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56" r:id="rId2"/>
    <p:sldId id="257" r:id="rId3"/>
    <p:sldId id="258" r:id="rId4"/>
    <p:sldId id="262" r:id="rId5"/>
    <p:sldId id="263" r:id="rId6"/>
    <p:sldId id="264" r:id="rId7"/>
    <p:sldId id="265" r:id="rId8"/>
    <p:sldId id="266" r:id="rId9"/>
    <p:sldId id="267" r:id="rId10"/>
    <p:sldId id="275" r:id="rId11"/>
    <p:sldId id="276" r:id="rId12"/>
    <p:sldId id="277" r:id="rId13"/>
    <p:sldId id="278" r:id="rId14"/>
    <p:sldId id="279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59" r:id="rId23"/>
    <p:sldId id="260" r:id="rId24"/>
    <p:sldId id="261" r:id="rId25"/>
    <p:sldId id="280" r:id="rId2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A94BC"/>
    <a:srgbClr val="00A695"/>
    <a:srgbClr val="ECECE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99" d="100"/>
          <a:sy n="99" d="100"/>
        </p:scale>
        <p:origin x="96" y="1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27F2C9-3A6B-4F15-9442-EE1647CD0D1B}" type="datetimeFigureOut">
              <a:rPr lang="zh-CN" altLang="en-US" smtClean="0"/>
              <a:t>2020/8/12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1926A0E-B7D2-4765-B603-4DAB87DCAA7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87667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79BF44-F5CE-455C-A9FE-73A15FC422D4}" type="slidenum">
              <a:rPr lang="zh-CN" altLang="en-US" smtClean="0">
                <a:solidFill>
                  <a:prstClr val="black"/>
                </a:solidFill>
              </a:rPr>
              <a:t>16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69943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79BF44-F5CE-455C-A9FE-73A15FC422D4}" type="slidenum">
              <a:rPr lang="zh-CN" altLang="en-US" smtClean="0">
                <a:solidFill>
                  <a:prstClr val="black"/>
                </a:solidFill>
              </a:rPr>
              <a:t>17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776739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79BF44-F5CE-455C-A9FE-73A15FC422D4}" type="slidenum">
              <a:rPr lang="zh-CN" altLang="en-US" smtClean="0">
                <a:solidFill>
                  <a:prstClr val="black"/>
                </a:solidFill>
              </a:rPr>
              <a:t>18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224980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79BF44-F5CE-455C-A9FE-73A15FC422D4}" type="slidenum">
              <a:rPr lang="zh-CN" altLang="en-US" smtClean="0">
                <a:solidFill>
                  <a:prstClr val="black"/>
                </a:solidFill>
              </a:rPr>
              <a:t>19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551289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79BF44-F5CE-455C-A9FE-73A15FC422D4}" type="slidenum">
              <a:rPr lang="zh-CN" altLang="en-US" smtClean="0">
                <a:solidFill>
                  <a:prstClr val="black"/>
                </a:solidFill>
              </a:rPr>
              <a:t>20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211462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79BF44-F5CE-455C-A9FE-73A15FC422D4}" type="slidenum">
              <a:rPr lang="zh-CN" altLang="en-US" smtClean="0">
                <a:solidFill>
                  <a:prstClr val="black"/>
                </a:solidFill>
              </a:rPr>
              <a:t>21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5257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2020/8/12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8276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2020/8/12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87177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2020/8/12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55014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2020/8/12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86539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2020/8/12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21841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2020/8/12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58257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2020/8/12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1170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2020/8/12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44060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2020/8/12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5230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2020/8/12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47583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2020/8/12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78056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2020/8/12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3094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51pptmoban.com/shejishi/StephenZhu/" TargetMode="Externa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5.xml"/><Relationship Id="rId4" Type="http://schemas.openxmlformats.org/officeDocument/2006/relationships/image" Target="../media/image1.jp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任意多边形 189"/>
          <p:cNvSpPr>
            <a:spLocks/>
          </p:cNvSpPr>
          <p:nvPr/>
        </p:nvSpPr>
        <p:spPr bwMode="auto">
          <a:xfrm>
            <a:off x="7570787" y="12247"/>
            <a:ext cx="4561203" cy="2175399"/>
          </a:xfrm>
          <a:custGeom>
            <a:avLst/>
            <a:gdLst>
              <a:gd name="connsiteX0" fmla="*/ 0 w 5442702"/>
              <a:gd name="connsiteY0" fmla="*/ 0 h 2175399"/>
              <a:gd name="connsiteX1" fmla="*/ 5438845 w 5442702"/>
              <a:gd name="connsiteY1" fmla="*/ 0 h 2175399"/>
              <a:gd name="connsiteX2" fmla="*/ 5442287 w 5442702"/>
              <a:gd name="connsiteY2" fmla="*/ 70644 h 2175399"/>
              <a:gd name="connsiteX3" fmla="*/ 4842148 w 5442702"/>
              <a:gd name="connsiteY3" fmla="*/ 1649310 h 2175399"/>
              <a:gd name="connsiteX4" fmla="*/ 2698709 w 5442702"/>
              <a:gd name="connsiteY4" fmla="*/ 1947518 h 2175399"/>
              <a:gd name="connsiteX5" fmla="*/ 2295011 w 5442702"/>
              <a:gd name="connsiteY5" fmla="*/ 1543495 h 2175399"/>
              <a:gd name="connsiteX6" fmla="*/ 2006656 w 5442702"/>
              <a:gd name="connsiteY6" fmla="*/ 947080 h 2175399"/>
              <a:gd name="connsiteX7" fmla="*/ 1141591 w 5442702"/>
              <a:gd name="connsiteY7" fmla="*/ 658492 h 2175399"/>
              <a:gd name="connsiteX8" fmla="*/ 247690 w 5442702"/>
              <a:gd name="connsiteY8" fmla="*/ 446860 h 2175399"/>
              <a:gd name="connsiteX9" fmla="*/ 26693 w 5442702"/>
              <a:gd name="connsiteY9" fmla="*/ 106811 h 2175399"/>
              <a:gd name="connsiteX10" fmla="*/ 0 w 5442702"/>
              <a:gd name="connsiteY10" fmla="*/ 0 h 21753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442702" h="2175399">
                <a:moveTo>
                  <a:pt x="0" y="0"/>
                </a:moveTo>
                <a:lnTo>
                  <a:pt x="5438845" y="0"/>
                </a:lnTo>
                <a:lnTo>
                  <a:pt x="5442287" y="70644"/>
                </a:lnTo>
                <a:cubicBezTo>
                  <a:pt x="5453101" y="653682"/>
                  <a:pt x="5253054" y="1238072"/>
                  <a:pt x="4842148" y="1649310"/>
                </a:cubicBezTo>
                <a:cubicBezTo>
                  <a:pt x="4284661" y="2197628"/>
                  <a:pt x="3361925" y="2351541"/>
                  <a:pt x="2698709" y="1947518"/>
                </a:cubicBezTo>
                <a:cubicBezTo>
                  <a:pt x="2535307" y="1841702"/>
                  <a:pt x="2391129" y="1707028"/>
                  <a:pt x="2295011" y="1543495"/>
                </a:cubicBezTo>
                <a:cubicBezTo>
                  <a:pt x="2189281" y="1351103"/>
                  <a:pt x="2150834" y="1110613"/>
                  <a:pt x="2006656" y="947080"/>
                </a:cubicBezTo>
                <a:cubicBezTo>
                  <a:pt x="1804807" y="706590"/>
                  <a:pt x="1458782" y="668111"/>
                  <a:pt x="1141591" y="658492"/>
                </a:cubicBezTo>
                <a:cubicBezTo>
                  <a:pt x="834012" y="648872"/>
                  <a:pt x="487986" y="648872"/>
                  <a:pt x="247690" y="446860"/>
                </a:cubicBezTo>
                <a:cubicBezTo>
                  <a:pt x="139557" y="356676"/>
                  <a:pt x="69271" y="238085"/>
                  <a:pt x="26693" y="106811"/>
                </a:cubicBezTo>
                <a:lnTo>
                  <a:pt x="0" y="0"/>
                </a:lnTo>
                <a:close/>
              </a:path>
            </a:pathLst>
          </a:custGeom>
          <a:solidFill>
            <a:srgbClr val="E7F6F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74" name="任意多边形 173"/>
          <p:cNvSpPr>
            <a:spLocks/>
          </p:cNvSpPr>
          <p:nvPr/>
        </p:nvSpPr>
        <p:spPr bwMode="auto">
          <a:xfrm>
            <a:off x="9455727" y="-40645"/>
            <a:ext cx="2726749" cy="5828544"/>
          </a:xfrm>
          <a:custGeom>
            <a:avLst/>
            <a:gdLst>
              <a:gd name="connsiteX0" fmla="*/ 2358531 w 3955273"/>
              <a:gd name="connsiteY0" fmla="*/ 69 h 5828544"/>
              <a:gd name="connsiteX1" fmla="*/ 3880261 w 3955273"/>
              <a:gd name="connsiteY1" fmla="*/ 37353 h 5828544"/>
              <a:gd name="connsiteX2" fmla="*/ 3955273 w 3955273"/>
              <a:gd name="connsiteY2" fmla="*/ 40973 h 5828544"/>
              <a:gd name="connsiteX3" fmla="*/ 3955273 w 3955273"/>
              <a:gd name="connsiteY3" fmla="*/ 5828544 h 5828544"/>
              <a:gd name="connsiteX4" fmla="*/ 3906384 w 3955273"/>
              <a:gd name="connsiteY4" fmla="*/ 5810397 h 5828544"/>
              <a:gd name="connsiteX5" fmla="*/ 3303757 w 3955273"/>
              <a:gd name="connsiteY5" fmla="*/ 5377419 h 5828544"/>
              <a:gd name="connsiteX6" fmla="*/ 2996289 w 3955273"/>
              <a:gd name="connsiteY6" fmla="*/ 5011793 h 5828544"/>
              <a:gd name="connsiteX7" fmla="*/ 2314092 w 3955273"/>
              <a:gd name="connsiteY7" fmla="*/ 4598058 h 5828544"/>
              <a:gd name="connsiteX8" fmla="*/ 1583854 w 3955273"/>
              <a:gd name="connsiteY8" fmla="*/ 4396001 h 5828544"/>
              <a:gd name="connsiteX9" fmla="*/ 1065001 w 3955273"/>
              <a:gd name="connsiteY9" fmla="*/ 3270258 h 5828544"/>
              <a:gd name="connsiteX10" fmla="*/ 1257169 w 3955273"/>
              <a:gd name="connsiteY10" fmla="*/ 2077162 h 5828544"/>
              <a:gd name="connsiteX11" fmla="*/ 805574 w 3955273"/>
              <a:gd name="connsiteY11" fmla="*/ 1499858 h 5828544"/>
              <a:gd name="connsiteX12" fmla="*/ 190637 w 3955273"/>
              <a:gd name="connsiteY12" fmla="*/ 1076501 h 5828544"/>
              <a:gd name="connsiteX13" fmla="*/ 344371 w 3955273"/>
              <a:gd name="connsiteY13" fmla="*/ 152814 h 5828544"/>
              <a:gd name="connsiteX14" fmla="*/ 844008 w 3955273"/>
              <a:gd name="connsiteY14" fmla="*/ 56597 h 5828544"/>
              <a:gd name="connsiteX15" fmla="*/ 2358531 w 3955273"/>
              <a:gd name="connsiteY15" fmla="*/ 69 h 58285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3955273" h="5828544">
                <a:moveTo>
                  <a:pt x="2358531" y="69"/>
                </a:moveTo>
                <a:cubicBezTo>
                  <a:pt x="2864173" y="1272"/>
                  <a:pt x="3371016" y="18110"/>
                  <a:pt x="3880261" y="37353"/>
                </a:cubicBezTo>
                <a:lnTo>
                  <a:pt x="3955273" y="40973"/>
                </a:lnTo>
                <a:lnTo>
                  <a:pt x="3955273" y="5828544"/>
                </a:lnTo>
                <a:lnTo>
                  <a:pt x="3906384" y="5810397"/>
                </a:lnTo>
                <a:cubicBezTo>
                  <a:pt x="3678485" y="5709369"/>
                  <a:pt x="3469502" y="5565043"/>
                  <a:pt x="3303757" y="5377419"/>
                </a:cubicBezTo>
                <a:cubicBezTo>
                  <a:pt x="3198065" y="5261958"/>
                  <a:pt x="3111589" y="5127253"/>
                  <a:pt x="2996289" y="5011793"/>
                </a:cubicBezTo>
                <a:cubicBezTo>
                  <a:pt x="2813729" y="4819358"/>
                  <a:pt x="2573519" y="4675032"/>
                  <a:pt x="2314092" y="4598058"/>
                </a:cubicBezTo>
                <a:cubicBezTo>
                  <a:pt x="2073883" y="4530706"/>
                  <a:pt x="1804847" y="4521084"/>
                  <a:pt x="1583854" y="4396001"/>
                </a:cubicBezTo>
                <a:cubicBezTo>
                  <a:pt x="1189910" y="4174701"/>
                  <a:pt x="1045784" y="3703236"/>
                  <a:pt x="1065001" y="3270258"/>
                </a:cubicBezTo>
                <a:cubicBezTo>
                  <a:pt x="1084218" y="2875766"/>
                  <a:pt x="1324428" y="2471653"/>
                  <a:pt x="1257169" y="2077162"/>
                </a:cubicBezTo>
                <a:cubicBezTo>
                  <a:pt x="1209127" y="1798131"/>
                  <a:pt x="1045784" y="1634562"/>
                  <a:pt x="805574" y="1499858"/>
                </a:cubicBezTo>
                <a:cubicBezTo>
                  <a:pt x="594189" y="1374775"/>
                  <a:pt x="363588" y="1259314"/>
                  <a:pt x="190637" y="1076501"/>
                </a:cubicBezTo>
                <a:cubicBezTo>
                  <a:pt x="-97615" y="758984"/>
                  <a:pt x="-68790" y="316384"/>
                  <a:pt x="344371" y="152814"/>
                </a:cubicBezTo>
                <a:cubicBezTo>
                  <a:pt x="507714" y="85462"/>
                  <a:pt x="671057" y="66218"/>
                  <a:pt x="844008" y="56597"/>
                </a:cubicBezTo>
                <a:cubicBezTo>
                  <a:pt x="1348449" y="13299"/>
                  <a:pt x="1852889" y="-1134"/>
                  <a:pt x="2358531" y="69"/>
                </a:cubicBezTo>
                <a:close/>
              </a:path>
            </a:pathLst>
          </a:custGeom>
          <a:solidFill>
            <a:srgbClr val="20BE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7" name="Freeform 97"/>
          <p:cNvSpPr>
            <a:spLocks/>
          </p:cNvSpPr>
          <p:nvPr/>
        </p:nvSpPr>
        <p:spPr bwMode="auto">
          <a:xfrm>
            <a:off x="7091363" y="-3436937"/>
            <a:ext cx="6294438" cy="6300788"/>
          </a:xfrm>
          <a:custGeom>
            <a:avLst/>
            <a:gdLst>
              <a:gd name="T0" fmla="*/ 18 w 3965"/>
              <a:gd name="T1" fmla="*/ 3969 h 3969"/>
              <a:gd name="T2" fmla="*/ 3965 w 3965"/>
              <a:gd name="T3" fmla="*/ 12 h 3969"/>
              <a:gd name="T4" fmla="*/ 3947 w 3965"/>
              <a:gd name="T5" fmla="*/ 0 h 3969"/>
              <a:gd name="T6" fmla="*/ 0 w 3965"/>
              <a:gd name="T7" fmla="*/ 3951 h 3969"/>
              <a:gd name="T8" fmla="*/ 18 w 3965"/>
              <a:gd name="T9" fmla="*/ 3969 h 39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965" h="3969">
                <a:moveTo>
                  <a:pt x="18" y="3969"/>
                </a:moveTo>
                <a:lnTo>
                  <a:pt x="3965" y="12"/>
                </a:lnTo>
                <a:lnTo>
                  <a:pt x="3947" y="0"/>
                </a:lnTo>
                <a:lnTo>
                  <a:pt x="0" y="3951"/>
                </a:lnTo>
                <a:lnTo>
                  <a:pt x="18" y="3969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7" name="Freeform 107"/>
          <p:cNvSpPr>
            <a:spLocks/>
          </p:cNvSpPr>
          <p:nvPr/>
        </p:nvSpPr>
        <p:spPr bwMode="auto">
          <a:xfrm>
            <a:off x="7897813" y="-2638425"/>
            <a:ext cx="6294438" cy="6310313"/>
          </a:xfrm>
          <a:custGeom>
            <a:avLst/>
            <a:gdLst>
              <a:gd name="T0" fmla="*/ 19 w 3965"/>
              <a:gd name="T1" fmla="*/ 3975 h 3975"/>
              <a:gd name="T2" fmla="*/ 3965 w 3965"/>
              <a:gd name="T3" fmla="*/ 18 h 3975"/>
              <a:gd name="T4" fmla="*/ 3947 w 3965"/>
              <a:gd name="T5" fmla="*/ 0 h 3975"/>
              <a:gd name="T6" fmla="*/ 0 w 3965"/>
              <a:gd name="T7" fmla="*/ 3957 h 39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965" h="3975">
                <a:moveTo>
                  <a:pt x="19" y="3975"/>
                </a:moveTo>
                <a:lnTo>
                  <a:pt x="3965" y="18"/>
                </a:lnTo>
                <a:lnTo>
                  <a:pt x="3947" y="0"/>
                </a:lnTo>
                <a:lnTo>
                  <a:pt x="0" y="3957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1" name="Freeform 111"/>
          <p:cNvSpPr>
            <a:spLocks/>
          </p:cNvSpPr>
          <p:nvPr/>
        </p:nvSpPr>
        <p:spPr bwMode="auto">
          <a:xfrm>
            <a:off x="8215313" y="-2311400"/>
            <a:ext cx="6303963" cy="6300788"/>
          </a:xfrm>
          <a:custGeom>
            <a:avLst/>
            <a:gdLst>
              <a:gd name="T0" fmla="*/ 18 w 3971"/>
              <a:gd name="T1" fmla="*/ 3969 h 3969"/>
              <a:gd name="T2" fmla="*/ 3971 w 3971"/>
              <a:gd name="T3" fmla="*/ 18 h 3969"/>
              <a:gd name="T4" fmla="*/ 3953 w 3971"/>
              <a:gd name="T5" fmla="*/ 0 h 3969"/>
              <a:gd name="T6" fmla="*/ 0 w 3971"/>
              <a:gd name="T7" fmla="*/ 3951 h 3969"/>
              <a:gd name="T8" fmla="*/ 18 w 3971"/>
              <a:gd name="T9" fmla="*/ 3969 h 39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971" h="3969">
                <a:moveTo>
                  <a:pt x="18" y="3969"/>
                </a:moveTo>
                <a:lnTo>
                  <a:pt x="3971" y="18"/>
                </a:lnTo>
                <a:lnTo>
                  <a:pt x="3953" y="0"/>
                </a:lnTo>
                <a:lnTo>
                  <a:pt x="0" y="3951"/>
                </a:lnTo>
                <a:lnTo>
                  <a:pt x="18" y="3969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88" name="任意多边形 187"/>
          <p:cNvSpPr>
            <a:spLocks/>
          </p:cNvSpPr>
          <p:nvPr/>
        </p:nvSpPr>
        <p:spPr bwMode="auto">
          <a:xfrm>
            <a:off x="0" y="3989388"/>
            <a:ext cx="7035074" cy="2894852"/>
          </a:xfrm>
          <a:custGeom>
            <a:avLst/>
            <a:gdLst>
              <a:gd name="connsiteX0" fmla="*/ 252279 w 7035074"/>
              <a:gd name="connsiteY0" fmla="*/ 53 h 4384766"/>
              <a:gd name="connsiteX1" fmla="*/ 1411902 w 7035074"/>
              <a:gd name="connsiteY1" fmla="*/ 671420 h 4384766"/>
              <a:gd name="connsiteX2" fmla="*/ 1834758 w 7035074"/>
              <a:gd name="connsiteY2" fmla="*/ 1498782 h 4384766"/>
              <a:gd name="connsiteX3" fmla="*/ 2680468 w 7035074"/>
              <a:gd name="connsiteY3" fmla="*/ 1662331 h 4384766"/>
              <a:gd name="connsiteX4" fmla="*/ 3497348 w 7035074"/>
              <a:gd name="connsiteY4" fmla="*/ 1335234 h 4384766"/>
              <a:gd name="connsiteX5" fmla="*/ 4054749 w 7035074"/>
              <a:gd name="connsiteY5" fmla="*/ 1152445 h 4384766"/>
              <a:gd name="connsiteX6" fmla="*/ 4794746 w 7035074"/>
              <a:gd name="connsiteY6" fmla="*/ 1200547 h 4384766"/>
              <a:gd name="connsiteX7" fmla="*/ 5611625 w 7035074"/>
              <a:gd name="connsiteY7" fmla="*/ 2345385 h 4384766"/>
              <a:gd name="connsiteX8" fmla="*/ 6053701 w 7035074"/>
              <a:gd name="connsiteY8" fmla="*/ 2335765 h 4384766"/>
              <a:gd name="connsiteX9" fmla="*/ 6543829 w 7035074"/>
              <a:gd name="connsiteY9" fmla="*/ 2345385 h 4384766"/>
              <a:gd name="connsiteX10" fmla="*/ 7024347 w 7035074"/>
              <a:gd name="connsiteY10" fmla="*/ 2932235 h 4384766"/>
              <a:gd name="connsiteX11" fmla="*/ 6860971 w 7035074"/>
              <a:gd name="connsiteY11" fmla="*/ 3692254 h 4384766"/>
              <a:gd name="connsiteX12" fmla="*/ 6237499 w 7035074"/>
              <a:gd name="connsiteY12" fmla="*/ 4357270 h 4384766"/>
              <a:gd name="connsiteX13" fmla="*/ 6192790 w 7035074"/>
              <a:gd name="connsiteY13" fmla="*/ 4384766 h 4384766"/>
              <a:gd name="connsiteX14" fmla="*/ 3538235 w 7035074"/>
              <a:gd name="connsiteY14" fmla="*/ 4384766 h 4384766"/>
              <a:gd name="connsiteX15" fmla="*/ 3578805 w 7035074"/>
              <a:gd name="connsiteY15" fmla="*/ 4358526 h 4384766"/>
              <a:gd name="connsiteX16" fmla="*/ 0 w 7035074"/>
              <a:gd name="connsiteY16" fmla="*/ 4358526 h 4384766"/>
              <a:gd name="connsiteX17" fmla="*/ 0 w 7035074"/>
              <a:gd name="connsiteY17" fmla="*/ 21147 h 4384766"/>
              <a:gd name="connsiteX18" fmla="*/ 112469 w 7035074"/>
              <a:gd name="connsiteY18" fmla="*/ 5619 h 4384766"/>
              <a:gd name="connsiteX19" fmla="*/ 252279 w 7035074"/>
              <a:gd name="connsiteY19" fmla="*/ 53 h 43847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7035074" h="4384766">
                <a:moveTo>
                  <a:pt x="252279" y="53"/>
                </a:moveTo>
                <a:cubicBezTo>
                  <a:pt x="718906" y="3999"/>
                  <a:pt x="1183657" y="232485"/>
                  <a:pt x="1411902" y="671420"/>
                </a:cubicBezTo>
                <a:cubicBezTo>
                  <a:pt x="1565668" y="950414"/>
                  <a:pt x="1604109" y="1287131"/>
                  <a:pt x="1834758" y="1498782"/>
                </a:cubicBezTo>
                <a:cubicBezTo>
                  <a:pt x="2055796" y="1700812"/>
                  <a:pt x="2392158" y="1729674"/>
                  <a:pt x="2680468" y="1662331"/>
                </a:cubicBezTo>
                <a:cubicBezTo>
                  <a:pt x="2959169" y="1594987"/>
                  <a:pt x="3228259" y="1441059"/>
                  <a:pt x="3497348" y="1335234"/>
                </a:cubicBezTo>
                <a:cubicBezTo>
                  <a:pt x="3679945" y="1258270"/>
                  <a:pt x="3862542" y="1200547"/>
                  <a:pt x="4054749" y="1152445"/>
                </a:cubicBezTo>
                <a:cubicBezTo>
                  <a:pt x="4304618" y="1094722"/>
                  <a:pt x="4583318" y="1065860"/>
                  <a:pt x="4794746" y="1200547"/>
                </a:cubicBezTo>
                <a:cubicBezTo>
                  <a:pt x="5246432" y="1498782"/>
                  <a:pt x="4948511" y="2220319"/>
                  <a:pt x="5611625" y="2345385"/>
                </a:cubicBezTo>
                <a:cubicBezTo>
                  <a:pt x="5755781" y="2374247"/>
                  <a:pt x="5899936" y="2355006"/>
                  <a:pt x="6053701" y="2335765"/>
                </a:cubicBezTo>
                <a:cubicBezTo>
                  <a:pt x="6217077" y="2316524"/>
                  <a:pt x="6390064" y="2297283"/>
                  <a:pt x="6543829" y="2345385"/>
                </a:cubicBezTo>
                <a:cubicBezTo>
                  <a:pt x="6803309" y="2422349"/>
                  <a:pt x="6976295" y="2662861"/>
                  <a:pt x="7024347" y="2932235"/>
                </a:cubicBezTo>
                <a:cubicBezTo>
                  <a:pt x="7062788" y="3191988"/>
                  <a:pt x="6995516" y="3461362"/>
                  <a:pt x="6860971" y="3692254"/>
                </a:cubicBezTo>
                <a:cubicBezTo>
                  <a:pt x="6712011" y="3961628"/>
                  <a:pt x="6493375" y="4182899"/>
                  <a:pt x="6237499" y="4357270"/>
                </a:cubicBezTo>
                <a:lnTo>
                  <a:pt x="6192790" y="4384766"/>
                </a:lnTo>
                <a:lnTo>
                  <a:pt x="3538235" y="4384766"/>
                </a:lnTo>
                <a:lnTo>
                  <a:pt x="3578805" y="4358526"/>
                </a:lnTo>
                <a:lnTo>
                  <a:pt x="0" y="4358526"/>
                </a:lnTo>
                <a:lnTo>
                  <a:pt x="0" y="21147"/>
                </a:lnTo>
                <a:lnTo>
                  <a:pt x="112469" y="5619"/>
                </a:lnTo>
                <a:cubicBezTo>
                  <a:pt x="158934" y="1509"/>
                  <a:pt x="205616" y="-342"/>
                  <a:pt x="252279" y="53"/>
                </a:cubicBezTo>
                <a:close/>
              </a:path>
            </a:pathLst>
          </a:custGeom>
          <a:solidFill>
            <a:srgbClr val="E7F6F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82" name="任意多边形 181"/>
          <p:cNvSpPr>
            <a:spLocks/>
          </p:cNvSpPr>
          <p:nvPr/>
        </p:nvSpPr>
        <p:spPr bwMode="auto">
          <a:xfrm>
            <a:off x="3578806" y="5636830"/>
            <a:ext cx="8603671" cy="1221170"/>
          </a:xfrm>
          <a:custGeom>
            <a:avLst/>
            <a:gdLst>
              <a:gd name="connsiteX0" fmla="*/ 4343946 w 8603671"/>
              <a:gd name="connsiteY0" fmla="*/ 365 h 1593477"/>
              <a:gd name="connsiteX1" fmla="*/ 5049833 w 8603671"/>
              <a:gd name="connsiteY1" fmla="*/ 166983 h 1593477"/>
              <a:gd name="connsiteX2" fmla="*/ 5828203 w 8603671"/>
              <a:gd name="connsiteY2" fmla="*/ 609644 h 1593477"/>
              <a:gd name="connsiteX3" fmla="*/ 6741107 w 8603671"/>
              <a:gd name="connsiteY3" fmla="*/ 628890 h 1593477"/>
              <a:gd name="connsiteX4" fmla="*/ 7980735 w 8603671"/>
              <a:gd name="connsiteY4" fmla="*/ 417183 h 1593477"/>
              <a:gd name="connsiteX5" fmla="*/ 8541691 w 8603671"/>
              <a:gd name="connsiteY5" fmla="*/ 598818 h 1593477"/>
              <a:gd name="connsiteX6" fmla="*/ 8603671 w 8603671"/>
              <a:gd name="connsiteY6" fmla="*/ 635057 h 1593477"/>
              <a:gd name="connsiteX7" fmla="*/ 8603671 w 8603671"/>
              <a:gd name="connsiteY7" fmla="*/ 1593477 h 1593477"/>
              <a:gd name="connsiteX8" fmla="*/ 0 w 8603671"/>
              <a:gd name="connsiteY8" fmla="*/ 1593477 h 1593477"/>
              <a:gd name="connsiteX9" fmla="*/ 78729 w 8603671"/>
              <a:gd name="connsiteY9" fmla="*/ 1542556 h 1593477"/>
              <a:gd name="connsiteX10" fmla="*/ 264294 w 8603671"/>
              <a:gd name="connsiteY10" fmla="*/ 1389113 h 1593477"/>
              <a:gd name="connsiteX11" fmla="*/ 1129150 w 8603671"/>
              <a:gd name="connsiteY11" fmla="*/ 455675 h 1593477"/>
              <a:gd name="connsiteX12" fmla="*/ 2387997 w 8603671"/>
              <a:gd name="connsiteY12" fmla="*/ 243967 h 1593477"/>
              <a:gd name="connsiteX13" fmla="*/ 3483482 w 8603671"/>
              <a:gd name="connsiteY13" fmla="*/ 272837 h 1593477"/>
              <a:gd name="connsiteX14" fmla="*/ 3915910 w 8603671"/>
              <a:gd name="connsiteY14" fmla="*/ 80375 h 1593477"/>
              <a:gd name="connsiteX15" fmla="*/ 4343946 w 8603671"/>
              <a:gd name="connsiteY15" fmla="*/ 365 h 15934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8603671" h="1593477">
                <a:moveTo>
                  <a:pt x="4343946" y="365"/>
                </a:moveTo>
                <a:cubicBezTo>
                  <a:pt x="4587375" y="-5179"/>
                  <a:pt x="4833619" y="52709"/>
                  <a:pt x="5049833" y="166983"/>
                </a:cubicBezTo>
                <a:cubicBezTo>
                  <a:pt x="5318899" y="311329"/>
                  <a:pt x="5530309" y="513413"/>
                  <a:pt x="5828203" y="609644"/>
                </a:cubicBezTo>
                <a:cubicBezTo>
                  <a:pt x="6126099" y="715498"/>
                  <a:pt x="6443213" y="715498"/>
                  <a:pt x="6741107" y="628890"/>
                </a:cubicBezTo>
                <a:cubicBezTo>
                  <a:pt x="7173536" y="503790"/>
                  <a:pt x="7509869" y="349821"/>
                  <a:pt x="7980735" y="417183"/>
                </a:cubicBezTo>
                <a:cubicBezTo>
                  <a:pt x="8172925" y="446052"/>
                  <a:pt x="8365116" y="506196"/>
                  <a:pt x="8541691" y="598818"/>
                </a:cubicBezTo>
                <a:lnTo>
                  <a:pt x="8603671" y="635057"/>
                </a:lnTo>
                <a:lnTo>
                  <a:pt x="8603671" y="1593477"/>
                </a:lnTo>
                <a:lnTo>
                  <a:pt x="0" y="1593477"/>
                </a:lnTo>
                <a:lnTo>
                  <a:pt x="78729" y="1542556"/>
                </a:lnTo>
                <a:cubicBezTo>
                  <a:pt x="143424" y="1495418"/>
                  <a:pt x="205436" y="1444446"/>
                  <a:pt x="264294" y="1389113"/>
                </a:cubicBezTo>
                <a:cubicBezTo>
                  <a:pt x="571798" y="1090797"/>
                  <a:pt x="773598" y="686629"/>
                  <a:pt x="1129150" y="455675"/>
                </a:cubicBezTo>
                <a:cubicBezTo>
                  <a:pt x="1494312" y="215098"/>
                  <a:pt x="1955569" y="186229"/>
                  <a:pt x="2387997" y="243967"/>
                </a:cubicBezTo>
                <a:cubicBezTo>
                  <a:pt x="2781987" y="301706"/>
                  <a:pt x="3089492" y="417183"/>
                  <a:pt x="3483482" y="272837"/>
                </a:cubicBezTo>
                <a:cubicBezTo>
                  <a:pt x="3627625" y="224721"/>
                  <a:pt x="3771767" y="138114"/>
                  <a:pt x="3915910" y="80375"/>
                </a:cubicBezTo>
                <a:cubicBezTo>
                  <a:pt x="4052846" y="29854"/>
                  <a:pt x="4197890" y="3691"/>
                  <a:pt x="4343946" y="365"/>
                </a:cubicBezTo>
                <a:close/>
              </a:path>
            </a:pathLst>
          </a:custGeom>
          <a:solidFill>
            <a:srgbClr val="0079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61" name="Freeform 161"/>
          <p:cNvSpPr>
            <a:spLocks/>
          </p:cNvSpPr>
          <p:nvPr/>
        </p:nvSpPr>
        <p:spPr bwMode="auto">
          <a:xfrm>
            <a:off x="2101850" y="5391066"/>
            <a:ext cx="806450" cy="769938"/>
          </a:xfrm>
          <a:custGeom>
            <a:avLst/>
            <a:gdLst>
              <a:gd name="T0" fmla="*/ 63 w 84"/>
              <a:gd name="T1" fmla="*/ 0 h 80"/>
              <a:gd name="T2" fmla="*/ 50 w 84"/>
              <a:gd name="T3" fmla="*/ 5 h 80"/>
              <a:gd name="T4" fmla="*/ 7 w 84"/>
              <a:gd name="T5" fmla="*/ 49 h 80"/>
              <a:gd name="T6" fmla="*/ 7 w 84"/>
              <a:gd name="T7" fmla="*/ 75 h 80"/>
              <a:gd name="T8" fmla="*/ 20 w 84"/>
              <a:gd name="T9" fmla="*/ 80 h 80"/>
              <a:gd name="T10" fmla="*/ 33 w 84"/>
              <a:gd name="T11" fmla="*/ 75 h 80"/>
              <a:gd name="T12" fmla="*/ 76 w 84"/>
              <a:gd name="T13" fmla="*/ 32 h 80"/>
              <a:gd name="T14" fmla="*/ 76 w 84"/>
              <a:gd name="T15" fmla="*/ 5 h 80"/>
              <a:gd name="T16" fmla="*/ 63 w 84"/>
              <a:gd name="T17" fmla="*/ 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4" h="80">
                <a:moveTo>
                  <a:pt x="63" y="0"/>
                </a:moveTo>
                <a:cubicBezTo>
                  <a:pt x="58" y="0"/>
                  <a:pt x="54" y="2"/>
                  <a:pt x="50" y="5"/>
                </a:cubicBezTo>
                <a:cubicBezTo>
                  <a:pt x="7" y="49"/>
                  <a:pt x="7" y="49"/>
                  <a:pt x="7" y="49"/>
                </a:cubicBezTo>
                <a:cubicBezTo>
                  <a:pt x="0" y="56"/>
                  <a:pt x="0" y="68"/>
                  <a:pt x="7" y="75"/>
                </a:cubicBezTo>
                <a:cubicBezTo>
                  <a:pt x="10" y="79"/>
                  <a:pt x="15" y="80"/>
                  <a:pt x="20" y="80"/>
                </a:cubicBezTo>
                <a:cubicBezTo>
                  <a:pt x="25" y="80"/>
                  <a:pt x="30" y="79"/>
                  <a:pt x="33" y="75"/>
                </a:cubicBezTo>
                <a:cubicBezTo>
                  <a:pt x="76" y="32"/>
                  <a:pt x="76" y="32"/>
                  <a:pt x="76" y="32"/>
                </a:cubicBezTo>
                <a:cubicBezTo>
                  <a:pt x="84" y="24"/>
                  <a:pt x="84" y="13"/>
                  <a:pt x="76" y="5"/>
                </a:cubicBezTo>
                <a:cubicBezTo>
                  <a:pt x="73" y="2"/>
                  <a:pt x="68" y="0"/>
                  <a:pt x="63" y="0"/>
                </a:cubicBezTo>
              </a:path>
            </a:pathLst>
          </a:custGeom>
          <a:solidFill>
            <a:srgbClr val="319DC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65" name="Oval 165"/>
          <p:cNvSpPr>
            <a:spLocks noChangeArrowheads="1"/>
          </p:cNvSpPr>
          <p:nvPr/>
        </p:nvSpPr>
        <p:spPr bwMode="auto">
          <a:xfrm>
            <a:off x="853643" y="5157626"/>
            <a:ext cx="460375" cy="460375"/>
          </a:xfrm>
          <a:prstGeom prst="ellipse">
            <a:avLst/>
          </a:prstGeom>
          <a:solidFill>
            <a:srgbClr val="D1EDF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69" name="Oval 169"/>
          <p:cNvSpPr>
            <a:spLocks noChangeArrowheads="1"/>
          </p:cNvSpPr>
          <p:nvPr/>
        </p:nvSpPr>
        <p:spPr bwMode="auto">
          <a:xfrm>
            <a:off x="2937307" y="5801651"/>
            <a:ext cx="758825" cy="758825"/>
          </a:xfrm>
          <a:prstGeom prst="ellipse">
            <a:avLst/>
          </a:prstGeom>
          <a:solidFill>
            <a:srgbClr val="D1EDF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61" name="组合 60"/>
          <p:cNvGrpSpPr/>
          <p:nvPr/>
        </p:nvGrpSpPr>
        <p:grpSpPr>
          <a:xfrm>
            <a:off x="781473" y="626731"/>
            <a:ext cx="1182793" cy="702261"/>
            <a:chOff x="7266" y="4942"/>
            <a:chExt cx="1531" cy="909"/>
          </a:xfrm>
        </p:grpSpPr>
        <p:sp>
          <p:nvSpPr>
            <p:cNvPr id="62" name="îṡľíḍè"/>
            <p:cNvSpPr txBox="1"/>
            <p:nvPr/>
          </p:nvSpPr>
          <p:spPr>
            <a:xfrm>
              <a:off x="7266" y="5539"/>
              <a:ext cx="1531" cy="312"/>
            </a:xfrm>
            <a:prstGeom prst="rect">
              <a:avLst/>
            </a:prstGeom>
            <a:noFill/>
          </p:spPr>
          <p:txBody>
            <a:bodyPr wrap="none" numCol="1" rtlCol="0">
              <a:prstTxWarp prst="textPlain">
                <a:avLst/>
              </a:prstTxWarp>
              <a:sp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9pPr>
            </a:lstStyle>
            <a:p>
              <a:pPr defTabSz="914400">
                <a:defRPr/>
              </a:pPr>
              <a:r>
                <a:rPr lang="en-US" altLang="zh-CN" sz="16600" b="1" dirty="0">
                  <a:solidFill>
                    <a:srgbClr val="70C4BC"/>
                  </a:solidFill>
                  <a:latin typeface="微软雅黑" panose="020B0503020204020204" pitchFamily="34" charset="-122"/>
                  <a:cs typeface="Arial Unicode MS" panose="020B0604020202020204" pitchFamily="34" charset="-122"/>
                </a:rPr>
                <a:t>REPORT</a:t>
              </a:r>
              <a:endParaRPr lang="zh-CN" altLang="en-US" sz="16600" b="1" dirty="0">
                <a:solidFill>
                  <a:srgbClr val="70C4BC"/>
                </a:solidFill>
                <a:latin typeface="微软雅黑" panose="020B0503020204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63" name="îṩľïḑê"/>
            <p:cNvSpPr txBox="1"/>
            <p:nvPr/>
          </p:nvSpPr>
          <p:spPr>
            <a:xfrm>
              <a:off x="7269" y="5289"/>
              <a:ext cx="1092" cy="187"/>
            </a:xfrm>
            <a:prstGeom prst="rect">
              <a:avLst/>
            </a:prstGeom>
            <a:noFill/>
          </p:spPr>
          <p:txBody>
            <a:bodyPr wrap="none" numCol="1" rtlCol="0">
              <a:prstTxWarp prst="textPlain">
                <a:avLst/>
              </a:prstTxWarp>
              <a:sp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9pPr>
            </a:lstStyle>
            <a:p>
              <a:pPr defTabSz="914400">
                <a:defRPr/>
              </a:pPr>
              <a:r>
                <a:rPr lang="en-US" altLang="zh-CN" sz="9600" dirty="0">
                  <a:solidFill>
                    <a:prstClr val="black"/>
                  </a:solidFill>
                  <a:latin typeface="微软雅黑" panose="020B0503020204020204" pitchFamily="34" charset="-122"/>
                </a:rPr>
                <a:t>ANNUAL</a:t>
              </a:r>
              <a:endParaRPr lang="zh-CN" altLang="en-US" sz="9600" dirty="0">
                <a:solidFill>
                  <a:prstClr val="black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64" name="ís1ídè"/>
            <p:cNvSpPr txBox="1"/>
            <p:nvPr/>
          </p:nvSpPr>
          <p:spPr>
            <a:xfrm>
              <a:off x="7844" y="4942"/>
              <a:ext cx="682" cy="280"/>
            </a:xfrm>
            <a:prstGeom prst="rect">
              <a:avLst/>
            </a:prstGeom>
            <a:noFill/>
          </p:spPr>
          <p:txBody>
            <a:bodyPr wrap="none" numCol="1" rtlCol="0">
              <a:prstTxWarp prst="textPlain">
                <a:avLst/>
              </a:prstTxWarp>
              <a:sp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9pPr>
            </a:lstStyle>
            <a:p>
              <a:pPr defTabSz="914400">
                <a:defRPr/>
              </a:pPr>
              <a:r>
                <a:rPr lang="en-US" altLang="zh-CN" sz="9600" b="1" dirty="0" smtClean="0">
                  <a:solidFill>
                    <a:srgbClr val="70C4BC"/>
                  </a:solidFill>
                  <a:latin typeface="微软雅黑" panose="020B0503020204020204" pitchFamily="34" charset="-122"/>
                </a:rPr>
                <a:t>2020</a:t>
              </a:r>
              <a:endParaRPr lang="zh-CN" altLang="en-US" sz="9600" b="1" dirty="0">
                <a:solidFill>
                  <a:srgbClr val="70C4BC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65" name="ïṩḷîďê"/>
            <p:cNvSpPr/>
            <p:nvPr/>
          </p:nvSpPr>
          <p:spPr>
            <a:xfrm>
              <a:off x="7266" y="4952"/>
              <a:ext cx="506" cy="261"/>
            </a:xfrm>
            <a:prstGeom prst="rect">
              <a:avLst/>
            </a:prstGeom>
            <a:solidFill>
              <a:srgbClr val="70C4BC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9pPr>
            </a:lstStyle>
            <a:p>
              <a:pPr algn="ctr" defTabSz="914400">
                <a:defRPr/>
              </a:pPr>
              <a:endParaRPr lang="zh-CN" altLang="en-US">
                <a:solidFill>
                  <a:srgbClr val="00A3AF"/>
                </a:solidFill>
              </a:endParaRPr>
            </a:p>
          </p:txBody>
        </p:sp>
        <p:sp>
          <p:nvSpPr>
            <p:cNvPr id="66" name="ïşlïḋe"/>
            <p:cNvSpPr/>
            <p:nvPr/>
          </p:nvSpPr>
          <p:spPr>
            <a:xfrm>
              <a:off x="8432" y="5108"/>
              <a:ext cx="365" cy="365"/>
            </a:xfrm>
            <a:custGeom>
              <a:avLst/>
              <a:gdLst>
                <a:gd name="connsiteX0" fmla="*/ 259984 w 607639"/>
                <a:gd name="connsiteY0" fmla="*/ 430308 h 606722"/>
                <a:gd name="connsiteX1" fmla="*/ 287837 w 607639"/>
                <a:gd name="connsiteY1" fmla="*/ 458126 h 606722"/>
                <a:gd name="connsiteX2" fmla="*/ 139047 w 607639"/>
                <a:gd name="connsiteY2" fmla="*/ 606722 h 606722"/>
                <a:gd name="connsiteX3" fmla="*/ 111282 w 607639"/>
                <a:gd name="connsiteY3" fmla="*/ 578905 h 606722"/>
                <a:gd name="connsiteX4" fmla="*/ 204460 w 607639"/>
                <a:gd name="connsiteY4" fmla="*/ 374844 h 606722"/>
                <a:gd name="connsiteX5" fmla="*/ 232231 w 607639"/>
                <a:gd name="connsiteY5" fmla="*/ 402573 h 606722"/>
                <a:gd name="connsiteX6" fmla="*/ 27771 w 607639"/>
                <a:gd name="connsiteY6" fmla="*/ 606722 h 606722"/>
                <a:gd name="connsiteX7" fmla="*/ 0 w 607639"/>
                <a:gd name="connsiteY7" fmla="*/ 578904 h 606722"/>
                <a:gd name="connsiteX8" fmla="*/ 148791 w 607639"/>
                <a:gd name="connsiteY8" fmla="*/ 319309 h 606722"/>
                <a:gd name="connsiteX9" fmla="*/ 176555 w 607639"/>
                <a:gd name="connsiteY9" fmla="*/ 347040 h 606722"/>
                <a:gd name="connsiteX10" fmla="*/ 27853 w 607639"/>
                <a:gd name="connsiteY10" fmla="*/ 495652 h 606722"/>
                <a:gd name="connsiteX11" fmla="*/ 0 w 607639"/>
                <a:gd name="connsiteY11" fmla="*/ 467921 h 606722"/>
                <a:gd name="connsiteX12" fmla="*/ 482456 w 607639"/>
                <a:gd name="connsiteY12" fmla="*/ 291506 h 606722"/>
                <a:gd name="connsiteX13" fmla="*/ 441354 w 607639"/>
                <a:gd name="connsiteY13" fmla="*/ 444829 h 606722"/>
                <a:gd name="connsiteX14" fmla="*/ 385749 w 607639"/>
                <a:gd name="connsiteY14" fmla="*/ 500380 h 606722"/>
                <a:gd name="connsiteX15" fmla="*/ 329611 w 607639"/>
                <a:gd name="connsiteY15" fmla="*/ 444295 h 606722"/>
                <a:gd name="connsiteX16" fmla="*/ 218312 w 607639"/>
                <a:gd name="connsiteY16" fmla="*/ 277605 h 606722"/>
                <a:gd name="connsiteX17" fmla="*/ 329470 w 607639"/>
                <a:gd name="connsiteY17" fmla="*/ 388739 h 606722"/>
                <a:gd name="connsiteX18" fmla="*/ 301703 w 607639"/>
                <a:gd name="connsiteY18" fmla="*/ 416478 h 606722"/>
                <a:gd name="connsiteX19" fmla="*/ 190456 w 607639"/>
                <a:gd name="connsiteY19" fmla="*/ 305433 h 606722"/>
                <a:gd name="connsiteX20" fmla="*/ 315639 w 607639"/>
                <a:gd name="connsiteY20" fmla="*/ 124971 h 606722"/>
                <a:gd name="connsiteX21" fmla="*/ 162720 w 607639"/>
                <a:gd name="connsiteY21" fmla="*/ 277604 h 606722"/>
                <a:gd name="connsiteX22" fmla="*/ 106554 w 607639"/>
                <a:gd name="connsiteY22" fmla="*/ 221544 h 606722"/>
                <a:gd name="connsiteX23" fmla="*/ 162097 w 607639"/>
                <a:gd name="connsiteY23" fmla="*/ 166016 h 606722"/>
                <a:gd name="connsiteX24" fmla="*/ 459243 w 607639"/>
                <a:gd name="connsiteY24" fmla="*/ 120359 h 606722"/>
                <a:gd name="connsiteX25" fmla="*/ 431471 w 607639"/>
                <a:gd name="connsiteY25" fmla="*/ 148088 h 606722"/>
                <a:gd name="connsiteX26" fmla="*/ 459243 w 607639"/>
                <a:gd name="connsiteY26" fmla="*/ 175905 h 606722"/>
                <a:gd name="connsiteX27" fmla="*/ 487103 w 607639"/>
                <a:gd name="connsiteY27" fmla="*/ 148088 h 606722"/>
                <a:gd name="connsiteX28" fmla="*/ 445357 w 607639"/>
                <a:gd name="connsiteY28" fmla="*/ 50948 h 606722"/>
                <a:gd name="connsiteX29" fmla="*/ 556620 w 607639"/>
                <a:gd name="connsiteY29" fmla="*/ 161952 h 606722"/>
                <a:gd name="connsiteX30" fmla="*/ 357326 w 607639"/>
                <a:gd name="connsiteY30" fmla="*/ 360942 h 606722"/>
                <a:gd name="connsiteX31" fmla="*/ 246062 w 607639"/>
                <a:gd name="connsiteY31" fmla="*/ 249938 h 606722"/>
                <a:gd name="connsiteX32" fmla="*/ 607639 w 607639"/>
                <a:gd name="connsiteY32" fmla="*/ 0 h 606722"/>
                <a:gd name="connsiteX33" fmla="*/ 576136 w 607639"/>
                <a:gd name="connsiteY33" fmla="*/ 125818 h 606722"/>
                <a:gd name="connsiteX34" fmla="*/ 481539 w 607639"/>
                <a:gd name="connsiteY34" fmla="*/ 31454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607639" h="606722">
                  <a:moveTo>
                    <a:pt x="259984" y="430308"/>
                  </a:moveTo>
                  <a:lnTo>
                    <a:pt x="287837" y="458126"/>
                  </a:lnTo>
                  <a:lnTo>
                    <a:pt x="139047" y="606722"/>
                  </a:lnTo>
                  <a:lnTo>
                    <a:pt x="111282" y="578905"/>
                  </a:lnTo>
                  <a:close/>
                  <a:moveTo>
                    <a:pt x="204460" y="374844"/>
                  </a:moveTo>
                  <a:lnTo>
                    <a:pt x="232231" y="402573"/>
                  </a:lnTo>
                  <a:lnTo>
                    <a:pt x="27771" y="606722"/>
                  </a:lnTo>
                  <a:lnTo>
                    <a:pt x="0" y="578904"/>
                  </a:lnTo>
                  <a:close/>
                  <a:moveTo>
                    <a:pt x="148791" y="319309"/>
                  </a:moveTo>
                  <a:lnTo>
                    <a:pt x="176555" y="347040"/>
                  </a:lnTo>
                  <a:lnTo>
                    <a:pt x="27853" y="495652"/>
                  </a:lnTo>
                  <a:lnTo>
                    <a:pt x="0" y="467921"/>
                  </a:lnTo>
                  <a:close/>
                  <a:moveTo>
                    <a:pt x="482456" y="291506"/>
                  </a:moveTo>
                  <a:lnTo>
                    <a:pt x="441354" y="444829"/>
                  </a:lnTo>
                  <a:lnTo>
                    <a:pt x="385749" y="500380"/>
                  </a:lnTo>
                  <a:lnTo>
                    <a:pt x="329611" y="444295"/>
                  </a:lnTo>
                  <a:close/>
                  <a:moveTo>
                    <a:pt x="218312" y="277605"/>
                  </a:moveTo>
                  <a:lnTo>
                    <a:pt x="329470" y="388739"/>
                  </a:lnTo>
                  <a:lnTo>
                    <a:pt x="301703" y="416478"/>
                  </a:lnTo>
                  <a:lnTo>
                    <a:pt x="190456" y="305433"/>
                  </a:lnTo>
                  <a:close/>
                  <a:moveTo>
                    <a:pt x="315639" y="124971"/>
                  </a:moveTo>
                  <a:lnTo>
                    <a:pt x="162720" y="277604"/>
                  </a:lnTo>
                  <a:lnTo>
                    <a:pt x="106554" y="221544"/>
                  </a:lnTo>
                  <a:lnTo>
                    <a:pt x="162097" y="166016"/>
                  </a:lnTo>
                  <a:close/>
                  <a:moveTo>
                    <a:pt x="459243" y="120359"/>
                  </a:moveTo>
                  <a:lnTo>
                    <a:pt x="431471" y="148088"/>
                  </a:lnTo>
                  <a:lnTo>
                    <a:pt x="459243" y="175905"/>
                  </a:lnTo>
                  <a:lnTo>
                    <a:pt x="487103" y="148088"/>
                  </a:lnTo>
                  <a:close/>
                  <a:moveTo>
                    <a:pt x="445357" y="50948"/>
                  </a:moveTo>
                  <a:lnTo>
                    <a:pt x="556620" y="161952"/>
                  </a:lnTo>
                  <a:lnTo>
                    <a:pt x="357326" y="360942"/>
                  </a:lnTo>
                  <a:lnTo>
                    <a:pt x="246062" y="249938"/>
                  </a:lnTo>
                  <a:close/>
                  <a:moveTo>
                    <a:pt x="607639" y="0"/>
                  </a:moveTo>
                  <a:lnTo>
                    <a:pt x="576136" y="125818"/>
                  </a:lnTo>
                  <a:lnTo>
                    <a:pt x="481539" y="31454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9pPr>
            </a:lstStyle>
            <a:p>
              <a:pPr algn="ctr" defTabSz="914400">
                <a:defRPr/>
              </a:pPr>
              <a:endParaRPr lang="zh-CN" altLang="en-US"/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3199716" y="3882716"/>
            <a:ext cx="333383" cy="333383"/>
            <a:chOff x="5839110" y="3859306"/>
            <a:chExt cx="1707777" cy="1707776"/>
          </a:xfrm>
        </p:grpSpPr>
        <p:sp>
          <p:nvSpPr>
            <p:cNvPr id="68" name="椭圆 67"/>
            <p:cNvSpPr/>
            <p:nvPr/>
          </p:nvSpPr>
          <p:spPr>
            <a:xfrm>
              <a:off x="5839110" y="3859306"/>
              <a:ext cx="1707777" cy="1707776"/>
            </a:xfrm>
            <a:prstGeom prst="ellipse">
              <a:avLst/>
            </a:prstGeom>
            <a:solidFill>
              <a:srgbClr val="E7E7E7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1400">
                <a:solidFill>
                  <a:prstClr val="black"/>
                </a:solidFill>
              </a:endParaRPr>
            </a:p>
          </p:txBody>
        </p:sp>
        <p:sp>
          <p:nvSpPr>
            <p:cNvPr id="69" name="telephone-call_74451"/>
            <p:cNvSpPr>
              <a:spLocks noChangeAspect="1"/>
            </p:cNvSpPr>
            <p:nvPr/>
          </p:nvSpPr>
          <p:spPr bwMode="auto">
            <a:xfrm>
              <a:off x="6262323" y="4291644"/>
              <a:ext cx="883512" cy="1005681"/>
            </a:xfrm>
            <a:custGeom>
              <a:avLst/>
              <a:gdLst>
                <a:gd name="T0" fmla="*/ 3295 w 3369"/>
                <a:gd name="T1" fmla="*/ 3138 h 3840"/>
                <a:gd name="T2" fmla="*/ 2771 w 3369"/>
                <a:gd name="T3" fmla="*/ 2472 h 3840"/>
                <a:gd name="T4" fmla="*/ 2469 w 3369"/>
                <a:gd name="T5" fmla="*/ 2437 h 3840"/>
                <a:gd name="T6" fmla="*/ 2267 w 3369"/>
                <a:gd name="T7" fmla="*/ 2596 h 3840"/>
                <a:gd name="T8" fmla="*/ 1368 w 3369"/>
                <a:gd name="T9" fmla="*/ 2197 h 3840"/>
                <a:gd name="T10" fmla="*/ 1184 w 3369"/>
                <a:gd name="T11" fmla="*/ 1236 h 3840"/>
                <a:gd name="T12" fmla="*/ 1386 w 3369"/>
                <a:gd name="T13" fmla="*/ 1076 h 3840"/>
                <a:gd name="T14" fmla="*/ 1422 w 3369"/>
                <a:gd name="T15" fmla="*/ 775 h 3840"/>
                <a:gd name="T16" fmla="*/ 897 w 3369"/>
                <a:gd name="T17" fmla="*/ 109 h 3840"/>
                <a:gd name="T18" fmla="*/ 595 w 3369"/>
                <a:gd name="T19" fmla="*/ 73 h 3840"/>
                <a:gd name="T20" fmla="*/ 388 w 3369"/>
                <a:gd name="T21" fmla="*/ 237 h 3840"/>
                <a:gd name="T22" fmla="*/ 97 w 3369"/>
                <a:gd name="T23" fmla="*/ 1370 h 3840"/>
                <a:gd name="T24" fmla="*/ 744 w 3369"/>
                <a:gd name="T25" fmla="*/ 2689 h 3840"/>
                <a:gd name="T26" fmla="*/ 1877 w 3369"/>
                <a:gd name="T27" fmla="*/ 3626 h 3840"/>
                <a:gd name="T28" fmla="*/ 3056 w 3369"/>
                <a:gd name="T29" fmla="*/ 3600 h 3840"/>
                <a:gd name="T30" fmla="*/ 3057 w 3369"/>
                <a:gd name="T31" fmla="*/ 3599 h 3840"/>
                <a:gd name="T32" fmla="*/ 3260 w 3369"/>
                <a:gd name="T33" fmla="*/ 3440 h 3840"/>
                <a:gd name="T34" fmla="*/ 3295 w 3369"/>
                <a:gd name="T35" fmla="*/ 3138 h 38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369" h="3840">
                  <a:moveTo>
                    <a:pt x="3295" y="3138"/>
                  </a:moveTo>
                  <a:lnTo>
                    <a:pt x="2771" y="2472"/>
                  </a:lnTo>
                  <a:cubicBezTo>
                    <a:pt x="2697" y="2379"/>
                    <a:pt x="2562" y="2363"/>
                    <a:pt x="2469" y="2437"/>
                  </a:cubicBezTo>
                  <a:lnTo>
                    <a:pt x="2267" y="2596"/>
                  </a:lnTo>
                  <a:cubicBezTo>
                    <a:pt x="2173" y="2669"/>
                    <a:pt x="1774" y="2712"/>
                    <a:pt x="1368" y="2197"/>
                  </a:cubicBezTo>
                  <a:cubicBezTo>
                    <a:pt x="963" y="1683"/>
                    <a:pt x="1091" y="1309"/>
                    <a:pt x="1184" y="1236"/>
                  </a:cubicBezTo>
                  <a:lnTo>
                    <a:pt x="1386" y="1076"/>
                  </a:lnTo>
                  <a:cubicBezTo>
                    <a:pt x="1479" y="1003"/>
                    <a:pt x="1495" y="868"/>
                    <a:pt x="1422" y="775"/>
                  </a:cubicBezTo>
                  <a:lnTo>
                    <a:pt x="897" y="109"/>
                  </a:lnTo>
                  <a:cubicBezTo>
                    <a:pt x="824" y="16"/>
                    <a:pt x="689" y="0"/>
                    <a:pt x="595" y="73"/>
                  </a:cubicBezTo>
                  <a:cubicBezTo>
                    <a:pt x="595" y="73"/>
                    <a:pt x="389" y="236"/>
                    <a:pt x="388" y="237"/>
                  </a:cubicBezTo>
                  <a:cubicBezTo>
                    <a:pt x="103" y="472"/>
                    <a:pt x="0" y="873"/>
                    <a:pt x="97" y="1370"/>
                  </a:cubicBezTo>
                  <a:cubicBezTo>
                    <a:pt x="182" y="1798"/>
                    <a:pt x="412" y="2267"/>
                    <a:pt x="744" y="2689"/>
                  </a:cubicBezTo>
                  <a:cubicBezTo>
                    <a:pt x="1077" y="3111"/>
                    <a:pt x="1479" y="3444"/>
                    <a:pt x="1877" y="3626"/>
                  </a:cubicBezTo>
                  <a:cubicBezTo>
                    <a:pt x="2342" y="3840"/>
                    <a:pt x="2761" y="3831"/>
                    <a:pt x="3056" y="3600"/>
                  </a:cubicBezTo>
                  <a:cubicBezTo>
                    <a:pt x="3056" y="3600"/>
                    <a:pt x="3057" y="3599"/>
                    <a:pt x="3057" y="3599"/>
                  </a:cubicBezTo>
                  <a:lnTo>
                    <a:pt x="3260" y="3440"/>
                  </a:lnTo>
                  <a:cubicBezTo>
                    <a:pt x="3353" y="3366"/>
                    <a:pt x="3369" y="3231"/>
                    <a:pt x="3295" y="3138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</p:grpSp>
      <p:sp>
        <p:nvSpPr>
          <p:cNvPr id="70" name="文本框 69"/>
          <p:cNvSpPr txBox="1"/>
          <p:nvPr/>
        </p:nvSpPr>
        <p:spPr>
          <a:xfrm>
            <a:off x="3578806" y="3922716"/>
            <a:ext cx="1878995" cy="2627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prstClr val="black"/>
                </a:solidFill>
                <a:latin typeface="微软雅黑" panose="020B0503020204020204" pitchFamily="34" charset="-122"/>
              </a:rPr>
              <a:t>400-110-110</a:t>
            </a:r>
            <a:endParaRPr lang="zh-CN" altLang="en-US" sz="1400" dirty="0">
              <a:solidFill>
                <a:prstClr val="black"/>
              </a:solidFill>
              <a:latin typeface="微软雅黑" panose="020B0503020204020204" pitchFamily="34" charset="-122"/>
            </a:endParaRPr>
          </a:p>
        </p:txBody>
      </p:sp>
      <p:grpSp>
        <p:nvGrpSpPr>
          <p:cNvPr id="71" name="组合 70"/>
          <p:cNvGrpSpPr/>
          <p:nvPr/>
        </p:nvGrpSpPr>
        <p:grpSpPr>
          <a:xfrm>
            <a:off x="763572" y="3894313"/>
            <a:ext cx="333645" cy="333643"/>
            <a:chOff x="1045617" y="3859306"/>
            <a:chExt cx="1707774" cy="1707776"/>
          </a:xfrm>
          <a:solidFill>
            <a:srgbClr val="E7E7E7"/>
          </a:solidFill>
        </p:grpSpPr>
        <p:sp>
          <p:nvSpPr>
            <p:cNvPr id="72" name="椭圆 71"/>
            <p:cNvSpPr/>
            <p:nvPr/>
          </p:nvSpPr>
          <p:spPr>
            <a:xfrm>
              <a:off x="1045617" y="3859306"/>
              <a:ext cx="1707774" cy="1707776"/>
            </a:xfrm>
            <a:prstGeom prst="ellipse">
              <a:avLst/>
            </a:pr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1400">
                <a:solidFill>
                  <a:prstClr val="black"/>
                </a:solidFill>
              </a:endParaRPr>
            </a:p>
          </p:txBody>
        </p:sp>
        <p:sp>
          <p:nvSpPr>
            <p:cNvPr id="73" name="internet-explorer-logo-on-laptop-computer_67777"/>
            <p:cNvSpPr>
              <a:spLocks noChangeAspect="1"/>
            </p:cNvSpPr>
            <p:nvPr/>
          </p:nvSpPr>
          <p:spPr bwMode="auto">
            <a:xfrm>
              <a:off x="1426113" y="4330479"/>
              <a:ext cx="988914" cy="836595"/>
            </a:xfrm>
            <a:custGeom>
              <a:avLst/>
              <a:gdLst>
                <a:gd name="connsiteX0" fmla="*/ 248836 w 605747"/>
                <a:gd name="connsiteY0" fmla="*/ 407710 h 512446"/>
                <a:gd name="connsiteX1" fmla="*/ 243880 w 605747"/>
                <a:gd name="connsiteY1" fmla="*/ 411730 h 512446"/>
                <a:gd name="connsiteX2" fmla="*/ 233866 w 605747"/>
                <a:gd name="connsiteY2" fmla="*/ 467088 h 512446"/>
                <a:gd name="connsiteX3" fmla="*/ 235002 w 605747"/>
                <a:gd name="connsiteY3" fmla="*/ 471211 h 512446"/>
                <a:gd name="connsiteX4" fmla="*/ 238822 w 605747"/>
                <a:gd name="connsiteY4" fmla="*/ 472964 h 512446"/>
                <a:gd name="connsiteX5" fmla="*/ 366946 w 605747"/>
                <a:gd name="connsiteY5" fmla="*/ 472964 h 512446"/>
                <a:gd name="connsiteX6" fmla="*/ 371902 w 605747"/>
                <a:gd name="connsiteY6" fmla="*/ 468015 h 512446"/>
                <a:gd name="connsiteX7" fmla="*/ 371695 w 605747"/>
                <a:gd name="connsiteY7" fmla="*/ 466675 h 512446"/>
                <a:gd name="connsiteX8" fmla="*/ 361887 w 605747"/>
                <a:gd name="connsiteY8" fmla="*/ 411730 h 512446"/>
                <a:gd name="connsiteX9" fmla="*/ 356932 w 605747"/>
                <a:gd name="connsiteY9" fmla="*/ 407710 h 512446"/>
                <a:gd name="connsiteX10" fmla="*/ 206831 w 605747"/>
                <a:gd name="connsiteY10" fmla="*/ 178107 h 512446"/>
                <a:gd name="connsiteX11" fmla="*/ 206831 w 605747"/>
                <a:gd name="connsiteY11" fmla="*/ 181097 h 512446"/>
                <a:gd name="connsiteX12" fmla="*/ 211372 w 605747"/>
                <a:gd name="connsiteY12" fmla="*/ 212962 h 512446"/>
                <a:gd name="connsiteX13" fmla="*/ 209824 w 605747"/>
                <a:gd name="connsiteY13" fmla="*/ 217499 h 512446"/>
                <a:gd name="connsiteX14" fmla="*/ 213952 w 605747"/>
                <a:gd name="connsiteY14" fmla="*/ 270090 h 512446"/>
                <a:gd name="connsiteX15" fmla="*/ 239547 w 605747"/>
                <a:gd name="connsiteY15" fmla="*/ 279062 h 512446"/>
                <a:gd name="connsiteX16" fmla="*/ 266587 w 605747"/>
                <a:gd name="connsiteY16" fmla="*/ 274215 h 512446"/>
                <a:gd name="connsiteX17" fmla="*/ 298787 w 605747"/>
                <a:gd name="connsiteY17" fmla="*/ 281227 h 512446"/>
                <a:gd name="connsiteX18" fmla="*/ 239547 w 605747"/>
                <a:gd name="connsiteY18" fmla="*/ 298139 h 512446"/>
                <a:gd name="connsiteX19" fmla="*/ 200432 w 605747"/>
                <a:gd name="connsiteY19" fmla="*/ 283599 h 512446"/>
                <a:gd name="connsiteX20" fmla="*/ 191660 w 605747"/>
                <a:gd name="connsiteY20" fmla="*/ 211518 h 512446"/>
                <a:gd name="connsiteX21" fmla="*/ 206831 w 605747"/>
                <a:gd name="connsiteY21" fmla="*/ 178107 h 512446"/>
                <a:gd name="connsiteX22" fmla="*/ 304170 w 605747"/>
                <a:gd name="connsiteY22" fmla="*/ 123656 h 512446"/>
                <a:gd name="connsiteX23" fmla="*/ 266386 w 605747"/>
                <a:gd name="connsiteY23" fmla="*/ 137985 h 512446"/>
                <a:gd name="connsiteX24" fmla="*/ 251829 w 605747"/>
                <a:gd name="connsiteY24" fmla="*/ 162727 h 512446"/>
                <a:gd name="connsiteX25" fmla="*/ 354344 w 605747"/>
                <a:gd name="connsiteY25" fmla="*/ 162727 h 512446"/>
                <a:gd name="connsiteX26" fmla="*/ 304170 w 605747"/>
                <a:gd name="connsiteY26" fmla="*/ 123656 h 512446"/>
                <a:gd name="connsiteX27" fmla="*/ 304170 w 605747"/>
                <a:gd name="connsiteY27" fmla="*/ 92935 h 512446"/>
                <a:gd name="connsiteX28" fmla="*/ 363635 w 605747"/>
                <a:gd name="connsiteY28" fmla="*/ 117573 h 512446"/>
                <a:gd name="connsiteX29" fmla="*/ 387173 w 605747"/>
                <a:gd name="connsiteY29" fmla="*/ 179324 h 512446"/>
                <a:gd name="connsiteX30" fmla="*/ 383147 w 605747"/>
                <a:gd name="connsiteY30" fmla="*/ 189427 h 512446"/>
                <a:gd name="connsiteX31" fmla="*/ 373133 w 605747"/>
                <a:gd name="connsiteY31" fmla="*/ 193551 h 512446"/>
                <a:gd name="connsiteX32" fmla="*/ 250384 w 605747"/>
                <a:gd name="connsiteY32" fmla="*/ 193551 h 512446"/>
                <a:gd name="connsiteX33" fmla="*/ 264837 w 605747"/>
                <a:gd name="connsiteY33" fmla="*/ 223034 h 512446"/>
                <a:gd name="connsiteX34" fmla="*/ 304170 w 605747"/>
                <a:gd name="connsiteY34" fmla="*/ 238807 h 512446"/>
                <a:gd name="connsiteX35" fmla="*/ 347840 w 605747"/>
                <a:gd name="connsiteY35" fmla="*/ 221900 h 512446"/>
                <a:gd name="connsiteX36" fmla="*/ 357854 w 605747"/>
                <a:gd name="connsiteY36" fmla="*/ 217468 h 512446"/>
                <a:gd name="connsiteX37" fmla="*/ 367971 w 605747"/>
                <a:gd name="connsiteY37" fmla="*/ 221591 h 512446"/>
                <a:gd name="connsiteX38" fmla="*/ 369829 w 605747"/>
                <a:gd name="connsiteY38" fmla="*/ 223447 h 512446"/>
                <a:gd name="connsiteX39" fmla="*/ 370035 w 605747"/>
                <a:gd name="connsiteY39" fmla="*/ 243137 h 512446"/>
                <a:gd name="connsiteX40" fmla="*/ 304170 w 605747"/>
                <a:gd name="connsiteY40" fmla="*/ 269631 h 512446"/>
                <a:gd name="connsiteX41" fmla="*/ 242641 w 605747"/>
                <a:gd name="connsiteY41" fmla="*/ 244271 h 512446"/>
                <a:gd name="connsiteX42" fmla="*/ 218484 w 605747"/>
                <a:gd name="connsiteY42" fmla="*/ 181077 h 512446"/>
                <a:gd name="connsiteX43" fmla="*/ 242745 w 605747"/>
                <a:gd name="connsiteY43" fmla="*/ 118192 h 512446"/>
                <a:gd name="connsiteX44" fmla="*/ 304170 w 605747"/>
                <a:gd name="connsiteY44" fmla="*/ 92935 h 512446"/>
                <a:gd name="connsiteX45" fmla="*/ 366216 w 605747"/>
                <a:gd name="connsiteY45" fmla="*/ 64497 h 512446"/>
                <a:gd name="connsiteX46" fmla="*/ 405329 w 605747"/>
                <a:gd name="connsiteY46" fmla="*/ 78929 h 512446"/>
                <a:gd name="connsiteX47" fmla="*/ 413998 w 605747"/>
                <a:gd name="connsiteY47" fmla="*/ 150987 h 512446"/>
                <a:gd name="connsiteX48" fmla="*/ 398105 w 605747"/>
                <a:gd name="connsiteY48" fmla="*/ 185728 h 512446"/>
                <a:gd name="connsiteX49" fmla="*/ 398931 w 605747"/>
                <a:gd name="connsiteY49" fmla="*/ 179130 h 512446"/>
                <a:gd name="connsiteX50" fmla="*/ 394493 w 605747"/>
                <a:gd name="connsiteY50" fmla="*/ 149132 h 512446"/>
                <a:gd name="connsiteX51" fmla="*/ 395835 w 605747"/>
                <a:gd name="connsiteY51" fmla="*/ 145111 h 512446"/>
                <a:gd name="connsiteX52" fmla="*/ 391810 w 605747"/>
                <a:gd name="connsiteY52" fmla="*/ 92434 h 512446"/>
                <a:gd name="connsiteX53" fmla="*/ 366216 w 605747"/>
                <a:gd name="connsiteY53" fmla="*/ 83568 h 512446"/>
                <a:gd name="connsiteX54" fmla="*/ 340313 w 605747"/>
                <a:gd name="connsiteY54" fmla="*/ 88001 h 512446"/>
                <a:gd name="connsiteX55" fmla="*/ 307185 w 605747"/>
                <a:gd name="connsiteY55" fmla="*/ 81300 h 512446"/>
                <a:gd name="connsiteX56" fmla="*/ 366216 w 605747"/>
                <a:gd name="connsiteY56" fmla="*/ 64497 h 512446"/>
                <a:gd name="connsiteX57" fmla="*/ 94488 w 605747"/>
                <a:gd name="connsiteY57" fmla="*/ 49173 h 512446"/>
                <a:gd name="connsiteX58" fmla="*/ 87261 w 605747"/>
                <a:gd name="connsiteY58" fmla="*/ 56286 h 512446"/>
                <a:gd name="connsiteX59" fmla="*/ 87261 w 605747"/>
                <a:gd name="connsiteY59" fmla="*/ 304004 h 512446"/>
                <a:gd name="connsiteX60" fmla="*/ 91494 w 605747"/>
                <a:gd name="connsiteY60" fmla="*/ 310498 h 512446"/>
                <a:gd name="connsiteX61" fmla="*/ 514170 w 605747"/>
                <a:gd name="connsiteY61" fmla="*/ 310498 h 512446"/>
                <a:gd name="connsiteX62" fmla="*/ 518403 w 605747"/>
                <a:gd name="connsiteY62" fmla="*/ 304004 h 512446"/>
                <a:gd name="connsiteX63" fmla="*/ 518403 w 605747"/>
                <a:gd name="connsiteY63" fmla="*/ 56286 h 512446"/>
                <a:gd name="connsiteX64" fmla="*/ 511280 w 605747"/>
                <a:gd name="connsiteY64" fmla="*/ 49173 h 512446"/>
                <a:gd name="connsiteX65" fmla="*/ 94488 w 605747"/>
                <a:gd name="connsiteY65" fmla="*/ 0 h 512446"/>
                <a:gd name="connsiteX66" fmla="*/ 511280 w 605747"/>
                <a:gd name="connsiteY66" fmla="*/ 0 h 512446"/>
                <a:gd name="connsiteX67" fmla="*/ 567650 w 605747"/>
                <a:gd name="connsiteY67" fmla="*/ 56286 h 512446"/>
                <a:gd name="connsiteX68" fmla="*/ 567650 w 605747"/>
                <a:gd name="connsiteY68" fmla="*/ 304004 h 512446"/>
                <a:gd name="connsiteX69" fmla="*/ 564347 w 605747"/>
                <a:gd name="connsiteY69" fmla="*/ 323075 h 512446"/>
                <a:gd name="connsiteX70" fmla="*/ 567031 w 605747"/>
                <a:gd name="connsiteY70" fmla="*/ 329569 h 512446"/>
                <a:gd name="connsiteX71" fmla="*/ 604611 w 605747"/>
                <a:gd name="connsiteY71" fmla="*/ 479870 h 512446"/>
                <a:gd name="connsiteX72" fmla="*/ 605747 w 605747"/>
                <a:gd name="connsiteY72" fmla="*/ 487190 h 512446"/>
                <a:gd name="connsiteX73" fmla="*/ 580452 w 605747"/>
                <a:gd name="connsiteY73" fmla="*/ 512446 h 512446"/>
                <a:gd name="connsiteX74" fmla="*/ 25315 w 605747"/>
                <a:gd name="connsiteY74" fmla="*/ 512446 h 512446"/>
                <a:gd name="connsiteX75" fmla="*/ 5389 w 605747"/>
                <a:gd name="connsiteY75" fmla="*/ 502756 h 512446"/>
                <a:gd name="connsiteX76" fmla="*/ 743 w 605747"/>
                <a:gd name="connsiteY76" fmla="*/ 481108 h 512446"/>
                <a:gd name="connsiteX77" fmla="*/ 38737 w 605747"/>
                <a:gd name="connsiteY77" fmla="*/ 329569 h 512446"/>
                <a:gd name="connsiteX78" fmla="*/ 41421 w 605747"/>
                <a:gd name="connsiteY78" fmla="*/ 323075 h 512446"/>
                <a:gd name="connsiteX79" fmla="*/ 38014 w 605747"/>
                <a:gd name="connsiteY79" fmla="*/ 304004 h 512446"/>
                <a:gd name="connsiteX80" fmla="*/ 38014 w 605747"/>
                <a:gd name="connsiteY80" fmla="*/ 56286 h 512446"/>
                <a:gd name="connsiteX81" fmla="*/ 94488 w 605747"/>
                <a:gd name="connsiteY81" fmla="*/ 0 h 5124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</a:cxnLst>
              <a:rect l="l" t="t" r="r" b="b"/>
              <a:pathLst>
                <a:path w="605747" h="512446">
                  <a:moveTo>
                    <a:pt x="248836" y="407710"/>
                  </a:moveTo>
                  <a:cubicBezTo>
                    <a:pt x="246358" y="407710"/>
                    <a:pt x="244293" y="409359"/>
                    <a:pt x="243880" y="411730"/>
                  </a:cubicBezTo>
                  <a:lnTo>
                    <a:pt x="233866" y="467088"/>
                  </a:lnTo>
                  <a:cubicBezTo>
                    <a:pt x="233659" y="468531"/>
                    <a:pt x="234072" y="470077"/>
                    <a:pt x="235002" y="471211"/>
                  </a:cubicBezTo>
                  <a:cubicBezTo>
                    <a:pt x="235931" y="472345"/>
                    <a:pt x="237273" y="472964"/>
                    <a:pt x="238822" y="472964"/>
                  </a:cubicBezTo>
                  <a:lnTo>
                    <a:pt x="366946" y="472964"/>
                  </a:lnTo>
                  <a:cubicBezTo>
                    <a:pt x="369734" y="472964"/>
                    <a:pt x="371902" y="470696"/>
                    <a:pt x="371902" y="468015"/>
                  </a:cubicBezTo>
                  <a:cubicBezTo>
                    <a:pt x="371902" y="467500"/>
                    <a:pt x="371902" y="467088"/>
                    <a:pt x="371695" y="466675"/>
                  </a:cubicBezTo>
                  <a:lnTo>
                    <a:pt x="361887" y="411730"/>
                  </a:lnTo>
                  <a:cubicBezTo>
                    <a:pt x="361371" y="409359"/>
                    <a:pt x="359306" y="407710"/>
                    <a:pt x="356932" y="407710"/>
                  </a:cubicBezTo>
                  <a:close/>
                  <a:moveTo>
                    <a:pt x="206831" y="178107"/>
                  </a:moveTo>
                  <a:cubicBezTo>
                    <a:pt x="206831" y="179035"/>
                    <a:pt x="206831" y="180066"/>
                    <a:pt x="206831" y="181097"/>
                  </a:cubicBezTo>
                  <a:cubicBezTo>
                    <a:pt x="206831" y="192234"/>
                    <a:pt x="208379" y="202856"/>
                    <a:pt x="211372" y="212962"/>
                  </a:cubicBezTo>
                  <a:cubicBezTo>
                    <a:pt x="210856" y="214405"/>
                    <a:pt x="210340" y="215952"/>
                    <a:pt x="209824" y="217499"/>
                  </a:cubicBezTo>
                  <a:cubicBezTo>
                    <a:pt x="202290" y="240804"/>
                    <a:pt x="203735" y="259984"/>
                    <a:pt x="213952" y="270090"/>
                  </a:cubicBezTo>
                  <a:cubicBezTo>
                    <a:pt x="219835" y="276071"/>
                    <a:pt x="228401" y="279062"/>
                    <a:pt x="239547" y="279062"/>
                  </a:cubicBezTo>
                  <a:cubicBezTo>
                    <a:pt x="247700" y="279062"/>
                    <a:pt x="256886" y="277309"/>
                    <a:pt x="266587" y="274215"/>
                  </a:cubicBezTo>
                  <a:cubicBezTo>
                    <a:pt x="276598" y="278237"/>
                    <a:pt x="287434" y="280609"/>
                    <a:pt x="298787" y="281227"/>
                  </a:cubicBezTo>
                  <a:cubicBezTo>
                    <a:pt x="277733" y="292261"/>
                    <a:pt x="257298" y="298139"/>
                    <a:pt x="239547" y="298139"/>
                  </a:cubicBezTo>
                  <a:cubicBezTo>
                    <a:pt x="223447" y="298139"/>
                    <a:pt x="209927" y="293086"/>
                    <a:pt x="200432" y="283599"/>
                  </a:cubicBezTo>
                  <a:cubicBezTo>
                    <a:pt x="184745" y="268028"/>
                    <a:pt x="181649" y="242351"/>
                    <a:pt x="191660" y="211518"/>
                  </a:cubicBezTo>
                  <a:cubicBezTo>
                    <a:pt x="195272" y="200484"/>
                    <a:pt x="200432" y="189244"/>
                    <a:pt x="206831" y="178107"/>
                  </a:cubicBezTo>
                  <a:close/>
                  <a:moveTo>
                    <a:pt x="304170" y="123656"/>
                  </a:moveTo>
                  <a:cubicBezTo>
                    <a:pt x="289304" y="123656"/>
                    <a:pt x="276193" y="128604"/>
                    <a:pt x="266386" y="137985"/>
                  </a:cubicBezTo>
                  <a:cubicBezTo>
                    <a:pt x="259469" y="144686"/>
                    <a:pt x="254514" y="153036"/>
                    <a:pt x="251829" y="162727"/>
                  </a:cubicBezTo>
                  <a:lnTo>
                    <a:pt x="354344" y="162727"/>
                  </a:lnTo>
                  <a:cubicBezTo>
                    <a:pt x="348149" y="138295"/>
                    <a:pt x="329773" y="123656"/>
                    <a:pt x="304170" y="123656"/>
                  </a:cubicBezTo>
                  <a:close/>
                  <a:moveTo>
                    <a:pt x="304170" y="92935"/>
                  </a:moveTo>
                  <a:cubicBezTo>
                    <a:pt x="327502" y="92935"/>
                    <a:pt x="348665" y="101595"/>
                    <a:pt x="363635" y="117573"/>
                  </a:cubicBezTo>
                  <a:cubicBezTo>
                    <a:pt x="378501" y="133140"/>
                    <a:pt x="386863" y="155098"/>
                    <a:pt x="387173" y="179324"/>
                  </a:cubicBezTo>
                  <a:cubicBezTo>
                    <a:pt x="387276" y="183139"/>
                    <a:pt x="385831" y="186747"/>
                    <a:pt x="383147" y="189427"/>
                  </a:cubicBezTo>
                  <a:cubicBezTo>
                    <a:pt x="380566" y="192107"/>
                    <a:pt x="376952" y="193551"/>
                    <a:pt x="373133" y="193551"/>
                  </a:cubicBezTo>
                  <a:lnTo>
                    <a:pt x="250384" y="193551"/>
                  </a:lnTo>
                  <a:cubicBezTo>
                    <a:pt x="252449" y="205200"/>
                    <a:pt x="257404" y="215406"/>
                    <a:pt x="264837" y="223034"/>
                  </a:cubicBezTo>
                  <a:cubicBezTo>
                    <a:pt x="274645" y="233240"/>
                    <a:pt x="288582" y="238807"/>
                    <a:pt x="304170" y="238807"/>
                  </a:cubicBezTo>
                  <a:cubicBezTo>
                    <a:pt x="322030" y="238807"/>
                    <a:pt x="337516" y="232828"/>
                    <a:pt x="347840" y="221900"/>
                  </a:cubicBezTo>
                  <a:cubicBezTo>
                    <a:pt x="350420" y="219117"/>
                    <a:pt x="354034" y="217571"/>
                    <a:pt x="357854" y="217468"/>
                  </a:cubicBezTo>
                  <a:cubicBezTo>
                    <a:pt x="361673" y="217468"/>
                    <a:pt x="365287" y="218911"/>
                    <a:pt x="367971" y="221591"/>
                  </a:cubicBezTo>
                  <a:lnTo>
                    <a:pt x="369829" y="223447"/>
                  </a:lnTo>
                  <a:cubicBezTo>
                    <a:pt x="375301" y="228911"/>
                    <a:pt x="375404" y="237570"/>
                    <a:pt x="370035" y="243137"/>
                  </a:cubicBezTo>
                  <a:cubicBezTo>
                    <a:pt x="353621" y="260250"/>
                    <a:pt x="330186" y="269631"/>
                    <a:pt x="304170" y="269631"/>
                  </a:cubicBezTo>
                  <a:cubicBezTo>
                    <a:pt x="280220" y="269631"/>
                    <a:pt x="258437" y="260559"/>
                    <a:pt x="242641" y="244271"/>
                  </a:cubicBezTo>
                  <a:cubicBezTo>
                    <a:pt x="227053" y="228086"/>
                    <a:pt x="218484" y="205612"/>
                    <a:pt x="218484" y="181077"/>
                  </a:cubicBezTo>
                  <a:cubicBezTo>
                    <a:pt x="218484" y="156645"/>
                    <a:pt x="227053" y="134274"/>
                    <a:pt x="242745" y="118192"/>
                  </a:cubicBezTo>
                  <a:cubicBezTo>
                    <a:pt x="258437" y="101904"/>
                    <a:pt x="280220" y="92935"/>
                    <a:pt x="304170" y="92935"/>
                  </a:cubicBezTo>
                  <a:close/>
                  <a:moveTo>
                    <a:pt x="366216" y="64497"/>
                  </a:moveTo>
                  <a:cubicBezTo>
                    <a:pt x="382316" y="64497"/>
                    <a:pt x="395835" y="69445"/>
                    <a:pt x="405329" y="78929"/>
                  </a:cubicBezTo>
                  <a:cubicBezTo>
                    <a:pt x="421016" y="94599"/>
                    <a:pt x="424112" y="120164"/>
                    <a:pt x="413998" y="150987"/>
                  </a:cubicBezTo>
                  <a:cubicBezTo>
                    <a:pt x="410283" y="162430"/>
                    <a:pt x="404917" y="174079"/>
                    <a:pt x="398105" y="185728"/>
                  </a:cubicBezTo>
                  <a:cubicBezTo>
                    <a:pt x="398724" y="183563"/>
                    <a:pt x="398931" y="181398"/>
                    <a:pt x="398931" y="179130"/>
                  </a:cubicBezTo>
                  <a:cubicBezTo>
                    <a:pt x="398724" y="168719"/>
                    <a:pt x="397280" y="158616"/>
                    <a:pt x="394493" y="149132"/>
                  </a:cubicBezTo>
                  <a:cubicBezTo>
                    <a:pt x="395009" y="147792"/>
                    <a:pt x="395422" y="146452"/>
                    <a:pt x="395835" y="145111"/>
                  </a:cubicBezTo>
                  <a:cubicBezTo>
                    <a:pt x="403472" y="121814"/>
                    <a:pt x="402027" y="102639"/>
                    <a:pt x="391810" y="92434"/>
                  </a:cubicBezTo>
                  <a:cubicBezTo>
                    <a:pt x="385928" y="86558"/>
                    <a:pt x="377259" y="83568"/>
                    <a:pt x="366216" y="83568"/>
                  </a:cubicBezTo>
                  <a:cubicBezTo>
                    <a:pt x="358270" y="83568"/>
                    <a:pt x="349498" y="85115"/>
                    <a:pt x="340313" y="88001"/>
                  </a:cubicBezTo>
                  <a:cubicBezTo>
                    <a:pt x="330096" y="83877"/>
                    <a:pt x="318847" y="81610"/>
                    <a:pt x="307185" y="81300"/>
                  </a:cubicBezTo>
                  <a:cubicBezTo>
                    <a:pt x="327928" y="70476"/>
                    <a:pt x="348362" y="64497"/>
                    <a:pt x="366216" y="64497"/>
                  </a:cubicBezTo>
                  <a:close/>
                  <a:moveTo>
                    <a:pt x="94488" y="49173"/>
                  </a:moveTo>
                  <a:cubicBezTo>
                    <a:pt x="90565" y="49173"/>
                    <a:pt x="87261" y="52368"/>
                    <a:pt x="87261" y="56286"/>
                  </a:cubicBezTo>
                  <a:lnTo>
                    <a:pt x="87261" y="304004"/>
                  </a:lnTo>
                  <a:cubicBezTo>
                    <a:pt x="87261" y="306890"/>
                    <a:pt x="89016" y="309364"/>
                    <a:pt x="91494" y="310498"/>
                  </a:cubicBezTo>
                  <a:lnTo>
                    <a:pt x="514170" y="310498"/>
                  </a:lnTo>
                  <a:cubicBezTo>
                    <a:pt x="516648" y="309364"/>
                    <a:pt x="518403" y="306890"/>
                    <a:pt x="518403" y="304004"/>
                  </a:cubicBezTo>
                  <a:lnTo>
                    <a:pt x="518403" y="56286"/>
                  </a:lnTo>
                  <a:cubicBezTo>
                    <a:pt x="518403" y="52368"/>
                    <a:pt x="515203" y="49173"/>
                    <a:pt x="511280" y="49173"/>
                  </a:cubicBezTo>
                  <a:close/>
                  <a:moveTo>
                    <a:pt x="94488" y="0"/>
                  </a:moveTo>
                  <a:lnTo>
                    <a:pt x="511280" y="0"/>
                  </a:lnTo>
                  <a:cubicBezTo>
                    <a:pt x="542356" y="0"/>
                    <a:pt x="567650" y="25256"/>
                    <a:pt x="567650" y="56286"/>
                  </a:cubicBezTo>
                  <a:lnTo>
                    <a:pt x="567650" y="304004"/>
                  </a:lnTo>
                  <a:cubicBezTo>
                    <a:pt x="567650" y="310705"/>
                    <a:pt x="566515" y="317096"/>
                    <a:pt x="564347" y="323075"/>
                  </a:cubicBezTo>
                  <a:cubicBezTo>
                    <a:pt x="565482" y="325034"/>
                    <a:pt x="566411" y="327302"/>
                    <a:pt x="567031" y="329569"/>
                  </a:cubicBezTo>
                  <a:lnTo>
                    <a:pt x="604611" y="479870"/>
                  </a:lnTo>
                  <a:cubicBezTo>
                    <a:pt x="605334" y="482138"/>
                    <a:pt x="605747" y="484612"/>
                    <a:pt x="605747" y="487190"/>
                  </a:cubicBezTo>
                  <a:cubicBezTo>
                    <a:pt x="605747" y="501106"/>
                    <a:pt x="594390" y="512446"/>
                    <a:pt x="580452" y="512446"/>
                  </a:cubicBezTo>
                  <a:lnTo>
                    <a:pt x="25315" y="512446"/>
                  </a:lnTo>
                  <a:cubicBezTo>
                    <a:pt x="17469" y="512446"/>
                    <a:pt x="10138" y="508838"/>
                    <a:pt x="5389" y="502756"/>
                  </a:cubicBezTo>
                  <a:cubicBezTo>
                    <a:pt x="537" y="496571"/>
                    <a:pt x="-1115" y="488633"/>
                    <a:pt x="743" y="481108"/>
                  </a:cubicBezTo>
                  <a:lnTo>
                    <a:pt x="38737" y="329569"/>
                  </a:lnTo>
                  <a:cubicBezTo>
                    <a:pt x="39253" y="327302"/>
                    <a:pt x="40182" y="325034"/>
                    <a:pt x="41421" y="323075"/>
                  </a:cubicBezTo>
                  <a:cubicBezTo>
                    <a:pt x="39253" y="317096"/>
                    <a:pt x="38014" y="310705"/>
                    <a:pt x="38014" y="304004"/>
                  </a:cubicBezTo>
                  <a:lnTo>
                    <a:pt x="38014" y="56286"/>
                  </a:lnTo>
                  <a:cubicBezTo>
                    <a:pt x="38014" y="25256"/>
                    <a:pt x="63309" y="0"/>
                    <a:pt x="94488" y="0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</p:grpSp>
      <p:sp>
        <p:nvSpPr>
          <p:cNvPr id="74" name="文本框 73"/>
          <p:cNvSpPr txBox="1"/>
          <p:nvPr/>
        </p:nvSpPr>
        <p:spPr>
          <a:xfrm>
            <a:off x="1105867" y="3917511"/>
            <a:ext cx="1878995" cy="2627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prstClr val="black"/>
                </a:solidFill>
                <a:latin typeface="微软雅黑" panose="020B0503020204020204" pitchFamily="34" charset="-122"/>
              </a:rPr>
              <a:t>www.abdobe.com</a:t>
            </a:r>
            <a:endParaRPr lang="zh-CN" altLang="en-US" sz="1400" dirty="0">
              <a:solidFill>
                <a:prstClr val="black"/>
              </a:solidFill>
              <a:latin typeface="微软雅黑" panose="020B0503020204020204" pitchFamily="34" charset="-122"/>
            </a:endParaRPr>
          </a:p>
        </p:txBody>
      </p:sp>
      <p:grpSp>
        <p:nvGrpSpPr>
          <p:cNvPr id="75" name="组合 74"/>
          <p:cNvGrpSpPr/>
          <p:nvPr/>
        </p:nvGrpSpPr>
        <p:grpSpPr>
          <a:xfrm>
            <a:off x="751303" y="4336558"/>
            <a:ext cx="333383" cy="333383"/>
            <a:chOff x="3442363" y="3859306"/>
            <a:chExt cx="1707776" cy="1707776"/>
          </a:xfrm>
          <a:solidFill>
            <a:srgbClr val="E7E7E7"/>
          </a:solidFill>
        </p:grpSpPr>
        <p:sp>
          <p:nvSpPr>
            <p:cNvPr id="76" name="椭圆 75"/>
            <p:cNvSpPr/>
            <p:nvPr/>
          </p:nvSpPr>
          <p:spPr>
            <a:xfrm>
              <a:off x="3442363" y="3859306"/>
              <a:ext cx="1707776" cy="1707776"/>
            </a:xfrm>
            <a:prstGeom prst="ellipse">
              <a:avLst/>
            </a:pr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1400">
                <a:solidFill>
                  <a:prstClr val="black"/>
                </a:solidFill>
              </a:endParaRPr>
            </a:p>
          </p:txBody>
        </p:sp>
        <p:sp>
          <p:nvSpPr>
            <p:cNvPr id="77" name="email_95642"/>
            <p:cNvSpPr>
              <a:spLocks noChangeAspect="1"/>
            </p:cNvSpPr>
            <p:nvPr/>
          </p:nvSpPr>
          <p:spPr bwMode="auto">
            <a:xfrm>
              <a:off x="3821958" y="4366366"/>
              <a:ext cx="934664" cy="672918"/>
            </a:xfrm>
            <a:custGeom>
              <a:avLst/>
              <a:gdLst>
                <a:gd name="T0" fmla="*/ 2775 w 3202"/>
                <a:gd name="T1" fmla="*/ 1049 h 2309"/>
                <a:gd name="T2" fmla="*/ 3067 w 3202"/>
                <a:gd name="T3" fmla="*/ 975 h 2309"/>
                <a:gd name="T4" fmla="*/ 3067 w 3202"/>
                <a:gd name="T5" fmla="*/ 2089 h 2309"/>
                <a:gd name="T6" fmla="*/ 3068 w 3202"/>
                <a:gd name="T7" fmla="*/ 2106 h 2309"/>
                <a:gd name="T8" fmla="*/ 2133 w 3202"/>
                <a:gd name="T9" fmla="*/ 1234 h 2309"/>
                <a:gd name="T10" fmla="*/ 2432 w 3202"/>
                <a:gd name="T11" fmla="*/ 945 h 2309"/>
                <a:gd name="T12" fmla="*/ 2775 w 3202"/>
                <a:gd name="T13" fmla="*/ 1049 h 2309"/>
                <a:gd name="T14" fmla="*/ 2287 w 3202"/>
                <a:gd name="T15" fmla="*/ 809 h 2309"/>
                <a:gd name="T16" fmla="*/ 2153 w 3202"/>
                <a:gd name="T17" fmla="*/ 422 h 2309"/>
                <a:gd name="T18" fmla="*/ 2230 w 3202"/>
                <a:gd name="T19" fmla="*/ 122 h 2309"/>
                <a:gd name="T20" fmla="*/ 220 w 3202"/>
                <a:gd name="T21" fmla="*/ 122 h 2309"/>
                <a:gd name="T22" fmla="*/ 81 w 3202"/>
                <a:gd name="T23" fmla="*/ 174 h 2309"/>
                <a:gd name="T24" fmla="*/ 1537 w 3202"/>
                <a:gd name="T25" fmla="*/ 1531 h 2309"/>
                <a:gd name="T26" fmla="*/ 2287 w 3202"/>
                <a:gd name="T27" fmla="*/ 809 h 2309"/>
                <a:gd name="T28" fmla="*/ 0 w 3202"/>
                <a:gd name="T29" fmla="*/ 376 h 2309"/>
                <a:gd name="T30" fmla="*/ 0 w 3202"/>
                <a:gd name="T31" fmla="*/ 2089 h 2309"/>
                <a:gd name="T32" fmla="*/ 10 w 3202"/>
                <a:gd name="T33" fmla="*/ 2145 h 2309"/>
                <a:gd name="T34" fmla="*/ 938 w 3202"/>
                <a:gd name="T35" fmla="*/ 1250 h 2309"/>
                <a:gd name="T36" fmla="*/ 0 w 3202"/>
                <a:gd name="T37" fmla="*/ 376 h 2309"/>
                <a:gd name="T38" fmla="*/ 1607 w 3202"/>
                <a:gd name="T39" fmla="*/ 1741 h 2309"/>
                <a:gd name="T40" fmla="*/ 1538 w 3202"/>
                <a:gd name="T41" fmla="*/ 1769 h 2309"/>
                <a:gd name="T42" fmla="*/ 1470 w 3202"/>
                <a:gd name="T43" fmla="*/ 1742 h 2309"/>
                <a:gd name="T44" fmla="*/ 1088 w 3202"/>
                <a:gd name="T45" fmla="*/ 1386 h 2309"/>
                <a:gd name="T46" fmla="*/ 145 w 3202"/>
                <a:gd name="T47" fmla="*/ 2294 h 2309"/>
                <a:gd name="T48" fmla="*/ 220 w 3202"/>
                <a:gd name="T49" fmla="*/ 2309 h 2309"/>
                <a:gd name="T50" fmla="*/ 2856 w 3202"/>
                <a:gd name="T51" fmla="*/ 2309 h 2309"/>
                <a:gd name="T52" fmla="*/ 2962 w 3202"/>
                <a:gd name="T53" fmla="*/ 2279 h 2309"/>
                <a:gd name="T54" fmla="*/ 1989 w 3202"/>
                <a:gd name="T55" fmla="*/ 1373 h 2309"/>
                <a:gd name="T56" fmla="*/ 1607 w 3202"/>
                <a:gd name="T57" fmla="*/ 1741 h 2309"/>
                <a:gd name="T58" fmla="*/ 3202 w 3202"/>
                <a:gd name="T59" fmla="*/ 424 h 2309"/>
                <a:gd name="T60" fmla="*/ 2778 w 3202"/>
                <a:gd name="T61" fmla="*/ 849 h 2309"/>
                <a:gd name="T62" fmla="*/ 2353 w 3202"/>
                <a:gd name="T63" fmla="*/ 424 h 2309"/>
                <a:gd name="T64" fmla="*/ 2778 w 3202"/>
                <a:gd name="T65" fmla="*/ 0 h 2309"/>
                <a:gd name="T66" fmla="*/ 3202 w 3202"/>
                <a:gd name="T67" fmla="*/ 424 h 2309"/>
                <a:gd name="T68" fmla="*/ 2913 w 3202"/>
                <a:gd name="T69" fmla="*/ 422 h 2309"/>
                <a:gd name="T70" fmla="*/ 2979 w 3202"/>
                <a:gd name="T71" fmla="*/ 356 h 2309"/>
                <a:gd name="T72" fmla="*/ 2979 w 3202"/>
                <a:gd name="T73" fmla="*/ 214 h 2309"/>
                <a:gd name="T74" fmla="*/ 2837 w 3202"/>
                <a:gd name="T75" fmla="*/ 214 h 2309"/>
                <a:gd name="T76" fmla="*/ 2771 w 3202"/>
                <a:gd name="T77" fmla="*/ 280 h 2309"/>
                <a:gd name="T78" fmla="*/ 2705 w 3202"/>
                <a:gd name="T79" fmla="*/ 214 h 2309"/>
                <a:gd name="T80" fmla="*/ 2564 w 3202"/>
                <a:gd name="T81" fmla="*/ 214 h 2309"/>
                <a:gd name="T82" fmla="*/ 2564 w 3202"/>
                <a:gd name="T83" fmla="*/ 356 h 2309"/>
                <a:gd name="T84" fmla="*/ 2630 w 3202"/>
                <a:gd name="T85" fmla="*/ 422 h 2309"/>
                <a:gd name="T86" fmla="*/ 2564 w 3202"/>
                <a:gd name="T87" fmla="*/ 488 h 2309"/>
                <a:gd name="T88" fmla="*/ 2564 w 3202"/>
                <a:gd name="T89" fmla="*/ 629 h 2309"/>
                <a:gd name="T90" fmla="*/ 2634 w 3202"/>
                <a:gd name="T91" fmla="*/ 659 h 2309"/>
                <a:gd name="T92" fmla="*/ 2705 w 3202"/>
                <a:gd name="T93" fmla="*/ 629 h 2309"/>
                <a:gd name="T94" fmla="*/ 2771 w 3202"/>
                <a:gd name="T95" fmla="*/ 563 h 2309"/>
                <a:gd name="T96" fmla="*/ 2837 w 3202"/>
                <a:gd name="T97" fmla="*/ 629 h 2309"/>
                <a:gd name="T98" fmla="*/ 2908 w 3202"/>
                <a:gd name="T99" fmla="*/ 659 h 2309"/>
                <a:gd name="T100" fmla="*/ 2979 w 3202"/>
                <a:gd name="T101" fmla="*/ 629 h 2309"/>
                <a:gd name="T102" fmla="*/ 2979 w 3202"/>
                <a:gd name="T103" fmla="*/ 488 h 2309"/>
                <a:gd name="T104" fmla="*/ 2913 w 3202"/>
                <a:gd name="T105" fmla="*/ 422 h 2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202" h="2309">
                  <a:moveTo>
                    <a:pt x="2775" y="1049"/>
                  </a:moveTo>
                  <a:cubicBezTo>
                    <a:pt x="2881" y="1049"/>
                    <a:pt x="2973" y="1022"/>
                    <a:pt x="3067" y="975"/>
                  </a:cubicBezTo>
                  <a:lnTo>
                    <a:pt x="3067" y="2089"/>
                  </a:lnTo>
                  <a:cubicBezTo>
                    <a:pt x="3067" y="2095"/>
                    <a:pt x="3068" y="2101"/>
                    <a:pt x="3068" y="2106"/>
                  </a:cubicBezTo>
                  <a:lnTo>
                    <a:pt x="2133" y="1234"/>
                  </a:lnTo>
                  <a:lnTo>
                    <a:pt x="2432" y="945"/>
                  </a:lnTo>
                  <a:cubicBezTo>
                    <a:pt x="2531" y="1010"/>
                    <a:pt x="2648" y="1049"/>
                    <a:pt x="2775" y="1049"/>
                  </a:cubicBezTo>
                  <a:close/>
                  <a:moveTo>
                    <a:pt x="2287" y="809"/>
                  </a:moveTo>
                  <a:cubicBezTo>
                    <a:pt x="2203" y="702"/>
                    <a:pt x="2153" y="568"/>
                    <a:pt x="2153" y="422"/>
                  </a:cubicBezTo>
                  <a:cubicBezTo>
                    <a:pt x="2153" y="314"/>
                    <a:pt x="2181" y="215"/>
                    <a:pt x="2230" y="122"/>
                  </a:cubicBezTo>
                  <a:lnTo>
                    <a:pt x="220" y="122"/>
                  </a:lnTo>
                  <a:cubicBezTo>
                    <a:pt x="167" y="122"/>
                    <a:pt x="118" y="142"/>
                    <a:pt x="81" y="174"/>
                  </a:cubicBezTo>
                  <a:lnTo>
                    <a:pt x="1537" y="1531"/>
                  </a:lnTo>
                  <a:lnTo>
                    <a:pt x="2287" y="809"/>
                  </a:lnTo>
                  <a:close/>
                  <a:moveTo>
                    <a:pt x="0" y="376"/>
                  </a:moveTo>
                  <a:lnTo>
                    <a:pt x="0" y="2089"/>
                  </a:lnTo>
                  <a:cubicBezTo>
                    <a:pt x="0" y="2108"/>
                    <a:pt x="5" y="2127"/>
                    <a:pt x="10" y="2145"/>
                  </a:cubicBezTo>
                  <a:lnTo>
                    <a:pt x="938" y="1250"/>
                  </a:lnTo>
                  <a:lnTo>
                    <a:pt x="0" y="376"/>
                  </a:lnTo>
                  <a:close/>
                  <a:moveTo>
                    <a:pt x="1607" y="1741"/>
                  </a:moveTo>
                  <a:cubicBezTo>
                    <a:pt x="1588" y="1759"/>
                    <a:pt x="1563" y="1769"/>
                    <a:pt x="1538" y="1769"/>
                  </a:cubicBezTo>
                  <a:cubicBezTo>
                    <a:pt x="1513" y="1769"/>
                    <a:pt x="1489" y="1760"/>
                    <a:pt x="1470" y="1742"/>
                  </a:cubicBezTo>
                  <a:lnTo>
                    <a:pt x="1088" y="1386"/>
                  </a:lnTo>
                  <a:lnTo>
                    <a:pt x="145" y="2294"/>
                  </a:lnTo>
                  <a:cubicBezTo>
                    <a:pt x="168" y="2303"/>
                    <a:pt x="193" y="2309"/>
                    <a:pt x="220" y="2309"/>
                  </a:cubicBezTo>
                  <a:lnTo>
                    <a:pt x="2856" y="2309"/>
                  </a:lnTo>
                  <a:cubicBezTo>
                    <a:pt x="2895" y="2309"/>
                    <a:pt x="2931" y="2298"/>
                    <a:pt x="2962" y="2279"/>
                  </a:cubicBezTo>
                  <a:lnTo>
                    <a:pt x="1989" y="1373"/>
                  </a:lnTo>
                  <a:lnTo>
                    <a:pt x="1607" y="1741"/>
                  </a:lnTo>
                  <a:close/>
                  <a:moveTo>
                    <a:pt x="3202" y="424"/>
                  </a:moveTo>
                  <a:cubicBezTo>
                    <a:pt x="3202" y="658"/>
                    <a:pt x="3012" y="849"/>
                    <a:pt x="2778" y="849"/>
                  </a:cubicBezTo>
                  <a:cubicBezTo>
                    <a:pt x="2544" y="849"/>
                    <a:pt x="2353" y="658"/>
                    <a:pt x="2353" y="424"/>
                  </a:cubicBezTo>
                  <a:cubicBezTo>
                    <a:pt x="2353" y="190"/>
                    <a:pt x="2544" y="0"/>
                    <a:pt x="2778" y="0"/>
                  </a:cubicBezTo>
                  <a:cubicBezTo>
                    <a:pt x="3012" y="0"/>
                    <a:pt x="3202" y="190"/>
                    <a:pt x="3202" y="424"/>
                  </a:cubicBezTo>
                  <a:close/>
                  <a:moveTo>
                    <a:pt x="2913" y="422"/>
                  </a:moveTo>
                  <a:lnTo>
                    <a:pt x="2979" y="356"/>
                  </a:lnTo>
                  <a:cubicBezTo>
                    <a:pt x="3018" y="317"/>
                    <a:pt x="3018" y="254"/>
                    <a:pt x="2979" y="214"/>
                  </a:cubicBezTo>
                  <a:cubicBezTo>
                    <a:pt x="2939" y="175"/>
                    <a:pt x="2876" y="175"/>
                    <a:pt x="2837" y="214"/>
                  </a:cubicBezTo>
                  <a:lnTo>
                    <a:pt x="2771" y="280"/>
                  </a:lnTo>
                  <a:lnTo>
                    <a:pt x="2705" y="214"/>
                  </a:lnTo>
                  <a:cubicBezTo>
                    <a:pt x="2666" y="175"/>
                    <a:pt x="2603" y="175"/>
                    <a:pt x="2564" y="214"/>
                  </a:cubicBezTo>
                  <a:cubicBezTo>
                    <a:pt x="2525" y="254"/>
                    <a:pt x="2525" y="317"/>
                    <a:pt x="2564" y="356"/>
                  </a:cubicBezTo>
                  <a:lnTo>
                    <a:pt x="2630" y="422"/>
                  </a:lnTo>
                  <a:lnTo>
                    <a:pt x="2564" y="488"/>
                  </a:lnTo>
                  <a:cubicBezTo>
                    <a:pt x="2525" y="527"/>
                    <a:pt x="2525" y="590"/>
                    <a:pt x="2564" y="629"/>
                  </a:cubicBezTo>
                  <a:cubicBezTo>
                    <a:pt x="2583" y="649"/>
                    <a:pt x="2609" y="659"/>
                    <a:pt x="2634" y="659"/>
                  </a:cubicBezTo>
                  <a:cubicBezTo>
                    <a:pt x="2660" y="659"/>
                    <a:pt x="2686" y="649"/>
                    <a:pt x="2705" y="629"/>
                  </a:cubicBezTo>
                  <a:lnTo>
                    <a:pt x="2771" y="563"/>
                  </a:lnTo>
                  <a:lnTo>
                    <a:pt x="2837" y="629"/>
                  </a:lnTo>
                  <a:cubicBezTo>
                    <a:pt x="2857" y="649"/>
                    <a:pt x="2882" y="659"/>
                    <a:pt x="2908" y="659"/>
                  </a:cubicBezTo>
                  <a:cubicBezTo>
                    <a:pt x="2933" y="659"/>
                    <a:pt x="2959" y="649"/>
                    <a:pt x="2979" y="629"/>
                  </a:cubicBezTo>
                  <a:cubicBezTo>
                    <a:pt x="3018" y="590"/>
                    <a:pt x="3018" y="527"/>
                    <a:pt x="2979" y="488"/>
                  </a:cubicBezTo>
                  <a:lnTo>
                    <a:pt x="2913" y="422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</p:grpSp>
      <p:sp>
        <p:nvSpPr>
          <p:cNvPr id="78" name="文本框 77"/>
          <p:cNvSpPr txBox="1"/>
          <p:nvPr/>
        </p:nvSpPr>
        <p:spPr>
          <a:xfrm>
            <a:off x="1105866" y="4323975"/>
            <a:ext cx="2038229" cy="2627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prstClr val="black"/>
                </a:solidFill>
                <a:latin typeface="微软雅黑" panose="020B0503020204020204" pitchFamily="34" charset="-122"/>
              </a:rPr>
              <a:t>wps@abdobe.com</a:t>
            </a:r>
            <a:endParaRPr lang="zh-CN" altLang="en-US" sz="1400" dirty="0">
              <a:solidFill>
                <a:prstClr val="black"/>
              </a:solidFill>
              <a:latin typeface="微软雅黑" panose="020B0503020204020204" pitchFamily="34" charset="-122"/>
            </a:endParaRPr>
          </a:p>
        </p:txBody>
      </p:sp>
      <p:grpSp>
        <p:nvGrpSpPr>
          <p:cNvPr id="79" name="组合 78"/>
          <p:cNvGrpSpPr/>
          <p:nvPr/>
        </p:nvGrpSpPr>
        <p:grpSpPr>
          <a:xfrm>
            <a:off x="3198184" y="4306405"/>
            <a:ext cx="3687127" cy="333383"/>
            <a:chOff x="4485006" y="1327115"/>
            <a:chExt cx="2952115" cy="266925"/>
          </a:xfrm>
        </p:grpSpPr>
        <p:grpSp>
          <p:nvGrpSpPr>
            <p:cNvPr id="80" name="组合 79"/>
            <p:cNvGrpSpPr/>
            <p:nvPr/>
          </p:nvGrpSpPr>
          <p:grpSpPr>
            <a:xfrm>
              <a:off x="4485006" y="1327115"/>
              <a:ext cx="266925" cy="266925"/>
              <a:chOff x="4844355" y="4211043"/>
              <a:chExt cx="1707776" cy="1707776"/>
            </a:xfrm>
            <a:solidFill>
              <a:srgbClr val="E7E7E7"/>
            </a:solidFill>
          </p:grpSpPr>
          <p:sp>
            <p:nvSpPr>
              <p:cNvPr id="82" name="椭圆 81"/>
              <p:cNvSpPr/>
              <p:nvPr/>
            </p:nvSpPr>
            <p:spPr>
              <a:xfrm>
                <a:off x="4844355" y="4211043"/>
                <a:ext cx="1707776" cy="1707776"/>
              </a:xfrm>
              <a:prstGeom prst="ellipse">
                <a:avLst/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zh-CN" altLang="en-US" sz="1400">
                  <a:solidFill>
                    <a:prstClr val="black"/>
                  </a:solidFill>
                </a:endParaRPr>
              </a:p>
            </p:txBody>
          </p:sp>
          <p:sp>
            <p:nvSpPr>
              <p:cNvPr id="83" name="add-location-point_501"/>
              <p:cNvSpPr>
                <a:spLocks noChangeAspect="1"/>
              </p:cNvSpPr>
              <p:nvPr/>
            </p:nvSpPr>
            <p:spPr bwMode="auto">
              <a:xfrm>
                <a:off x="5304753" y="4570080"/>
                <a:ext cx="752822" cy="1110017"/>
              </a:xfrm>
              <a:custGeom>
                <a:avLst/>
                <a:gdLst>
                  <a:gd name="connsiteX0" fmla="*/ 178196 w 401555"/>
                  <a:gd name="connsiteY0" fmla="*/ 123842 h 592082"/>
                  <a:gd name="connsiteX1" fmla="*/ 223359 w 401555"/>
                  <a:gd name="connsiteY1" fmla="*/ 123842 h 592082"/>
                  <a:gd name="connsiteX2" fmla="*/ 223359 w 401555"/>
                  <a:gd name="connsiteY2" fmla="*/ 176747 h 592082"/>
                  <a:gd name="connsiteX3" fmla="*/ 276263 w 401555"/>
                  <a:gd name="connsiteY3" fmla="*/ 176747 h 592082"/>
                  <a:gd name="connsiteX4" fmla="*/ 276263 w 401555"/>
                  <a:gd name="connsiteY4" fmla="*/ 221909 h 592082"/>
                  <a:gd name="connsiteX5" fmla="*/ 223359 w 401555"/>
                  <a:gd name="connsiteY5" fmla="*/ 221909 h 592082"/>
                  <a:gd name="connsiteX6" fmla="*/ 223359 w 401555"/>
                  <a:gd name="connsiteY6" fmla="*/ 274814 h 592082"/>
                  <a:gd name="connsiteX7" fmla="*/ 178196 w 401555"/>
                  <a:gd name="connsiteY7" fmla="*/ 274814 h 592082"/>
                  <a:gd name="connsiteX8" fmla="*/ 178196 w 401555"/>
                  <a:gd name="connsiteY8" fmla="*/ 221909 h 592082"/>
                  <a:gd name="connsiteX9" fmla="*/ 125292 w 401555"/>
                  <a:gd name="connsiteY9" fmla="*/ 221909 h 592082"/>
                  <a:gd name="connsiteX10" fmla="*/ 125292 w 401555"/>
                  <a:gd name="connsiteY10" fmla="*/ 176747 h 592082"/>
                  <a:gd name="connsiteX11" fmla="*/ 178196 w 401555"/>
                  <a:gd name="connsiteY11" fmla="*/ 176747 h 592082"/>
                  <a:gd name="connsiteX12" fmla="*/ 200132 w 401555"/>
                  <a:gd name="connsiteY12" fmla="*/ 79976 h 592082"/>
                  <a:gd name="connsiteX13" fmla="*/ 83926 w 401555"/>
                  <a:gd name="connsiteY13" fmla="*/ 194781 h 592082"/>
                  <a:gd name="connsiteX14" fmla="*/ 200132 w 401555"/>
                  <a:gd name="connsiteY14" fmla="*/ 309585 h 592082"/>
                  <a:gd name="connsiteX15" fmla="*/ 315046 w 401555"/>
                  <a:gd name="connsiteY15" fmla="*/ 194781 h 592082"/>
                  <a:gd name="connsiteX16" fmla="*/ 200132 w 401555"/>
                  <a:gd name="connsiteY16" fmla="*/ 79976 h 592082"/>
                  <a:gd name="connsiteX17" fmla="*/ 200132 w 401555"/>
                  <a:gd name="connsiteY17" fmla="*/ 0 h 592082"/>
                  <a:gd name="connsiteX18" fmla="*/ 401555 w 401555"/>
                  <a:gd name="connsiteY18" fmla="*/ 199941 h 592082"/>
                  <a:gd name="connsiteX19" fmla="*/ 336996 w 401555"/>
                  <a:gd name="connsiteY19" fmla="*/ 359893 h 592082"/>
                  <a:gd name="connsiteX20" fmla="*/ 193676 w 401555"/>
                  <a:gd name="connsiteY20" fmla="*/ 592082 h 592082"/>
                  <a:gd name="connsiteX21" fmla="*/ 54229 w 401555"/>
                  <a:gd name="connsiteY21" fmla="*/ 357313 h 592082"/>
                  <a:gd name="connsiteX22" fmla="*/ 0 w 401555"/>
                  <a:gd name="connsiteY22" fmla="*/ 199941 h 592082"/>
                  <a:gd name="connsiteX23" fmla="*/ 200132 w 401555"/>
                  <a:gd name="connsiteY23" fmla="*/ 0 h 5920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401555" h="592082">
                    <a:moveTo>
                      <a:pt x="178196" y="123842"/>
                    </a:moveTo>
                    <a:lnTo>
                      <a:pt x="223359" y="123842"/>
                    </a:lnTo>
                    <a:lnTo>
                      <a:pt x="223359" y="176747"/>
                    </a:lnTo>
                    <a:lnTo>
                      <a:pt x="276263" y="176747"/>
                    </a:lnTo>
                    <a:lnTo>
                      <a:pt x="276263" y="221909"/>
                    </a:lnTo>
                    <a:lnTo>
                      <a:pt x="223359" y="221909"/>
                    </a:lnTo>
                    <a:lnTo>
                      <a:pt x="223359" y="274814"/>
                    </a:lnTo>
                    <a:lnTo>
                      <a:pt x="178196" y="274814"/>
                    </a:lnTo>
                    <a:lnTo>
                      <a:pt x="178196" y="221909"/>
                    </a:lnTo>
                    <a:lnTo>
                      <a:pt x="125292" y="221909"/>
                    </a:lnTo>
                    <a:lnTo>
                      <a:pt x="125292" y="176747"/>
                    </a:lnTo>
                    <a:lnTo>
                      <a:pt x="178196" y="176747"/>
                    </a:lnTo>
                    <a:close/>
                    <a:moveTo>
                      <a:pt x="200132" y="79976"/>
                    </a:moveTo>
                    <a:cubicBezTo>
                      <a:pt x="135573" y="79976"/>
                      <a:pt x="83926" y="131574"/>
                      <a:pt x="83926" y="194781"/>
                    </a:cubicBezTo>
                    <a:cubicBezTo>
                      <a:pt x="83926" y="257988"/>
                      <a:pt x="135573" y="309585"/>
                      <a:pt x="200132" y="309585"/>
                    </a:cubicBezTo>
                    <a:cubicBezTo>
                      <a:pt x="263399" y="309585"/>
                      <a:pt x="315046" y="257988"/>
                      <a:pt x="315046" y="194781"/>
                    </a:cubicBezTo>
                    <a:cubicBezTo>
                      <a:pt x="315046" y="131574"/>
                      <a:pt x="263399" y="79976"/>
                      <a:pt x="200132" y="79976"/>
                    </a:cubicBezTo>
                    <a:close/>
                    <a:moveTo>
                      <a:pt x="200132" y="0"/>
                    </a:moveTo>
                    <a:cubicBezTo>
                      <a:pt x="311173" y="0"/>
                      <a:pt x="401555" y="89006"/>
                      <a:pt x="401555" y="199941"/>
                    </a:cubicBezTo>
                    <a:cubicBezTo>
                      <a:pt x="401555" y="263148"/>
                      <a:pt x="336996" y="359893"/>
                      <a:pt x="336996" y="359893"/>
                    </a:cubicBezTo>
                    <a:lnTo>
                      <a:pt x="193676" y="592082"/>
                    </a:lnTo>
                    <a:lnTo>
                      <a:pt x="54229" y="357313"/>
                    </a:lnTo>
                    <a:cubicBezTo>
                      <a:pt x="54229" y="357313"/>
                      <a:pt x="0" y="256698"/>
                      <a:pt x="0" y="199941"/>
                    </a:cubicBezTo>
                    <a:cubicBezTo>
                      <a:pt x="0" y="89006"/>
                      <a:pt x="89091" y="0"/>
                      <a:pt x="200132" y="0"/>
                    </a:cubicBez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</p:sp>
        </p:grpSp>
        <p:sp>
          <p:nvSpPr>
            <p:cNvPr id="81" name="文本框 80"/>
            <p:cNvSpPr txBox="1"/>
            <p:nvPr/>
          </p:nvSpPr>
          <p:spPr>
            <a:xfrm>
              <a:off x="4789753" y="1346992"/>
              <a:ext cx="2647368" cy="2464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solidFill>
                    <a:prstClr val="black"/>
                  </a:solidFill>
                  <a:latin typeface="微软雅黑" panose="020B0503020204020204" pitchFamily="34" charset="-122"/>
                </a:rPr>
                <a:t>中国北京市宝山区胜利</a:t>
              </a:r>
              <a:r>
                <a:rPr lang="zh-CN" altLang="en-US" sz="1400" dirty="0" smtClean="0">
                  <a:solidFill>
                    <a:prstClr val="black"/>
                  </a:solidFill>
                  <a:latin typeface="微软雅黑" panose="020B0503020204020204" pitchFamily="34" charset="-122"/>
                </a:rPr>
                <a:t>路</a:t>
              </a:r>
              <a:endPara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</a:endParaRPr>
            </a:p>
          </p:txBody>
        </p:sp>
      </p:grpSp>
      <p:sp>
        <p:nvSpPr>
          <p:cNvPr id="84" name="TextBox 1"/>
          <p:cNvSpPr txBox="1"/>
          <p:nvPr/>
        </p:nvSpPr>
        <p:spPr>
          <a:xfrm>
            <a:off x="690134" y="1931685"/>
            <a:ext cx="10242551" cy="1015634"/>
          </a:xfrm>
          <a:prstGeom prst="rect">
            <a:avLst/>
          </a:prstGeom>
          <a:noFill/>
        </p:spPr>
        <p:txBody>
          <a:bodyPr wrap="square" lIns="91413" tIns="45706" rIns="91413" bIns="45706" rtlCol="0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6000" b="1" dirty="0" smtClean="0">
                <a:solidFill>
                  <a:prstClr val="black"/>
                </a:solidFill>
                <a:latin typeface="微软雅黑" panose="020B0503020204020204" pitchFamily="34" charset="-122"/>
                <a:cs typeface="+mn-ea"/>
                <a:sym typeface="+mn-lt"/>
              </a:rPr>
              <a:t>2020</a:t>
            </a:r>
            <a:r>
              <a:rPr lang="zh-CN" altLang="en-US" sz="6000" b="1" dirty="0" smtClean="0">
                <a:solidFill>
                  <a:prstClr val="black"/>
                </a:solidFill>
                <a:latin typeface="微软雅黑" panose="020B0503020204020204" pitchFamily="34" charset="-122"/>
                <a:cs typeface="+mn-ea"/>
                <a:sym typeface="+mn-lt"/>
              </a:rPr>
              <a:t>工作总结</a:t>
            </a:r>
            <a:r>
              <a:rPr lang="en-US" altLang="zh-CN" sz="6000" b="1" dirty="0" smtClean="0">
                <a:solidFill>
                  <a:prstClr val="black"/>
                </a:solidFill>
                <a:latin typeface="微软雅黑" panose="020B0503020204020204" pitchFamily="34" charset="-122"/>
                <a:cs typeface="+mn-ea"/>
                <a:sym typeface="+mn-lt"/>
              </a:rPr>
              <a:t>/</a:t>
            </a:r>
            <a:r>
              <a:rPr lang="zh-CN" altLang="en-US" sz="6000" b="1" dirty="0" smtClean="0">
                <a:solidFill>
                  <a:prstClr val="black"/>
                </a:solidFill>
                <a:latin typeface="微软雅黑" panose="020B0503020204020204" pitchFamily="34" charset="-122"/>
                <a:cs typeface="+mn-ea"/>
                <a:sym typeface="+mn-lt"/>
              </a:rPr>
              <a:t>计划</a:t>
            </a:r>
            <a:r>
              <a:rPr lang="en-US" altLang="zh-CN" sz="6000" b="1" dirty="0" smtClean="0">
                <a:solidFill>
                  <a:prstClr val="black"/>
                </a:solidFill>
                <a:latin typeface="微软雅黑" panose="020B0503020204020204" pitchFamily="34" charset="-122"/>
                <a:cs typeface="+mn-ea"/>
                <a:sym typeface="+mn-lt"/>
              </a:rPr>
              <a:t>/</a:t>
            </a:r>
            <a:r>
              <a:rPr lang="zh-CN" altLang="en-US" sz="6000" b="1" dirty="0" smtClean="0">
                <a:solidFill>
                  <a:prstClr val="black"/>
                </a:solidFill>
                <a:latin typeface="微软雅黑" panose="020B0503020204020204" pitchFamily="34" charset="-122"/>
                <a:cs typeface="+mn-ea"/>
                <a:sym typeface="+mn-lt"/>
              </a:rPr>
              <a:t>汇报</a:t>
            </a:r>
            <a:endParaRPr lang="zh-CN" altLang="en-US" sz="6000" b="1" dirty="0">
              <a:solidFill>
                <a:prstClr val="black"/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5" name="矩形 84"/>
          <p:cNvSpPr/>
          <p:nvPr/>
        </p:nvSpPr>
        <p:spPr>
          <a:xfrm>
            <a:off x="690134" y="2815147"/>
            <a:ext cx="794160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 smtClean="0">
                <a:solidFill>
                  <a:prstClr val="black"/>
                </a:solidFill>
                <a:latin typeface="微软雅黑" panose="020B0503020204020204" pitchFamily="34" charset="-122"/>
                <a:cs typeface="+mn-ea"/>
                <a:sym typeface="+mn-lt"/>
              </a:rPr>
              <a:t>LOREM IPSUM DOLOR SIT AMET, CONSECTETUR ADIPISICING  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cs typeface="+mn-ea"/>
                <a:sym typeface="+mn-lt"/>
              </a:rPr>
              <a:t>LOREM IPSUM DOLOR </a:t>
            </a:r>
            <a:r>
              <a:rPr lang="en-US" altLang="zh-CN" sz="1400" dirty="0" smtClean="0">
                <a:solidFill>
                  <a:prstClr val="black"/>
                </a:solidFill>
                <a:latin typeface="微软雅黑" panose="020B0503020204020204" pitchFamily="34" charset="-122"/>
                <a:cs typeface="+mn-ea"/>
                <a:sym typeface="+mn-lt"/>
              </a:rPr>
              <a:t>SIT</a:t>
            </a:r>
            <a:endParaRPr lang="zh-CN" altLang="en-US" sz="1400" dirty="0">
              <a:solidFill>
                <a:prstClr val="black"/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6" name="圆角矩形 2"/>
          <p:cNvSpPr/>
          <p:nvPr/>
        </p:nvSpPr>
        <p:spPr>
          <a:xfrm>
            <a:off x="1231106" y="3225459"/>
            <a:ext cx="1914751" cy="370768"/>
          </a:xfrm>
          <a:prstGeom prst="rect">
            <a:avLst/>
          </a:prstGeom>
          <a:solidFill>
            <a:srgbClr val="E7E7E7"/>
          </a:solidFill>
          <a:ln w="254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>
              <a:defRPr/>
            </a:pPr>
            <a:r>
              <a:rPr lang="zh-CN" altLang="en-US" sz="1200" b="1" dirty="0">
                <a:solidFill>
                  <a:prstClr val="black"/>
                </a:solidFill>
                <a:latin typeface="Arial" panose="020B0604020202020204"/>
                <a:sym typeface="Arial" panose="020B0604020202020204" pitchFamily="34" charset="0"/>
              </a:rPr>
              <a:t>汇报人：</a:t>
            </a:r>
          </a:p>
        </p:txBody>
      </p:sp>
      <p:sp>
        <p:nvSpPr>
          <p:cNvPr id="87" name="圆角矩形 2"/>
          <p:cNvSpPr/>
          <p:nvPr/>
        </p:nvSpPr>
        <p:spPr>
          <a:xfrm>
            <a:off x="809903" y="3225459"/>
            <a:ext cx="370821" cy="37076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254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 algn="ctr">
              <a:defRPr/>
            </a:pPr>
            <a:endParaRPr lang="zh-CN" altLang="en-US" sz="1400" b="1">
              <a:solidFill>
                <a:srgbClr val="00A19A"/>
              </a:solidFill>
              <a:latin typeface="Arial" panose="020B0604020202020204"/>
              <a:sym typeface="Arial" panose="020B0604020202020204" pitchFamily="34" charset="0"/>
            </a:endParaRPr>
          </a:p>
        </p:txBody>
      </p:sp>
      <p:sp>
        <p:nvSpPr>
          <p:cNvPr id="88" name="student-graduation-cap-shape_52041"/>
          <p:cNvSpPr>
            <a:spLocks noChangeAspect="1"/>
          </p:cNvSpPr>
          <p:nvPr/>
        </p:nvSpPr>
        <p:spPr bwMode="auto">
          <a:xfrm>
            <a:off x="914758" y="3311964"/>
            <a:ext cx="153299" cy="184628"/>
          </a:xfrm>
          <a:custGeom>
            <a:avLst/>
            <a:gdLst>
              <a:gd name="connsiteX0" fmla="*/ 56671 w 279400"/>
              <a:gd name="connsiteY0" fmla="*/ 192087 h 336550"/>
              <a:gd name="connsiteX1" fmla="*/ 224047 w 279400"/>
              <a:gd name="connsiteY1" fmla="*/ 192087 h 336550"/>
              <a:gd name="connsiteX2" fmla="*/ 279400 w 279400"/>
              <a:gd name="connsiteY2" fmla="*/ 247752 h 336550"/>
              <a:gd name="connsiteX3" fmla="*/ 279400 w 279400"/>
              <a:gd name="connsiteY3" fmla="*/ 336550 h 336550"/>
              <a:gd name="connsiteX4" fmla="*/ 176602 w 279400"/>
              <a:gd name="connsiteY4" fmla="*/ 336550 h 336550"/>
              <a:gd name="connsiteX5" fmla="*/ 158151 w 279400"/>
              <a:gd name="connsiteY5" fmla="*/ 245101 h 336550"/>
              <a:gd name="connsiteX6" fmla="*/ 151562 w 279400"/>
              <a:gd name="connsiteY6" fmla="*/ 239800 h 336550"/>
              <a:gd name="connsiteX7" fmla="*/ 167377 w 279400"/>
              <a:gd name="connsiteY7" fmla="*/ 213293 h 336550"/>
              <a:gd name="connsiteX8" fmla="*/ 167377 w 279400"/>
              <a:gd name="connsiteY8" fmla="*/ 209317 h 336550"/>
              <a:gd name="connsiteX9" fmla="*/ 163423 w 279400"/>
              <a:gd name="connsiteY9" fmla="*/ 207991 h 336550"/>
              <a:gd name="connsiteX10" fmla="*/ 121249 w 279400"/>
              <a:gd name="connsiteY10" fmla="*/ 207991 h 336550"/>
              <a:gd name="connsiteX11" fmla="*/ 118613 w 279400"/>
              <a:gd name="connsiteY11" fmla="*/ 209317 h 336550"/>
              <a:gd name="connsiteX12" fmla="*/ 118613 w 279400"/>
              <a:gd name="connsiteY12" fmla="*/ 213293 h 336550"/>
              <a:gd name="connsiteX13" fmla="*/ 134429 w 279400"/>
              <a:gd name="connsiteY13" fmla="*/ 239800 h 336550"/>
              <a:gd name="connsiteX14" fmla="*/ 126521 w 279400"/>
              <a:gd name="connsiteY14" fmla="*/ 245101 h 336550"/>
              <a:gd name="connsiteX15" fmla="*/ 110706 w 279400"/>
              <a:gd name="connsiteY15" fmla="*/ 336550 h 336550"/>
              <a:gd name="connsiteX16" fmla="*/ 0 w 279400"/>
              <a:gd name="connsiteY16" fmla="*/ 336550 h 336550"/>
              <a:gd name="connsiteX17" fmla="*/ 0 w 279400"/>
              <a:gd name="connsiteY17" fmla="*/ 247752 h 336550"/>
              <a:gd name="connsiteX18" fmla="*/ 56671 w 279400"/>
              <a:gd name="connsiteY18" fmla="*/ 192087 h 336550"/>
              <a:gd name="connsiteX19" fmla="*/ 138907 w 279400"/>
              <a:gd name="connsiteY19" fmla="*/ 0 h 336550"/>
              <a:gd name="connsiteX20" fmla="*/ 219076 w 279400"/>
              <a:gd name="connsiteY20" fmla="*/ 80169 h 336550"/>
              <a:gd name="connsiteX21" fmla="*/ 138907 w 279400"/>
              <a:gd name="connsiteY21" fmla="*/ 160338 h 336550"/>
              <a:gd name="connsiteX22" fmla="*/ 58738 w 279400"/>
              <a:gd name="connsiteY22" fmla="*/ 80169 h 336550"/>
              <a:gd name="connsiteX23" fmla="*/ 138907 w 279400"/>
              <a:gd name="connsiteY23" fmla="*/ 0 h 33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279400" h="336550">
                <a:moveTo>
                  <a:pt x="56671" y="192087"/>
                </a:moveTo>
                <a:cubicBezTo>
                  <a:pt x="56671" y="192087"/>
                  <a:pt x="56671" y="192087"/>
                  <a:pt x="224047" y="192087"/>
                </a:cubicBezTo>
                <a:cubicBezTo>
                  <a:pt x="254360" y="192087"/>
                  <a:pt x="279400" y="217269"/>
                  <a:pt x="279400" y="247752"/>
                </a:cubicBezTo>
                <a:cubicBezTo>
                  <a:pt x="279400" y="247752"/>
                  <a:pt x="279400" y="247752"/>
                  <a:pt x="279400" y="336550"/>
                </a:cubicBezTo>
                <a:cubicBezTo>
                  <a:pt x="279400" y="336550"/>
                  <a:pt x="279400" y="336550"/>
                  <a:pt x="176602" y="336550"/>
                </a:cubicBezTo>
                <a:cubicBezTo>
                  <a:pt x="176602" y="336550"/>
                  <a:pt x="176602" y="336550"/>
                  <a:pt x="158151" y="245101"/>
                </a:cubicBezTo>
                <a:cubicBezTo>
                  <a:pt x="158151" y="242450"/>
                  <a:pt x="154197" y="239800"/>
                  <a:pt x="151562" y="239800"/>
                </a:cubicBezTo>
                <a:cubicBezTo>
                  <a:pt x="151562" y="239800"/>
                  <a:pt x="151562" y="239800"/>
                  <a:pt x="167377" y="213293"/>
                </a:cubicBezTo>
                <a:cubicBezTo>
                  <a:pt x="167377" y="211967"/>
                  <a:pt x="167377" y="210642"/>
                  <a:pt x="167377" y="209317"/>
                </a:cubicBezTo>
                <a:cubicBezTo>
                  <a:pt x="166059" y="207991"/>
                  <a:pt x="164741" y="207991"/>
                  <a:pt x="163423" y="207991"/>
                </a:cubicBezTo>
                <a:cubicBezTo>
                  <a:pt x="163423" y="207991"/>
                  <a:pt x="163423" y="207991"/>
                  <a:pt x="121249" y="207991"/>
                </a:cubicBezTo>
                <a:cubicBezTo>
                  <a:pt x="119931" y="207991"/>
                  <a:pt x="118613" y="207991"/>
                  <a:pt x="118613" y="209317"/>
                </a:cubicBezTo>
                <a:cubicBezTo>
                  <a:pt x="117296" y="210642"/>
                  <a:pt x="117296" y="211967"/>
                  <a:pt x="118613" y="213293"/>
                </a:cubicBezTo>
                <a:cubicBezTo>
                  <a:pt x="118613" y="213293"/>
                  <a:pt x="118613" y="213293"/>
                  <a:pt x="134429" y="239800"/>
                </a:cubicBezTo>
                <a:cubicBezTo>
                  <a:pt x="130475" y="239800"/>
                  <a:pt x="127839" y="242450"/>
                  <a:pt x="126521" y="245101"/>
                </a:cubicBezTo>
                <a:cubicBezTo>
                  <a:pt x="126521" y="245101"/>
                  <a:pt x="126521" y="245101"/>
                  <a:pt x="110706" y="336550"/>
                </a:cubicBezTo>
                <a:cubicBezTo>
                  <a:pt x="110706" y="336550"/>
                  <a:pt x="110706" y="336550"/>
                  <a:pt x="0" y="336550"/>
                </a:cubicBezTo>
                <a:cubicBezTo>
                  <a:pt x="0" y="336550"/>
                  <a:pt x="0" y="336550"/>
                  <a:pt x="0" y="247752"/>
                </a:cubicBezTo>
                <a:cubicBezTo>
                  <a:pt x="0" y="217269"/>
                  <a:pt x="25040" y="192087"/>
                  <a:pt x="56671" y="192087"/>
                </a:cubicBezTo>
                <a:close/>
                <a:moveTo>
                  <a:pt x="138907" y="0"/>
                </a:moveTo>
                <a:cubicBezTo>
                  <a:pt x="183183" y="0"/>
                  <a:pt x="219076" y="35893"/>
                  <a:pt x="219076" y="80169"/>
                </a:cubicBezTo>
                <a:cubicBezTo>
                  <a:pt x="219076" y="124445"/>
                  <a:pt x="183183" y="160338"/>
                  <a:pt x="138907" y="160338"/>
                </a:cubicBezTo>
                <a:cubicBezTo>
                  <a:pt x="94631" y="160338"/>
                  <a:pt x="58738" y="124445"/>
                  <a:pt x="58738" y="80169"/>
                </a:cubicBezTo>
                <a:cubicBezTo>
                  <a:pt x="58738" y="35893"/>
                  <a:pt x="94631" y="0"/>
                  <a:pt x="138907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>
              <a:defRPr/>
            </a:pPr>
            <a:endParaRPr lang="zh-CN" altLang="en-US" sz="1400" b="1" dirty="0">
              <a:solidFill>
                <a:srgbClr val="00A19A"/>
              </a:solidFill>
              <a:latin typeface="Arial" panose="020B0604020202020204"/>
              <a:sym typeface="Arial" panose="020B0604020202020204" pitchFamily="34" charset="0"/>
            </a:endParaRPr>
          </a:p>
        </p:txBody>
      </p:sp>
      <p:sp>
        <p:nvSpPr>
          <p:cNvPr id="89" name="圆角矩形 2"/>
          <p:cNvSpPr/>
          <p:nvPr/>
        </p:nvSpPr>
        <p:spPr>
          <a:xfrm>
            <a:off x="3524325" y="3220075"/>
            <a:ext cx="370834" cy="37095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254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 algn="ctr">
              <a:defRPr/>
            </a:pPr>
            <a:endParaRPr lang="zh-CN" altLang="en-US" sz="1400" b="1">
              <a:solidFill>
                <a:srgbClr val="00A19A"/>
              </a:solidFill>
              <a:latin typeface="Arial" panose="020B0604020202020204"/>
              <a:sym typeface="Arial" panose="020B0604020202020204" pitchFamily="34" charset="0"/>
            </a:endParaRPr>
          </a:p>
        </p:txBody>
      </p:sp>
      <p:sp>
        <p:nvSpPr>
          <p:cNvPr id="90" name="student-graduation-cap-shape_52041"/>
          <p:cNvSpPr>
            <a:spLocks noChangeAspect="1"/>
          </p:cNvSpPr>
          <p:nvPr/>
        </p:nvSpPr>
        <p:spPr bwMode="auto">
          <a:xfrm>
            <a:off x="3617933" y="3313616"/>
            <a:ext cx="178566" cy="184724"/>
          </a:xfrm>
          <a:custGeom>
            <a:avLst/>
            <a:gdLst>
              <a:gd name="connsiteX0" fmla="*/ 233363 w 325438"/>
              <a:gd name="connsiteY0" fmla="*/ 249238 h 336550"/>
              <a:gd name="connsiteX1" fmla="*/ 279401 w 325438"/>
              <a:gd name="connsiteY1" fmla="*/ 249238 h 336550"/>
              <a:gd name="connsiteX2" fmla="*/ 279401 w 325438"/>
              <a:gd name="connsiteY2" fmla="*/ 290513 h 336550"/>
              <a:gd name="connsiteX3" fmla="*/ 233363 w 325438"/>
              <a:gd name="connsiteY3" fmla="*/ 290513 h 336550"/>
              <a:gd name="connsiteX4" fmla="*/ 171450 w 325438"/>
              <a:gd name="connsiteY4" fmla="*/ 249238 h 336550"/>
              <a:gd name="connsiteX5" fmla="*/ 217488 w 325438"/>
              <a:gd name="connsiteY5" fmla="*/ 249238 h 336550"/>
              <a:gd name="connsiteX6" fmla="*/ 217488 w 325438"/>
              <a:gd name="connsiteY6" fmla="*/ 290513 h 336550"/>
              <a:gd name="connsiteX7" fmla="*/ 171450 w 325438"/>
              <a:gd name="connsiteY7" fmla="*/ 290513 h 336550"/>
              <a:gd name="connsiteX8" fmla="*/ 107950 w 325438"/>
              <a:gd name="connsiteY8" fmla="*/ 249238 h 336550"/>
              <a:gd name="connsiteX9" fmla="*/ 155575 w 325438"/>
              <a:gd name="connsiteY9" fmla="*/ 249238 h 336550"/>
              <a:gd name="connsiteX10" fmla="*/ 155575 w 325438"/>
              <a:gd name="connsiteY10" fmla="*/ 290513 h 336550"/>
              <a:gd name="connsiteX11" fmla="*/ 107950 w 325438"/>
              <a:gd name="connsiteY11" fmla="*/ 290513 h 336550"/>
              <a:gd name="connsiteX12" fmla="*/ 46038 w 325438"/>
              <a:gd name="connsiteY12" fmla="*/ 249238 h 336550"/>
              <a:gd name="connsiteX13" fmla="*/ 93663 w 325438"/>
              <a:gd name="connsiteY13" fmla="*/ 249238 h 336550"/>
              <a:gd name="connsiteX14" fmla="*/ 93663 w 325438"/>
              <a:gd name="connsiteY14" fmla="*/ 290513 h 336550"/>
              <a:gd name="connsiteX15" fmla="*/ 46038 w 325438"/>
              <a:gd name="connsiteY15" fmla="*/ 290513 h 336550"/>
              <a:gd name="connsiteX16" fmla="*/ 233363 w 325438"/>
              <a:gd name="connsiteY16" fmla="*/ 195263 h 336550"/>
              <a:gd name="connsiteX17" fmla="*/ 279401 w 325438"/>
              <a:gd name="connsiteY17" fmla="*/ 195263 h 336550"/>
              <a:gd name="connsiteX18" fmla="*/ 279401 w 325438"/>
              <a:gd name="connsiteY18" fmla="*/ 234951 h 336550"/>
              <a:gd name="connsiteX19" fmla="*/ 233363 w 325438"/>
              <a:gd name="connsiteY19" fmla="*/ 234951 h 336550"/>
              <a:gd name="connsiteX20" fmla="*/ 171450 w 325438"/>
              <a:gd name="connsiteY20" fmla="*/ 195263 h 336550"/>
              <a:gd name="connsiteX21" fmla="*/ 217488 w 325438"/>
              <a:gd name="connsiteY21" fmla="*/ 195263 h 336550"/>
              <a:gd name="connsiteX22" fmla="*/ 217488 w 325438"/>
              <a:gd name="connsiteY22" fmla="*/ 234951 h 336550"/>
              <a:gd name="connsiteX23" fmla="*/ 171450 w 325438"/>
              <a:gd name="connsiteY23" fmla="*/ 234951 h 336550"/>
              <a:gd name="connsiteX24" fmla="*/ 107950 w 325438"/>
              <a:gd name="connsiteY24" fmla="*/ 195263 h 336550"/>
              <a:gd name="connsiteX25" fmla="*/ 155575 w 325438"/>
              <a:gd name="connsiteY25" fmla="*/ 195263 h 336550"/>
              <a:gd name="connsiteX26" fmla="*/ 155575 w 325438"/>
              <a:gd name="connsiteY26" fmla="*/ 234951 h 336550"/>
              <a:gd name="connsiteX27" fmla="*/ 107950 w 325438"/>
              <a:gd name="connsiteY27" fmla="*/ 234951 h 336550"/>
              <a:gd name="connsiteX28" fmla="*/ 46038 w 325438"/>
              <a:gd name="connsiteY28" fmla="*/ 195263 h 336550"/>
              <a:gd name="connsiteX29" fmla="*/ 93663 w 325438"/>
              <a:gd name="connsiteY29" fmla="*/ 195263 h 336550"/>
              <a:gd name="connsiteX30" fmla="*/ 93663 w 325438"/>
              <a:gd name="connsiteY30" fmla="*/ 234951 h 336550"/>
              <a:gd name="connsiteX31" fmla="*/ 46038 w 325438"/>
              <a:gd name="connsiteY31" fmla="*/ 234951 h 336550"/>
              <a:gd name="connsiteX32" fmla="*/ 233363 w 325438"/>
              <a:gd name="connsiteY32" fmla="*/ 139700 h 336550"/>
              <a:gd name="connsiteX33" fmla="*/ 279401 w 325438"/>
              <a:gd name="connsiteY33" fmla="*/ 139700 h 336550"/>
              <a:gd name="connsiteX34" fmla="*/ 279401 w 325438"/>
              <a:gd name="connsiteY34" fmla="*/ 180975 h 336550"/>
              <a:gd name="connsiteX35" fmla="*/ 233363 w 325438"/>
              <a:gd name="connsiteY35" fmla="*/ 180975 h 336550"/>
              <a:gd name="connsiteX36" fmla="*/ 171450 w 325438"/>
              <a:gd name="connsiteY36" fmla="*/ 139700 h 336550"/>
              <a:gd name="connsiteX37" fmla="*/ 217488 w 325438"/>
              <a:gd name="connsiteY37" fmla="*/ 139700 h 336550"/>
              <a:gd name="connsiteX38" fmla="*/ 217488 w 325438"/>
              <a:gd name="connsiteY38" fmla="*/ 180975 h 336550"/>
              <a:gd name="connsiteX39" fmla="*/ 171450 w 325438"/>
              <a:gd name="connsiteY39" fmla="*/ 180975 h 336550"/>
              <a:gd name="connsiteX40" fmla="*/ 107950 w 325438"/>
              <a:gd name="connsiteY40" fmla="*/ 139700 h 336550"/>
              <a:gd name="connsiteX41" fmla="*/ 155575 w 325438"/>
              <a:gd name="connsiteY41" fmla="*/ 139700 h 336550"/>
              <a:gd name="connsiteX42" fmla="*/ 155575 w 325438"/>
              <a:gd name="connsiteY42" fmla="*/ 180975 h 336550"/>
              <a:gd name="connsiteX43" fmla="*/ 107950 w 325438"/>
              <a:gd name="connsiteY43" fmla="*/ 180975 h 336550"/>
              <a:gd name="connsiteX44" fmla="*/ 49167 w 325438"/>
              <a:gd name="connsiteY44" fmla="*/ 38100 h 336550"/>
              <a:gd name="connsiteX45" fmla="*/ 25400 w 325438"/>
              <a:gd name="connsiteY45" fmla="*/ 61753 h 336550"/>
              <a:gd name="connsiteX46" fmla="*/ 25400 w 325438"/>
              <a:gd name="connsiteY46" fmla="*/ 289085 h 336550"/>
              <a:gd name="connsiteX47" fmla="*/ 49167 w 325438"/>
              <a:gd name="connsiteY47" fmla="*/ 312738 h 336550"/>
              <a:gd name="connsiteX48" fmla="*/ 276271 w 325438"/>
              <a:gd name="connsiteY48" fmla="*/ 312738 h 336550"/>
              <a:gd name="connsiteX49" fmla="*/ 300038 w 325438"/>
              <a:gd name="connsiteY49" fmla="*/ 289085 h 336550"/>
              <a:gd name="connsiteX50" fmla="*/ 300038 w 325438"/>
              <a:gd name="connsiteY50" fmla="*/ 61753 h 336550"/>
              <a:gd name="connsiteX51" fmla="*/ 276271 w 325438"/>
              <a:gd name="connsiteY51" fmla="*/ 38100 h 336550"/>
              <a:gd name="connsiteX52" fmla="*/ 269669 w 325438"/>
              <a:gd name="connsiteY52" fmla="*/ 38100 h 336550"/>
              <a:gd name="connsiteX53" fmla="*/ 269669 w 325438"/>
              <a:gd name="connsiteY53" fmla="*/ 63067 h 336550"/>
              <a:gd name="connsiteX54" fmla="*/ 276271 w 325438"/>
              <a:gd name="connsiteY54" fmla="*/ 74894 h 336550"/>
              <a:gd name="connsiteX55" fmla="*/ 260427 w 325438"/>
              <a:gd name="connsiteY55" fmla="*/ 90662 h 336550"/>
              <a:gd name="connsiteX56" fmla="*/ 244582 w 325438"/>
              <a:gd name="connsiteY56" fmla="*/ 74894 h 336550"/>
              <a:gd name="connsiteX57" fmla="*/ 249864 w 325438"/>
              <a:gd name="connsiteY57" fmla="*/ 63067 h 336550"/>
              <a:gd name="connsiteX58" fmla="*/ 249864 w 325438"/>
              <a:gd name="connsiteY58" fmla="*/ 38100 h 336550"/>
              <a:gd name="connsiteX59" fmla="*/ 231379 w 325438"/>
              <a:gd name="connsiteY59" fmla="*/ 38100 h 336550"/>
              <a:gd name="connsiteX60" fmla="*/ 231379 w 325438"/>
              <a:gd name="connsiteY60" fmla="*/ 63067 h 336550"/>
              <a:gd name="connsiteX61" fmla="*/ 236660 w 325438"/>
              <a:gd name="connsiteY61" fmla="*/ 74894 h 336550"/>
              <a:gd name="connsiteX62" fmla="*/ 220816 w 325438"/>
              <a:gd name="connsiteY62" fmla="*/ 90662 h 336550"/>
              <a:gd name="connsiteX63" fmla="*/ 204971 w 325438"/>
              <a:gd name="connsiteY63" fmla="*/ 74894 h 336550"/>
              <a:gd name="connsiteX64" fmla="*/ 210253 w 325438"/>
              <a:gd name="connsiteY64" fmla="*/ 63067 h 336550"/>
              <a:gd name="connsiteX65" fmla="*/ 210253 w 325438"/>
              <a:gd name="connsiteY65" fmla="*/ 38100 h 336550"/>
              <a:gd name="connsiteX66" fmla="*/ 191767 w 325438"/>
              <a:gd name="connsiteY66" fmla="*/ 38100 h 336550"/>
              <a:gd name="connsiteX67" fmla="*/ 191767 w 325438"/>
              <a:gd name="connsiteY67" fmla="*/ 63067 h 336550"/>
              <a:gd name="connsiteX68" fmla="*/ 198369 w 325438"/>
              <a:gd name="connsiteY68" fmla="*/ 74894 h 336550"/>
              <a:gd name="connsiteX69" fmla="*/ 182525 w 325438"/>
              <a:gd name="connsiteY69" fmla="*/ 90662 h 336550"/>
              <a:gd name="connsiteX70" fmla="*/ 166680 w 325438"/>
              <a:gd name="connsiteY70" fmla="*/ 74894 h 336550"/>
              <a:gd name="connsiteX71" fmla="*/ 171962 w 325438"/>
              <a:gd name="connsiteY71" fmla="*/ 63067 h 336550"/>
              <a:gd name="connsiteX72" fmla="*/ 171962 w 325438"/>
              <a:gd name="connsiteY72" fmla="*/ 38100 h 336550"/>
              <a:gd name="connsiteX73" fmla="*/ 153476 w 325438"/>
              <a:gd name="connsiteY73" fmla="*/ 38100 h 336550"/>
              <a:gd name="connsiteX74" fmla="*/ 153476 w 325438"/>
              <a:gd name="connsiteY74" fmla="*/ 63067 h 336550"/>
              <a:gd name="connsiteX75" fmla="*/ 158758 w 325438"/>
              <a:gd name="connsiteY75" fmla="*/ 74894 h 336550"/>
              <a:gd name="connsiteX76" fmla="*/ 142913 w 325438"/>
              <a:gd name="connsiteY76" fmla="*/ 90662 h 336550"/>
              <a:gd name="connsiteX77" fmla="*/ 127069 w 325438"/>
              <a:gd name="connsiteY77" fmla="*/ 74894 h 336550"/>
              <a:gd name="connsiteX78" fmla="*/ 133671 w 325438"/>
              <a:gd name="connsiteY78" fmla="*/ 63067 h 336550"/>
              <a:gd name="connsiteX79" fmla="*/ 133671 w 325438"/>
              <a:gd name="connsiteY79" fmla="*/ 38100 h 336550"/>
              <a:gd name="connsiteX80" fmla="*/ 115186 w 325438"/>
              <a:gd name="connsiteY80" fmla="*/ 38100 h 336550"/>
              <a:gd name="connsiteX81" fmla="*/ 115186 w 325438"/>
              <a:gd name="connsiteY81" fmla="*/ 63067 h 336550"/>
              <a:gd name="connsiteX82" fmla="*/ 120467 w 325438"/>
              <a:gd name="connsiteY82" fmla="*/ 74894 h 336550"/>
              <a:gd name="connsiteX83" fmla="*/ 104623 w 325438"/>
              <a:gd name="connsiteY83" fmla="*/ 90662 h 336550"/>
              <a:gd name="connsiteX84" fmla="*/ 88778 w 325438"/>
              <a:gd name="connsiteY84" fmla="*/ 74894 h 336550"/>
              <a:gd name="connsiteX85" fmla="*/ 94060 w 325438"/>
              <a:gd name="connsiteY85" fmla="*/ 63067 h 336550"/>
              <a:gd name="connsiteX86" fmla="*/ 94060 w 325438"/>
              <a:gd name="connsiteY86" fmla="*/ 38100 h 336550"/>
              <a:gd name="connsiteX87" fmla="*/ 75574 w 325438"/>
              <a:gd name="connsiteY87" fmla="*/ 38100 h 336550"/>
              <a:gd name="connsiteX88" fmla="*/ 75574 w 325438"/>
              <a:gd name="connsiteY88" fmla="*/ 63067 h 336550"/>
              <a:gd name="connsiteX89" fmla="*/ 80856 w 325438"/>
              <a:gd name="connsiteY89" fmla="*/ 74894 h 336550"/>
              <a:gd name="connsiteX90" fmla="*/ 65011 w 325438"/>
              <a:gd name="connsiteY90" fmla="*/ 90662 h 336550"/>
              <a:gd name="connsiteX91" fmla="*/ 49167 w 325438"/>
              <a:gd name="connsiteY91" fmla="*/ 74894 h 336550"/>
              <a:gd name="connsiteX92" fmla="*/ 55769 w 325438"/>
              <a:gd name="connsiteY92" fmla="*/ 63067 h 336550"/>
              <a:gd name="connsiteX93" fmla="*/ 55769 w 325438"/>
              <a:gd name="connsiteY93" fmla="*/ 38100 h 336550"/>
              <a:gd name="connsiteX94" fmla="*/ 49167 w 325438"/>
              <a:gd name="connsiteY94" fmla="*/ 38100 h 336550"/>
              <a:gd name="connsiteX95" fmla="*/ 65315 w 325438"/>
              <a:gd name="connsiteY95" fmla="*/ 4763 h 336550"/>
              <a:gd name="connsiteX96" fmla="*/ 61913 w 325438"/>
              <a:gd name="connsiteY96" fmla="*/ 10110 h 336550"/>
              <a:gd name="connsiteX97" fmla="*/ 61913 w 325438"/>
              <a:gd name="connsiteY97" fmla="*/ 75616 h 336550"/>
              <a:gd name="connsiteX98" fmla="*/ 65315 w 325438"/>
              <a:gd name="connsiteY98" fmla="*/ 80963 h 336550"/>
              <a:gd name="connsiteX99" fmla="*/ 69851 w 325438"/>
              <a:gd name="connsiteY99" fmla="*/ 75616 h 336550"/>
              <a:gd name="connsiteX100" fmla="*/ 69851 w 325438"/>
              <a:gd name="connsiteY100" fmla="*/ 10110 h 336550"/>
              <a:gd name="connsiteX101" fmla="*/ 65315 w 325438"/>
              <a:gd name="connsiteY101" fmla="*/ 4763 h 336550"/>
              <a:gd name="connsiteX102" fmla="*/ 104776 w 325438"/>
              <a:gd name="connsiteY102" fmla="*/ 4763 h 336550"/>
              <a:gd name="connsiteX103" fmla="*/ 100013 w 325438"/>
              <a:gd name="connsiteY103" fmla="*/ 10110 h 336550"/>
              <a:gd name="connsiteX104" fmla="*/ 100013 w 325438"/>
              <a:gd name="connsiteY104" fmla="*/ 75616 h 336550"/>
              <a:gd name="connsiteX105" fmla="*/ 104776 w 325438"/>
              <a:gd name="connsiteY105" fmla="*/ 80963 h 336550"/>
              <a:gd name="connsiteX106" fmla="*/ 109538 w 325438"/>
              <a:gd name="connsiteY106" fmla="*/ 75616 h 336550"/>
              <a:gd name="connsiteX107" fmla="*/ 109538 w 325438"/>
              <a:gd name="connsiteY107" fmla="*/ 10110 h 336550"/>
              <a:gd name="connsiteX108" fmla="*/ 104776 w 325438"/>
              <a:gd name="connsiteY108" fmla="*/ 4763 h 336550"/>
              <a:gd name="connsiteX109" fmla="*/ 142876 w 325438"/>
              <a:gd name="connsiteY109" fmla="*/ 4763 h 336550"/>
              <a:gd name="connsiteX110" fmla="*/ 138113 w 325438"/>
              <a:gd name="connsiteY110" fmla="*/ 10110 h 336550"/>
              <a:gd name="connsiteX111" fmla="*/ 138113 w 325438"/>
              <a:gd name="connsiteY111" fmla="*/ 75616 h 336550"/>
              <a:gd name="connsiteX112" fmla="*/ 142876 w 325438"/>
              <a:gd name="connsiteY112" fmla="*/ 80963 h 336550"/>
              <a:gd name="connsiteX113" fmla="*/ 147638 w 325438"/>
              <a:gd name="connsiteY113" fmla="*/ 75616 h 336550"/>
              <a:gd name="connsiteX114" fmla="*/ 147638 w 325438"/>
              <a:gd name="connsiteY114" fmla="*/ 10110 h 336550"/>
              <a:gd name="connsiteX115" fmla="*/ 142876 w 325438"/>
              <a:gd name="connsiteY115" fmla="*/ 4763 h 336550"/>
              <a:gd name="connsiteX116" fmla="*/ 182563 w 325438"/>
              <a:gd name="connsiteY116" fmla="*/ 4763 h 336550"/>
              <a:gd name="connsiteX117" fmla="*/ 177800 w 325438"/>
              <a:gd name="connsiteY117" fmla="*/ 10110 h 336550"/>
              <a:gd name="connsiteX118" fmla="*/ 177800 w 325438"/>
              <a:gd name="connsiteY118" fmla="*/ 75616 h 336550"/>
              <a:gd name="connsiteX119" fmla="*/ 182563 w 325438"/>
              <a:gd name="connsiteY119" fmla="*/ 80963 h 336550"/>
              <a:gd name="connsiteX120" fmla="*/ 187325 w 325438"/>
              <a:gd name="connsiteY120" fmla="*/ 75616 h 336550"/>
              <a:gd name="connsiteX121" fmla="*/ 187325 w 325438"/>
              <a:gd name="connsiteY121" fmla="*/ 10110 h 336550"/>
              <a:gd name="connsiteX122" fmla="*/ 182563 w 325438"/>
              <a:gd name="connsiteY122" fmla="*/ 4763 h 336550"/>
              <a:gd name="connsiteX123" fmla="*/ 220663 w 325438"/>
              <a:gd name="connsiteY123" fmla="*/ 4763 h 336550"/>
              <a:gd name="connsiteX124" fmla="*/ 215900 w 325438"/>
              <a:gd name="connsiteY124" fmla="*/ 10110 h 336550"/>
              <a:gd name="connsiteX125" fmla="*/ 215900 w 325438"/>
              <a:gd name="connsiteY125" fmla="*/ 75616 h 336550"/>
              <a:gd name="connsiteX126" fmla="*/ 220663 w 325438"/>
              <a:gd name="connsiteY126" fmla="*/ 80963 h 336550"/>
              <a:gd name="connsiteX127" fmla="*/ 225425 w 325438"/>
              <a:gd name="connsiteY127" fmla="*/ 75616 h 336550"/>
              <a:gd name="connsiteX128" fmla="*/ 225425 w 325438"/>
              <a:gd name="connsiteY128" fmla="*/ 10110 h 336550"/>
              <a:gd name="connsiteX129" fmla="*/ 220663 w 325438"/>
              <a:gd name="connsiteY129" fmla="*/ 4763 h 336550"/>
              <a:gd name="connsiteX130" fmla="*/ 260124 w 325438"/>
              <a:gd name="connsiteY130" fmla="*/ 4763 h 336550"/>
              <a:gd name="connsiteX131" fmla="*/ 255588 w 325438"/>
              <a:gd name="connsiteY131" fmla="*/ 10110 h 336550"/>
              <a:gd name="connsiteX132" fmla="*/ 255588 w 325438"/>
              <a:gd name="connsiteY132" fmla="*/ 75616 h 336550"/>
              <a:gd name="connsiteX133" fmla="*/ 260124 w 325438"/>
              <a:gd name="connsiteY133" fmla="*/ 80963 h 336550"/>
              <a:gd name="connsiteX134" fmla="*/ 263526 w 325438"/>
              <a:gd name="connsiteY134" fmla="*/ 75616 h 336550"/>
              <a:gd name="connsiteX135" fmla="*/ 263526 w 325438"/>
              <a:gd name="connsiteY135" fmla="*/ 10110 h 336550"/>
              <a:gd name="connsiteX136" fmla="*/ 260124 w 325438"/>
              <a:gd name="connsiteY136" fmla="*/ 4763 h 336550"/>
              <a:gd name="connsiteX137" fmla="*/ 64823 w 325438"/>
              <a:gd name="connsiteY137" fmla="*/ 0 h 336550"/>
              <a:gd name="connsiteX138" fmla="*/ 75406 w 325438"/>
              <a:gd name="connsiteY138" fmla="*/ 10517 h 336550"/>
              <a:gd name="connsiteX139" fmla="*/ 75406 w 325438"/>
              <a:gd name="connsiteY139" fmla="*/ 14461 h 336550"/>
              <a:gd name="connsiteX140" fmla="*/ 93927 w 325438"/>
              <a:gd name="connsiteY140" fmla="*/ 14461 h 336550"/>
              <a:gd name="connsiteX141" fmla="*/ 93927 w 325438"/>
              <a:gd name="connsiteY141" fmla="*/ 10517 h 336550"/>
              <a:gd name="connsiteX142" fmla="*/ 104511 w 325438"/>
              <a:gd name="connsiteY142" fmla="*/ 0 h 336550"/>
              <a:gd name="connsiteX143" fmla="*/ 115094 w 325438"/>
              <a:gd name="connsiteY143" fmla="*/ 10517 h 336550"/>
              <a:gd name="connsiteX144" fmla="*/ 115094 w 325438"/>
              <a:gd name="connsiteY144" fmla="*/ 14461 h 336550"/>
              <a:gd name="connsiteX145" fmla="*/ 133615 w 325438"/>
              <a:gd name="connsiteY145" fmla="*/ 14461 h 336550"/>
              <a:gd name="connsiteX146" fmla="*/ 133615 w 325438"/>
              <a:gd name="connsiteY146" fmla="*/ 10517 h 336550"/>
              <a:gd name="connsiteX147" fmla="*/ 142875 w 325438"/>
              <a:gd name="connsiteY147" fmla="*/ 0 h 336550"/>
              <a:gd name="connsiteX148" fmla="*/ 153459 w 325438"/>
              <a:gd name="connsiteY148" fmla="*/ 10517 h 336550"/>
              <a:gd name="connsiteX149" fmla="*/ 153459 w 325438"/>
              <a:gd name="connsiteY149" fmla="*/ 14461 h 336550"/>
              <a:gd name="connsiteX150" fmla="*/ 171980 w 325438"/>
              <a:gd name="connsiteY150" fmla="*/ 14461 h 336550"/>
              <a:gd name="connsiteX151" fmla="*/ 171980 w 325438"/>
              <a:gd name="connsiteY151" fmla="*/ 10517 h 336550"/>
              <a:gd name="connsiteX152" fmla="*/ 182563 w 325438"/>
              <a:gd name="connsiteY152" fmla="*/ 0 h 336550"/>
              <a:gd name="connsiteX153" fmla="*/ 191823 w 325438"/>
              <a:gd name="connsiteY153" fmla="*/ 10517 h 336550"/>
              <a:gd name="connsiteX154" fmla="*/ 191823 w 325438"/>
              <a:gd name="connsiteY154" fmla="*/ 14461 h 336550"/>
              <a:gd name="connsiteX155" fmla="*/ 210344 w 325438"/>
              <a:gd name="connsiteY155" fmla="*/ 14461 h 336550"/>
              <a:gd name="connsiteX156" fmla="*/ 210344 w 325438"/>
              <a:gd name="connsiteY156" fmla="*/ 10517 h 336550"/>
              <a:gd name="connsiteX157" fmla="*/ 220927 w 325438"/>
              <a:gd name="connsiteY157" fmla="*/ 0 h 336550"/>
              <a:gd name="connsiteX158" fmla="*/ 231511 w 325438"/>
              <a:gd name="connsiteY158" fmla="*/ 10517 h 336550"/>
              <a:gd name="connsiteX159" fmla="*/ 231511 w 325438"/>
              <a:gd name="connsiteY159" fmla="*/ 14461 h 336550"/>
              <a:gd name="connsiteX160" fmla="*/ 250032 w 325438"/>
              <a:gd name="connsiteY160" fmla="*/ 14461 h 336550"/>
              <a:gd name="connsiteX161" fmla="*/ 250032 w 325438"/>
              <a:gd name="connsiteY161" fmla="*/ 10517 h 336550"/>
              <a:gd name="connsiteX162" fmla="*/ 260615 w 325438"/>
              <a:gd name="connsiteY162" fmla="*/ 0 h 336550"/>
              <a:gd name="connsiteX163" fmla="*/ 269875 w 325438"/>
              <a:gd name="connsiteY163" fmla="*/ 10517 h 336550"/>
              <a:gd name="connsiteX164" fmla="*/ 269875 w 325438"/>
              <a:gd name="connsiteY164" fmla="*/ 14461 h 336550"/>
              <a:gd name="connsiteX165" fmla="*/ 276490 w 325438"/>
              <a:gd name="connsiteY165" fmla="*/ 14461 h 336550"/>
              <a:gd name="connsiteX166" fmla="*/ 325438 w 325438"/>
              <a:gd name="connsiteY166" fmla="*/ 61789 h 336550"/>
              <a:gd name="connsiteX167" fmla="*/ 325438 w 325438"/>
              <a:gd name="connsiteY167" fmla="*/ 289223 h 336550"/>
              <a:gd name="connsiteX168" fmla="*/ 276490 w 325438"/>
              <a:gd name="connsiteY168" fmla="*/ 336550 h 336550"/>
              <a:gd name="connsiteX169" fmla="*/ 48948 w 325438"/>
              <a:gd name="connsiteY169" fmla="*/ 336550 h 336550"/>
              <a:gd name="connsiteX170" fmla="*/ 0 w 325438"/>
              <a:gd name="connsiteY170" fmla="*/ 289223 h 336550"/>
              <a:gd name="connsiteX171" fmla="*/ 0 w 325438"/>
              <a:gd name="connsiteY171" fmla="*/ 61789 h 336550"/>
              <a:gd name="connsiteX172" fmla="*/ 48948 w 325438"/>
              <a:gd name="connsiteY172" fmla="*/ 14461 h 336550"/>
              <a:gd name="connsiteX173" fmla="*/ 55563 w 325438"/>
              <a:gd name="connsiteY173" fmla="*/ 14461 h 336550"/>
              <a:gd name="connsiteX174" fmla="*/ 55563 w 325438"/>
              <a:gd name="connsiteY174" fmla="*/ 10517 h 336550"/>
              <a:gd name="connsiteX175" fmla="*/ 64823 w 325438"/>
              <a:gd name="connsiteY175" fmla="*/ 0 h 33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</a:cxnLst>
            <a:rect l="l" t="t" r="r" b="b"/>
            <a:pathLst>
              <a:path w="325438" h="336550">
                <a:moveTo>
                  <a:pt x="233363" y="249238"/>
                </a:moveTo>
                <a:lnTo>
                  <a:pt x="279401" y="249238"/>
                </a:lnTo>
                <a:lnTo>
                  <a:pt x="279401" y="290513"/>
                </a:lnTo>
                <a:lnTo>
                  <a:pt x="233363" y="290513"/>
                </a:lnTo>
                <a:close/>
                <a:moveTo>
                  <a:pt x="171450" y="249238"/>
                </a:moveTo>
                <a:lnTo>
                  <a:pt x="217488" y="249238"/>
                </a:lnTo>
                <a:lnTo>
                  <a:pt x="217488" y="290513"/>
                </a:lnTo>
                <a:lnTo>
                  <a:pt x="171450" y="290513"/>
                </a:lnTo>
                <a:close/>
                <a:moveTo>
                  <a:pt x="107950" y="249238"/>
                </a:moveTo>
                <a:lnTo>
                  <a:pt x="155575" y="249238"/>
                </a:lnTo>
                <a:lnTo>
                  <a:pt x="155575" y="290513"/>
                </a:lnTo>
                <a:lnTo>
                  <a:pt x="107950" y="290513"/>
                </a:lnTo>
                <a:close/>
                <a:moveTo>
                  <a:pt x="46038" y="249238"/>
                </a:moveTo>
                <a:lnTo>
                  <a:pt x="93663" y="249238"/>
                </a:lnTo>
                <a:lnTo>
                  <a:pt x="93663" y="290513"/>
                </a:lnTo>
                <a:lnTo>
                  <a:pt x="46038" y="290513"/>
                </a:lnTo>
                <a:close/>
                <a:moveTo>
                  <a:pt x="233363" y="195263"/>
                </a:moveTo>
                <a:lnTo>
                  <a:pt x="279401" y="195263"/>
                </a:lnTo>
                <a:lnTo>
                  <a:pt x="279401" y="234951"/>
                </a:lnTo>
                <a:lnTo>
                  <a:pt x="233363" y="234951"/>
                </a:lnTo>
                <a:close/>
                <a:moveTo>
                  <a:pt x="171450" y="195263"/>
                </a:moveTo>
                <a:lnTo>
                  <a:pt x="217488" y="195263"/>
                </a:lnTo>
                <a:lnTo>
                  <a:pt x="217488" y="234951"/>
                </a:lnTo>
                <a:lnTo>
                  <a:pt x="171450" y="234951"/>
                </a:lnTo>
                <a:close/>
                <a:moveTo>
                  <a:pt x="107950" y="195263"/>
                </a:moveTo>
                <a:lnTo>
                  <a:pt x="155575" y="195263"/>
                </a:lnTo>
                <a:lnTo>
                  <a:pt x="155575" y="234951"/>
                </a:lnTo>
                <a:lnTo>
                  <a:pt x="107950" y="234951"/>
                </a:lnTo>
                <a:close/>
                <a:moveTo>
                  <a:pt x="46038" y="195263"/>
                </a:moveTo>
                <a:lnTo>
                  <a:pt x="93663" y="195263"/>
                </a:lnTo>
                <a:lnTo>
                  <a:pt x="93663" y="234951"/>
                </a:lnTo>
                <a:lnTo>
                  <a:pt x="46038" y="234951"/>
                </a:lnTo>
                <a:close/>
                <a:moveTo>
                  <a:pt x="233363" y="139700"/>
                </a:moveTo>
                <a:lnTo>
                  <a:pt x="279401" y="139700"/>
                </a:lnTo>
                <a:lnTo>
                  <a:pt x="279401" y="180975"/>
                </a:lnTo>
                <a:lnTo>
                  <a:pt x="233363" y="180975"/>
                </a:lnTo>
                <a:close/>
                <a:moveTo>
                  <a:pt x="171450" y="139700"/>
                </a:moveTo>
                <a:lnTo>
                  <a:pt x="217488" y="139700"/>
                </a:lnTo>
                <a:lnTo>
                  <a:pt x="217488" y="180975"/>
                </a:lnTo>
                <a:lnTo>
                  <a:pt x="171450" y="180975"/>
                </a:lnTo>
                <a:close/>
                <a:moveTo>
                  <a:pt x="107950" y="139700"/>
                </a:moveTo>
                <a:lnTo>
                  <a:pt x="155575" y="139700"/>
                </a:lnTo>
                <a:lnTo>
                  <a:pt x="155575" y="180975"/>
                </a:lnTo>
                <a:lnTo>
                  <a:pt x="107950" y="180975"/>
                </a:lnTo>
                <a:close/>
                <a:moveTo>
                  <a:pt x="49167" y="38100"/>
                </a:moveTo>
                <a:cubicBezTo>
                  <a:pt x="35963" y="38100"/>
                  <a:pt x="25400" y="48613"/>
                  <a:pt x="25400" y="61753"/>
                </a:cubicBezTo>
                <a:cubicBezTo>
                  <a:pt x="25400" y="61753"/>
                  <a:pt x="25400" y="61753"/>
                  <a:pt x="25400" y="289085"/>
                </a:cubicBezTo>
                <a:cubicBezTo>
                  <a:pt x="25400" y="302226"/>
                  <a:pt x="35963" y="312738"/>
                  <a:pt x="49167" y="312738"/>
                </a:cubicBezTo>
                <a:cubicBezTo>
                  <a:pt x="49167" y="312738"/>
                  <a:pt x="49167" y="312738"/>
                  <a:pt x="276271" y="312738"/>
                </a:cubicBezTo>
                <a:cubicBezTo>
                  <a:pt x="289475" y="312738"/>
                  <a:pt x="300038" y="302226"/>
                  <a:pt x="300038" y="289085"/>
                </a:cubicBezTo>
                <a:cubicBezTo>
                  <a:pt x="300038" y="289085"/>
                  <a:pt x="300038" y="289085"/>
                  <a:pt x="300038" y="61753"/>
                </a:cubicBezTo>
                <a:cubicBezTo>
                  <a:pt x="300038" y="48613"/>
                  <a:pt x="289475" y="38100"/>
                  <a:pt x="276271" y="38100"/>
                </a:cubicBezTo>
                <a:cubicBezTo>
                  <a:pt x="276271" y="38100"/>
                  <a:pt x="276271" y="38100"/>
                  <a:pt x="269669" y="38100"/>
                </a:cubicBezTo>
                <a:cubicBezTo>
                  <a:pt x="269669" y="38100"/>
                  <a:pt x="269669" y="38100"/>
                  <a:pt x="269669" y="63067"/>
                </a:cubicBezTo>
                <a:cubicBezTo>
                  <a:pt x="273631" y="65695"/>
                  <a:pt x="276271" y="70951"/>
                  <a:pt x="276271" y="74894"/>
                </a:cubicBezTo>
                <a:cubicBezTo>
                  <a:pt x="276271" y="84092"/>
                  <a:pt x="268349" y="90662"/>
                  <a:pt x="260427" y="90662"/>
                </a:cubicBezTo>
                <a:cubicBezTo>
                  <a:pt x="251184" y="90662"/>
                  <a:pt x="244582" y="84092"/>
                  <a:pt x="244582" y="74894"/>
                </a:cubicBezTo>
                <a:cubicBezTo>
                  <a:pt x="244582" y="70951"/>
                  <a:pt x="245903" y="65695"/>
                  <a:pt x="249864" y="63067"/>
                </a:cubicBezTo>
                <a:cubicBezTo>
                  <a:pt x="249864" y="63067"/>
                  <a:pt x="249864" y="63067"/>
                  <a:pt x="249864" y="38100"/>
                </a:cubicBezTo>
                <a:cubicBezTo>
                  <a:pt x="249864" y="38100"/>
                  <a:pt x="249864" y="38100"/>
                  <a:pt x="231379" y="38100"/>
                </a:cubicBezTo>
                <a:cubicBezTo>
                  <a:pt x="231379" y="38100"/>
                  <a:pt x="231379" y="38100"/>
                  <a:pt x="231379" y="63067"/>
                </a:cubicBezTo>
                <a:cubicBezTo>
                  <a:pt x="234019" y="65695"/>
                  <a:pt x="236660" y="70951"/>
                  <a:pt x="236660" y="74894"/>
                </a:cubicBezTo>
                <a:cubicBezTo>
                  <a:pt x="236660" y="84092"/>
                  <a:pt x="230058" y="90662"/>
                  <a:pt x="220816" y="90662"/>
                </a:cubicBezTo>
                <a:cubicBezTo>
                  <a:pt x="212893" y="90662"/>
                  <a:pt x="204971" y="84092"/>
                  <a:pt x="204971" y="74894"/>
                </a:cubicBezTo>
                <a:cubicBezTo>
                  <a:pt x="204971" y="70951"/>
                  <a:pt x="207612" y="65695"/>
                  <a:pt x="210253" y="63067"/>
                </a:cubicBezTo>
                <a:cubicBezTo>
                  <a:pt x="210253" y="63067"/>
                  <a:pt x="210253" y="63067"/>
                  <a:pt x="210253" y="38100"/>
                </a:cubicBezTo>
                <a:cubicBezTo>
                  <a:pt x="210253" y="38100"/>
                  <a:pt x="210253" y="38100"/>
                  <a:pt x="191767" y="38100"/>
                </a:cubicBezTo>
                <a:cubicBezTo>
                  <a:pt x="191767" y="38100"/>
                  <a:pt x="191767" y="38100"/>
                  <a:pt x="191767" y="63067"/>
                </a:cubicBezTo>
                <a:cubicBezTo>
                  <a:pt x="195728" y="65695"/>
                  <a:pt x="198369" y="70951"/>
                  <a:pt x="198369" y="74894"/>
                </a:cubicBezTo>
                <a:cubicBezTo>
                  <a:pt x="198369" y="84092"/>
                  <a:pt x="190447" y="90662"/>
                  <a:pt x="182525" y="90662"/>
                </a:cubicBezTo>
                <a:cubicBezTo>
                  <a:pt x="173282" y="90662"/>
                  <a:pt x="166680" y="84092"/>
                  <a:pt x="166680" y="74894"/>
                </a:cubicBezTo>
                <a:cubicBezTo>
                  <a:pt x="166680" y="70951"/>
                  <a:pt x="168001" y="65695"/>
                  <a:pt x="171962" y="63067"/>
                </a:cubicBezTo>
                <a:cubicBezTo>
                  <a:pt x="171962" y="63067"/>
                  <a:pt x="171962" y="63067"/>
                  <a:pt x="171962" y="38100"/>
                </a:cubicBezTo>
                <a:cubicBezTo>
                  <a:pt x="171962" y="38100"/>
                  <a:pt x="171962" y="38100"/>
                  <a:pt x="153476" y="38100"/>
                </a:cubicBezTo>
                <a:cubicBezTo>
                  <a:pt x="153476" y="38100"/>
                  <a:pt x="153476" y="38100"/>
                  <a:pt x="153476" y="63067"/>
                </a:cubicBezTo>
                <a:cubicBezTo>
                  <a:pt x="157438" y="65695"/>
                  <a:pt x="158758" y="70951"/>
                  <a:pt x="158758" y="74894"/>
                </a:cubicBezTo>
                <a:cubicBezTo>
                  <a:pt x="158758" y="84092"/>
                  <a:pt x="152156" y="90662"/>
                  <a:pt x="142913" y="90662"/>
                </a:cubicBezTo>
                <a:cubicBezTo>
                  <a:pt x="134991" y="90662"/>
                  <a:pt x="127069" y="84092"/>
                  <a:pt x="127069" y="74894"/>
                </a:cubicBezTo>
                <a:cubicBezTo>
                  <a:pt x="127069" y="70951"/>
                  <a:pt x="129710" y="65695"/>
                  <a:pt x="133671" y="63067"/>
                </a:cubicBezTo>
                <a:cubicBezTo>
                  <a:pt x="133671" y="63067"/>
                  <a:pt x="133671" y="63067"/>
                  <a:pt x="133671" y="38100"/>
                </a:cubicBezTo>
                <a:cubicBezTo>
                  <a:pt x="133671" y="38100"/>
                  <a:pt x="133671" y="38100"/>
                  <a:pt x="115186" y="38100"/>
                </a:cubicBezTo>
                <a:cubicBezTo>
                  <a:pt x="115186" y="38100"/>
                  <a:pt x="115186" y="38100"/>
                  <a:pt x="115186" y="63067"/>
                </a:cubicBezTo>
                <a:cubicBezTo>
                  <a:pt x="117826" y="65695"/>
                  <a:pt x="120467" y="70951"/>
                  <a:pt x="120467" y="74894"/>
                </a:cubicBezTo>
                <a:cubicBezTo>
                  <a:pt x="120467" y="84092"/>
                  <a:pt x="112545" y="90662"/>
                  <a:pt x="104623" y="90662"/>
                </a:cubicBezTo>
                <a:cubicBezTo>
                  <a:pt x="95380" y="90662"/>
                  <a:pt x="88778" y="84092"/>
                  <a:pt x="88778" y="74894"/>
                </a:cubicBezTo>
                <a:cubicBezTo>
                  <a:pt x="88778" y="70951"/>
                  <a:pt x="91419" y="65695"/>
                  <a:pt x="94060" y="63067"/>
                </a:cubicBezTo>
                <a:cubicBezTo>
                  <a:pt x="94060" y="63067"/>
                  <a:pt x="94060" y="63067"/>
                  <a:pt x="94060" y="38100"/>
                </a:cubicBezTo>
                <a:cubicBezTo>
                  <a:pt x="94060" y="38100"/>
                  <a:pt x="94060" y="38100"/>
                  <a:pt x="75574" y="38100"/>
                </a:cubicBezTo>
                <a:cubicBezTo>
                  <a:pt x="75574" y="38100"/>
                  <a:pt x="75574" y="38100"/>
                  <a:pt x="75574" y="63067"/>
                </a:cubicBezTo>
                <a:cubicBezTo>
                  <a:pt x="79535" y="65695"/>
                  <a:pt x="80856" y="70951"/>
                  <a:pt x="80856" y="74894"/>
                </a:cubicBezTo>
                <a:cubicBezTo>
                  <a:pt x="80856" y="84092"/>
                  <a:pt x="74254" y="90662"/>
                  <a:pt x="65011" y="90662"/>
                </a:cubicBezTo>
                <a:cubicBezTo>
                  <a:pt x="57089" y="90662"/>
                  <a:pt x="49167" y="84092"/>
                  <a:pt x="49167" y="74894"/>
                </a:cubicBezTo>
                <a:cubicBezTo>
                  <a:pt x="49167" y="70951"/>
                  <a:pt x="51808" y="65695"/>
                  <a:pt x="55769" y="63067"/>
                </a:cubicBezTo>
                <a:cubicBezTo>
                  <a:pt x="55769" y="63067"/>
                  <a:pt x="55769" y="63067"/>
                  <a:pt x="55769" y="38100"/>
                </a:cubicBezTo>
                <a:cubicBezTo>
                  <a:pt x="55769" y="38100"/>
                  <a:pt x="55769" y="38100"/>
                  <a:pt x="49167" y="38100"/>
                </a:cubicBezTo>
                <a:close/>
                <a:moveTo>
                  <a:pt x="65315" y="4763"/>
                </a:moveTo>
                <a:cubicBezTo>
                  <a:pt x="63047" y="4763"/>
                  <a:pt x="61913" y="7437"/>
                  <a:pt x="61913" y="10110"/>
                </a:cubicBezTo>
                <a:lnTo>
                  <a:pt x="61913" y="75616"/>
                </a:lnTo>
                <a:cubicBezTo>
                  <a:pt x="61913" y="79626"/>
                  <a:pt x="63047" y="80963"/>
                  <a:pt x="65315" y="80963"/>
                </a:cubicBezTo>
                <a:cubicBezTo>
                  <a:pt x="68717" y="80963"/>
                  <a:pt x="69851" y="79626"/>
                  <a:pt x="69851" y="75616"/>
                </a:cubicBezTo>
                <a:cubicBezTo>
                  <a:pt x="69851" y="75616"/>
                  <a:pt x="69851" y="75616"/>
                  <a:pt x="69851" y="10110"/>
                </a:cubicBezTo>
                <a:cubicBezTo>
                  <a:pt x="69851" y="7437"/>
                  <a:pt x="68717" y="4763"/>
                  <a:pt x="65315" y="4763"/>
                </a:cubicBezTo>
                <a:close/>
                <a:moveTo>
                  <a:pt x="104776" y="4763"/>
                </a:moveTo>
                <a:cubicBezTo>
                  <a:pt x="102394" y="4763"/>
                  <a:pt x="100013" y="7437"/>
                  <a:pt x="100013" y="10110"/>
                </a:cubicBezTo>
                <a:lnTo>
                  <a:pt x="100013" y="75616"/>
                </a:lnTo>
                <a:cubicBezTo>
                  <a:pt x="100013" y="79626"/>
                  <a:pt x="102394" y="80963"/>
                  <a:pt x="104776" y="80963"/>
                </a:cubicBezTo>
                <a:cubicBezTo>
                  <a:pt x="107157" y="80963"/>
                  <a:pt x="109538" y="79626"/>
                  <a:pt x="109538" y="75616"/>
                </a:cubicBezTo>
                <a:cubicBezTo>
                  <a:pt x="109538" y="75616"/>
                  <a:pt x="109538" y="75616"/>
                  <a:pt x="109538" y="10110"/>
                </a:cubicBezTo>
                <a:cubicBezTo>
                  <a:pt x="109538" y="7437"/>
                  <a:pt x="107157" y="4763"/>
                  <a:pt x="104776" y="4763"/>
                </a:cubicBezTo>
                <a:close/>
                <a:moveTo>
                  <a:pt x="142876" y="4763"/>
                </a:moveTo>
                <a:cubicBezTo>
                  <a:pt x="140494" y="4763"/>
                  <a:pt x="138113" y="7437"/>
                  <a:pt x="138113" y="10110"/>
                </a:cubicBezTo>
                <a:lnTo>
                  <a:pt x="138113" y="75616"/>
                </a:lnTo>
                <a:cubicBezTo>
                  <a:pt x="138113" y="79626"/>
                  <a:pt x="140494" y="80963"/>
                  <a:pt x="142876" y="80963"/>
                </a:cubicBezTo>
                <a:cubicBezTo>
                  <a:pt x="145257" y="80963"/>
                  <a:pt x="147638" y="79626"/>
                  <a:pt x="147638" y="75616"/>
                </a:cubicBezTo>
                <a:cubicBezTo>
                  <a:pt x="147638" y="75616"/>
                  <a:pt x="147638" y="75616"/>
                  <a:pt x="147638" y="10110"/>
                </a:cubicBezTo>
                <a:cubicBezTo>
                  <a:pt x="147638" y="7437"/>
                  <a:pt x="145257" y="4763"/>
                  <a:pt x="142876" y="4763"/>
                </a:cubicBezTo>
                <a:close/>
                <a:moveTo>
                  <a:pt x="182563" y="4763"/>
                </a:moveTo>
                <a:cubicBezTo>
                  <a:pt x="180181" y="4763"/>
                  <a:pt x="177800" y="7437"/>
                  <a:pt x="177800" y="10110"/>
                </a:cubicBezTo>
                <a:lnTo>
                  <a:pt x="177800" y="75616"/>
                </a:lnTo>
                <a:cubicBezTo>
                  <a:pt x="177800" y="79626"/>
                  <a:pt x="180181" y="80963"/>
                  <a:pt x="182563" y="80963"/>
                </a:cubicBezTo>
                <a:cubicBezTo>
                  <a:pt x="184944" y="80963"/>
                  <a:pt x="187325" y="79626"/>
                  <a:pt x="187325" y="75616"/>
                </a:cubicBezTo>
                <a:cubicBezTo>
                  <a:pt x="187325" y="75616"/>
                  <a:pt x="187325" y="75616"/>
                  <a:pt x="187325" y="10110"/>
                </a:cubicBezTo>
                <a:cubicBezTo>
                  <a:pt x="187325" y="7437"/>
                  <a:pt x="184944" y="4763"/>
                  <a:pt x="182563" y="4763"/>
                </a:cubicBezTo>
                <a:close/>
                <a:moveTo>
                  <a:pt x="220663" y="4763"/>
                </a:moveTo>
                <a:cubicBezTo>
                  <a:pt x="218281" y="4763"/>
                  <a:pt x="215900" y="7437"/>
                  <a:pt x="215900" y="10110"/>
                </a:cubicBezTo>
                <a:lnTo>
                  <a:pt x="215900" y="75616"/>
                </a:lnTo>
                <a:cubicBezTo>
                  <a:pt x="215900" y="79626"/>
                  <a:pt x="218281" y="80963"/>
                  <a:pt x="220663" y="80963"/>
                </a:cubicBezTo>
                <a:cubicBezTo>
                  <a:pt x="223044" y="80963"/>
                  <a:pt x="225425" y="79626"/>
                  <a:pt x="225425" y="75616"/>
                </a:cubicBezTo>
                <a:cubicBezTo>
                  <a:pt x="225425" y="75616"/>
                  <a:pt x="225425" y="75616"/>
                  <a:pt x="225425" y="10110"/>
                </a:cubicBezTo>
                <a:cubicBezTo>
                  <a:pt x="225425" y="7437"/>
                  <a:pt x="223044" y="4763"/>
                  <a:pt x="220663" y="4763"/>
                </a:cubicBezTo>
                <a:close/>
                <a:moveTo>
                  <a:pt x="260124" y="4763"/>
                </a:moveTo>
                <a:cubicBezTo>
                  <a:pt x="256722" y="4763"/>
                  <a:pt x="255588" y="7437"/>
                  <a:pt x="255588" y="10110"/>
                </a:cubicBezTo>
                <a:lnTo>
                  <a:pt x="255588" y="75616"/>
                </a:lnTo>
                <a:cubicBezTo>
                  <a:pt x="255588" y="79626"/>
                  <a:pt x="256722" y="80963"/>
                  <a:pt x="260124" y="80963"/>
                </a:cubicBezTo>
                <a:cubicBezTo>
                  <a:pt x="262392" y="80963"/>
                  <a:pt x="263526" y="79626"/>
                  <a:pt x="263526" y="75616"/>
                </a:cubicBezTo>
                <a:cubicBezTo>
                  <a:pt x="263526" y="75616"/>
                  <a:pt x="263526" y="75616"/>
                  <a:pt x="263526" y="10110"/>
                </a:cubicBezTo>
                <a:cubicBezTo>
                  <a:pt x="263526" y="7437"/>
                  <a:pt x="262392" y="4763"/>
                  <a:pt x="260124" y="4763"/>
                </a:cubicBezTo>
                <a:close/>
                <a:moveTo>
                  <a:pt x="64823" y="0"/>
                </a:moveTo>
                <a:cubicBezTo>
                  <a:pt x="71438" y="0"/>
                  <a:pt x="75406" y="3944"/>
                  <a:pt x="75406" y="10517"/>
                </a:cubicBezTo>
                <a:cubicBezTo>
                  <a:pt x="75406" y="10517"/>
                  <a:pt x="75406" y="10517"/>
                  <a:pt x="75406" y="14461"/>
                </a:cubicBezTo>
                <a:cubicBezTo>
                  <a:pt x="75406" y="14461"/>
                  <a:pt x="75406" y="14461"/>
                  <a:pt x="93927" y="14461"/>
                </a:cubicBezTo>
                <a:cubicBezTo>
                  <a:pt x="93927" y="14461"/>
                  <a:pt x="93927" y="14461"/>
                  <a:pt x="93927" y="10517"/>
                </a:cubicBezTo>
                <a:cubicBezTo>
                  <a:pt x="93927" y="3944"/>
                  <a:pt x="99219" y="0"/>
                  <a:pt x="104511" y="0"/>
                </a:cubicBezTo>
                <a:cubicBezTo>
                  <a:pt x="109802" y="0"/>
                  <a:pt x="115094" y="3944"/>
                  <a:pt x="115094" y="10517"/>
                </a:cubicBezTo>
                <a:cubicBezTo>
                  <a:pt x="115094" y="10517"/>
                  <a:pt x="115094" y="10517"/>
                  <a:pt x="115094" y="14461"/>
                </a:cubicBezTo>
                <a:cubicBezTo>
                  <a:pt x="115094" y="14461"/>
                  <a:pt x="115094" y="14461"/>
                  <a:pt x="133615" y="14461"/>
                </a:cubicBezTo>
                <a:cubicBezTo>
                  <a:pt x="133615" y="14461"/>
                  <a:pt x="133615" y="14461"/>
                  <a:pt x="133615" y="10517"/>
                </a:cubicBezTo>
                <a:cubicBezTo>
                  <a:pt x="133615" y="3944"/>
                  <a:pt x="137584" y="0"/>
                  <a:pt x="142875" y="0"/>
                </a:cubicBezTo>
                <a:cubicBezTo>
                  <a:pt x="149490" y="0"/>
                  <a:pt x="153459" y="3944"/>
                  <a:pt x="153459" y="10517"/>
                </a:cubicBezTo>
                <a:cubicBezTo>
                  <a:pt x="153459" y="10517"/>
                  <a:pt x="153459" y="10517"/>
                  <a:pt x="153459" y="14461"/>
                </a:cubicBezTo>
                <a:cubicBezTo>
                  <a:pt x="153459" y="14461"/>
                  <a:pt x="153459" y="14461"/>
                  <a:pt x="171980" y="14461"/>
                </a:cubicBezTo>
                <a:cubicBezTo>
                  <a:pt x="171980" y="14461"/>
                  <a:pt x="171980" y="14461"/>
                  <a:pt x="171980" y="10517"/>
                </a:cubicBezTo>
                <a:cubicBezTo>
                  <a:pt x="171980" y="3944"/>
                  <a:pt x="175948" y="0"/>
                  <a:pt x="182563" y="0"/>
                </a:cubicBezTo>
                <a:cubicBezTo>
                  <a:pt x="187855" y="0"/>
                  <a:pt x="191823" y="3944"/>
                  <a:pt x="191823" y="10517"/>
                </a:cubicBezTo>
                <a:cubicBezTo>
                  <a:pt x="191823" y="10517"/>
                  <a:pt x="191823" y="10517"/>
                  <a:pt x="191823" y="14461"/>
                </a:cubicBezTo>
                <a:cubicBezTo>
                  <a:pt x="191823" y="14461"/>
                  <a:pt x="191823" y="14461"/>
                  <a:pt x="210344" y="14461"/>
                </a:cubicBezTo>
                <a:cubicBezTo>
                  <a:pt x="210344" y="14461"/>
                  <a:pt x="210344" y="14461"/>
                  <a:pt x="210344" y="10517"/>
                </a:cubicBezTo>
                <a:cubicBezTo>
                  <a:pt x="210344" y="3944"/>
                  <a:pt x="215636" y="0"/>
                  <a:pt x="220927" y="0"/>
                </a:cubicBezTo>
                <a:cubicBezTo>
                  <a:pt x="226219" y="0"/>
                  <a:pt x="231511" y="3944"/>
                  <a:pt x="231511" y="10517"/>
                </a:cubicBezTo>
                <a:cubicBezTo>
                  <a:pt x="231511" y="10517"/>
                  <a:pt x="231511" y="10517"/>
                  <a:pt x="231511" y="14461"/>
                </a:cubicBezTo>
                <a:cubicBezTo>
                  <a:pt x="231511" y="14461"/>
                  <a:pt x="231511" y="14461"/>
                  <a:pt x="250032" y="14461"/>
                </a:cubicBezTo>
                <a:cubicBezTo>
                  <a:pt x="250032" y="14461"/>
                  <a:pt x="250032" y="14461"/>
                  <a:pt x="250032" y="10517"/>
                </a:cubicBezTo>
                <a:cubicBezTo>
                  <a:pt x="250032" y="3944"/>
                  <a:pt x="254000" y="0"/>
                  <a:pt x="260615" y="0"/>
                </a:cubicBezTo>
                <a:cubicBezTo>
                  <a:pt x="265907" y="0"/>
                  <a:pt x="269875" y="3944"/>
                  <a:pt x="269875" y="10517"/>
                </a:cubicBezTo>
                <a:cubicBezTo>
                  <a:pt x="269875" y="10517"/>
                  <a:pt x="269875" y="10517"/>
                  <a:pt x="269875" y="14461"/>
                </a:cubicBezTo>
                <a:cubicBezTo>
                  <a:pt x="269875" y="14461"/>
                  <a:pt x="269875" y="14461"/>
                  <a:pt x="276490" y="14461"/>
                </a:cubicBezTo>
                <a:cubicBezTo>
                  <a:pt x="302948" y="14461"/>
                  <a:pt x="325438" y="35496"/>
                  <a:pt x="325438" y="61789"/>
                </a:cubicBezTo>
                <a:cubicBezTo>
                  <a:pt x="325438" y="61789"/>
                  <a:pt x="325438" y="61789"/>
                  <a:pt x="325438" y="289223"/>
                </a:cubicBezTo>
                <a:cubicBezTo>
                  <a:pt x="325438" y="315516"/>
                  <a:pt x="302948" y="336550"/>
                  <a:pt x="276490" y="336550"/>
                </a:cubicBezTo>
                <a:cubicBezTo>
                  <a:pt x="276490" y="336550"/>
                  <a:pt x="276490" y="336550"/>
                  <a:pt x="48948" y="336550"/>
                </a:cubicBezTo>
                <a:cubicBezTo>
                  <a:pt x="22490" y="336550"/>
                  <a:pt x="0" y="315516"/>
                  <a:pt x="0" y="289223"/>
                </a:cubicBezTo>
                <a:cubicBezTo>
                  <a:pt x="0" y="289223"/>
                  <a:pt x="0" y="289223"/>
                  <a:pt x="0" y="61789"/>
                </a:cubicBezTo>
                <a:cubicBezTo>
                  <a:pt x="0" y="35496"/>
                  <a:pt x="22490" y="14461"/>
                  <a:pt x="48948" y="14461"/>
                </a:cubicBezTo>
                <a:cubicBezTo>
                  <a:pt x="48948" y="14461"/>
                  <a:pt x="48948" y="14461"/>
                  <a:pt x="55563" y="14461"/>
                </a:cubicBezTo>
                <a:cubicBezTo>
                  <a:pt x="55563" y="14461"/>
                  <a:pt x="55563" y="14461"/>
                  <a:pt x="55563" y="10517"/>
                </a:cubicBezTo>
                <a:cubicBezTo>
                  <a:pt x="55563" y="3944"/>
                  <a:pt x="59531" y="0"/>
                  <a:pt x="64823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>
              <a:defRPr/>
            </a:pPr>
            <a:endParaRPr lang="zh-CN" altLang="en-US" sz="1400" b="1" dirty="0">
              <a:solidFill>
                <a:srgbClr val="00A19A"/>
              </a:solidFill>
              <a:latin typeface="Arial" panose="020B0604020202020204"/>
              <a:sym typeface="Arial" panose="020B0604020202020204" pitchFamily="34" charset="0"/>
            </a:endParaRPr>
          </a:p>
        </p:txBody>
      </p:sp>
      <p:sp>
        <p:nvSpPr>
          <p:cNvPr id="91" name="圆角矩形 2"/>
          <p:cNvSpPr/>
          <p:nvPr/>
        </p:nvSpPr>
        <p:spPr>
          <a:xfrm>
            <a:off x="3950667" y="3225459"/>
            <a:ext cx="1901814" cy="370768"/>
          </a:xfrm>
          <a:prstGeom prst="rect">
            <a:avLst/>
          </a:prstGeom>
          <a:solidFill>
            <a:srgbClr val="E7E7E7"/>
          </a:solidFill>
          <a:ln w="254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>
              <a:defRPr/>
            </a:pPr>
            <a:r>
              <a:rPr lang="zh-CN" altLang="en-US" sz="1200" b="1" dirty="0">
                <a:solidFill>
                  <a:prstClr val="black"/>
                </a:solidFill>
                <a:latin typeface="Arial" panose="020B0604020202020204"/>
                <a:sym typeface="Arial" panose="020B0604020202020204" pitchFamily="34" charset="0"/>
              </a:rPr>
              <a:t>时间：</a:t>
            </a:r>
          </a:p>
        </p:txBody>
      </p:sp>
    </p:spTree>
    <p:extLst>
      <p:ext uri="{BB962C8B-B14F-4D97-AF65-F5344CB8AC3E}">
        <p14:creationId xmlns:p14="http://schemas.microsoft.com/office/powerpoint/2010/main" val="3567184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27" name="Freeform 6"/>
          <p:cNvSpPr/>
          <p:nvPr/>
        </p:nvSpPr>
        <p:spPr bwMode="auto">
          <a:xfrm>
            <a:off x="2722563" y="4265613"/>
            <a:ext cx="2686050" cy="2592388"/>
          </a:xfrm>
          <a:custGeom>
            <a:avLst/>
            <a:gdLst>
              <a:gd name="T0" fmla="*/ 840 w 840"/>
              <a:gd name="T1" fmla="*/ 139 h 811"/>
              <a:gd name="T2" fmla="*/ 839 w 840"/>
              <a:gd name="T3" fmla="*/ 153 h 811"/>
              <a:gd name="T4" fmla="*/ 839 w 840"/>
              <a:gd name="T5" fmla="*/ 161 h 811"/>
              <a:gd name="T6" fmla="*/ 838 w 840"/>
              <a:gd name="T7" fmla="*/ 163 h 811"/>
              <a:gd name="T8" fmla="*/ 838 w 840"/>
              <a:gd name="T9" fmla="*/ 169 h 811"/>
              <a:gd name="T10" fmla="*/ 837 w 840"/>
              <a:gd name="T11" fmla="*/ 171 h 811"/>
              <a:gd name="T12" fmla="*/ 836 w 840"/>
              <a:gd name="T13" fmla="*/ 177 h 811"/>
              <a:gd name="T14" fmla="*/ 836 w 840"/>
              <a:gd name="T15" fmla="*/ 178 h 811"/>
              <a:gd name="T16" fmla="*/ 808 w 840"/>
              <a:gd name="T17" fmla="*/ 250 h 811"/>
              <a:gd name="T18" fmla="*/ 723 w 840"/>
              <a:gd name="T19" fmla="*/ 330 h 811"/>
              <a:gd name="T20" fmla="*/ 613 w 840"/>
              <a:gd name="T21" fmla="*/ 353 h 811"/>
              <a:gd name="T22" fmla="*/ 469 w 840"/>
              <a:gd name="T23" fmla="*/ 349 h 811"/>
              <a:gd name="T24" fmla="*/ 384 w 840"/>
              <a:gd name="T25" fmla="*/ 403 h 811"/>
              <a:gd name="T26" fmla="*/ 261 w 840"/>
              <a:gd name="T27" fmla="*/ 545 h 811"/>
              <a:gd name="T28" fmla="*/ 230 w 840"/>
              <a:gd name="T29" fmla="*/ 584 h 811"/>
              <a:gd name="T30" fmla="*/ 148 w 840"/>
              <a:gd name="T31" fmla="*/ 688 h 811"/>
              <a:gd name="T32" fmla="*/ 72 w 840"/>
              <a:gd name="T33" fmla="*/ 785 h 811"/>
              <a:gd name="T34" fmla="*/ 61 w 840"/>
              <a:gd name="T35" fmla="*/ 799 h 811"/>
              <a:gd name="T36" fmla="*/ 36 w 840"/>
              <a:gd name="T37" fmla="*/ 811 h 811"/>
              <a:gd name="T38" fmla="*/ 16 w 840"/>
              <a:gd name="T39" fmla="*/ 804 h 811"/>
              <a:gd name="T40" fmla="*/ 11 w 840"/>
              <a:gd name="T41" fmla="*/ 759 h 811"/>
              <a:gd name="T42" fmla="*/ 22 w 840"/>
              <a:gd name="T43" fmla="*/ 745 h 811"/>
              <a:gd name="T44" fmla="*/ 98 w 840"/>
              <a:gd name="T45" fmla="*/ 649 h 811"/>
              <a:gd name="T46" fmla="*/ 180 w 840"/>
              <a:gd name="T47" fmla="*/ 544 h 811"/>
              <a:gd name="T48" fmla="*/ 210 w 840"/>
              <a:gd name="T49" fmla="*/ 506 h 811"/>
              <a:gd name="T50" fmla="*/ 341 w 840"/>
              <a:gd name="T51" fmla="*/ 356 h 811"/>
              <a:gd name="T52" fmla="*/ 459 w 840"/>
              <a:gd name="T53" fmla="*/ 287 h 811"/>
              <a:gd name="T54" fmla="*/ 624 w 840"/>
              <a:gd name="T55" fmla="*/ 290 h 811"/>
              <a:gd name="T56" fmla="*/ 735 w 840"/>
              <a:gd name="T57" fmla="*/ 241 h 811"/>
              <a:gd name="T58" fmla="*/ 768 w 840"/>
              <a:gd name="T59" fmla="*/ 186 h 811"/>
              <a:gd name="T60" fmla="*/ 770 w 840"/>
              <a:gd name="T61" fmla="*/ 181 h 811"/>
              <a:gd name="T62" fmla="*/ 770 w 840"/>
              <a:gd name="T63" fmla="*/ 180 h 811"/>
              <a:gd name="T64" fmla="*/ 771 w 840"/>
              <a:gd name="T65" fmla="*/ 175 h 811"/>
              <a:gd name="T66" fmla="*/ 771 w 840"/>
              <a:gd name="T67" fmla="*/ 175 h 811"/>
              <a:gd name="T68" fmla="*/ 773 w 840"/>
              <a:gd name="T69" fmla="*/ 164 h 811"/>
              <a:gd name="T70" fmla="*/ 774 w 840"/>
              <a:gd name="T71" fmla="*/ 163 h 811"/>
              <a:gd name="T72" fmla="*/ 774 w 840"/>
              <a:gd name="T73" fmla="*/ 159 h 811"/>
              <a:gd name="T74" fmla="*/ 775 w 840"/>
              <a:gd name="T75" fmla="*/ 156 h 811"/>
              <a:gd name="T76" fmla="*/ 775 w 840"/>
              <a:gd name="T77" fmla="*/ 153 h 811"/>
              <a:gd name="T78" fmla="*/ 775 w 840"/>
              <a:gd name="T79" fmla="*/ 148 h 811"/>
              <a:gd name="T80" fmla="*/ 775 w 840"/>
              <a:gd name="T81" fmla="*/ 146 h 811"/>
              <a:gd name="T82" fmla="*/ 776 w 840"/>
              <a:gd name="T83" fmla="*/ 139 h 811"/>
              <a:gd name="T84" fmla="*/ 771 w 840"/>
              <a:gd name="T85" fmla="*/ 100 h 811"/>
              <a:gd name="T86" fmla="*/ 770 w 840"/>
              <a:gd name="T87" fmla="*/ 98 h 811"/>
              <a:gd name="T88" fmla="*/ 755 w 840"/>
              <a:gd name="T89" fmla="*/ 58 h 811"/>
              <a:gd name="T90" fmla="*/ 725 w 840"/>
              <a:gd name="T91" fmla="*/ 2 h 811"/>
              <a:gd name="T92" fmla="*/ 796 w 840"/>
              <a:gd name="T93" fmla="*/ 2 h 811"/>
              <a:gd name="T94" fmla="*/ 799 w 840"/>
              <a:gd name="T95" fmla="*/ 0 h 811"/>
              <a:gd name="T96" fmla="*/ 821 w 840"/>
              <a:gd name="T97" fmla="*/ 48 h 811"/>
              <a:gd name="T98" fmla="*/ 825 w 840"/>
              <a:gd name="T99" fmla="*/ 58 h 811"/>
              <a:gd name="T100" fmla="*/ 836 w 840"/>
              <a:gd name="T101" fmla="*/ 98 h 811"/>
              <a:gd name="T102" fmla="*/ 839 w 840"/>
              <a:gd name="T103" fmla="*/ 118 h 811"/>
              <a:gd name="T104" fmla="*/ 839 w 840"/>
              <a:gd name="T105" fmla="*/ 120 h 811"/>
              <a:gd name="T106" fmla="*/ 839 w 840"/>
              <a:gd name="T107" fmla="*/ 128 h 811"/>
              <a:gd name="T108" fmla="*/ 840 w 840"/>
              <a:gd name="T109" fmla="*/ 139 h 8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840" h="811">
                <a:moveTo>
                  <a:pt x="840" y="139"/>
                </a:moveTo>
                <a:cubicBezTo>
                  <a:pt x="840" y="143"/>
                  <a:pt x="840" y="148"/>
                  <a:pt x="839" y="153"/>
                </a:cubicBezTo>
                <a:cubicBezTo>
                  <a:pt x="839" y="155"/>
                  <a:pt x="839" y="158"/>
                  <a:pt x="839" y="161"/>
                </a:cubicBezTo>
                <a:cubicBezTo>
                  <a:pt x="838" y="161"/>
                  <a:pt x="838" y="162"/>
                  <a:pt x="838" y="163"/>
                </a:cubicBezTo>
                <a:cubicBezTo>
                  <a:pt x="838" y="165"/>
                  <a:pt x="838" y="167"/>
                  <a:pt x="838" y="169"/>
                </a:cubicBezTo>
                <a:cubicBezTo>
                  <a:pt x="837" y="169"/>
                  <a:pt x="837" y="170"/>
                  <a:pt x="837" y="171"/>
                </a:cubicBezTo>
                <a:cubicBezTo>
                  <a:pt x="837" y="173"/>
                  <a:pt x="837" y="175"/>
                  <a:pt x="836" y="177"/>
                </a:cubicBezTo>
                <a:cubicBezTo>
                  <a:pt x="836" y="177"/>
                  <a:pt x="836" y="178"/>
                  <a:pt x="836" y="178"/>
                </a:cubicBezTo>
                <a:cubicBezTo>
                  <a:pt x="831" y="204"/>
                  <a:pt x="822" y="228"/>
                  <a:pt x="808" y="250"/>
                </a:cubicBezTo>
                <a:cubicBezTo>
                  <a:pt x="788" y="284"/>
                  <a:pt x="758" y="312"/>
                  <a:pt x="723" y="330"/>
                </a:cubicBezTo>
                <a:cubicBezTo>
                  <a:pt x="690" y="347"/>
                  <a:pt x="650" y="357"/>
                  <a:pt x="613" y="353"/>
                </a:cubicBezTo>
                <a:cubicBezTo>
                  <a:pt x="566" y="347"/>
                  <a:pt x="516" y="337"/>
                  <a:pt x="469" y="349"/>
                </a:cubicBezTo>
                <a:cubicBezTo>
                  <a:pt x="444" y="355"/>
                  <a:pt x="416" y="373"/>
                  <a:pt x="384" y="403"/>
                </a:cubicBezTo>
                <a:cubicBezTo>
                  <a:pt x="340" y="444"/>
                  <a:pt x="299" y="496"/>
                  <a:pt x="261" y="545"/>
                </a:cubicBezTo>
                <a:cubicBezTo>
                  <a:pt x="251" y="558"/>
                  <a:pt x="240" y="571"/>
                  <a:pt x="230" y="584"/>
                </a:cubicBezTo>
                <a:cubicBezTo>
                  <a:pt x="203" y="619"/>
                  <a:pt x="175" y="654"/>
                  <a:pt x="148" y="688"/>
                </a:cubicBezTo>
                <a:cubicBezTo>
                  <a:pt x="124" y="720"/>
                  <a:pt x="98" y="753"/>
                  <a:pt x="72" y="785"/>
                </a:cubicBezTo>
                <a:cubicBezTo>
                  <a:pt x="61" y="799"/>
                  <a:pt x="61" y="799"/>
                  <a:pt x="61" y="799"/>
                </a:cubicBezTo>
                <a:cubicBezTo>
                  <a:pt x="54" y="807"/>
                  <a:pt x="45" y="811"/>
                  <a:pt x="36" y="811"/>
                </a:cubicBezTo>
                <a:cubicBezTo>
                  <a:pt x="29" y="811"/>
                  <a:pt x="22" y="809"/>
                  <a:pt x="16" y="804"/>
                </a:cubicBezTo>
                <a:cubicBezTo>
                  <a:pt x="2" y="793"/>
                  <a:pt x="0" y="773"/>
                  <a:pt x="11" y="759"/>
                </a:cubicBezTo>
                <a:cubicBezTo>
                  <a:pt x="22" y="745"/>
                  <a:pt x="22" y="745"/>
                  <a:pt x="22" y="745"/>
                </a:cubicBezTo>
                <a:cubicBezTo>
                  <a:pt x="48" y="713"/>
                  <a:pt x="73" y="680"/>
                  <a:pt x="98" y="649"/>
                </a:cubicBezTo>
                <a:cubicBezTo>
                  <a:pt x="125" y="614"/>
                  <a:pt x="152" y="579"/>
                  <a:pt x="180" y="544"/>
                </a:cubicBezTo>
                <a:cubicBezTo>
                  <a:pt x="190" y="532"/>
                  <a:pt x="200" y="519"/>
                  <a:pt x="210" y="506"/>
                </a:cubicBezTo>
                <a:cubicBezTo>
                  <a:pt x="251" y="454"/>
                  <a:pt x="292" y="401"/>
                  <a:pt x="341" y="356"/>
                </a:cubicBezTo>
                <a:cubicBezTo>
                  <a:pt x="372" y="326"/>
                  <a:pt x="414" y="292"/>
                  <a:pt x="459" y="287"/>
                </a:cubicBezTo>
                <a:cubicBezTo>
                  <a:pt x="514" y="282"/>
                  <a:pt x="570" y="290"/>
                  <a:pt x="624" y="290"/>
                </a:cubicBezTo>
                <a:cubicBezTo>
                  <a:pt x="668" y="290"/>
                  <a:pt x="708" y="271"/>
                  <a:pt x="735" y="241"/>
                </a:cubicBezTo>
                <a:cubicBezTo>
                  <a:pt x="750" y="226"/>
                  <a:pt x="761" y="207"/>
                  <a:pt x="768" y="186"/>
                </a:cubicBezTo>
                <a:cubicBezTo>
                  <a:pt x="769" y="184"/>
                  <a:pt x="769" y="182"/>
                  <a:pt x="770" y="181"/>
                </a:cubicBezTo>
                <a:cubicBezTo>
                  <a:pt x="770" y="180"/>
                  <a:pt x="770" y="180"/>
                  <a:pt x="770" y="180"/>
                </a:cubicBezTo>
                <a:cubicBezTo>
                  <a:pt x="770" y="178"/>
                  <a:pt x="771" y="176"/>
                  <a:pt x="771" y="175"/>
                </a:cubicBezTo>
                <a:cubicBezTo>
                  <a:pt x="771" y="175"/>
                  <a:pt x="771" y="175"/>
                  <a:pt x="771" y="175"/>
                </a:cubicBezTo>
                <a:cubicBezTo>
                  <a:pt x="772" y="171"/>
                  <a:pt x="773" y="168"/>
                  <a:pt x="773" y="164"/>
                </a:cubicBezTo>
                <a:cubicBezTo>
                  <a:pt x="774" y="164"/>
                  <a:pt x="774" y="163"/>
                  <a:pt x="774" y="163"/>
                </a:cubicBezTo>
                <a:cubicBezTo>
                  <a:pt x="774" y="162"/>
                  <a:pt x="774" y="160"/>
                  <a:pt x="774" y="159"/>
                </a:cubicBezTo>
                <a:cubicBezTo>
                  <a:pt x="774" y="158"/>
                  <a:pt x="775" y="157"/>
                  <a:pt x="775" y="156"/>
                </a:cubicBezTo>
                <a:cubicBezTo>
                  <a:pt x="775" y="155"/>
                  <a:pt x="775" y="154"/>
                  <a:pt x="775" y="153"/>
                </a:cubicBezTo>
                <a:cubicBezTo>
                  <a:pt x="775" y="151"/>
                  <a:pt x="775" y="150"/>
                  <a:pt x="775" y="148"/>
                </a:cubicBezTo>
                <a:cubicBezTo>
                  <a:pt x="775" y="147"/>
                  <a:pt x="775" y="147"/>
                  <a:pt x="775" y="146"/>
                </a:cubicBezTo>
                <a:cubicBezTo>
                  <a:pt x="776" y="143"/>
                  <a:pt x="776" y="141"/>
                  <a:pt x="776" y="139"/>
                </a:cubicBezTo>
                <a:cubicBezTo>
                  <a:pt x="776" y="125"/>
                  <a:pt x="774" y="112"/>
                  <a:pt x="771" y="100"/>
                </a:cubicBezTo>
                <a:cubicBezTo>
                  <a:pt x="770" y="99"/>
                  <a:pt x="770" y="99"/>
                  <a:pt x="770" y="98"/>
                </a:cubicBezTo>
                <a:cubicBezTo>
                  <a:pt x="766" y="84"/>
                  <a:pt x="761" y="71"/>
                  <a:pt x="755" y="58"/>
                </a:cubicBezTo>
                <a:cubicBezTo>
                  <a:pt x="746" y="39"/>
                  <a:pt x="736" y="20"/>
                  <a:pt x="725" y="2"/>
                </a:cubicBezTo>
                <a:cubicBezTo>
                  <a:pt x="796" y="2"/>
                  <a:pt x="796" y="2"/>
                  <a:pt x="796" y="2"/>
                </a:cubicBezTo>
                <a:cubicBezTo>
                  <a:pt x="798" y="2"/>
                  <a:pt x="799" y="1"/>
                  <a:pt x="799" y="0"/>
                </a:cubicBezTo>
                <a:cubicBezTo>
                  <a:pt x="807" y="15"/>
                  <a:pt x="815" y="31"/>
                  <a:pt x="821" y="48"/>
                </a:cubicBezTo>
                <a:cubicBezTo>
                  <a:pt x="822" y="51"/>
                  <a:pt x="824" y="55"/>
                  <a:pt x="825" y="58"/>
                </a:cubicBezTo>
                <a:cubicBezTo>
                  <a:pt x="829" y="71"/>
                  <a:pt x="833" y="84"/>
                  <a:pt x="836" y="98"/>
                </a:cubicBezTo>
                <a:cubicBezTo>
                  <a:pt x="837" y="105"/>
                  <a:pt x="838" y="111"/>
                  <a:pt x="839" y="118"/>
                </a:cubicBezTo>
                <a:cubicBezTo>
                  <a:pt x="839" y="119"/>
                  <a:pt x="839" y="119"/>
                  <a:pt x="839" y="120"/>
                </a:cubicBezTo>
                <a:cubicBezTo>
                  <a:pt x="839" y="123"/>
                  <a:pt x="839" y="126"/>
                  <a:pt x="839" y="128"/>
                </a:cubicBezTo>
                <a:cubicBezTo>
                  <a:pt x="840" y="132"/>
                  <a:pt x="840" y="135"/>
                  <a:pt x="840" y="139"/>
                </a:cubicBezTo>
              </a:path>
            </a:pathLst>
          </a:custGeom>
          <a:solidFill>
            <a:srgbClr val="1A94BC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2428" name="Freeform 7"/>
          <p:cNvSpPr/>
          <p:nvPr/>
        </p:nvSpPr>
        <p:spPr bwMode="auto">
          <a:xfrm>
            <a:off x="6483351" y="-9525"/>
            <a:ext cx="2986088" cy="2582863"/>
          </a:xfrm>
          <a:custGeom>
            <a:avLst/>
            <a:gdLst>
              <a:gd name="T0" fmla="*/ 923 w 934"/>
              <a:gd name="T1" fmla="*/ 56 h 808"/>
              <a:gd name="T2" fmla="*/ 912 w 934"/>
              <a:gd name="T3" fmla="*/ 70 h 808"/>
              <a:gd name="T4" fmla="*/ 836 w 934"/>
              <a:gd name="T5" fmla="*/ 166 h 808"/>
              <a:gd name="T6" fmla="*/ 754 w 934"/>
              <a:gd name="T7" fmla="*/ 271 h 808"/>
              <a:gd name="T8" fmla="*/ 724 w 934"/>
              <a:gd name="T9" fmla="*/ 309 h 808"/>
              <a:gd name="T10" fmla="*/ 593 w 934"/>
              <a:gd name="T11" fmla="*/ 459 h 808"/>
              <a:gd name="T12" fmla="*/ 478 w 934"/>
              <a:gd name="T13" fmla="*/ 528 h 808"/>
              <a:gd name="T14" fmla="*/ 338 w 934"/>
              <a:gd name="T15" fmla="*/ 524 h 808"/>
              <a:gd name="T16" fmla="*/ 298 w 934"/>
              <a:gd name="T17" fmla="*/ 508 h 808"/>
              <a:gd name="T18" fmla="*/ 274 w 934"/>
              <a:gd name="T19" fmla="*/ 495 h 808"/>
              <a:gd name="T20" fmla="*/ 249 w 934"/>
              <a:gd name="T21" fmla="*/ 488 h 808"/>
              <a:gd name="T22" fmla="*/ 100 w 934"/>
              <a:gd name="T23" fmla="*/ 542 h 808"/>
              <a:gd name="T24" fmla="*/ 76 w 934"/>
              <a:gd name="T25" fmla="*/ 578 h 808"/>
              <a:gd name="T26" fmla="*/ 64 w 934"/>
              <a:gd name="T27" fmla="*/ 634 h 808"/>
              <a:gd name="T28" fmla="*/ 83 w 934"/>
              <a:gd name="T29" fmla="*/ 709 h 808"/>
              <a:gd name="T30" fmla="*/ 97 w 934"/>
              <a:gd name="T31" fmla="*/ 728 h 808"/>
              <a:gd name="T32" fmla="*/ 98 w 934"/>
              <a:gd name="T33" fmla="*/ 731 h 808"/>
              <a:gd name="T34" fmla="*/ 131 w 934"/>
              <a:gd name="T35" fmla="*/ 776 h 808"/>
              <a:gd name="T36" fmla="*/ 152 w 934"/>
              <a:gd name="T37" fmla="*/ 808 h 808"/>
              <a:gd name="T38" fmla="*/ 75 w 934"/>
              <a:gd name="T39" fmla="*/ 808 h 808"/>
              <a:gd name="T40" fmla="*/ 36 w 934"/>
              <a:gd name="T41" fmla="*/ 753 h 808"/>
              <a:gd name="T42" fmla="*/ 24 w 934"/>
              <a:gd name="T43" fmla="*/ 731 h 808"/>
              <a:gd name="T44" fmla="*/ 14 w 934"/>
              <a:gd name="T45" fmla="*/ 712 h 808"/>
              <a:gd name="T46" fmla="*/ 0 w 934"/>
              <a:gd name="T47" fmla="*/ 634 h 808"/>
              <a:gd name="T48" fmla="*/ 21 w 934"/>
              <a:gd name="T49" fmla="*/ 542 h 808"/>
              <a:gd name="T50" fmla="*/ 23 w 934"/>
              <a:gd name="T51" fmla="*/ 539 h 808"/>
              <a:gd name="T52" fmla="*/ 215 w 934"/>
              <a:gd name="T53" fmla="*/ 419 h 808"/>
              <a:gd name="T54" fmla="*/ 241 w 934"/>
              <a:gd name="T55" fmla="*/ 421 h 808"/>
              <a:gd name="T56" fmla="*/ 241 w 934"/>
              <a:gd name="T57" fmla="*/ 421 h 808"/>
              <a:gd name="T58" fmla="*/ 249 w 934"/>
              <a:gd name="T59" fmla="*/ 423 h 808"/>
              <a:gd name="T60" fmla="*/ 249 w 934"/>
              <a:gd name="T61" fmla="*/ 423 h 808"/>
              <a:gd name="T62" fmla="*/ 434 w 934"/>
              <a:gd name="T63" fmla="*/ 471 h 808"/>
              <a:gd name="T64" fmla="*/ 550 w 934"/>
              <a:gd name="T65" fmla="*/ 412 h 808"/>
              <a:gd name="T66" fmla="*/ 673 w 934"/>
              <a:gd name="T67" fmla="*/ 270 h 808"/>
              <a:gd name="T68" fmla="*/ 704 w 934"/>
              <a:gd name="T69" fmla="*/ 231 h 808"/>
              <a:gd name="T70" fmla="*/ 786 w 934"/>
              <a:gd name="T71" fmla="*/ 127 h 808"/>
              <a:gd name="T72" fmla="*/ 862 w 934"/>
              <a:gd name="T73" fmla="*/ 30 h 808"/>
              <a:gd name="T74" fmla="*/ 873 w 934"/>
              <a:gd name="T75" fmla="*/ 16 h 808"/>
              <a:gd name="T76" fmla="*/ 918 w 934"/>
              <a:gd name="T77" fmla="*/ 11 h 808"/>
              <a:gd name="T78" fmla="*/ 923 w 934"/>
              <a:gd name="T79" fmla="*/ 56 h 8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934" h="808">
                <a:moveTo>
                  <a:pt x="923" y="56"/>
                </a:moveTo>
                <a:cubicBezTo>
                  <a:pt x="912" y="70"/>
                  <a:pt x="912" y="70"/>
                  <a:pt x="912" y="70"/>
                </a:cubicBezTo>
                <a:cubicBezTo>
                  <a:pt x="886" y="102"/>
                  <a:pt x="861" y="135"/>
                  <a:pt x="836" y="166"/>
                </a:cubicBezTo>
                <a:cubicBezTo>
                  <a:pt x="809" y="201"/>
                  <a:pt x="782" y="236"/>
                  <a:pt x="754" y="271"/>
                </a:cubicBezTo>
                <a:cubicBezTo>
                  <a:pt x="744" y="284"/>
                  <a:pt x="734" y="296"/>
                  <a:pt x="724" y="309"/>
                </a:cubicBezTo>
                <a:cubicBezTo>
                  <a:pt x="683" y="361"/>
                  <a:pt x="642" y="414"/>
                  <a:pt x="593" y="459"/>
                </a:cubicBezTo>
                <a:cubicBezTo>
                  <a:pt x="561" y="490"/>
                  <a:pt x="523" y="516"/>
                  <a:pt x="478" y="528"/>
                </a:cubicBezTo>
                <a:cubicBezTo>
                  <a:pt x="437" y="538"/>
                  <a:pt x="379" y="539"/>
                  <a:pt x="338" y="524"/>
                </a:cubicBezTo>
                <a:cubicBezTo>
                  <a:pt x="324" y="520"/>
                  <a:pt x="311" y="514"/>
                  <a:pt x="298" y="508"/>
                </a:cubicBezTo>
                <a:cubicBezTo>
                  <a:pt x="290" y="503"/>
                  <a:pt x="282" y="499"/>
                  <a:pt x="274" y="495"/>
                </a:cubicBezTo>
                <a:cubicBezTo>
                  <a:pt x="266" y="492"/>
                  <a:pt x="257" y="490"/>
                  <a:pt x="249" y="488"/>
                </a:cubicBezTo>
                <a:cubicBezTo>
                  <a:pt x="194" y="478"/>
                  <a:pt x="136" y="500"/>
                  <a:pt x="100" y="542"/>
                </a:cubicBezTo>
                <a:cubicBezTo>
                  <a:pt x="90" y="553"/>
                  <a:pt x="82" y="565"/>
                  <a:pt x="76" y="578"/>
                </a:cubicBezTo>
                <a:cubicBezTo>
                  <a:pt x="68" y="596"/>
                  <a:pt x="64" y="614"/>
                  <a:pt x="64" y="634"/>
                </a:cubicBezTo>
                <a:cubicBezTo>
                  <a:pt x="64" y="661"/>
                  <a:pt x="71" y="687"/>
                  <a:pt x="83" y="709"/>
                </a:cubicBezTo>
                <a:cubicBezTo>
                  <a:pt x="87" y="715"/>
                  <a:pt x="92" y="722"/>
                  <a:pt x="97" y="728"/>
                </a:cubicBezTo>
                <a:cubicBezTo>
                  <a:pt x="97" y="729"/>
                  <a:pt x="98" y="730"/>
                  <a:pt x="98" y="731"/>
                </a:cubicBezTo>
                <a:cubicBezTo>
                  <a:pt x="108" y="746"/>
                  <a:pt x="120" y="761"/>
                  <a:pt x="131" y="776"/>
                </a:cubicBezTo>
                <a:cubicBezTo>
                  <a:pt x="139" y="786"/>
                  <a:pt x="146" y="797"/>
                  <a:pt x="152" y="808"/>
                </a:cubicBezTo>
                <a:cubicBezTo>
                  <a:pt x="75" y="808"/>
                  <a:pt x="75" y="808"/>
                  <a:pt x="75" y="808"/>
                </a:cubicBezTo>
                <a:cubicBezTo>
                  <a:pt x="62" y="790"/>
                  <a:pt x="48" y="772"/>
                  <a:pt x="36" y="753"/>
                </a:cubicBezTo>
                <a:cubicBezTo>
                  <a:pt x="32" y="746"/>
                  <a:pt x="27" y="738"/>
                  <a:pt x="24" y="731"/>
                </a:cubicBezTo>
                <a:cubicBezTo>
                  <a:pt x="20" y="725"/>
                  <a:pt x="17" y="718"/>
                  <a:pt x="14" y="712"/>
                </a:cubicBezTo>
                <a:cubicBezTo>
                  <a:pt x="5" y="688"/>
                  <a:pt x="0" y="662"/>
                  <a:pt x="0" y="634"/>
                </a:cubicBezTo>
                <a:cubicBezTo>
                  <a:pt x="0" y="601"/>
                  <a:pt x="7" y="570"/>
                  <a:pt x="21" y="542"/>
                </a:cubicBezTo>
                <a:cubicBezTo>
                  <a:pt x="22" y="541"/>
                  <a:pt x="22" y="540"/>
                  <a:pt x="23" y="539"/>
                </a:cubicBezTo>
                <a:cubicBezTo>
                  <a:pt x="58" y="468"/>
                  <a:pt x="132" y="419"/>
                  <a:pt x="215" y="419"/>
                </a:cubicBezTo>
                <a:cubicBezTo>
                  <a:pt x="224" y="419"/>
                  <a:pt x="233" y="420"/>
                  <a:pt x="241" y="421"/>
                </a:cubicBezTo>
                <a:cubicBezTo>
                  <a:pt x="241" y="421"/>
                  <a:pt x="241" y="421"/>
                  <a:pt x="241" y="421"/>
                </a:cubicBezTo>
                <a:cubicBezTo>
                  <a:pt x="244" y="422"/>
                  <a:pt x="246" y="422"/>
                  <a:pt x="249" y="423"/>
                </a:cubicBezTo>
                <a:cubicBezTo>
                  <a:pt x="249" y="423"/>
                  <a:pt x="249" y="423"/>
                  <a:pt x="249" y="423"/>
                </a:cubicBezTo>
                <a:cubicBezTo>
                  <a:pt x="312" y="436"/>
                  <a:pt x="368" y="478"/>
                  <a:pt x="434" y="471"/>
                </a:cubicBezTo>
                <a:cubicBezTo>
                  <a:pt x="478" y="466"/>
                  <a:pt x="518" y="443"/>
                  <a:pt x="550" y="412"/>
                </a:cubicBezTo>
                <a:cubicBezTo>
                  <a:pt x="594" y="371"/>
                  <a:pt x="635" y="319"/>
                  <a:pt x="673" y="270"/>
                </a:cubicBezTo>
                <a:cubicBezTo>
                  <a:pt x="683" y="257"/>
                  <a:pt x="694" y="244"/>
                  <a:pt x="704" y="231"/>
                </a:cubicBezTo>
                <a:cubicBezTo>
                  <a:pt x="731" y="197"/>
                  <a:pt x="759" y="161"/>
                  <a:pt x="786" y="127"/>
                </a:cubicBezTo>
                <a:cubicBezTo>
                  <a:pt x="810" y="95"/>
                  <a:pt x="836" y="63"/>
                  <a:pt x="862" y="30"/>
                </a:cubicBezTo>
                <a:cubicBezTo>
                  <a:pt x="873" y="16"/>
                  <a:pt x="873" y="16"/>
                  <a:pt x="873" y="16"/>
                </a:cubicBezTo>
                <a:cubicBezTo>
                  <a:pt x="884" y="2"/>
                  <a:pt x="904" y="0"/>
                  <a:pt x="918" y="11"/>
                </a:cubicBezTo>
                <a:cubicBezTo>
                  <a:pt x="932" y="22"/>
                  <a:pt x="934" y="42"/>
                  <a:pt x="923" y="56"/>
                </a:cubicBezTo>
              </a:path>
            </a:pathLst>
          </a:custGeom>
          <a:solidFill>
            <a:srgbClr val="E7E7E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2429" name="Freeform 8"/>
          <p:cNvSpPr/>
          <p:nvPr/>
        </p:nvSpPr>
        <p:spPr bwMode="auto">
          <a:xfrm>
            <a:off x="6140451" y="2481263"/>
            <a:ext cx="942975" cy="1150938"/>
          </a:xfrm>
          <a:custGeom>
            <a:avLst/>
            <a:gdLst>
              <a:gd name="T0" fmla="*/ 245 w 295"/>
              <a:gd name="T1" fmla="*/ 6 h 360"/>
              <a:gd name="T2" fmla="*/ 160 w 295"/>
              <a:gd name="T3" fmla="*/ 0 h 360"/>
              <a:gd name="T4" fmla="*/ 196 w 295"/>
              <a:gd name="T5" fmla="*/ 47 h 360"/>
              <a:gd name="T6" fmla="*/ 232 w 295"/>
              <a:gd name="T7" fmla="*/ 145 h 360"/>
              <a:gd name="T8" fmla="*/ 231 w 295"/>
              <a:gd name="T9" fmla="*/ 165 h 360"/>
              <a:gd name="T10" fmla="*/ 230 w 295"/>
              <a:gd name="T11" fmla="*/ 170 h 360"/>
              <a:gd name="T12" fmla="*/ 229 w 295"/>
              <a:gd name="T13" fmla="*/ 172 h 360"/>
              <a:gd name="T14" fmla="*/ 81 w 295"/>
              <a:gd name="T15" fmla="*/ 296 h 360"/>
              <a:gd name="T16" fmla="*/ 0 w 295"/>
              <a:gd name="T17" fmla="*/ 269 h 360"/>
              <a:gd name="T18" fmla="*/ 8 w 295"/>
              <a:gd name="T19" fmla="*/ 345 h 360"/>
              <a:gd name="T20" fmla="*/ 81 w 295"/>
              <a:gd name="T21" fmla="*/ 360 h 360"/>
              <a:gd name="T22" fmla="*/ 260 w 295"/>
              <a:gd name="T23" fmla="*/ 263 h 360"/>
              <a:gd name="T24" fmla="*/ 291 w 295"/>
              <a:gd name="T25" fmla="*/ 176 h 360"/>
              <a:gd name="T26" fmla="*/ 291 w 295"/>
              <a:gd name="T27" fmla="*/ 176 h 360"/>
              <a:gd name="T28" fmla="*/ 291 w 295"/>
              <a:gd name="T29" fmla="*/ 176 h 360"/>
              <a:gd name="T30" fmla="*/ 292 w 295"/>
              <a:gd name="T31" fmla="*/ 164 h 360"/>
              <a:gd name="T32" fmla="*/ 292 w 295"/>
              <a:gd name="T33" fmla="*/ 164 h 360"/>
              <a:gd name="T34" fmla="*/ 245 w 295"/>
              <a:gd name="T35" fmla="*/ 6 h 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95" h="360">
                <a:moveTo>
                  <a:pt x="245" y="6"/>
                </a:moveTo>
                <a:cubicBezTo>
                  <a:pt x="217" y="4"/>
                  <a:pt x="189" y="2"/>
                  <a:pt x="160" y="0"/>
                </a:cubicBezTo>
                <a:cubicBezTo>
                  <a:pt x="172" y="16"/>
                  <a:pt x="184" y="31"/>
                  <a:pt x="196" y="47"/>
                </a:cubicBezTo>
                <a:cubicBezTo>
                  <a:pt x="218" y="76"/>
                  <a:pt x="232" y="108"/>
                  <a:pt x="232" y="145"/>
                </a:cubicBezTo>
                <a:cubicBezTo>
                  <a:pt x="232" y="152"/>
                  <a:pt x="231" y="158"/>
                  <a:pt x="231" y="165"/>
                </a:cubicBezTo>
                <a:cubicBezTo>
                  <a:pt x="230" y="167"/>
                  <a:pt x="230" y="169"/>
                  <a:pt x="230" y="170"/>
                </a:cubicBezTo>
                <a:cubicBezTo>
                  <a:pt x="230" y="171"/>
                  <a:pt x="230" y="172"/>
                  <a:pt x="229" y="172"/>
                </a:cubicBezTo>
                <a:cubicBezTo>
                  <a:pt x="216" y="243"/>
                  <a:pt x="155" y="296"/>
                  <a:pt x="81" y="296"/>
                </a:cubicBezTo>
                <a:cubicBezTo>
                  <a:pt x="51" y="296"/>
                  <a:pt x="24" y="284"/>
                  <a:pt x="0" y="269"/>
                </a:cubicBezTo>
                <a:cubicBezTo>
                  <a:pt x="2" y="295"/>
                  <a:pt x="5" y="320"/>
                  <a:pt x="8" y="345"/>
                </a:cubicBezTo>
                <a:cubicBezTo>
                  <a:pt x="31" y="354"/>
                  <a:pt x="56" y="360"/>
                  <a:pt x="81" y="360"/>
                </a:cubicBezTo>
                <a:cubicBezTo>
                  <a:pt x="151" y="360"/>
                  <a:pt x="219" y="320"/>
                  <a:pt x="260" y="263"/>
                </a:cubicBezTo>
                <a:cubicBezTo>
                  <a:pt x="278" y="236"/>
                  <a:pt x="288" y="207"/>
                  <a:pt x="291" y="176"/>
                </a:cubicBezTo>
                <a:cubicBezTo>
                  <a:pt x="291" y="176"/>
                  <a:pt x="291" y="176"/>
                  <a:pt x="291" y="176"/>
                </a:cubicBezTo>
                <a:cubicBezTo>
                  <a:pt x="291" y="176"/>
                  <a:pt x="291" y="176"/>
                  <a:pt x="291" y="176"/>
                </a:cubicBezTo>
                <a:cubicBezTo>
                  <a:pt x="292" y="172"/>
                  <a:pt x="292" y="168"/>
                  <a:pt x="292" y="164"/>
                </a:cubicBezTo>
                <a:cubicBezTo>
                  <a:pt x="292" y="164"/>
                  <a:pt x="292" y="164"/>
                  <a:pt x="292" y="164"/>
                </a:cubicBezTo>
                <a:cubicBezTo>
                  <a:pt x="295" y="109"/>
                  <a:pt x="276" y="52"/>
                  <a:pt x="245" y="6"/>
                </a:cubicBezTo>
              </a:path>
            </a:pathLst>
          </a:custGeom>
          <a:solidFill>
            <a:srgbClr val="1A94BC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430" name="Freeform 9"/>
          <p:cNvSpPr/>
          <p:nvPr/>
        </p:nvSpPr>
        <p:spPr bwMode="auto">
          <a:xfrm>
            <a:off x="4746626" y="3078163"/>
            <a:ext cx="1506538" cy="1231900"/>
          </a:xfrm>
          <a:custGeom>
            <a:avLst/>
            <a:gdLst>
              <a:gd name="T0" fmla="*/ 471 w 471"/>
              <a:gd name="T1" fmla="*/ 100 h 385"/>
              <a:gd name="T2" fmla="*/ 388 w 471"/>
              <a:gd name="T3" fmla="*/ 51 h 385"/>
              <a:gd name="T4" fmla="*/ 253 w 471"/>
              <a:gd name="T5" fmla="*/ 4 h 385"/>
              <a:gd name="T6" fmla="*/ 60 w 471"/>
              <a:gd name="T7" fmla="*/ 312 h 385"/>
              <a:gd name="T8" fmla="*/ 98 w 471"/>
              <a:gd name="T9" fmla="*/ 383 h 385"/>
              <a:gd name="T10" fmla="*/ 173 w 471"/>
              <a:gd name="T11" fmla="*/ 385 h 385"/>
              <a:gd name="T12" fmla="*/ 156 w 471"/>
              <a:gd name="T13" fmla="*/ 352 h 385"/>
              <a:gd name="T14" fmla="*/ 101 w 471"/>
              <a:gd name="T15" fmla="*/ 219 h 385"/>
              <a:gd name="T16" fmla="*/ 253 w 471"/>
              <a:gd name="T17" fmla="*/ 68 h 385"/>
              <a:gd name="T18" fmla="*/ 368 w 471"/>
              <a:gd name="T19" fmla="*/ 114 h 385"/>
              <a:gd name="T20" fmla="*/ 471 w 471"/>
              <a:gd name="T21" fmla="*/ 167 h 385"/>
              <a:gd name="T22" fmla="*/ 471 w 471"/>
              <a:gd name="T23" fmla="*/ 100 h 3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71" h="385">
                <a:moveTo>
                  <a:pt x="471" y="100"/>
                </a:moveTo>
                <a:cubicBezTo>
                  <a:pt x="441" y="89"/>
                  <a:pt x="414" y="69"/>
                  <a:pt x="388" y="51"/>
                </a:cubicBezTo>
                <a:cubicBezTo>
                  <a:pt x="346" y="23"/>
                  <a:pt x="304" y="5"/>
                  <a:pt x="253" y="4"/>
                </a:cubicBezTo>
                <a:cubicBezTo>
                  <a:pt x="76" y="0"/>
                  <a:pt x="0" y="175"/>
                  <a:pt x="60" y="312"/>
                </a:cubicBezTo>
                <a:cubicBezTo>
                  <a:pt x="70" y="337"/>
                  <a:pt x="84" y="360"/>
                  <a:pt x="98" y="383"/>
                </a:cubicBezTo>
                <a:cubicBezTo>
                  <a:pt x="123" y="383"/>
                  <a:pt x="148" y="383"/>
                  <a:pt x="173" y="385"/>
                </a:cubicBezTo>
                <a:cubicBezTo>
                  <a:pt x="168" y="374"/>
                  <a:pt x="162" y="363"/>
                  <a:pt x="156" y="352"/>
                </a:cubicBezTo>
                <a:cubicBezTo>
                  <a:pt x="133" y="310"/>
                  <a:pt x="101" y="270"/>
                  <a:pt x="101" y="219"/>
                </a:cubicBezTo>
                <a:cubicBezTo>
                  <a:pt x="101" y="136"/>
                  <a:pt x="169" y="68"/>
                  <a:pt x="253" y="68"/>
                </a:cubicBezTo>
                <a:cubicBezTo>
                  <a:pt x="300" y="68"/>
                  <a:pt x="332" y="88"/>
                  <a:pt x="368" y="114"/>
                </a:cubicBezTo>
                <a:cubicBezTo>
                  <a:pt x="399" y="137"/>
                  <a:pt x="434" y="157"/>
                  <a:pt x="471" y="167"/>
                </a:cubicBezTo>
                <a:cubicBezTo>
                  <a:pt x="471" y="100"/>
                  <a:pt x="471" y="100"/>
                  <a:pt x="471" y="100"/>
                </a:cubicBezTo>
              </a:path>
            </a:pathLst>
          </a:custGeom>
          <a:solidFill>
            <a:srgbClr val="E7E7E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431" name="Oval 28"/>
          <p:cNvSpPr>
            <a:spLocks noChangeArrowheads="1"/>
          </p:cNvSpPr>
          <p:nvPr/>
        </p:nvSpPr>
        <p:spPr bwMode="auto">
          <a:xfrm>
            <a:off x="4251326" y="4300538"/>
            <a:ext cx="766763" cy="763588"/>
          </a:xfrm>
          <a:prstGeom prst="ellipse">
            <a:avLst/>
          </a:prstGeom>
          <a:solidFill>
            <a:srgbClr val="1A94BC"/>
          </a:solidFill>
          <a:ln w="9525">
            <a:solidFill>
              <a:srgbClr val="20B2AA"/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432" name="Oval 29"/>
          <p:cNvSpPr>
            <a:spLocks noChangeArrowheads="1"/>
          </p:cNvSpPr>
          <p:nvPr/>
        </p:nvSpPr>
        <p:spPr bwMode="auto">
          <a:xfrm>
            <a:off x="5194301" y="3421063"/>
            <a:ext cx="735013" cy="735013"/>
          </a:xfrm>
          <a:prstGeom prst="ellipse">
            <a:avLst/>
          </a:prstGeom>
          <a:solidFill>
            <a:srgbClr val="1A94BC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433" name="Oval 30"/>
          <p:cNvSpPr>
            <a:spLocks noChangeArrowheads="1"/>
          </p:cNvSpPr>
          <p:nvPr/>
        </p:nvSpPr>
        <p:spPr bwMode="auto">
          <a:xfrm>
            <a:off x="5978526" y="2525713"/>
            <a:ext cx="763588" cy="763588"/>
          </a:xfrm>
          <a:prstGeom prst="ellipse">
            <a:avLst/>
          </a:prstGeom>
          <a:solidFill>
            <a:srgbClr val="1A94BC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434" name="Oval 31"/>
          <p:cNvSpPr>
            <a:spLocks noChangeArrowheads="1"/>
          </p:cNvSpPr>
          <p:nvPr/>
        </p:nvSpPr>
        <p:spPr bwMode="auto">
          <a:xfrm>
            <a:off x="6846888" y="1681163"/>
            <a:ext cx="765175" cy="765175"/>
          </a:xfrm>
          <a:prstGeom prst="ellipse">
            <a:avLst/>
          </a:prstGeom>
          <a:solidFill>
            <a:srgbClr val="1A94BC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435" name="Freeform 32"/>
          <p:cNvSpPr/>
          <p:nvPr/>
        </p:nvSpPr>
        <p:spPr bwMode="auto">
          <a:xfrm>
            <a:off x="4516438" y="1584325"/>
            <a:ext cx="2286000" cy="742950"/>
          </a:xfrm>
          <a:custGeom>
            <a:avLst/>
            <a:gdLst>
              <a:gd name="T0" fmla="*/ 712 w 715"/>
              <a:gd name="T1" fmla="*/ 186 h 189"/>
              <a:gd name="T2" fmla="*/ 713 w 715"/>
              <a:gd name="T3" fmla="*/ 189 h 189"/>
              <a:gd name="T4" fmla="*/ 95 w 715"/>
              <a:gd name="T5" fmla="*/ 189 h 189"/>
              <a:gd name="T6" fmla="*/ 28 w 715"/>
              <a:gd name="T7" fmla="*/ 161 h 189"/>
              <a:gd name="T8" fmla="*/ 0 w 715"/>
              <a:gd name="T9" fmla="*/ 94 h 189"/>
              <a:gd name="T10" fmla="*/ 95 w 715"/>
              <a:gd name="T11" fmla="*/ 0 h 189"/>
              <a:gd name="T12" fmla="*/ 715 w 715"/>
              <a:gd name="T13" fmla="*/ 0 h 189"/>
              <a:gd name="T14" fmla="*/ 691 w 715"/>
              <a:gd name="T15" fmla="*/ 36 h 189"/>
              <a:gd name="T16" fmla="*/ 679 w 715"/>
              <a:gd name="T17" fmla="*/ 92 h 189"/>
              <a:gd name="T18" fmla="*/ 698 w 715"/>
              <a:gd name="T19" fmla="*/ 167 h 189"/>
              <a:gd name="T20" fmla="*/ 712 w 715"/>
              <a:gd name="T21" fmla="*/ 186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15" h="189">
                <a:moveTo>
                  <a:pt x="712" y="186"/>
                </a:moveTo>
                <a:cubicBezTo>
                  <a:pt x="712" y="187"/>
                  <a:pt x="713" y="188"/>
                  <a:pt x="713" y="189"/>
                </a:cubicBezTo>
                <a:cubicBezTo>
                  <a:pt x="95" y="189"/>
                  <a:pt x="95" y="189"/>
                  <a:pt x="95" y="189"/>
                </a:cubicBezTo>
                <a:cubicBezTo>
                  <a:pt x="69" y="189"/>
                  <a:pt x="45" y="178"/>
                  <a:pt x="28" y="161"/>
                </a:cubicBezTo>
                <a:cubicBezTo>
                  <a:pt x="11" y="144"/>
                  <a:pt x="0" y="120"/>
                  <a:pt x="0" y="94"/>
                </a:cubicBezTo>
                <a:cubicBezTo>
                  <a:pt x="0" y="42"/>
                  <a:pt x="42" y="0"/>
                  <a:pt x="95" y="0"/>
                </a:cubicBezTo>
                <a:cubicBezTo>
                  <a:pt x="715" y="0"/>
                  <a:pt x="715" y="0"/>
                  <a:pt x="715" y="0"/>
                </a:cubicBezTo>
                <a:cubicBezTo>
                  <a:pt x="705" y="11"/>
                  <a:pt x="697" y="23"/>
                  <a:pt x="691" y="36"/>
                </a:cubicBezTo>
                <a:cubicBezTo>
                  <a:pt x="683" y="54"/>
                  <a:pt x="679" y="72"/>
                  <a:pt x="679" y="92"/>
                </a:cubicBezTo>
                <a:cubicBezTo>
                  <a:pt x="679" y="119"/>
                  <a:pt x="686" y="145"/>
                  <a:pt x="698" y="167"/>
                </a:cubicBezTo>
                <a:cubicBezTo>
                  <a:pt x="702" y="173"/>
                  <a:pt x="707" y="180"/>
                  <a:pt x="712" y="186"/>
                </a:cubicBezTo>
                <a:close/>
              </a:path>
            </a:pathLst>
          </a:custGeom>
          <a:solidFill>
            <a:srgbClr val="E7E7E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436" name="Freeform 33"/>
          <p:cNvSpPr/>
          <p:nvPr/>
        </p:nvSpPr>
        <p:spPr bwMode="auto">
          <a:xfrm>
            <a:off x="3189288" y="3289301"/>
            <a:ext cx="1995488" cy="784225"/>
          </a:xfrm>
          <a:custGeom>
            <a:avLst/>
            <a:gdLst>
              <a:gd name="T0" fmla="*/ 621 w 624"/>
              <a:gd name="T1" fmla="*/ 189 h 192"/>
              <a:gd name="T2" fmla="*/ 622 w 624"/>
              <a:gd name="T3" fmla="*/ 192 h 192"/>
              <a:gd name="T4" fmla="*/ 82 w 624"/>
              <a:gd name="T5" fmla="*/ 192 h 192"/>
              <a:gd name="T6" fmla="*/ 24 w 624"/>
              <a:gd name="T7" fmla="*/ 164 h 192"/>
              <a:gd name="T8" fmla="*/ 0 w 624"/>
              <a:gd name="T9" fmla="*/ 96 h 192"/>
              <a:gd name="T10" fmla="*/ 82 w 624"/>
              <a:gd name="T11" fmla="*/ 0 h 192"/>
              <a:gd name="T12" fmla="*/ 624 w 624"/>
              <a:gd name="T13" fmla="*/ 0 h 192"/>
              <a:gd name="T14" fmla="*/ 603 w 624"/>
              <a:gd name="T15" fmla="*/ 37 h 192"/>
              <a:gd name="T16" fmla="*/ 592 w 624"/>
              <a:gd name="T17" fmla="*/ 94 h 192"/>
              <a:gd name="T18" fmla="*/ 609 w 624"/>
              <a:gd name="T19" fmla="*/ 169 h 192"/>
              <a:gd name="T20" fmla="*/ 621 w 624"/>
              <a:gd name="T21" fmla="*/ 189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24" h="192">
                <a:moveTo>
                  <a:pt x="621" y="189"/>
                </a:moveTo>
                <a:cubicBezTo>
                  <a:pt x="621" y="190"/>
                  <a:pt x="622" y="191"/>
                  <a:pt x="622" y="192"/>
                </a:cubicBezTo>
                <a:cubicBezTo>
                  <a:pt x="82" y="192"/>
                  <a:pt x="82" y="192"/>
                  <a:pt x="82" y="192"/>
                </a:cubicBezTo>
                <a:cubicBezTo>
                  <a:pt x="59" y="192"/>
                  <a:pt x="39" y="181"/>
                  <a:pt x="24" y="164"/>
                </a:cubicBezTo>
                <a:cubicBezTo>
                  <a:pt x="9" y="146"/>
                  <a:pt x="0" y="122"/>
                  <a:pt x="0" y="96"/>
                </a:cubicBezTo>
                <a:cubicBezTo>
                  <a:pt x="0" y="43"/>
                  <a:pt x="37" y="0"/>
                  <a:pt x="82" y="0"/>
                </a:cubicBezTo>
                <a:cubicBezTo>
                  <a:pt x="624" y="0"/>
                  <a:pt x="624" y="0"/>
                  <a:pt x="624" y="0"/>
                </a:cubicBezTo>
                <a:cubicBezTo>
                  <a:pt x="615" y="11"/>
                  <a:pt x="608" y="24"/>
                  <a:pt x="603" y="37"/>
                </a:cubicBezTo>
                <a:cubicBezTo>
                  <a:pt x="596" y="55"/>
                  <a:pt x="592" y="74"/>
                  <a:pt x="592" y="94"/>
                </a:cubicBezTo>
                <a:cubicBezTo>
                  <a:pt x="592" y="121"/>
                  <a:pt x="598" y="147"/>
                  <a:pt x="609" y="169"/>
                </a:cubicBezTo>
                <a:cubicBezTo>
                  <a:pt x="613" y="176"/>
                  <a:pt x="617" y="183"/>
                  <a:pt x="621" y="189"/>
                </a:cubicBezTo>
              </a:path>
            </a:pathLst>
          </a:custGeom>
          <a:solidFill>
            <a:srgbClr val="E7E7E7"/>
          </a:solidFill>
          <a:ln>
            <a:solidFill>
              <a:srgbClr val="E7E7E7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437" name="Freeform 34"/>
          <p:cNvSpPr/>
          <p:nvPr/>
        </p:nvSpPr>
        <p:spPr bwMode="auto">
          <a:xfrm>
            <a:off x="5041901" y="4416426"/>
            <a:ext cx="2197100" cy="754063"/>
          </a:xfrm>
          <a:custGeom>
            <a:avLst/>
            <a:gdLst>
              <a:gd name="T0" fmla="*/ 687 w 687"/>
              <a:gd name="T1" fmla="*/ 96 h 192"/>
              <a:gd name="T2" fmla="*/ 661 w 687"/>
              <a:gd name="T3" fmla="*/ 164 h 192"/>
              <a:gd name="T4" fmla="*/ 596 w 687"/>
              <a:gd name="T5" fmla="*/ 192 h 192"/>
              <a:gd name="T6" fmla="*/ 0 w 687"/>
              <a:gd name="T7" fmla="*/ 192 h 192"/>
              <a:gd name="T8" fmla="*/ 1 w 687"/>
              <a:gd name="T9" fmla="*/ 189 h 192"/>
              <a:gd name="T10" fmla="*/ 6 w 687"/>
              <a:gd name="T11" fmla="*/ 183 h 192"/>
              <a:gd name="T12" fmla="*/ 39 w 687"/>
              <a:gd name="T13" fmla="*/ 128 h 192"/>
              <a:gd name="T14" fmla="*/ 41 w 687"/>
              <a:gd name="T15" fmla="*/ 123 h 192"/>
              <a:gd name="T16" fmla="*/ 41 w 687"/>
              <a:gd name="T17" fmla="*/ 122 h 192"/>
              <a:gd name="T18" fmla="*/ 43 w 687"/>
              <a:gd name="T19" fmla="*/ 117 h 192"/>
              <a:gd name="T20" fmla="*/ 43 w 687"/>
              <a:gd name="T21" fmla="*/ 117 h 192"/>
              <a:gd name="T22" fmla="*/ 45 w 687"/>
              <a:gd name="T23" fmla="*/ 106 h 192"/>
              <a:gd name="T24" fmla="*/ 45 w 687"/>
              <a:gd name="T25" fmla="*/ 105 h 192"/>
              <a:gd name="T26" fmla="*/ 46 w 687"/>
              <a:gd name="T27" fmla="*/ 101 h 192"/>
              <a:gd name="T28" fmla="*/ 46 w 687"/>
              <a:gd name="T29" fmla="*/ 98 h 192"/>
              <a:gd name="T30" fmla="*/ 47 w 687"/>
              <a:gd name="T31" fmla="*/ 95 h 192"/>
              <a:gd name="T32" fmla="*/ 47 w 687"/>
              <a:gd name="T33" fmla="*/ 90 h 192"/>
              <a:gd name="T34" fmla="*/ 47 w 687"/>
              <a:gd name="T35" fmla="*/ 88 h 192"/>
              <a:gd name="T36" fmla="*/ 47 w 687"/>
              <a:gd name="T37" fmla="*/ 81 h 192"/>
              <a:gd name="T38" fmla="*/ 42 w 687"/>
              <a:gd name="T39" fmla="*/ 42 h 192"/>
              <a:gd name="T40" fmla="*/ 42 w 687"/>
              <a:gd name="T41" fmla="*/ 40 h 192"/>
              <a:gd name="T42" fmla="*/ 26 w 687"/>
              <a:gd name="T43" fmla="*/ 0 h 192"/>
              <a:gd name="T44" fmla="*/ 596 w 687"/>
              <a:gd name="T45" fmla="*/ 0 h 192"/>
              <a:gd name="T46" fmla="*/ 687 w 687"/>
              <a:gd name="T47" fmla="*/ 96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687" h="192">
                <a:moveTo>
                  <a:pt x="687" y="96"/>
                </a:moveTo>
                <a:cubicBezTo>
                  <a:pt x="687" y="122"/>
                  <a:pt x="677" y="146"/>
                  <a:pt x="661" y="164"/>
                </a:cubicBezTo>
                <a:cubicBezTo>
                  <a:pt x="644" y="181"/>
                  <a:pt x="621" y="192"/>
                  <a:pt x="596" y="192"/>
                </a:cubicBezTo>
                <a:cubicBezTo>
                  <a:pt x="0" y="192"/>
                  <a:pt x="0" y="192"/>
                  <a:pt x="0" y="192"/>
                </a:cubicBezTo>
                <a:cubicBezTo>
                  <a:pt x="0" y="191"/>
                  <a:pt x="1" y="190"/>
                  <a:pt x="1" y="189"/>
                </a:cubicBezTo>
                <a:cubicBezTo>
                  <a:pt x="3" y="187"/>
                  <a:pt x="4" y="185"/>
                  <a:pt x="6" y="183"/>
                </a:cubicBezTo>
                <a:cubicBezTo>
                  <a:pt x="21" y="168"/>
                  <a:pt x="32" y="149"/>
                  <a:pt x="39" y="128"/>
                </a:cubicBezTo>
                <a:cubicBezTo>
                  <a:pt x="40" y="126"/>
                  <a:pt x="41" y="124"/>
                  <a:pt x="41" y="123"/>
                </a:cubicBezTo>
                <a:cubicBezTo>
                  <a:pt x="41" y="122"/>
                  <a:pt x="41" y="122"/>
                  <a:pt x="41" y="122"/>
                </a:cubicBezTo>
                <a:cubicBezTo>
                  <a:pt x="42" y="120"/>
                  <a:pt x="42" y="118"/>
                  <a:pt x="43" y="117"/>
                </a:cubicBezTo>
                <a:cubicBezTo>
                  <a:pt x="43" y="117"/>
                  <a:pt x="43" y="117"/>
                  <a:pt x="43" y="117"/>
                </a:cubicBezTo>
                <a:cubicBezTo>
                  <a:pt x="44" y="113"/>
                  <a:pt x="44" y="110"/>
                  <a:pt x="45" y="106"/>
                </a:cubicBezTo>
                <a:cubicBezTo>
                  <a:pt x="45" y="106"/>
                  <a:pt x="45" y="105"/>
                  <a:pt x="45" y="105"/>
                </a:cubicBezTo>
                <a:cubicBezTo>
                  <a:pt x="46" y="104"/>
                  <a:pt x="46" y="102"/>
                  <a:pt x="46" y="101"/>
                </a:cubicBezTo>
                <a:cubicBezTo>
                  <a:pt x="46" y="100"/>
                  <a:pt x="46" y="99"/>
                  <a:pt x="46" y="98"/>
                </a:cubicBezTo>
                <a:cubicBezTo>
                  <a:pt x="46" y="97"/>
                  <a:pt x="47" y="96"/>
                  <a:pt x="47" y="95"/>
                </a:cubicBezTo>
                <a:cubicBezTo>
                  <a:pt x="47" y="93"/>
                  <a:pt x="47" y="92"/>
                  <a:pt x="47" y="90"/>
                </a:cubicBezTo>
                <a:cubicBezTo>
                  <a:pt x="47" y="89"/>
                  <a:pt x="47" y="89"/>
                  <a:pt x="47" y="88"/>
                </a:cubicBezTo>
                <a:cubicBezTo>
                  <a:pt x="47" y="85"/>
                  <a:pt x="47" y="83"/>
                  <a:pt x="47" y="81"/>
                </a:cubicBezTo>
                <a:cubicBezTo>
                  <a:pt x="47" y="67"/>
                  <a:pt x="46" y="54"/>
                  <a:pt x="42" y="42"/>
                </a:cubicBezTo>
                <a:cubicBezTo>
                  <a:pt x="42" y="41"/>
                  <a:pt x="42" y="41"/>
                  <a:pt x="42" y="40"/>
                </a:cubicBezTo>
                <a:cubicBezTo>
                  <a:pt x="38" y="26"/>
                  <a:pt x="32" y="13"/>
                  <a:pt x="26" y="0"/>
                </a:cubicBezTo>
                <a:cubicBezTo>
                  <a:pt x="596" y="0"/>
                  <a:pt x="596" y="0"/>
                  <a:pt x="596" y="0"/>
                </a:cubicBezTo>
                <a:cubicBezTo>
                  <a:pt x="647" y="0"/>
                  <a:pt x="687" y="43"/>
                  <a:pt x="687" y="96"/>
                </a:cubicBezTo>
                <a:close/>
              </a:path>
            </a:pathLst>
          </a:custGeom>
          <a:solidFill>
            <a:srgbClr val="1A94BC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438" name="Freeform 35"/>
          <p:cNvSpPr/>
          <p:nvPr/>
        </p:nvSpPr>
        <p:spPr bwMode="auto">
          <a:xfrm>
            <a:off x="6786563" y="2638425"/>
            <a:ext cx="2165350" cy="757238"/>
          </a:xfrm>
          <a:custGeom>
            <a:avLst/>
            <a:gdLst>
              <a:gd name="T0" fmla="*/ 3 w 677"/>
              <a:gd name="T1" fmla="*/ 234 h 237"/>
              <a:gd name="T2" fmla="*/ 1 w 677"/>
              <a:gd name="T3" fmla="*/ 237 h 237"/>
              <a:gd name="T4" fmla="*/ 587 w 677"/>
              <a:gd name="T5" fmla="*/ 237 h 237"/>
              <a:gd name="T6" fmla="*/ 650 w 677"/>
              <a:gd name="T7" fmla="*/ 202 h 237"/>
              <a:gd name="T8" fmla="*/ 677 w 677"/>
              <a:gd name="T9" fmla="*/ 118 h 237"/>
              <a:gd name="T10" fmla="*/ 587 w 677"/>
              <a:gd name="T11" fmla="*/ 0 h 237"/>
              <a:gd name="T12" fmla="*/ 0 w 677"/>
              <a:gd name="T13" fmla="*/ 0 h 237"/>
              <a:gd name="T14" fmla="*/ 23 w 677"/>
              <a:gd name="T15" fmla="*/ 46 h 237"/>
              <a:gd name="T16" fmla="*/ 34 w 677"/>
              <a:gd name="T17" fmla="*/ 116 h 237"/>
              <a:gd name="T18" fmla="*/ 16 w 677"/>
              <a:gd name="T19" fmla="*/ 209 h 237"/>
              <a:gd name="T20" fmla="*/ 3 w 677"/>
              <a:gd name="T21" fmla="*/ 234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77" h="237">
                <a:moveTo>
                  <a:pt x="3" y="234"/>
                </a:moveTo>
                <a:cubicBezTo>
                  <a:pt x="2" y="235"/>
                  <a:pt x="2" y="236"/>
                  <a:pt x="1" y="237"/>
                </a:cubicBezTo>
                <a:cubicBezTo>
                  <a:pt x="587" y="237"/>
                  <a:pt x="587" y="237"/>
                  <a:pt x="587" y="237"/>
                </a:cubicBezTo>
                <a:cubicBezTo>
                  <a:pt x="612" y="237"/>
                  <a:pt x="634" y="224"/>
                  <a:pt x="650" y="202"/>
                </a:cubicBezTo>
                <a:cubicBezTo>
                  <a:pt x="667" y="181"/>
                  <a:pt x="677" y="151"/>
                  <a:pt x="677" y="118"/>
                </a:cubicBezTo>
                <a:cubicBezTo>
                  <a:pt x="677" y="53"/>
                  <a:pt x="637" y="0"/>
                  <a:pt x="587" y="0"/>
                </a:cubicBezTo>
                <a:cubicBezTo>
                  <a:pt x="0" y="0"/>
                  <a:pt x="0" y="0"/>
                  <a:pt x="0" y="0"/>
                </a:cubicBezTo>
                <a:cubicBezTo>
                  <a:pt x="9" y="13"/>
                  <a:pt x="17" y="29"/>
                  <a:pt x="23" y="46"/>
                </a:cubicBezTo>
                <a:cubicBezTo>
                  <a:pt x="30" y="67"/>
                  <a:pt x="34" y="91"/>
                  <a:pt x="34" y="116"/>
                </a:cubicBezTo>
                <a:cubicBezTo>
                  <a:pt x="34" y="150"/>
                  <a:pt x="27" y="181"/>
                  <a:pt x="16" y="209"/>
                </a:cubicBezTo>
                <a:cubicBezTo>
                  <a:pt x="12" y="218"/>
                  <a:pt x="8" y="226"/>
                  <a:pt x="3" y="234"/>
                </a:cubicBezTo>
                <a:close/>
              </a:path>
            </a:pathLst>
          </a:custGeom>
          <a:solidFill>
            <a:srgbClr val="1A94BC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439" name="Rectangle 36"/>
          <p:cNvSpPr>
            <a:spLocks noChangeArrowheads="1"/>
          </p:cNvSpPr>
          <p:nvPr/>
        </p:nvSpPr>
        <p:spPr bwMode="auto">
          <a:xfrm>
            <a:off x="4343401" y="4573588"/>
            <a:ext cx="487313" cy="29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1900" b="1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1972</a:t>
            </a:r>
            <a:endParaRPr lang="zh-CN" altLang="zh-CN" b="1" dirty="0" smtClean="0">
              <a:solidFill>
                <a:schemeClr val="bg1"/>
              </a:solidFill>
            </a:endParaRPr>
          </a:p>
        </p:txBody>
      </p:sp>
      <p:sp>
        <p:nvSpPr>
          <p:cNvPr id="12440" name="Rectangle 37"/>
          <p:cNvSpPr>
            <a:spLocks noChangeArrowheads="1"/>
          </p:cNvSpPr>
          <p:nvPr/>
        </p:nvSpPr>
        <p:spPr bwMode="auto">
          <a:xfrm>
            <a:off x="5264151" y="3644900"/>
            <a:ext cx="487313" cy="29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1900" b="1" smtClean="0">
                <a:solidFill>
                  <a:schemeClr val="bg1"/>
                </a:solidFill>
                <a:latin typeface="Times New Roman" panose="02020603050405020304" pitchFamily="18" charset="0"/>
              </a:rPr>
              <a:t>1975</a:t>
            </a:r>
            <a:endParaRPr lang="zh-CN" altLang="zh-CN" b="1" smtClean="0">
              <a:solidFill>
                <a:schemeClr val="bg1"/>
              </a:solidFill>
            </a:endParaRPr>
          </a:p>
        </p:txBody>
      </p:sp>
      <p:sp>
        <p:nvSpPr>
          <p:cNvPr id="12441" name="Rectangle 38"/>
          <p:cNvSpPr>
            <a:spLocks noChangeArrowheads="1"/>
          </p:cNvSpPr>
          <p:nvPr/>
        </p:nvSpPr>
        <p:spPr bwMode="auto">
          <a:xfrm>
            <a:off x="6065838" y="2782888"/>
            <a:ext cx="487313" cy="29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1900" b="1" smtClean="0">
                <a:solidFill>
                  <a:schemeClr val="bg1"/>
                </a:solidFill>
                <a:latin typeface="Times New Roman" panose="02020603050405020304" pitchFamily="18" charset="0"/>
              </a:rPr>
              <a:t>1977</a:t>
            </a:r>
            <a:endParaRPr lang="zh-CN" altLang="zh-CN" b="1" smtClean="0">
              <a:solidFill>
                <a:schemeClr val="bg1"/>
              </a:solidFill>
            </a:endParaRPr>
          </a:p>
        </p:txBody>
      </p:sp>
      <p:sp>
        <p:nvSpPr>
          <p:cNvPr id="12442" name="Rectangle 39"/>
          <p:cNvSpPr>
            <a:spLocks noChangeArrowheads="1"/>
          </p:cNvSpPr>
          <p:nvPr/>
        </p:nvSpPr>
        <p:spPr bwMode="auto">
          <a:xfrm>
            <a:off x="6929438" y="1946275"/>
            <a:ext cx="487313" cy="29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1900" b="1" smtClean="0">
                <a:solidFill>
                  <a:schemeClr val="bg1"/>
                </a:solidFill>
                <a:latin typeface="Times New Roman" panose="02020603050405020304" pitchFamily="18" charset="0"/>
              </a:rPr>
              <a:t>1980</a:t>
            </a:r>
            <a:endParaRPr lang="zh-CN" altLang="zh-CN" b="1" smtClean="0">
              <a:solidFill>
                <a:schemeClr val="bg1"/>
              </a:solidFill>
            </a:endParaRPr>
          </a:p>
        </p:txBody>
      </p:sp>
      <p:grpSp>
        <p:nvGrpSpPr>
          <p:cNvPr id="1053" name="组合 1052"/>
          <p:cNvGrpSpPr/>
          <p:nvPr/>
        </p:nvGrpSpPr>
        <p:grpSpPr>
          <a:xfrm>
            <a:off x="7416751" y="4348591"/>
            <a:ext cx="2347970" cy="889732"/>
            <a:chOff x="7134862" y="3213812"/>
            <a:chExt cx="2347970" cy="889732"/>
          </a:xfrm>
        </p:grpSpPr>
        <p:sp>
          <p:nvSpPr>
            <p:cNvPr id="1054" name="iŝļîdè">
              <a:extLst>
                <a:ext uri="{FF2B5EF4-FFF2-40B4-BE49-F238E27FC236}">
                  <a16:creationId xmlns="" xmlns:a16="http://schemas.microsoft.com/office/drawing/2014/main" id="{6B7C3B94-656E-4279-BF02-2C73261E0CC6}"/>
                </a:ext>
              </a:extLst>
            </p:cNvPr>
            <p:cNvSpPr txBox="1"/>
            <p:nvPr/>
          </p:nvSpPr>
          <p:spPr>
            <a:xfrm flipH="1">
              <a:off x="7159246" y="3504304"/>
              <a:ext cx="2323586" cy="599240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100" dirty="0">
                  <a:solidFill>
                    <a:srgbClr val="000000"/>
                  </a:solidFill>
                  <a:latin typeface="Arial"/>
                </a:rPr>
                <a:t>Copy paste fonts. Choose the only option to retain text……</a:t>
              </a:r>
            </a:p>
          </p:txBody>
        </p:sp>
        <p:sp>
          <p:nvSpPr>
            <p:cNvPr id="1055" name="iṡ1iḍê">
              <a:extLst>
                <a:ext uri="{FF2B5EF4-FFF2-40B4-BE49-F238E27FC236}">
                  <a16:creationId xmlns="" xmlns:a16="http://schemas.microsoft.com/office/drawing/2014/main" id="{CC10FB2F-1CBF-4A29-B89B-364D697EC6FE}"/>
                </a:ext>
              </a:extLst>
            </p:cNvPr>
            <p:cNvSpPr/>
            <p:nvPr/>
          </p:nvSpPr>
          <p:spPr>
            <a:xfrm flipH="1">
              <a:off x="7134862" y="3213812"/>
              <a:ext cx="2323586" cy="507831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r>
                <a:rPr lang="en-US" altLang="zh-CN" sz="2000" b="1" dirty="0">
                  <a:solidFill>
                    <a:srgbClr val="000000"/>
                  </a:solidFill>
                  <a:latin typeface="Arial"/>
                </a:rPr>
                <a:t>Text here</a:t>
              </a:r>
              <a:endParaRPr lang="zh-CN" altLang="en-US" sz="2000" b="1" dirty="0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1056" name="组合 1055"/>
          <p:cNvGrpSpPr/>
          <p:nvPr/>
        </p:nvGrpSpPr>
        <p:grpSpPr>
          <a:xfrm>
            <a:off x="9053577" y="2630410"/>
            <a:ext cx="2347970" cy="889732"/>
            <a:chOff x="7134862" y="3213812"/>
            <a:chExt cx="2347970" cy="889732"/>
          </a:xfrm>
        </p:grpSpPr>
        <p:sp>
          <p:nvSpPr>
            <p:cNvPr id="1057" name="iŝļîdè">
              <a:extLst>
                <a:ext uri="{FF2B5EF4-FFF2-40B4-BE49-F238E27FC236}">
                  <a16:creationId xmlns="" xmlns:a16="http://schemas.microsoft.com/office/drawing/2014/main" id="{6B7C3B94-656E-4279-BF02-2C73261E0CC6}"/>
                </a:ext>
              </a:extLst>
            </p:cNvPr>
            <p:cNvSpPr txBox="1"/>
            <p:nvPr/>
          </p:nvSpPr>
          <p:spPr>
            <a:xfrm flipH="1">
              <a:off x="7159246" y="3504304"/>
              <a:ext cx="2323586" cy="599240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100" dirty="0">
                  <a:solidFill>
                    <a:srgbClr val="000000"/>
                  </a:solidFill>
                  <a:latin typeface="Arial"/>
                </a:rPr>
                <a:t>Copy paste fonts. Choose the only option to retain text……</a:t>
              </a:r>
            </a:p>
          </p:txBody>
        </p:sp>
        <p:sp>
          <p:nvSpPr>
            <p:cNvPr id="1058" name="iṡ1iḍê">
              <a:extLst>
                <a:ext uri="{FF2B5EF4-FFF2-40B4-BE49-F238E27FC236}">
                  <a16:creationId xmlns="" xmlns:a16="http://schemas.microsoft.com/office/drawing/2014/main" id="{CC10FB2F-1CBF-4A29-B89B-364D697EC6FE}"/>
                </a:ext>
              </a:extLst>
            </p:cNvPr>
            <p:cNvSpPr/>
            <p:nvPr/>
          </p:nvSpPr>
          <p:spPr>
            <a:xfrm flipH="1">
              <a:off x="7134862" y="3213812"/>
              <a:ext cx="2323586" cy="507831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r>
                <a:rPr lang="en-US" altLang="zh-CN" sz="2000" b="1" dirty="0">
                  <a:solidFill>
                    <a:srgbClr val="000000"/>
                  </a:solidFill>
                  <a:latin typeface="Arial"/>
                </a:rPr>
                <a:t>Text here</a:t>
              </a:r>
              <a:endParaRPr lang="zh-CN" altLang="en-US" sz="2000" b="1" dirty="0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1059" name="组合 1058"/>
          <p:cNvGrpSpPr/>
          <p:nvPr/>
        </p:nvGrpSpPr>
        <p:grpSpPr>
          <a:xfrm>
            <a:off x="1849437" y="1473690"/>
            <a:ext cx="2347970" cy="889732"/>
            <a:chOff x="7134862" y="3213812"/>
            <a:chExt cx="2347970" cy="889732"/>
          </a:xfrm>
        </p:grpSpPr>
        <p:sp>
          <p:nvSpPr>
            <p:cNvPr id="1060" name="iŝļîdè">
              <a:extLst>
                <a:ext uri="{FF2B5EF4-FFF2-40B4-BE49-F238E27FC236}">
                  <a16:creationId xmlns="" xmlns:a16="http://schemas.microsoft.com/office/drawing/2014/main" id="{6B7C3B94-656E-4279-BF02-2C73261E0CC6}"/>
                </a:ext>
              </a:extLst>
            </p:cNvPr>
            <p:cNvSpPr txBox="1"/>
            <p:nvPr/>
          </p:nvSpPr>
          <p:spPr>
            <a:xfrm flipH="1">
              <a:off x="7159246" y="3504304"/>
              <a:ext cx="2323586" cy="599240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100" dirty="0">
                  <a:solidFill>
                    <a:srgbClr val="000000"/>
                  </a:solidFill>
                  <a:latin typeface="Arial"/>
                </a:rPr>
                <a:t>Copy paste fonts. Choose the only option to retain text……</a:t>
              </a:r>
            </a:p>
          </p:txBody>
        </p:sp>
        <p:sp>
          <p:nvSpPr>
            <p:cNvPr id="1061" name="iṡ1iḍê">
              <a:extLst>
                <a:ext uri="{FF2B5EF4-FFF2-40B4-BE49-F238E27FC236}">
                  <a16:creationId xmlns="" xmlns:a16="http://schemas.microsoft.com/office/drawing/2014/main" id="{CC10FB2F-1CBF-4A29-B89B-364D697EC6FE}"/>
                </a:ext>
              </a:extLst>
            </p:cNvPr>
            <p:cNvSpPr/>
            <p:nvPr/>
          </p:nvSpPr>
          <p:spPr>
            <a:xfrm flipH="1">
              <a:off x="7134862" y="3213812"/>
              <a:ext cx="2323586" cy="507831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r>
                <a:rPr lang="en-US" altLang="zh-CN" sz="2000" b="1" dirty="0">
                  <a:solidFill>
                    <a:srgbClr val="000000"/>
                  </a:solidFill>
                  <a:latin typeface="Arial"/>
                </a:rPr>
                <a:t>Text here</a:t>
              </a:r>
              <a:endParaRPr lang="zh-CN" altLang="en-US" sz="2000" b="1" dirty="0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1062" name="组合 1061"/>
          <p:cNvGrpSpPr/>
          <p:nvPr/>
        </p:nvGrpSpPr>
        <p:grpSpPr>
          <a:xfrm>
            <a:off x="760356" y="3106006"/>
            <a:ext cx="2347970" cy="889732"/>
            <a:chOff x="7134862" y="3213812"/>
            <a:chExt cx="2347970" cy="889732"/>
          </a:xfrm>
        </p:grpSpPr>
        <p:sp>
          <p:nvSpPr>
            <p:cNvPr id="1063" name="iŝļîdè">
              <a:extLst>
                <a:ext uri="{FF2B5EF4-FFF2-40B4-BE49-F238E27FC236}">
                  <a16:creationId xmlns="" xmlns:a16="http://schemas.microsoft.com/office/drawing/2014/main" id="{6B7C3B94-656E-4279-BF02-2C73261E0CC6}"/>
                </a:ext>
              </a:extLst>
            </p:cNvPr>
            <p:cNvSpPr txBox="1"/>
            <p:nvPr/>
          </p:nvSpPr>
          <p:spPr>
            <a:xfrm flipH="1">
              <a:off x="7159246" y="3504304"/>
              <a:ext cx="2323586" cy="599240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100" dirty="0">
                  <a:solidFill>
                    <a:srgbClr val="000000"/>
                  </a:solidFill>
                  <a:latin typeface="Arial"/>
                </a:rPr>
                <a:t>Copy paste fonts. Choose the only option to retain text……</a:t>
              </a:r>
            </a:p>
          </p:txBody>
        </p:sp>
        <p:sp>
          <p:nvSpPr>
            <p:cNvPr id="1064" name="iṡ1iḍê">
              <a:extLst>
                <a:ext uri="{FF2B5EF4-FFF2-40B4-BE49-F238E27FC236}">
                  <a16:creationId xmlns="" xmlns:a16="http://schemas.microsoft.com/office/drawing/2014/main" id="{CC10FB2F-1CBF-4A29-B89B-364D697EC6FE}"/>
                </a:ext>
              </a:extLst>
            </p:cNvPr>
            <p:cNvSpPr/>
            <p:nvPr/>
          </p:nvSpPr>
          <p:spPr>
            <a:xfrm flipH="1">
              <a:off x="7134862" y="3213812"/>
              <a:ext cx="2323586" cy="507831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r>
                <a:rPr lang="en-US" altLang="zh-CN" sz="2000" b="1" dirty="0">
                  <a:solidFill>
                    <a:srgbClr val="000000"/>
                  </a:solidFill>
                  <a:latin typeface="Arial"/>
                </a:rPr>
                <a:t>Text here</a:t>
              </a:r>
              <a:endParaRPr lang="zh-CN" altLang="en-US" sz="2000" b="1" dirty="0">
                <a:solidFill>
                  <a:srgbClr val="000000"/>
                </a:solidFill>
                <a:latin typeface="Arial"/>
              </a:endParaRPr>
            </a:p>
          </p:txBody>
        </p:sp>
      </p:grpSp>
      <p:sp>
        <p:nvSpPr>
          <p:cNvPr id="1065" name="iŝļîdè">
            <a:extLst>
              <a:ext uri="{FF2B5EF4-FFF2-40B4-BE49-F238E27FC236}">
                <a16:creationId xmlns="" xmlns:a16="http://schemas.microsoft.com/office/drawing/2014/main" id="{6B7C3B94-656E-4279-BF02-2C73261E0CC6}"/>
              </a:ext>
            </a:extLst>
          </p:cNvPr>
          <p:cNvSpPr txBox="1"/>
          <p:nvPr/>
        </p:nvSpPr>
        <p:spPr>
          <a:xfrm flipH="1">
            <a:off x="4741842" y="1683301"/>
            <a:ext cx="1733635" cy="599240"/>
          </a:xfrm>
          <a:prstGeom prst="rect">
            <a:avLst/>
          </a:prstGeom>
          <a:noFill/>
        </p:spPr>
        <p:txBody>
          <a:bodyPr wrap="square" lIns="91440" tIns="45720" rIns="91440" bIns="45720" anchor="ctr">
            <a:normAutofit fontScale="92500" lnSpcReduction="1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1100" dirty="0">
                <a:solidFill>
                  <a:srgbClr val="000000"/>
                </a:solidFill>
                <a:latin typeface="Arial"/>
              </a:rPr>
              <a:t>Copy paste fonts. Choose the only option to retain text……</a:t>
            </a:r>
          </a:p>
        </p:txBody>
      </p:sp>
      <p:sp>
        <p:nvSpPr>
          <p:cNvPr id="1066" name="iŝļîdè">
            <a:extLst>
              <a:ext uri="{FF2B5EF4-FFF2-40B4-BE49-F238E27FC236}">
                <a16:creationId xmlns="" xmlns:a16="http://schemas.microsoft.com/office/drawing/2014/main" id="{6B7C3B94-656E-4279-BF02-2C73261E0CC6}"/>
              </a:ext>
            </a:extLst>
          </p:cNvPr>
          <p:cNvSpPr txBox="1"/>
          <p:nvPr/>
        </p:nvSpPr>
        <p:spPr>
          <a:xfrm flipH="1">
            <a:off x="3390858" y="3381041"/>
            <a:ext cx="1733635" cy="599240"/>
          </a:xfrm>
          <a:prstGeom prst="rect">
            <a:avLst/>
          </a:prstGeom>
          <a:noFill/>
        </p:spPr>
        <p:txBody>
          <a:bodyPr wrap="square" lIns="91440" tIns="45720" rIns="91440" bIns="45720" anchor="ctr">
            <a:normAutofit fontScale="92500" lnSpcReduction="1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1100" dirty="0">
                <a:solidFill>
                  <a:srgbClr val="000000"/>
                </a:solidFill>
                <a:latin typeface="Arial"/>
              </a:rPr>
              <a:t>Copy paste fonts. Choose the only option to retain text……</a:t>
            </a:r>
          </a:p>
        </p:txBody>
      </p:sp>
      <p:sp>
        <p:nvSpPr>
          <p:cNvPr id="1067" name="iŝļîdè">
            <a:extLst>
              <a:ext uri="{FF2B5EF4-FFF2-40B4-BE49-F238E27FC236}">
                <a16:creationId xmlns="" xmlns:a16="http://schemas.microsoft.com/office/drawing/2014/main" id="{6B7C3B94-656E-4279-BF02-2C73261E0CC6}"/>
              </a:ext>
            </a:extLst>
          </p:cNvPr>
          <p:cNvSpPr txBox="1"/>
          <p:nvPr/>
        </p:nvSpPr>
        <p:spPr>
          <a:xfrm flipH="1">
            <a:off x="6943684" y="2711450"/>
            <a:ext cx="1733635" cy="599240"/>
          </a:xfrm>
          <a:prstGeom prst="rect">
            <a:avLst/>
          </a:prstGeom>
          <a:noFill/>
        </p:spPr>
        <p:txBody>
          <a:bodyPr wrap="square" lIns="91440" tIns="45720" rIns="91440" bIns="45720" anchor="ctr">
            <a:normAutofit fontScale="92500" lnSpcReduction="1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1100" dirty="0">
                <a:solidFill>
                  <a:srgbClr val="000000"/>
                </a:solidFill>
                <a:latin typeface="Arial"/>
              </a:rPr>
              <a:t>Copy paste fonts. Choose the only option to retain text……</a:t>
            </a:r>
          </a:p>
        </p:txBody>
      </p:sp>
      <p:sp>
        <p:nvSpPr>
          <p:cNvPr id="1068" name="iŝļîdè">
            <a:extLst>
              <a:ext uri="{FF2B5EF4-FFF2-40B4-BE49-F238E27FC236}">
                <a16:creationId xmlns="" xmlns:a16="http://schemas.microsoft.com/office/drawing/2014/main" id="{6B7C3B94-656E-4279-BF02-2C73261E0CC6}"/>
              </a:ext>
            </a:extLst>
          </p:cNvPr>
          <p:cNvSpPr txBox="1"/>
          <p:nvPr/>
        </p:nvSpPr>
        <p:spPr>
          <a:xfrm flipH="1">
            <a:off x="5349791" y="4495048"/>
            <a:ext cx="1733635" cy="599240"/>
          </a:xfrm>
          <a:prstGeom prst="rect">
            <a:avLst/>
          </a:prstGeom>
          <a:noFill/>
        </p:spPr>
        <p:txBody>
          <a:bodyPr wrap="square" lIns="91440" tIns="45720" rIns="91440" bIns="45720" anchor="ctr">
            <a:normAutofit fontScale="92500" lnSpcReduction="1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1100" dirty="0">
                <a:solidFill>
                  <a:srgbClr val="000000"/>
                </a:solidFill>
                <a:latin typeface="Arial"/>
              </a:rPr>
              <a:t>Copy paste fonts. Choose the only option to retain text……</a:t>
            </a:r>
          </a:p>
        </p:txBody>
      </p:sp>
    </p:spTree>
    <p:extLst>
      <p:ext uri="{BB962C8B-B14F-4D97-AF65-F5344CB8AC3E}">
        <p14:creationId xmlns:p14="http://schemas.microsoft.com/office/powerpoint/2010/main" val="599532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6"/>
          <p:cNvSpPr/>
          <p:nvPr/>
        </p:nvSpPr>
        <p:spPr bwMode="auto">
          <a:xfrm>
            <a:off x="4850321" y="1471180"/>
            <a:ext cx="2030413" cy="4448175"/>
          </a:xfrm>
          <a:custGeom>
            <a:avLst/>
            <a:gdLst>
              <a:gd name="T0" fmla="*/ 716 w 1279"/>
              <a:gd name="T1" fmla="*/ 2038 h 2802"/>
              <a:gd name="T2" fmla="*/ 886 w 1279"/>
              <a:gd name="T3" fmla="*/ 1741 h 2802"/>
              <a:gd name="T4" fmla="*/ 716 w 1279"/>
              <a:gd name="T5" fmla="*/ 1444 h 2802"/>
              <a:gd name="T6" fmla="*/ 1058 w 1279"/>
              <a:gd name="T7" fmla="*/ 1444 h 2802"/>
              <a:gd name="T8" fmla="*/ 1279 w 1279"/>
              <a:gd name="T9" fmla="*/ 1061 h 2802"/>
              <a:gd name="T10" fmla="*/ 1058 w 1279"/>
              <a:gd name="T11" fmla="*/ 677 h 2802"/>
              <a:gd name="T12" fmla="*/ 716 w 1279"/>
              <a:gd name="T13" fmla="*/ 677 h 2802"/>
              <a:gd name="T14" fmla="*/ 886 w 1279"/>
              <a:gd name="T15" fmla="*/ 383 h 2802"/>
              <a:gd name="T16" fmla="*/ 665 w 1279"/>
              <a:gd name="T17" fmla="*/ 0 h 2802"/>
              <a:gd name="T18" fmla="*/ 224 w 1279"/>
              <a:gd name="T19" fmla="*/ 0 h 2802"/>
              <a:gd name="T20" fmla="*/ 0 w 1279"/>
              <a:gd name="T21" fmla="*/ 383 h 2802"/>
              <a:gd name="T22" fmla="*/ 224 w 1279"/>
              <a:gd name="T23" fmla="*/ 767 h 2802"/>
              <a:gd name="T24" fmla="*/ 566 w 1279"/>
              <a:gd name="T25" fmla="*/ 767 h 2802"/>
              <a:gd name="T26" fmla="*/ 393 w 1279"/>
              <a:gd name="T27" fmla="*/ 1061 h 2802"/>
              <a:gd name="T28" fmla="*/ 566 w 1279"/>
              <a:gd name="T29" fmla="*/ 1358 h 2802"/>
              <a:gd name="T30" fmla="*/ 224 w 1279"/>
              <a:gd name="T31" fmla="*/ 1358 h 2802"/>
              <a:gd name="T32" fmla="*/ 0 w 1279"/>
              <a:gd name="T33" fmla="*/ 1741 h 2802"/>
              <a:gd name="T34" fmla="*/ 224 w 1279"/>
              <a:gd name="T35" fmla="*/ 2124 h 2802"/>
              <a:gd name="T36" fmla="*/ 566 w 1279"/>
              <a:gd name="T37" fmla="*/ 2124 h 2802"/>
              <a:gd name="T38" fmla="*/ 393 w 1279"/>
              <a:gd name="T39" fmla="*/ 2418 h 2802"/>
              <a:gd name="T40" fmla="*/ 614 w 1279"/>
              <a:gd name="T41" fmla="*/ 2802 h 2802"/>
              <a:gd name="T42" fmla="*/ 1058 w 1279"/>
              <a:gd name="T43" fmla="*/ 2802 h 2802"/>
              <a:gd name="T44" fmla="*/ 1279 w 1279"/>
              <a:gd name="T45" fmla="*/ 2418 h 2802"/>
              <a:gd name="T46" fmla="*/ 1058 w 1279"/>
              <a:gd name="T47" fmla="*/ 2038 h 2802"/>
              <a:gd name="T48" fmla="*/ 716 w 1279"/>
              <a:gd name="T49" fmla="*/ 2038 h 28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279" h="2802">
                <a:moveTo>
                  <a:pt x="716" y="2038"/>
                </a:moveTo>
                <a:lnTo>
                  <a:pt x="886" y="1741"/>
                </a:lnTo>
                <a:lnTo>
                  <a:pt x="716" y="1444"/>
                </a:lnTo>
                <a:lnTo>
                  <a:pt x="1058" y="1444"/>
                </a:lnTo>
                <a:lnTo>
                  <a:pt x="1279" y="1061"/>
                </a:lnTo>
                <a:lnTo>
                  <a:pt x="1058" y="677"/>
                </a:lnTo>
                <a:lnTo>
                  <a:pt x="716" y="677"/>
                </a:lnTo>
                <a:lnTo>
                  <a:pt x="886" y="383"/>
                </a:lnTo>
                <a:lnTo>
                  <a:pt x="665" y="0"/>
                </a:lnTo>
                <a:lnTo>
                  <a:pt x="224" y="0"/>
                </a:lnTo>
                <a:lnTo>
                  <a:pt x="0" y="383"/>
                </a:lnTo>
                <a:lnTo>
                  <a:pt x="224" y="767"/>
                </a:lnTo>
                <a:lnTo>
                  <a:pt x="566" y="767"/>
                </a:lnTo>
                <a:lnTo>
                  <a:pt x="393" y="1061"/>
                </a:lnTo>
                <a:lnTo>
                  <a:pt x="566" y="1358"/>
                </a:lnTo>
                <a:lnTo>
                  <a:pt x="224" y="1358"/>
                </a:lnTo>
                <a:lnTo>
                  <a:pt x="0" y="1741"/>
                </a:lnTo>
                <a:lnTo>
                  <a:pt x="224" y="2124"/>
                </a:lnTo>
                <a:lnTo>
                  <a:pt x="566" y="2124"/>
                </a:lnTo>
                <a:lnTo>
                  <a:pt x="393" y="2418"/>
                </a:lnTo>
                <a:lnTo>
                  <a:pt x="614" y="2802"/>
                </a:lnTo>
                <a:lnTo>
                  <a:pt x="1058" y="2802"/>
                </a:lnTo>
                <a:lnTo>
                  <a:pt x="1279" y="2418"/>
                </a:lnTo>
                <a:lnTo>
                  <a:pt x="1058" y="2038"/>
                </a:lnTo>
                <a:lnTo>
                  <a:pt x="716" y="2038"/>
                </a:lnTo>
                <a:close/>
              </a:path>
            </a:pathLst>
          </a:custGeom>
          <a:solidFill>
            <a:srgbClr val="1A94BC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Freeform 7"/>
          <p:cNvSpPr/>
          <p:nvPr/>
        </p:nvSpPr>
        <p:spPr bwMode="auto">
          <a:xfrm>
            <a:off x="4850321" y="1471180"/>
            <a:ext cx="2030413" cy="4448175"/>
          </a:xfrm>
          <a:custGeom>
            <a:avLst/>
            <a:gdLst>
              <a:gd name="T0" fmla="*/ 716 w 1279"/>
              <a:gd name="T1" fmla="*/ 2038 h 2802"/>
              <a:gd name="T2" fmla="*/ 886 w 1279"/>
              <a:gd name="T3" fmla="*/ 1741 h 2802"/>
              <a:gd name="T4" fmla="*/ 716 w 1279"/>
              <a:gd name="T5" fmla="*/ 1444 h 2802"/>
              <a:gd name="T6" fmla="*/ 1058 w 1279"/>
              <a:gd name="T7" fmla="*/ 1444 h 2802"/>
              <a:gd name="T8" fmla="*/ 1279 w 1279"/>
              <a:gd name="T9" fmla="*/ 1061 h 2802"/>
              <a:gd name="T10" fmla="*/ 1058 w 1279"/>
              <a:gd name="T11" fmla="*/ 677 h 2802"/>
              <a:gd name="T12" fmla="*/ 716 w 1279"/>
              <a:gd name="T13" fmla="*/ 677 h 2802"/>
              <a:gd name="T14" fmla="*/ 886 w 1279"/>
              <a:gd name="T15" fmla="*/ 383 h 2802"/>
              <a:gd name="T16" fmla="*/ 665 w 1279"/>
              <a:gd name="T17" fmla="*/ 0 h 2802"/>
              <a:gd name="T18" fmla="*/ 224 w 1279"/>
              <a:gd name="T19" fmla="*/ 0 h 2802"/>
              <a:gd name="T20" fmla="*/ 0 w 1279"/>
              <a:gd name="T21" fmla="*/ 383 h 2802"/>
              <a:gd name="T22" fmla="*/ 224 w 1279"/>
              <a:gd name="T23" fmla="*/ 767 h 2802"/>
              <a:gd name="T24" fmla="*/ 566 w 1279"/>
              <a:gd name="T25" fmla="*/ 767 h 2802"/>
              <a:gd name="T26" fmla="*/ 393 w 1279"/>
              <a:gd name="T27" fmla="*/ 1061 h 2802"/>
              <a:gd name="T28" fmla="*/ 566 w 1279"/>
              <a:gd name="T29" fmla="*/ 1358 h 2802"/>
              <a:gd name="T30" fmla="*/ 224 w 1279"/>
              <a:gd name="T31" fmla="*/ 1358 h 2802"/>
              <a:gd name="T32" fmla="*/ 0 w 1279"/>
              <a:gd name="T33" fmla="*/ 1741 h 2802"/>
              <a:gd name="T34" fmla="*/ 224 w 1279"/>
              <a:gd name="T35" fmla="*/ 2124 h 2802"/>
              <a:gd name="T36" fmla="*/ 566 w 1279"/>
              <a:gd name="T37" fmla="*/ 2124 h 2802"/>
              <a:gd name="T38" fmla="*/ 393 w 1279"/>
              <a:gd name="T39" fmla="*/ 2418 h 2802"/>
              <a:gd name="T40" fmla="*/ 614 w 1279"/>
              <a:gd name="T41" fmla="*/ 2802 h 2802"/>
              <a:gd name="T42" fmla="*/ 1058 w 1279"/>
              <a:gd name="T43" fmla="*/ 2802 h 2802"/>
              <a:gd name="T44" fmla="*/ 1279 w 1279"/>
              <a:gd name="T45" fmla="*/ 2418 h 2802"/>
              <a:gd name="T46" fmla="*/ 1058 w 1279"/>
              <a:gd name="T47" fmla="*/ 2038 h 2802"/>
              <a:gd name="T48" fmla="*/ 716 w 1279"/>
              <a:gd name="T49" fmla="*/ 2038 h 28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279" h="2802">
                <a:moveTo>
                  <a:pt x="716" y="2038"/>
                </a:moveTo>
                <a:lnTo>
                  <a:pt x="886" y="1741"/>
                </a:lnTo>
                <a:lnTo>
                  <a:pt x="716" y="1444"/>
                </a:lnTo>
                <a:lnTo>
                  <a:pt x="1058" y="1444"/>
                </a:lnTo>
                <a:lnTo>
                  <a:pt x="1279" y="1061"/>
                </a:lnTo>
                <a:lnTo>
                  <a:pt x="1058" y="677"/>
                </a:lnTo>
                <a:lnTo>
                  <a:pt x="716" y="677"/>
                </a:lnTo>
                <a:lnTo>
                  <a:pt x="886" y="383"/>
                </a:lnTo>
                <a:lnTo>
                  <a:pt x="665" y="0"/>
                </a:lnTo>
                <a:lnTo>
                  <a:pt x="224" y="0"/>
                </a:lnTo>
                <a:lnTo>
                  <a:pt x="0" y="383"/>
                </a:lnTo>
                <a:lnTo>
                  <a:pt x="224" y="767"/>
                </a:lnTo>
                <a:lnTo>
                  <a:pt x="566" y="767"/>
                </a:lnTo>
                <a:lnTo>
                  <a:pt x="393" y="1061"/>
                </a:lnTo>
                <a:lnTo>
                  <a:pt x="566" y="1358"/>
                </a:lnTo>
                <a:lnTo>
                  <a:pt x="224" y="1358"/>
                </a:lnTo>
                <a:lnTo>
                  <a:pt x="0" y="1741"/>
                </a:lnTo>
                <a:lnTo>
                  <a:pt x="224" y="2124"/>
                </a:lnTo>
                <a:lnTo>
                  <a:pt x="566" y="2124"/>
                </a:lnTo>
                <a:lnTo>
                  <a:pt x="393" y="2418"/>
                </a:lnTo>
                <a:lnTo>
                  <a:pt x="614" y="2802"/>
                </a:lnTo>
                <a:lnTo>
                  <a:pt x="1058" y="2802"/>
                </a:lnTo>
                <a:lnTo>
                  <a:pt x="1279" y="2418"/>
                </a:lnTo>
                <a:lnTo>
                  <a:pt x="1058" y="2038"/>
                </a:lnTo>
                <a:lnTo>
                  <a:pt x="716" y="2038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Freeform 10"/>
          <p:cNvSpPr/>
          <p:nvPr/>
        </p:nvSpPr>
        <p:spPr bwMode="auto">
          <a:xfrm>
            <a:off x="5013834" y="1607705"/>
            <a:ext cx="1084263" cy="938213"/>
          </a:xfrm>
          <a:custGeom>
            <a:avLst/>
            <a:gdLst>
              <a:gd name="T0" fmla="*/ 169 w 683"/>
              <a:gd name="T1" fmla="*/ 591 h 591"/>
              <a:gd name="T2" fmla="*/ 0 w 683"/>
              <a:gd name="T3" fmla="*/ 297 h 591"/>
              <a:gd name="T4" fmla="*/ 169 w 683"/>
              <a:gd name="T5" fmla="*/ 0 h 591"/>
              <a:gd name="T6" fmla="*/ 511 w 683"/>
              <a:gd name="T7" fmla="*/ 0 h 591"/>
              <a:gd name="T8" fmla="*/ 683 w 683"/>
              <a:gd name="T9" fmla="*/ 297 h 591"/>
              <a:gd name="T10" fmla="*/ 511 w 683"/>
              <a:gd name="T11" fmla="*/ 591 h 591"/>
              <a:gd name="T12" fmla="*/ 169 w 683"/>
              <a:gd name="T13" fmla="*/ 591 h 5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3" h="591">
                <a:moveTo>
                  <a:pt x="169" y="591"/>
                </a:moveTo>
                <a:lnTo>
                  <a:pt x="0" y="297"/>
                </a:lnTo>
                <a:lnTo>
                  <a:pt x="169" y="0"/>
                </a:lnTo>
                <a:lnTo>
                  <a:pt x="511" y="0"/>
                </a:lnTo>
                <a:lnTo>
                  <a:pt x="683" y="297"/>
                </a:lnTo>
                <a:lnTo>
                  <a:pt x="511" y="591"/>
                </a:lnTo>
                <a:lnTo>
                  <a:pt x="169" y="59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" name="Freeform 13"/>
          <p:cNvSpPr/>
          <p:nvPr/>
        </p:nvSpPr>
        <p:spPr bwMode="auto">
          <a:xfrm>
            <a:off x="5013834" y="3763530"/>
            <a:ext cx="1084263" cy="942975"/>
          </a:xfrm>
          <a:custGeom>
            <a:avLst/>
            <a:gdLst>
              <a:gd name="T0" fmla="*/ 169 w 683"/>
              <a:gd name="T1" fmla="*/ 594 h 594"/>
              <a:gd name="T2" fmla="*/ 0 w 683"/>
              <a:gd name="T3" fmla="*/ 297 h 594"/>
              <a:gd name="T4" fmla="*/ 169 w 683"/>
              <a:gd name="T5" fmla="*/ 0 h 594"/>
              <a:gd name="T6" fmla="*/ 511 w 683"/>
              <a:gd name="T7" fmla="*/ 0 h 594"/>
              <a:gd name="T8" fmla="*/ 683 w 683"/>
              <a:gd name="T9" fmla="*/ 297 h 594"/>
              <a:gd name="T10" fmla="*/ 511 w 683"/>
              <a:gd name="T11" fmla="*/ 594 h 594"/>
              <a:gd name="T12" fmla="*/ 169 w 683"/>
              <a:gd name="T13" fmla="*/ 594 h 5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3" h="594">
                <a:moveTo>
                  <a:pt x="169" y="594"/>
                </a:moveTo>
                <a:lnTo>
                  <a:pt x="0" y="297"/>
                </a:lnTo>
                <a:lnTo>
                  <a:pt x="169" y="0"/>
                </a:lnTo>
                <a:lnTo>
                  <a:pt x="511" y="0"/>
                </a:lnTo>
                <a:lnTo>
                  <a:pt x="683" y="297"/>
                </a:lnTo>
                <a:lnTo>
                  <a:pt x="511" y="594"/>
                </a:lnTo>
                <a:lnTo>
                  <a:pt x="169" y="59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pic>
        <p:nvPicPr>
          <p:cNvPr id="3088" name="Picture 1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5809" y="2622117"/>
            <a:ext cx="619125" cy="2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Freeform 17"/>
          <p:cNvSpPr/>
          <p:nvPr/>
        </p:nvSpPr>
        <p:spPr bwMode="auto">
          <a:xfrm>
            <a:off x="5631371" y="2688792"/>
            <a:ext cx="1092200" cy="938213"/>
          </a:xfrm>
          <a:custGeom>
            <a:avLst/>
            <a:gdLst>
              <a:gd name="T0" fmla="*/ 173 w 688"/>
              <a:gd name="T1" fmla="*/ 591 h 591"/>
              <a:gd name="T2" fmla="*/ 0 w 688"/>
              <a:gd name="T3" fmla="*/ 294 h 591"/>
              <a:gd name="T4" fmla="*/ 173 w 688"/>
              <a:gd name="T5" fmla="*/ 0 h 591"/>
              <a:gd name="T6" fmla="*/ 515 w 688"/>
              <a:gd name="T7" fmla="*/ 0 h 591"/>
              <a:gd name="T8" fmla="*/ 688 w 688"/>
              <a:gd name="T9" fmla="*/ 294 h 591"/>
              <a:gd name="T10" fmla="*/ 515 w 688"/>
              <a:gd name="T11" fmla="*/ 591 h 591"/>
              <a:gd name="T12" fmla="*/ 173 w 688"/>
              <a:gd name="T13" fmla="*/ 591 h 5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8" h="591">
                <a:moveTo>
                  <a:pt x="173" y="591"/>
                </a:moveTo>
                <a:lnTo>
                  <a:pt x="0" y="294"/>
                </a:lnTo>
                <a:lnTo>
                  <a:pt x="173" y="0"/>
                </a:lnTo>
                <a:lnTo>
                  <a:pt x="515" y="0"/>
                </a:lnTo>
                <a:lnTo>
                  <a:pt x="688" y="294"/>
                </a:lnTo>
                <a:lnTo>
                  <a:pt x="515" y="591"/>
                </a:lnTo>
                <a:lnTo>
                  <a:pt x="173" y="59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" name="Freeform 20"/>
          <p:cNvSpPr/>
          <p:nvPr/>
        </p:nvSpPr>
        <p:spPr bwMode="auto">
          <a:xfrm>
            <a:off x="5631371" y="4843030"/>
            <a:ext cx="1092200" cy="938213"/>
          </a:xfrm>
          <a:custGeom>
            <a:avLst/>
            <a:gdLst>
              <a:gd name="T0" fmla="*/ 173 w 688"/>
              <a:gd name="T1" fmla="*/ 591 h 591"/>
              <a:gd name="T2" fmla="*/ 0 w 688"/>
              <a:gd name="T3" fmla="*/ 294 h 591"/>
              <a:gd name="T4" fmla="*/ 173 w 688"/>
              <a:gd name="T5" fmla="*/ 0 h 591"/>
              <a:gd name="T6" fmla="*/ 515 w 688"/>
              <a:gd name="T7" fmla="*/ 0 h 591"/>
              <a:gd name="T8" fmla="*/ 688 w 688"/>
              <a:gd name="T9" fmla="*/ 294 h 591"/>
              <a:gd name="T10" fmla="*/ 515 w 688"/>
              <a:gd name="T11" fmla="*/ 591 h 591"/>
              <a:gd name="T12" fmla="*/ 173 w 688"/>
              <a:gd name="T13" fmla="*/ 591 h 5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8" h="591">
                <a:moveTo>
                  <a:pt x="173" y="591"/>
                </a:moveTo>
                <a:lnTo>
                  <a:pt x="0" y="294"/>
                </a:lnTo>
                <a:lnTo>
                  <a:pt x="173" y="0"/>
                </a:lnTo>
                <a:lnTo>
                  <a:pt x="515" y="0"/>
                </a:lnTo>
                <a:lnTo>
                  <a:pt x="688" y="294"/>
                </a:lnTo>
                <a:lnTo>
                  <a:pt x="515" y="591"/>
                </a:lnTo>
                <a:lnTo>
                  <a:pt x="173" y="59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" name="Freeform 21"/>
          <p:cNvSpPr/>
          <p:nvPr/>
        </p:nvSpPr>
        <p:spPr bwMode="auto">
          <a:xfrm>
            <a:off x="6444171" y="2023630"/>
            <a:ext cx="328613" cy="112713"/>
          </a:xfrm>
          <a:custGeom>
            <a:avLst/>
            <a:gdLst>
              <a:gd name="T0" fmla="*/ 54 w 65"/>
              <a:gd name="T1" fmla="*/ 22 h 22"/>
              <a:gd name="T2" fmla="*/ 65 w 65"/>
              <a:gd name="T3" fmla="*/ 11 h 22"/>
              <a:gd name="T4" fmla="*/ 54 w 65"/>
              <a:gd name="T5" fmla="*/ 0 h 22"/>
              <a:gd name="T6" fmla="*/ 43 w 65"/>
              <a:gd name="T7" fmla="*/ 9 h 22"/>
              <a:gd name="T8" fmla="*/ 0 w 65"/>
              <a:gd name="T9" fmla="*/ 9 h 22"/>
              <a:gd name="T10" fmla="*/ 0 w 65"/>
              <a:gd name="T11" fmla="*/ 13 h 22"/>
              <a:gd name="T12" fmla="*/ 43 w 65"/>
              <a:gd name="T13" fmla="*/ 13 h 22"/>
              <a:gd name="T14" fmla="*/ 54 w 65"/>
              <a:gd name="T15" fmla="*/ 22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5" h="22">
                <a:moveTo>
                  <a:pt x="54" y="22"/>
                </a:moveTo>
                <a:cubicBezTo>
                  <a:pt x="60" y="22"/>
                  <a:pt x="65" y="17"/>
                  <a:pt x="65" y="11"/>
                </a:cubicBezTo>
                <a:cubicBezTo>
                  <a:pt x="65" y="5"/>
                  <a:pt x="60" y="0"/>
                  <a:pt x="54" y="0"/>
                </a:cubicBezTo>
                <a:cubicBezTo>
                  <a:pt x="49" y="0"/>
                  <a:pt x="44" y="4"/>
                  <a:pt x="43" y="9"/>
                </a:cubicBezTo>
                <a:cubicBezTo>
                  <a:pt x="0" y="9"/>
                  <a:pt x="0" y="9"/>
                  <a:pt x="0" y="9"/>
                </a:cubicBezTo>
                <a:cubicBezTo>
                  <a:pt x="0" y="13"/>
                  <a:pt x="0" y="13"/>
                  <a:pt x="0" y="13"/>
                </a:cubicBezTo>
                <a:cubicBezTo>
                  <a:pt x="43" y="13"/>
                  <a:pt x="43" y="13"/>
                  <a:pt x="43" y="13"/>
                </a:cubicBezTo>
                <a:cubicBezTo>
                  <a:pt x="44" y="18"/>
                  <a:pt x="49" y="22"/>
                  <a:pt x="54" y="2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2" name="Freeform 22"/>
          <p:cNvSpPr/>
          <p:nvPr/>
        </p:nvSpPr>
        <p:spPr bwMode="auto">
          <a:xfrm>
            <a:off x="6444171" y="4179455"/>
            <a:ext cx="328613" cy="111125"/>
          </a:xfrm>
          <a:custGeom>
            <a:avLst/>
            <a:gdLst>
              <a:gd name="T0" fmla="*/ 54 w 65"/>
              <a:gd name="T1" fmla="*/ 0 h 22"/>
              <a:gd name="T2" fmla="*/ 43 w 65"/>
              <a:gd name="T3" fmla="*/ 9 h 22"/>
              <a:gd name="T4" fmla="*/ 0 w 65"/>
              <a:gd name="T5" fmla="*/ 9 h 22"/>
              <a:gd name="T6" fmla="*/ 0 w 65"/>
              <a:gd name="T7" fmla="*/ 13 h 22"/>
              <a:gd name="T8" fmla="*/ 43 w 65"/>
              <a:gd name="T9" fmla="*/ 13 h 22"/>
              <a:gd name="T10" fmla="*/ 54 w 65"/>
              <a:gd name="T11" fmla="*/ 22 h 22"/>
              <a:gd name="T12" fmla="*/ 65 w 65"/>
              <a:gd name="T13" fmla="*/ 11 h 22"/>
              <a:gd name="T14" fmla="*/ 54 w 65"/>
              <a:gd name="T15" fmla="*/ 0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5" h="22">
                <a:moveTo>
                  <a:pt x="54" y="0"/>
                </a:moveTo>
                <a:cubicBezTo>
                  <a:pt x="49" y="0"/>
                  <a:pt x="44" y="4"/>
                  <a:pt x="43" y="9"/>
                </a:cubicBezTo>
                <a:cubicBezTo>
                  <a:pt x="0" y="9"/>
                  <a:pt x="0" y="9"/>
                  <a:pt x="0" y="9"/>
                </a:cubicBezTo>
                <a:cubicBezTo>
                  <a:pt x="0" y="13"/>
                  <a:pt x="0" y="13"/>
                  <a:pt x="0" y="13"/>
                </a:cubicBezTo>
                <a:cubicBezTo>
                  <a:pt x="43" y="13"/>
                  <a:pt x="43" y="13"/>
                  <a:pt x="43" y="13"/>
                </a:cubicBezTo>
                <a:cubicBezTo>
                  <a:pt x="44" y="18"/>
                  <a:pt x="49" y="22"/>
                  <a:pt x="54" y="22"/>
                </a:cubicBezTo>
                <a:cubicBezTo>
                  <a:pt x="60" y="22"/>
                  <a:pt x="65" y="17"/>
                  <a:pt x="65" y="11"/>
                </a:cubicBezTo>
                <a:cubicBezTo>
                  <a:pt x="65" y="5"/>
                  <a:pt x="60" y="0"/>
                  <a:pt x="54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3" name="Freeform 23"/>
          <p:cNvSpPr/>
          <p:nvPr/>
        </p:nvSpPr>
        <p:spPr bwMode="auto">
          <a:xfrm>
            <a:off x="4951921" y="3098367"/>
            <a:ext cx="330200" cy="112713"/>
          </a:xfrm>
          <a:custGeom>
            <a:avLst/>
            <a:gdLst>
              <a:gd name="T0" fmla="*/ 11 w 65"/>
              <a:gd name="T1" fmla="*/ 0 h 22"/>
              <a:gd name="T2" fmla="*/ 0 w 65"/>
              <a:gd name="T3" fmla="*/ 11 h 22"/>
              <a:gd name="T4" fmla="*/ 11 w 65"/>
              <a:gd name="T5" fmla="*/ 22 h 22"/>
              <a:gd name="T6" fmla="*/ 22 w 65"/>
              <a:gd name="T7" fmla="*/ 13 h 22"/>
              <a:gd name="T8" fmla="*/ 65 w 65"/>
              <a:gd name="T9" fmla="*/ 13 h 22"/>
              <a:gd name="T10" fmla="*/ 65 w 65"/>
              <a:gd name="T11" fmla="*/ 9 h 22"/>
              <a:gd name="T12" fmla="*/ 22 w 65"/>
              <a:gd name="T13" fmla="*/ 9 h 22"/>
              <a:gd name="T14" fmla="*/ 11 w 65"/>
              <a:gd name="T15" fmla="*/ 0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5" h="22">
                <a:moveTo>
                  <a:pt x="11" y="0"/>
                </a:moveTo>
                <a:cubicBezTo>
                  <a:pt x="5" y="0"/>
                  <a:pt x="0" y="5"/>
                  <a:pt x="0" y="11"/>
                </a:cubicBezTo>
                <a:cubicBezTo>
                  <a:pt x="0" y="17"/>
                  <a:pt x="5" y="22"/>
                  <a:pt x="11" y="22"/>
                </a:cubicBezTo>
                <a:cubicBezTo>
                  <a:pt x="16" y="22"/>
                  <a:pt x="21" y="18"/>
                  <a:pt x="22" y="13"/>
                </a:cubicBezTo>
                <a:cubicBezTo>
                  <a:pt x="65" y="13"/>
                  <a:pt x="65" y="13"/>
                  <a:pt x="65" y="13"/>
                </a:cubicBezTo>
                <a:cubicBezTo>
                  <a:pt x="65" y="9"/>
                  <a:pt x="65" y="9"/>
                  <a:pt x="65" y="9"/>
                </a:cubicBezTo>
                <a:cubicBezTo>
                  <a:pt x="22" y="9"/>
                  <a:pt x="22" y="9"/>
                  <a:pt x="22" y="9"/>
                </a:cubicBezTo>
                <a:cubicBezTo>
                  <a:pt x="21" y="4"/>
                  <a:pt x="16" y="0"/>
                  <a:pt x="11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4" name="Freeform 24"/>
          <p:cNvSpPr/>
          <p:nvPr/>
        </p:nvSpPr>
        <p:spPr bwMode="auto">
          <a:xfrm>
            <a:off x="4951921" y="5254192"/>
            <a:ext cx="330200" cy="111125"/>
          </a:xfrm>
          <a:custGeom>
            <a:avLst/>
            <a:gdLst>
              <a:gd name="T0" fmla="*/ 11 w 65"/>
              <a:gd name="T1" fmla="*/ 0 h 22"/>
              <a:gd name="T2" fmla="*/ 0 w 65"/>
              <a:gd name="T3" fmla="*/ 11 h 22"/>
              <a:gd name="T4" fmla="*/ 11 w 65"/>
              <a:gd name="T5" fmla="*/ 22 h 22"/>
              <a:gd name="T6" fmla="*/ 22 w 65"/>
              <a:gd name="T7" fmla="*/ 13 h 22"/>
              <a:gd name="T8" fmla="*/ 65 w 65"/>
              <a:gd name="T9" fmla="*/ 13 h 22"/>
              <a:gd name="T10" fmla="*/ 65 w 65"/>
              <a:gd name="T11" fmla="*/ 9 h 22"/>
              <a:gd name="T12" fmla="*/ 22 w 65"/>
              <a:gd name="T13" fmla="*/ 9 h 22"/>
              <a:gd name="T14" fmla="*/ 11 w 65"/>
              <a:gd name="T15" fmla="*/ 0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5" h="22">
                <a:moveTo>
                  <a:pt x="11" y="0"/>
                </a:moveTo>
                <a:cubicBezTo>
                  <a:pt x="5" y="0"/>
                  <a:pt x="0" y="5"/>
                  <a:pt x="0" y="11"/>
                </a:cubicBezTo>
                <a:cubicBezTo>
                  <a:pt x="0" y="18"/>
                  <a:pt x="5" y="22"/>
                  <a:pt x="11" y="22"/>
                </a:cubicBezTo>
                <a:cubicBezTo>
                  <a:pt x="16" y="22"/>
                  <a:pt x="21" y="19"/>
                  <a:pt x="22" y="13"/>
                </a:cubicBezTo>
                <a:cubicBezTo>
                  <a:pt x="65" y="13"/>
                  <a:pt x="65" y="13"/>
                  <a:pt x="65" y="13"/>
                </a:cubicBezTo>
                <a:cubicBezTo>
                  <a:pt x="65" y="9"/>
                  <a:pt x="65" y="9"/>
                  <a:pt x="65" y="9"/>
                </a:cubicBezTo>
                <a:cubicBezTo>
                  <a:pt x="22" y="9"/>
                  <a:pt x="22" y="9"/>
                  <a:pt x="22" y="9"/>
                </a:cubicBezTo>
                <a:cubicBezTo>
                  <a:pt x="21" y="4"/>
                  <a:pt x="16" y="0"/>
                  <a:pt x="11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126" name="Freeform 119"/>
          <p:cNvSpPr>
            <a:spLocks noEditPoints="1"/>
          </p:cNvSpPr>
          <p:nvPr/>
        </p:nvSpPr>
        <p:spPr bwMode="auto">
          <a:xfrm>
            <a:off x="5413884" y="1891867"/>
            <a:ext cx="274638" cy="376238"/>
          </a:xfrm>
          <a:custGeom>
            <a:avLst/>
            <a:gdLst>
              <a:gd name="T0" fmla="*/ 27 w 54"/>
              <a:gd name="T1" fmla="*/ 0 h 74"/>
              <a:gd name="T2" fmla="*/ 0 w 54"/>
              <a:gd name="T3" fmla="*/ 27 h 74"/>
              <a:gd name="T4" fmla="*/ 12 w 54"/>
              <a:gd name="T5" fmla="*/ 50 h 74"/>
              <a:gd name="T6" fmla="*/ 12 w 54"/>
              <a:gd name="T7" fmla="*/ 55 h 74"/>
              <a:gd name="T8" fmla="*/ 15 w 54"/>
              <a:gd name="T9" fmla="*/ 58 h 74"/>
              <a:gd name="T10" fmla="*/ 15 w 54"/>
              <a:gd name="T11" fmla="*/ 64 h 74"/>
              <a:gd name="T12" fmla="*/ 27 w 54"/>
              <a:gd name="T13" fmla="*/ 74 h 74"/>
              <a:gd name="T14" fmla="*/ 39 w 54"/>
              <a:gd name="T15" fmla="*/ 64 h 74"/>
              <a:gd name="T16" fmla="*/ 39 w 54"/>
              <a:gd name="T17" fmla="*/ 58 h 74"/>
              <a:gd name="T18" fmla="*/ 42 w 54"/>
              <a:gd name="T19" fmla="*/ 55 h 74"/>
              <a:gd name="T20" fmla="*/ 42 w 54"/>
              <a:gd name="T21" fmla="*/ 50 h 74"/>
              <a:gd name="T22" fmla="*/ 54 w 54"/>
              <a:gd name="T23" fmla="*/ 27 h 74"/>
              <a:gd name="T24" fmla="*/ 27 w 54"/>
              <a:gd name="T25" fmla="*/ 0 h 74"/>
              <a:gd name="T26" fmla="*/ 38 w 54"/>
              <a:gd name="T27" fmla="*/ 46 h 74"/>
              <a:gd name="T28" fmla="*/ 36 w 54"/>
              <a:gd name="T29" fmla="*/ 48 h 74"/>
              <a:gd name="T30" fmla="*/ 36 w 54"/>
              <a:gd name="T31" fmla="*/ 52 h 74"/>
              <a:gd name="T32" fmla="*/ 35 w 54"/>
              <a:gd name="T33" fmla="*/ 51 h 74"/>
              <a:gd name="T34" fmla="*/ 29 w 54"/>
              <a:gd name="T35" fmla="*/ 51 h 74"/>
              <a:gd name="T36" fmla="*/ 29 w 54"/>
              <a:gd name="T37" fmla="*/ 31 h 74"/>
              <a:gd name="T38" fmla="*/ 35 w 54"/>
              <a:gd name="T39" fmla="*/ 31 h 74"/>
              <a:gd name="T40" fmla="*/ 37 w 54"/>
              <a:gd name="T41" fmla="*/ 29 h 74"/>
              <a:gd name="T42" fmla="*/ 35 w 54"/>
              <a:gd name="T43" fmla="*/ 27 h 74"/>
              <a:gd name="T44" fmla="*/ 19 w 54"/>
              <a:gd name="T45" fmla="*/ 27 h 74"/>
              <a:gd name="T46" fmla="*/ 17 w 54"/>
              <a:gd name="T47" fmla="*/ 29 h 74"/>
              <a:gd name="T48" fmla="*/ 19 w 54"/>
              <a:gd name="T49" fmla="*/ 31 h 74"/>
              <a:gd name="T50" fmla="*/ 25 w 54"/>
              <a:gd name="T51" fmla="*/ 31 h 74"/>
              <a:gd name="T52" fmla="*/ 25 w 54"/>
              <a:gd name="T53" fmla="*/ 51 h 74"/>
              <a:gd name="T54" fmla="*/ 19 w 54"/>
              <a:gd name="T55" fmla="*/ 51 h 74"/>
              <a:gd name="T56" fmla="*/ 18 w 54"/>
              <a:gd name="T57" fmla="*/ 52 h 74"/>
              <a:gd name="T58" fmla="*/ 18 w 54"/>
              <a:gd name="T59" fmla="*/ 48 h 74"/>
              <a:gd name="T60" fmla="*/ 17 w 54"/>
              <a:gd name="T61" fmla="*/ 46 h 74"/>
              <a:gd name="T62" fmla="*/ 6 w 54"/>
              <a:gd name="T63" fmla="*/ 27 h 74"/>
              <a:gd name="T64" fmla="*/ 27 w 54"/>
              <a:gd name="T65" fmla="*/ 6 h 74"/>
              <a:gd name="T66" fmla="*/ 48 w 54"/>
              <a:gd name="T67" fmla="*/ 27 h 74"/>
              <a:gd name="T68" fmla="*/ 38 w 54"/>
              <a:gd name="T69" fmla="*/ 46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54" h="74">
                <a:moveTo>
                  <a:pt x="27" y="0"/>
                </a:moveTo>
                <a:cubicBezTo>
                  <a:pt x="12" y="0"/>
                  <a:pt x="0" y="12"/>
                  <a:pt x="0" y="27"/>
                </a:cubicBezTo>
                <a:cubicBezTo>
                  <a:pt x="0" y="36"/>
                  <a:pt x="4" y="45"/>
                  <a:pt x="12" y="50"/>
                </a:cubicBezTo>
                <a:cubicBezTo>
                  <a:pt x="12" y="55"/>
                  <a:pt x="12" y="55"/>
                  <a:pt x="12" y="55"/>
                </a:cubicBezTo>
                <a:cubicBezTo>
                  <a:pt x="12" y="57"/>
                  <a:pt x="13" y="58"/>
                  <a:pt x="15" y="58"/>
                </a:cubicBezTo>
                <a:cubicBezTo>
                  <a:pt x="15" y="64"/>
                  <a:pt x="15" y="64"/>
                  <a:pt x="15" y="64"/>
                </a:cubicBezTo>
                <a:cubicBezTo>
                  <a:pt x="15" y="68"/>
                  <a:pt x="18" y="74"/>
                  <a:pt x="27" y="74"/>
                </a:cubicBezTo>
                <a:cubicBezTo>
                  <a:pt x="36" y="74"/>
                  <a:pt x="39" y="68"/>
                  <a:pt x="39" y="64"/>
                </a:cubicBezTo>
                <a:cubicBezTo>
                  <a:pt x="39" y="58"/>
                  <a:pt x="39" y="58"/>
                  <a:pt x="39" y="58"/>
                </a:cubicBezTo>
                <a:cubicBezTo>
                  <a:pt x="41" y="58"/>
                  <a:pt x="42" y="57"/>
                  <a:pt x="42" y="55"/>
                </a:cubicBezTo>
                <a:cubicBezTo>
                  <a:pt x="42" y="50"/>
                  <a:pt x="42" y="50"/>
                  <a:pt x="42" y="50"/>
                </a:cubicBezTo>
                <a:cubicBezTo>
                  <a:pt x="50" y="45"/>
                  <a:pt x="54" y="36"/>
                  <a:pt x="54" y="27"/>
                </a:cubicBezTo>
                <a:cubicBezTo>
                  <a:pt x="54" y="12"/>
                  <a:pt x="42" y="0"/>
                  <a:pt x="27" y="0"/>
                </a:cubicBezTo>
                <a:close/>
                <a:moveTo>
                  <a:pt x="38" y="46"/>
                </a:moveTo>
                <a:cubicBezTo>
                  <a:pt x="37" y="46"/>
                  <a:pt x="36" y="47"/>
                  <a:pt x="36" y="48"/>
                </a:cubicBezTo>
                <a:cubicBezTo>
                  <a:pt x="36" y="52"/>
                  <a:pt x="36" y="52"/>
                  <a:pt x="36" y="52"/>
                </a:cubicBezTo>
                <a:cubicBezTo>
                  <a:pt x="35" y="51"/>
                  <a:pt x="35" y="51"/>
                  <a:pt x="35" y="51"/>
                </a:cubicBezTo>
                <a:cubicBezTo>
                  <a:pt x="29" y="51"/>
                  <a:pt x="29" y="51"/>
                  <a:pt x="29" y="51"/>
                </a:cubicBezTo>
                <a:cubicBezTo>
                  <a:pt x="29" y="31"/>
                  <a:pt x="29" y="31"/>
                  <a:pt x="29" y="31"/>
                </a:cubicBezTo>
                <a:cubicBezTo>
                  <a:pt x="35" y="31"/>
                  <a:pt x="35" y="31"/>
                  <a:pt x="35" y="31"/>
                </a:cubicBezTo>
                <a:cubicBezTo>
                  <a:pt x="36" y="31"/>
                  <a:pt x="37" y="30"/>
                  <a:pt x="37" y="29"/>
                </a:cubicBezTo>
                <a:cubicBezTo>
                  <a:pt x="37" y="28"/>
                  <a:pt x="36" y="27"/>
                  <a:pt x="35" y="27"/>
                </a:cubicBezTo>
                <a:cubicBezTo>
                  <a:pt x="19" y="27"/>
                  <a:pt x="19" y="27"/>
                  <a:pt x="19" y="27"/>
                </a:cubicBezTo>
                <a:cubicBezTo>
                  <a:pt x="18" y="27"/>
                  <a:pt x="17" y="28"/>
                  <a:pt x="17" y="29"/>
                </a:cubicBezTo>
                <a:cubicBezTo>
                  <a:pt x="17" y="30"/>
                  <a:pt x="18" y="31"/>
                  <a:pt x="19" y="31"/>
                </a:cubicBezTo>
                <a:cubicBezTo>
                  <a:pt x="25" y="31"/>
                  <a:pt x="25" y="31"/>
                  <a:pt x="25" y="31"/>
                </a:cubicBezTo>
                <a:cubicBezTo>
                  <a:pt x="25" y="51"/>
                  <a:pt x="25" y="51"/>
                  <a:pt x="25" y="51"/>
                </a:cubicBezTo>
                <a:cubicBezTo>
                  <a:pt x="19" y="51"/>
                  <a:pt x="19" y="51"/>
                  <a:pt x="19" y="51"/>
                </a:cubicBezTo>
                <a:cubicBezTo>
                  <a:pt x="18" y="52"/>
                  <a:pt x="18" y="52"/>
                  <a:pt x="18" y="52"/>
                </a:cubicBezTo>
                <a:cubicBezTo>
                  <a:pt x="18" y="48"/>
                  <a:pt x="18" y="48"/>
                  <a:pt x="18" y="48"/>
                </a:cubicBezTo>
                <a:cubicBezTo>
                  <a:pt x="18" y="47"/>
                  <a:pt x="17" y="46"/>
                  <a:pt x="17" y="46"/>
                </a:cubicBezTo>
                <a:cubicBezTo>
                  <a:pt x="10" y="42"/>
                  <a:pt x="6" y="35"/>
                  <a:pt x="6" y="27"/>
                </a:cubicBezTo>
                <a:cubicBezTo>
                  <a:pt x="6" y="15"/>
                  <a:pt x="15" y="6"/>
                  <a:pt x="27" y="6"/>
                </a:cubicBezTo>
                <a:cubicBezTo>
                  <a:pt x="39" y="6"/>
                  <a:pt x="48" y="15"/>
                  <a:pt x="48" y="27"/>
                </a:cubicBezTo>
                <a:cubicBezTo>
                  <a:pt x="48" y="35"/>
                  <a:pt x="44" y="42"/>
                  <a:pt x="38" y="46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127" name="Freeform 120"/>
          <p:cNvSpPr>
            <a:spLocks noEditPoints="1"/>
          </p:cNvSpPr>
          <p:nvPr/>
        </p:nvSpPr>
        <p:spPr bwMode="auto">
          <a:xfrm>
            <a:off x="5332921" y="3966730"/>
            <a:ext cx="492125" cy="485775"/>
          </a:xfrm>
          <a:custGeom>
            <a:avLst/>
            <a:gdLst>
              <a:gd name="T0" fmla="*/ 79 w 97"/>
              <a:gd name="T1" fmla="*/ 27 h 96"/>
              <a:gd name="T2" fmla="*/ 87 w 97"/>
              <a:gd name="T3" fmla="*/ 53 h 96"/>
              <a:gd name="T4" fmla="*/ 44 w 97"/>
              <a:gd name="T5" fmla="*/ 96 h 96"/>
              <a:gd name="T6" fmla="*/ 0 w 97"/>
              <a:gd name="T7" fmla="*/ 53 h 96"/>
              <a:gd name="T8" fmla="*/ 44 w 97"/>
              <a:gd name="T9" fmla="*/ 9 h 96"/>
              <a:gd name="T10" fmla="*/ 70 w 97"/>
              <a:gd name="T11" fmla="*/ 18 h 96"/>
              <a:gd name="T12" fmla="*/ 64 w 97"/>
              <a:gd name="T13" fmla="*/ 23 h 96"/>
              <a:gd name="T14" fmla="*/ 44 w 97"/>
              <a:gd name="T15" fmla="*/ 17 h 96"/>
              <a:gd name="T16" fmla="*/ 8 w 97"/>
              <a:gd name="T17" fmla="*/ 53 h 96"/>
              <a:gd name="T18" fmla="*/ 44 w 97"/>
              <a:gd name="T19" fmla="*/ 89 h 96"/>
              <a:gd name="T20" fmla="*/ 80 w 97"/>
              <a:gd name="T21" fmla="*/ 53 h 96"/>
              <a:gd name="T22" fmla="*/ 73 w 97"/>
              <a:gd name="T23" fmla="*/ 32 h 96"/>
              <a:gd name="T24" fmla="*/ 79 w 97"/>
              <a:gd name="T25" fmla="*/ 27 h 96"/>
              <a:gd name="T26" fmla="*/ 44 w 97"/>
              <a:gd name="T27" fmla="*/ 34 h 96"/>
              <a:gd name="T28" fmla="*/ 51 w 97"/>
              <a:gd name="T29" fmla="*/ 36 h 96"/>
              <a:gd name="T30" fmla="*/ 57 w 97"/>
              <a:gd name="T31" fmla="*/ 30 h 96"/>
              <a:gd name="T32" fmla="*/ 44 w 97"/>
              <a:gd name="T33" fmla="*/ 27 h 96"/>
              <a:gd name="T34" fmla="*/ 18 w 97"/>
              <a:gd name="T35" fmla="*/ 53 h 96"/>
              <a:gd name="T36" fmla="*/ 44 w 97"/>
              <a:gd name="T37" fmla="*/ 79 h 96"/>
              <a:gd name="T38" fmla="*/ 70 w 97"/>
              <a:gd name="T39" fmla="*/ 53 h 96"/>
              <a:gd name="T40" fmla="*/ 66 w 97"/>
              <a:gd name="T41" fmla="*/ 39 h 96"/>
              <a:gd name="T42" fmla="*/ 60 w 97"/>
              <a:gd name="T43" fmla="*/ 45 h 96"/>
              <a:gd name="T44" fmla="*/ 62 w 97"/>
              <a:gd name="T45" fmla="*/ 53 h 96"/>
              <a:gd name="T46" fmla="*/ 44 w 97"/>
              <a:gd name="T47" fmla="*/ 71 h 96"/>
              <a:gd name="T48" fmla="*/ 25 w 97"/>
              <a:gd name="T49" fmla="*/ 53 h 96"/>
              <a:gd name="T50" fmla="*/ 44 w 97"/>
              <a:gd name="T51" fmla="*/ 34 h 96"/>
              <a:gd name="T52" fmla="*/ 87 w 97"/>
              <a:gd name="T53" fmla="*/ 0 h 96"/>
              <a:gd name="T54" fmla="*/ 77 w 97"/>
              <a:gd name="T55" fmla="*/ 10 h 96"/>
              <a:gd name="T56" fmla="*/ 77 w 97"/>
              <a:gd name="T57" fmla="*/ 16 h 96"/>
              <a:gd name="T58" fmla="*/ 46 w 97"/>
              <a:gd name="T59" fmla="*/ 47 h 96"/>
              <a:gd name="T60" fmla="*/ 44 w 97"/>
              <a:gd name="T61" fmla="*/ 46 h 96"/>
              <a:gd name="T62" fmla="*/ 37 w 97"/>
              <a:gd name="T63" fmla="*/ 53 h 96"/>
              <a:gd name="T64" fmla="*/ 44 w 97"/>
              <a:gd name="T65" fmla="*/ 59 h 96"/>
              <a:gd name="T66" fmla="*/ 50 w 97"/>
              <a:gd name="T67" fmla="*/ 53 h 96"/>
              <a:gd name="T68" fmla="*/ 50 w 97"/>
              <a:gd name="T69" fmla="*/ 50 h 96"/>
              <a:gd name="T70" fmla="*/ 81 w 97"/>
              <a:gd name="T71" fmla="*/ 19 h 96"/>
              <a:gd name="T72" fmla="*/ 86 w 97"/>
              <a:gd name="T73" fmla="*/ 19 h 96"/>
              <a:gd name="T74" fmla="*/ 97 w 97"/>
              <a:gd name="T75" fmla="*/ 9 h 96"/>
              <a:gd name="T76" fmla="*/ 87 w 97"/>
              <a:gd name="T77" fmla="*/ 9 h 96"/>
              <a:gd name="T78" fmla="*/ 87 w 97"/>
              <a:gd name="T79" fmla="*/ 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97" h="96">
                <a:moveTo>
                  <a:pt x="79" y="27"/>
                </a:moveTo>
                <a:cubicBezTo>
                  <a:pt x="84" y="34"/>
                  <a:pt x="87" y="43"/>
                  <a:pt x="87" y="53"/>
                </a:cubicBezTo>
                <a:cubicBezTo>
                  <a:pt x="87" y="77"/>
                  <a:pt x="68" y="96"/>
                  <a:pt x="44" y="96"/>
                </a:cubicBezTo>
                <a:cubicBezTo>
                  <a:pt x="20" y="96"/>
                  <a:pt x="0" y="77"/>
                  <a:pt x="0" y="53"/>
                </a:cubicBezTo>
                <a:cubicBezTo>
                  <a:pt x="0" y="29"/>
                  <a:pt x="20" y="9"/>
                  <a:pt x="44" y="9"/>
                </a:cubicBezTo>
                <a:cubicBezTo>
                  <a:pt x="53" y="9"/>
                  <a:pt x="62" y="12"/>
                  <a:pt x="70" y="18"/>
                </a:cubicBezTo>
                <a:cubicBezTo>
                  <a:pt x="64" y="23"/>
                  <a:pt x="64" y="23"/>
                  <a:pt x="64" y="23"/>
                </a:cubicBezTo>
                <a:cubicBezTo>
                  <a:pt x="59" y="19"/>
                  <a:pt x="51" y="17"/>
                  <a:pt x="44" y="17"/>
                </a:cubicBezTo>
                <a:cubicBezTo>
                  <a:pt x="24" y="17"/>
                  <a:pt x="8" y="33"/>
                  <a:pt x="8" y="53"/>
                </a:cubicBezTo>
                <a:cubicBezTo>
                  <a:pt x="8" y="73"/>
                  <a:pt x="24" y="89"/>
                  <a:pt x="44" y="89"/>
                </a:cubicBezTo>
                <a:cubicBezTo>
                  <a:pt x="64" y="89"/>
                  <a:pt x="80" y="73"/>
                  <a:pt x="80" y="53"/>
                </a:cubicBezTo>
                <a:cubicBezTo>
                  <a:pt x="80" y="45"/>
                  <a:pt x="77" y="38"/>
                  <a:pt x="73" y="32"/>
                </a:cubicBezTo>
                <a:lnTo>
                  <a:pt x="79" y="27"/>
                </a:lnTo>
                <a:close/>
                <a:moveTo>
                  <a:pt x="44" y="34"/>
                </a:moveTo>
                <a:cubicBezTo>
                  <a:pt x="47" y="34"/>
                  <a:pt x="49" y="35"/>
                  <a:pt x="51" y="36"/>
                </a:cubicBezTo>
                <a:cubicBezTo>
                  <a:pt x="57" y="30"/>
                  <a:pt x="57" y="30"/>
                  <a:pt x="57" y="30"/>
                </a:cubicBezTo>
                <a:cubicBezTo>
                  <a:pt x="53" y="28"/>
                  <a:pt x="49" y="27"/>
                  <a:pt x="44" y="27"/>
                </a:cubicBezTo>
                <a:cubicBezTo>
                  <a:pt x="29" y="27"/>
                  <a:pt x="18" y="38"/>
                  <a:pt x="18" y="53"/>
                </a:cubicBezTo>
                <a:cubicBezTo>
                  <a:pt x="18" y="67"/>
                  <a:pt x="29" y="79"/>
                  <a:pt x="44" y="79"/>
                </a:cubicBezTo>
                <a:cubicBezTo>
                  <a:pt x="58" y="79"/>
                  <a:pt x="70" y="67"/>
                  <a:pt x="70" y="53"/>
                </a:cubicBezTo>
                <a:cubicBezTo>
                  <a:pt x="70" y="48"/>
                  <a:pt x="68" y="43"/>
                  <a:pt x="66" y="39"/>
                </a:cubicBezTo>
                <a:cubicBezTo>
                  <a:pt x="60" y="45"/>
                  <a:pt x="60" y="45"/>
                  <a:pt x="60" y="45"/>
                </a:cubicBezTo>
                <a:cubicBezTo>
                  <a:pt x="62" y="47"/>
                  <a:pt x="62" y="50"/>
                  <a:pt x="62" y="53"/>
                </a:cubicBezTo>
                <a:cubicBezTo>
                  <a:pt x="62" y="63"/>
                  <a:pt x="54" y="71"/>
                  <a:pt x="44" y="71"/>
                </a:cubicBezTo>
                <a:cubicBezTo>
                  <a:pt x="34" y="71"/>
                  <a:pt x="25" y="63"/>
                  <a:pt x="25" y="53"/>
                </a:cubicBezTo>
                <a:cubicBezTo>
                  <a:pt x="25" y="43"/>
                  <a:pt x="34" y="34"/>
                  <a:pt x="44" y="34"/>
                </a:cubicBezTo>
                <a:close/>
                <a:moveTo>
                  <a:pt x="87" y="0"/>
                </a:moveTo>
                <a:cubicBezTo>
                  <a:pt x="77" y="10"/>
                  <a:pt x="77" y="10"/>
                  <a:pt x="77" y="10"/>
                </a:cubicBezTo>
                <a:cubicBezTo>
                  <a:pt x="77" y="16"/>
                  <a:pt x="77" y="16"/>
                  <a:pt x="77" y="16"/>
                </a:cubicBezTo>
                <a:cubicBezTo>
                  <a:pt x="46" y="47"/>
                  <a:pt x="46" y="47"/>
                  <a:pt x="46" y="47"/>
                </a:cubicBezTo>
                <a:cubicBezTo>
                  <a:pt x="45" y="46"/>
                  <a:pt x="45" y="46"/>
                  <a:pt x="44" y="46"/>
                </a:cubicBezTo>
                <a:cubicBezTo>
                  <a:pt x="40" y="46"/>
                  <a:pt x="37" y="49"/>
                  <a:pt x="37" y="53"/>
                </a:cubicBezTo>
                <a:cubicBezTo>
                  <a:pt x="37" y="56"/>
                  <a:pt x="40" y="59"/>
                  <a:pt x="44" y="59"/>
                </a:cubicBezTo>
                <a:cubicBezTo>
                  <a:pt x="47" y="59"/>
                  <a:pt x="50" y="56"/>
                  <a:pt x="50" y="53"/>
                </a:cubicBezTo>
                <a:cubicBezTo>
                  <a:pt x="50" y="52"/>
                  <a:pt x="50" y="51"/>
                  <a:pt x="50" y="50"/>
                </a:cubicBezTo>
                <a:cubicBezTo>
                  <a:pt x="81" y="19"/>
                  <a:pt x="81" y="19"/>
                  <a:pt x="81" y="19"/>
                </a:cubicBezTo>
                <a:cubicBezTo>
                  <a:pt x="86" y="19"/>
                  <a:pt x="86" y="19"/>
                  <a:pt x="86" y="19"/>
                </a:cubicBezTo>
                <a:cubicBezTo>
                  <a:pt x="97" y="9"/>
                  <a:pt x="97" y="9"/>
                  <a:pt x="97" y="9"/>
                </a:cubicBezTo>
                <a:cubicBezTo>
                  <a:pt x="87" y="9"/>
                  <a:pt x="87" y="9"/>
                  <a:pt x="87" y="9"/>
                </a:cubicBezTo>
                <a:lnTo>
                  <a:pt x="87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128" name="Freeform 121"/>
          <p:cNvSpPr>
            <a:spLocks noEditPoints="1"/>
          </p:cNvSpPr>
          <p:nvPr/>
        </p:nvSpPr>
        <p:spPr bwMode="auto">
          <a:xfrm>
            <a:off x="6007609" y="2982480"/>
            <a:ext cx="344488" cy="344488"/>
          </a:xfrm>
          <a:custGeom>
            <a:avLst/>
            <a:gdLst>
              <a:gd name="T0" fmla="*/ 56 w 68"/>
              <a:gd name="T1" fmla="*/ 48 h 68"/>
              <a:gd name="T2" fmla="*/ 50 w 68"/>
              <a:gd name="T3" fmla="*/ 46 h 68"/>
              <a:gd name="T4" fmla="*/ 46 w 68"/>
              <a:gd name="T5" fmla="*/ 43 h 68"/>
              <a:gd name="T6" fmla="*/ 52 w 68"/>
              <a:gd name="T7" fmla="*/ 27 h 68"/>
              <a:gd name="T8" fmla="*/ 26 w 68"/>
              <a:gd name="T9" fmla="*/ 0 h 68"/>
              <a:gd name="T10" fmla="*/ 0 w 68"/>
              <a:gd name="T11" fmla="*/ 27 h 68"/>
              <a:gd name="T12" fmla="*/ 26 w 68"/>
              <a:gd name="T13" fmla="*/ 53 h 68"/>
              <a:gd name="T14" fmla="*/ 42 w 68"/>
              <a:gd name="T15" fmla="*/ 47 h 68"/>
              <a:gd name="T16" fmla="*/ 45 w 68"/>
              <a:gd name="T17" fmla="*/ 50 h 68"/>
              <a:gd name="T18" fmla="*/ 47 w 68"/>
              <a:gd name="T19" fmla="*/ 56 h 68"/>
              <a:gd name="T20" fmla="*/ 57 w 68"/>
              <a:gd name="T21" fmla="*/ 66 h 68"/>
              <a:gd name="T22" fmla="*/ 61 w 68"/>
              <a:gd name="T23" fmla="*/ 68 h 68"/>
              <a:gd name="T24" fmla="*/ 66 w 68"/>
              <a:gd name="T25" fmla="*/ 66 h 68"/>
              <a:gd name="T26" fmla="*/ 66 w 68"/>
              <a:gd name="T27" fmla="*/ 58 h 68"/>
              <a:gd name="T28" fmla="*/ 56 w 68"/>
              <a:gd name="T29" fmla="*/ 48 h 68"/>
              <a:gd name="T30" fmla="*/ 26 w 68"/>
              <a:gd name="T31" fmla="*/ 47 h 68"/>
              <a:gd name="T32" fmla="*/ 6 w 68"/>
              <a:gd name="T33" fmla="*/ 27 h 68"/>
              <a:gd name="T34" fmla="*/ 26 w 68"/>
              <a:gd name="T35" fmla="*/ 7 h 68"/>
              <a:gd name="T36" fmla="*/ 46 w 68"/>
              <a:gd name="T37" fmla="*/ 27 h 68"/>
              <a:gd name="T38" fmla="*/ 26 w 68"/>
              <a:gd name="T39" fmla="*/ 47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68" h="68">
                <a:moveTo>
                  <a:pt x="56" y="48"/>
                </a:moveTo>
                <a:cubicBezTo>
                  <a:pt x="54" y="46"/>
                  <a:pt x="52" y="46"/>
                  <a:pt x="50" y="46"/>
                </a:cubicBezTo>
                <a:cubicBezTo>
                  <a:pt x="46" y="43"/>
                  <a:pt x="46" y="43"/>
                  <a:pt x="46" y="43"/>
                </a:cubicBezTo>
                <a:cubicBezTo>
                  <a:pt x="50" y="38"/>
                  <a:pt x="52" y="33"/>
                  <a:pt x="52" y="27"/>
                </a:cubicBezTo>
                <a:cubicBezTo>
                  <a:pt x="52" y="12"/>
                  <a:pt x="40" y="0"/>
                  <a:pt x="26" y="0"/>
                </a:cubicBezTo>
                <a:cubicBezTo>
                  <a:pt x="11" y="0"/>
                  <a:pt x="0" y="12"/>
                  <a:pt x="0" y="27"/>
                </a:cubicBezTo>
                <a:cubicBezTo>
                  <a:pt x="0" y="41"/>
                  <a:pt x="11" y="53"/>
                  <a:pt x="26" y="53"/>
                </a:cubicBezTo>
                <a:cubicBezTo>
                  <a:pt x="32" y="53"/>
                  <a:pt x="38" y="51"/>
                  <a:pt x="42" y="47"/>
                </a:cubicBezTo>
                <a:cubicBezTo>
                  <a:pt x="45" y="50"/>
                  <a:pt x="45" y="50"/>
                  <a:pt x="45" y="50"/>
                </a:cubicBezTo>
                <a:cubicBezTo>
                  <a:pt x="45" y="52"/>
                  <a:pt x="45" y="55"/>
                  <a:pt x="47" y="56"/>
                </a:cubicBezTo>
                <a:cubicBezTo>
                  <a:pt x="57" y="66"/>
                  <a:pt x="57" y="66"/>
                  <a:pt x="57" y="66"/>
                </a:cubicBezTo>
                <a:cubicBezTo>
                  <a:pt x="58" y="68"/>
                  <a:pt x="60" y="68"/>
                  <a:pt x="61" y="68"/>
                </a:cubicBezTo>
                <a:cubicBezTo>
                  <a:pt x="63" y="68"/>
                  <a:pt x="64" y="68"/>
                  <a:pt x="66" y="66"/>
                </a:cubicBezTo>
                <a:cubicBezTo>
                  <a:pt x="68" y="64"/>
                  <a:pt x="68" y="60"/>
                  <a:pt x="66" y="58"/>
                </a:cubicBezTo>
                <a:lnTo>
                  <a:pt x="56" y="48"/>
                </a:lnTo>
                <a:close/>
                <a:moveTo>
                  <a:pt x="26" y="47"/>
                </a:moveTo>
                <a:cubicBezTo>
                  <a:pt x="15" y="47"/>
                  <a:pt x="6" y="38"/>
                  <a:pt x="6" y="27"/>
                </a:cubicBezTo>
                <a:cubicBezTo>
                  <a:pt x="6" y="16"/>
                  <a:pt x="15" y="7"/>
                  <a:pt x="26" y="7"/>
                </a:cubicBezTo>
                <a:cubicBezTo>
                  <a:pt x="37" y="7"/>
                  <a:pt x="46" y="16"/>
                  <a:pt x="46" y="27"/>
                </a:cubicBezTo>
                <a:cubicBezTo>
                  <a:pt x="46" y="38"/>
                  <a:pt x="37" y="47"/>
                  <a:pt x="26" y="47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129" name="Freeform 122"/>
          <p:cNvSpPr>
            <a:spLocks noEditPoints="1"/>
          </p:cNvSpPr>
          <p:nvPr/>
        </p:nvSpPr>
        <p:spPr bwMode="auto">
          <a:xfrm>
            <a:off x="5977446" y="5143067"/>
            <a:ext cx="400050" cy="339725"/>
          </a:xfrm>
          <a:custGeom>
            <a:avLst/>
            <a:gdLst>
              <a:gd name="T0" fmla="*/ 58 w 79"/>
              <a:gd name="T1" fmla="*/ 7 h 67"/>
              <a:gd name="T2" fmla="*/ 58 w 79"/>
              <a:gd name="T3" fmla="*/ 3 h 67"/>
              <a:gd name="T4" fmla="*/ 55 w 79"/>
              <a:gd name="T5" fmla="*/ 0 h 67"/>
              <a:gd name="T6" fmla="*/ 24 w 79"/>
              <a:gd name="T7" fmla="*/ 0 h 67"/>
              <a:gd name="T8" fmla="*/ 21 w 79"/>
              <a:gd name="T9" fmla="*/ 3 h 67"/>
              <a:gd name="T10" fmla="*/ 21 w 79"/>
              <a:gd name="T11" fmla="*/ 7 h 67"/>
              <a:gd name="T12" fmla="*/ 5 w 79"/>
              <a:gd name="T13" fmla="*/ 8 h 67"/>
              <a:gd name="T14" fmla="*/ 5 w 79"/>
              <a:gd name="T15" fmla="*/ 26 h 67"/>
              <a:gd name="T16" fmla="*/ 8 w 79"/>
              <a:gd name="T17" fmla="*/ 30 h 67"/>
              <a:gd name="T18" fmla="*/ 17 w 79"/>
              <a:gd name="T19" fmla="*/ 33 h 67"/>
              <a:gd name="T20" fmla="*/ 21 w 79"/>
              <a:gd name="T21" fmla="*/ 32 h 67"/>
              <a:gd name="T22" fmla="*/ 37 w 79"/>
              <a:gd name="T23" fmla="*/ 47 h 67"/>
              <a:gd name="T24" fmla="*/ 37 w 79"/>
              <a:gd name="T25" fmla="*/ 55 h 67"/>
              <a:gd name="T26" fmla="*/ 31 w 79"/>
              <a:gd name="T27" fmla="*/ 61 h 67"/>
              <a:gd name="T28" fmla="*/ 28 w 79"/>
              <a:gd name="T29" fmla="*/ 61 h 67"/>
              <a:gd name="T30" fmla="*/ 25 w 79"/>
              <a:gd name="T31" fmla="*/ 64 h 67"/>
              <a:gd name="T32" fmla="*/ 28 w 79"/>
              <a:gd name="T33" fmla="*/ 67 h 67"/>
              <a:gd name="T34" fmla="*/ 51 w 79"/>
              <a:gd name="T35" fmla="*/ 67 h 67"/>
              <a:gd name="T36" fmla="*/ 54 w 79"/>
              <a:gd name="T37" fmla="*/ 64 h 67"/>
              <a:gd name="T38" fmla="*/ 51 w 79"/>
              <a:gd name="T39" fmla="*/ 61 h 67"/>
              <a:gd name="T40" fmla="*/ 48 w 79"/>
              <a:gd name="T41" fmla="*/ 61 h 67"/>
              <a:gd name="T42" fmla="*/ 43 w 79"/>
              <a:gd name="T43" fmla="*/ 55 h 67"/>
              <a:gd name="T44" fmla="*/ 43 w 79"/>
              <a:gd name="T45" fmla="*/ 47 h 67"/>
              <a:gd name="T46" fmla="*/ 58 w 79"/>
              <a:gd name="T47" fmla="*/ 32 h 67"/>
              <a:gd name="T48" fmla="*/ 62 w 79"/>
              <a:gd name="T49" fmla="*/ 33 h 67"/>
              <a:gd name="T50" fmla="*/ 71 w 79"/>
              <a:gd name="T51" fmla="*/ 30 h 67"/>
              <a:gd name="T52" fmla="*/ 74 w 79"/>
              <a:gd name="T53" fmla="*/ 26 h 67"/>
              <a:gd name="T54" fmla="*/ 74 w 79"/>
              <a:gd name="T55" fmla="*/ 8 h 67"/>
              <a:gd name="T56" fmla="*/ 58 w 79"/>
              <a:gd name="T57" fmla="*/ 7 h 67"/>
              <a:gd name="T58" fmla="*/ 11 w 79"/>
              <a:gd name="T59" fmla="*/ 27 h 67"/>
              <a:gd name="T60" fmla="*/ 8 w 79"/>
              <a:gd name="T61" fmla="*/ 23 h 67"/>
              <a:gd name="T62" fmla="*/ 8 w 79"/>
              <a:gd name="T63" fmla="*/ 11 h 67"/>
              <a:gd name="T64" fmla="*/ 19 w 79"/>
              <a:gd name="T65" fmla="*/ 11 h 67"/>
              <a:gd name="T66" fmla="*/ 21 w 79"/>
              <a:gd name="T67" fmla="*/ 12 h 67"/>
              <a:gd name="T68" fmla="*/ 21 w 79"/>
              <a:gd name="T69" fmla="*/ 28 h 67"/>
              <a:gd name="T70" fmla="*/ 11 w 79"/>
              <a:gd name="T71" fmla="*/ 27 h 67"/>
              <a:gd name="T72" fmla="*/ 52 w 79"/>
              <a:gd name="T73" fmla="*/ 29 h 67"/>
              <a:gd name="T74" fmla="*/ 40 w 79"/>
              <a:gd name="T75" fmla="*/ 41 h 67"/>
              <a:gd name="T76" fmla="*/ 27 w 79"/>
              <a:gd name="T77" fmla="*/ 29 h 67"/>
              <a:gd name="T78" fmla="*/ 27 w 79"/>
              <a:gd name="T79" fmla="*/ 6 h 67"/>
              <a:gd name="T80" fmla="*/ 52 w 79"/>
              <a:gd name="T81" fmla="*/ 6 h 67"/>
              <a:gd name="T82" fmla="*/ 52 w 79"/>
              <a:gd name="T83" fmla="*/ 29 h 67"/>
              <a:gd name="T84" fmla="*/ 72 w 79"/>
              <a:gd name="T85" fmla="*/ 23 h 67"/>
              <a:gd name="T86" fmla="*/ 68 w 79"/>
              <a:gd name="T87" fmla="*/ 27 h 67"/>
              <a:gd name="T88" fmla="*/ 58 w 79"/>
              <a:gd name="T89" fmla="*/ 28 h 67"/>
              <a:gd name="T90" fmla="*/ 58 w 79"/>
              <a:gd name="T91" fmla="*/ 12 h 67"/>
              <a:gd name="T92" fmla="*/ 60 w 79"/>
              <a:gd name="T93" fmla="*/ 11 h 67"/>
              <a:gd name="T94" fmla="*/ 72 w 79"/>
              <a:gd name="T95" fmla="*/ 11 h 67"/>
              <a:gd name="T96" fmla="*/ 72 w 79"/>
              <a:gd name="T97" fmla="*/ 23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79" h="67">
                <a:moveTo>
                  <a:pt x="58" y="7"/>
                </a:moveTo>
                <a:cubicBezTo>
                  <a:pt x="58" y="3"/>
                  <a:pt x="58" y="3"/>
                  <a:pt x="58" y="3"/>
                </a:cubicBezTo>
                <a:cubicBezTo>
                  <a:pt x="58" y="2"/>
                  <a:pt x="57" y="0"/>
                  <a:pt x="55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2" y="0"/>
                  <a:pt x="21" y="2"/>
                  <a:pt x="21" y="3"/>
                </a:cubicBezTo>
                <a:cubicBezTo>
                  <a:pt x="21" y="7"/>
                  <a:pt x="21" y="7"/>
                  <a:pt x="21" y="7"/>
                </a:cubicBezTo>
                <a:cubicBezTo>
                  <a:pt x="16" y="3"/>
                  <a:pt x="9" y="4"/>
                  <a:pt x="5" y="8"/>
                </a:cubicBezTo>
                <a:cubicBezTo>
                  <a:pt x="0" y="13"/>
                  <a:pt x="0" y="21"/>
                  <a:pt x="5" y="26"/>
                </a:cubicBezTo>
                <a:cubicBezTo>
                  <a:pt x="8" y="30"/>
                  <a:pt x="8" y="30"/>
                  <a:pt x="8" y="30"/>
                </a:cubicBezTo>
                <a:cubicBezTo>
                  <a:pt x="11" y="32"/>
                  <a:pt x="14" y="33"/>
                  <a:pt x="17" y="33"/>
                </a:cubicBezTo>
                <a:cubicBezTo>
                  <a:pt x="19" y="33"/>
                  <a:pt x="20" y="33"/>
                  <a:pt x="21" y="32"/>
                </a:cubicBezTo>
                <a:cubicBezTo>
                  <a:pt x="24" y="39"/>
                  <a:pt x="33" y="45"/>
                  <a:pt x="37" y="47"/>
                </a:cubicBezTo>
                <a:cubicBezTo>
                  <a:pt x="37" y="55"/>
                  <a:pt x="37" y="55"/>
                  <a:pt x="37" y="55"/>
                </a:cubicBezTo>
                <a:cubicBezTo>
                  <a:pt x="37" y="58"/>
                  <a:pt x="34" y="61"/>
                  <a:pt x="31" y="61"/>
                </a:cubicBezTo>
                <a:cubicBezTo>
                  <a:pt x="28" y="61"/>
                  <a:pt x="28" y="61"/>
                  <a:pt x="28" y="61"/>
                </a:cubicBezTo>
                <a:cubicBezTo>
                  <a:pt x="26" y="61"/>
                  <a:pt x="25" y="62"/>
                  <a:pt x="25" y="64"/>
                </a:cubicBezTo>
                <a:cubicBezTo>
                  <a:pt x="25" y="65"/>
                  <a:pt x="26" y="67"/>
                  <a:pt x="28" y="67"/>
                </a:cubicBezTo>
                <a:cubicBezTo>
                  <a:pt x="51" y="67"/>
                  <a:pt x="51" y="67"/>
                  <a:pt x="51" y="67"/>
                </a:cubicBezTo>
                <a:cubicBezTo>
                  <a:pt x="53" y="67"/>
                  <a:pt x="54" y="65"/>
                  <a:pt x="54" y="64"/>
                </a:cubicBezTo>
                <a:cubicBezTo>
                  <a:pt x="54" y="62"/>
                  <a:pt x="53" y="61"/>
                  <a:pt x="51" y="61"/>
                </a:cubicBezTo>
                <a:cubicBezTo>
                  <a:pt x="48" y="61"/>
                  <a:pt x="48" y="61"/>
                  <a:pt x="48" y="61"/>
                </a:cubicBezTo>
                <a:cubicBezTo>
                  <a:pt x="45" y="61"/>
                  <a:pt x="43" y="58"/>
                  <a:pt x="43" y="55"/>
                </a:cubicBezTo>
                <a:cubicBezTo>
                  <a:pt x="43" y="47"/>
                  <a:pt x="43" y="47"/>
                  <a:pt x="43" y="47"/>
                </a:cubicBezTo>
                <a:cubicBezTo>
                  <a:pt x="47" y="45"/>
                  <a:pt x="55" y="39"/>
                  <a:pt x="58" y="32"/>
                </a:cubicBezTo>
                <a:cubicBezTo>
                  <a:pt x="59" y="33"/>
                  <a:pt x="60" y="33"/>
                  <a:pt x="62" y="33"/>
                </a:cubicBezTo>
                <a:cubicBezTo>
                  <a:pt x="65" y="33"/>
                  <a:pt x="68" y="32"/>
                  <a:pt x="71" y="30"/>
                </a:cubicBezTo>
                <a:cubicBezTo>
                  <a:pt x="74" y="26"/>
                  <a:pt x="74" y="26"/>
                  <a:pt x="74" y="26"/>
                </a:cubicBezTo>
                <a:cubicBezTo>
                  <a:pt x="79" y="21"/>
                  <a:pt x="79" y="13"/>
                  <a:pt x="74" y="8"/>
                </a:cubicBezTo>
                <a:cubicBezTo>
                  <a:pt x="70" y="4"/>
                  <a:pt x="63" y="3"/>
                  <a:pt x="58" y="7"/>
                </a:cubicBezTo>
                <a:close/>
                <a:moveTo>
                  <a:pt x="11" y="27"/>
                </a:moveTo>
                <a:cubicBezTo>
                  <a:pt x="8" y="23"/>
                  <a:pt x="8" y="23"/>
                  <a:pt x="8" y="23"/>
                </a:cubicBezTo>
                <a:cubicBezTo>
                  <a:pt x="4" y="20"/>
                  <a:pt x="4" y="14"/>
                  <a:pt x="8" y="11"/>
                </a:cubicBezTo>
                <a:cubicBezTo>
                  <a:pt x="11" y="8"/>
                  <a:pt x="16" y="8"/>
                  <a:pt x="19" y="11"/>
                </a:cubicBezTo>
                <a:cubicBezTo>
                  <a:pt x="21" y="12"/>
                  <a:pt x="21" y="12"/>
                  <a:pt x="21" y="12"/>
                </a:cubicBezTo>
                <a:cubicBezTo>
                  <a:pt x="21" y="28"/>
                  <a:pt x="21" y="28"/>
                  <a:pt x="21" y="28"/>
                </a:cubicBezTo>
                <a:cubicBezTo>
                  <a:pt x="18" y="30"/>
                  <a:pt x="14" y="29"/>
                  <a:pt x="11" y="27"/>
                </a:cubicBezTo>
                <a:close/>
                <a:moveTo>
                  <a:pt x="52" y="29"/>
                </a:moveTo>
                <a:cubicBezTo>
                  <a:pt x="52" y="34"/>
                  <a:pt x="44" y="39"/>
                  <a:pt x="40" y="41"/>
                </a:cubicBezTo>
                <a:cubicBezTo>
                  <a:pt x="35" y="39"/>
                  <a:pt x="27" y="34"/>
                  <a:pt x="27" y="29"/>
                </a:cubicBezTo>
                <a:cubicBezTo>
                  <a:pt x="27" y="6"/>
                  <a:pt x="27" y="6"/>
                  <a:pt x="27" y="6"/>
                </a:cubicBezTo>
                <a:cubicBezTo>
                  <a:pt x="52" y="6"/>
                  <a:pt x="52" y="6"/>
                  <a:pt x="52" y="6"/>
                </a:cubicBezTo>
                <a:lnTo>
                  <a:pt x="52" y="29"/>
                </a:lnTo>
                <a:close/>
                <a:moveTo>
                  <a:pt x="72" y="23"/>
                </a:moveTo>
                <a:cubicBezTo>
                  <a:pt x="68" y="27"/>
                  <a:pt x="68" y="27"/>
                  <a:pt x="68" y="27"/>
                </a:cubicBezTo>
                <a:cubicBezTo>
                  <a:pt x="65" y="29"/>
                  <a:pt x="61" y="30"/>
                  <a:pt x="58" y="28"/>
                </a:cubicBezTo>
                <a:cubicBezTo>
                  <a:pt x="58" y="12"/>
                  <a:pt x="58" y="12"/>
                  <a:pt x="58" y="12"/>
                </a:cubicBezTo>
                <a:cubicBezTo>
                  <a:pt x="60" y="11"/>
                  <a:pt x="60" y="11"/>
                  <a:pt x="60" y="11"/>
                </a:cubicBezTo>
                <a:cubicBezTo>
                  <a:pt x="63" y="8"/>
                  <a:pt x="68" y="8"/>
                  <a:pt x="72" y="11"/>
                </a:cubicBezTo>
                <a:cubicBezTo>
                  <a:pt x="75" y="14"/>
                  <a:pt x="75" y="20"/>
                  <a:pt x="72" y="23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529" name="组合 528"/>
          <p:cNvGrpSpPr/>
          <p:nvPr/>
        </p:nvGrpSpPr>
        <p:grpSpPr>
          <a:xfrm>
            <a:off x="6975984" y="1891867"/>
            <a:ext cx="2347970" cy="889732"/>
            <a:chOff x="7134862" y="3213812"/>
            <a:chExt cx="2347970" cy="889732"/>
          </a:xfrm>
        </p:grpSpPr>
        <p:sp>
          <p:nvSpPr>
            <p:cNvPr id="530" name="iŝļîdè">
              <a:extLst>
                <a:ext uri="{FF2B5EF4-FFF2-40B4-BE49-F238E27FC236}">
                  <a16:creationId xmlns="" xmlns:a16="http://schemas.microsoft.com/office/drawing/2014/main" id="{6B7C3B94-656E-4279-BF02-2C73261E0CC6}"/>
                </a:ext>
              </a:extLst>
            </p:cNvPr>
            <p:cNvSpPr txBox="1"/>
            <p:nvPr/>
          </p:nvSpPr>
          <p:spPr>
            <a:xfrm flipH="1">
              <a:off x="7159246" y="3504304"/>
              <a:ext cx="2323586" cy="599240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100" dirty="0">
                  <a:solidFill>
                    <a:srgbClr val="000000"/>
                  </a:solidFill>
                  <a:latin typeface="Arial"/>
                </a:rPr>
                <a:t>Copy paste fonts. Choose the only option to retain </a:t>
              </a:r>
              <a:r>
                <a:rPr lang="en-US" altLang="zh-CN" sz="1100" dirty="0" smtClean="0">
                  <a:solidFill>
                    <a:srgbClr val="000000"/>
                  </a:solidFill>
                  <a:latin typeface="Arial"/>
                </a:rPr>
                <a:t>text……</a:t>
              </a:r>
              <a:endParaRPr lang="en-US" altLang="zh-CN" sz="1100" dirty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531" name="iṡ1iḍê">
              <a:extLst>
                <a:ext uri="{FF2B5EF4-FFF2-40B4-BE49-F238E27FC236}">
                  <a16:creationId xmlns="" xmlns:a16="http://schemas.microsoft.com/office/drawing/2014/main" id="{CC10FB2F-1CBF-4A29-B89B-364D697EC6FE}"/>
                </a:ext>
              </a:extLst>
            </p:cNvPr>
            <p:cNvSpPr/>
            <p:nvPr/>
          </p:nvSpPr>
          <p:spPr>
            <a:xfrm flipH="1">
              <a:off x="7134862" y="3213812"/>
              <a:ext cx="2323586" cy="507831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r>
                <a:rPr lang="en-US" altLang="zh-CN" sz="2000" b="1" dirty="0">
                  <a:solidFill>
                    <a:srgbClr val="000000"/>
                  </a:solidFill>
                  <a:latin typeface="Arial"/>
                </a:rPr>
                <a:t>Text here</a:t>
              </a:r>
              <a:endParaRPr lang="zh-CN" altLang="en-US" sz="2000" b="1" dirty="0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532" name="组合 531"/>
          <p:cNvGrpSpPr/>
          <p:nvPr/>
        </p:nvGrpSpPr>
        <p:grpSpPr>
          <a:xfrm>
            <a:off x="6975984" y="3814405"/>
            <a:ext cx="2347970" cy="889732"/>
            <a:chOff x="7134862" y="3213812"/>
            <a:chExt cx="2347970" cy="889732"/>
          </a:xfrm>
        </p:grpSpPr>
        <p:sp>
          <p:nvSpPr>
            <p:cNvPr id="533" name="iŝļîdè">
              <a:extLst>
                <a:ext uri="{FF2B5EF4-FFF2-40B4-BE49-F238E27FC236}">
                  <a16:creationId xmlns="" xmlns:a16="http://schemas.microsoft.com/office/drawing/2014/main" id="{6B7C3B94-656E-4279-BF02-2C73261E0CC6}"/>
                </a:ext>
              </a:extLst>
            </p:cNvPr>
            <p:cNvSpPr txBox="1"/>
            <p:nvPr/>
          </p:nvSpPr>
          <p:spPr>
            <a:xfrm flipH="1">
              <a:off x="7159246" y="3504304"/>
              <a:ext cx="2323586" cy="599240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100" dirty="0">
                  <a:solidFill>
                    <a:srgbClr val="000000"/>
                  </a:solidFill>
                  <a:latin typeface="Arial"/>
                </a:rPr>
                <a:t>Copy paste fonts. Choose the only option to retain </a:t>
              </a:r>
              <a:r>
                <a:rPr lang="en-US" altLang="zh-CN" sz="1100" dirty="0" smtClean="0">
                  <a:solidFill>
                    <a:srgbClr val="000000"/>
                  </a:solidFill>
                  <a:latin typeface="Arial"/>
                </a:rPr>
                <a:t>text……</a:t>
              </a:r>
              <a:endParaRPr lang="en-US" altLang="zh-CN" sz="1100" dirty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534" name="iṡ1iḍê">
              <a:extLst>
                <a:ext uri="{FF2B5EF4-FFF2-40B4-BE49-F238E27FC236}">
                  <a16:creationId xmlns="" xmlns:a16="http://schemas.microsoft.com/office/drawing/2014/main" id="{CC10FB2F-1CBF-4A29-B89B-364D697EC6FE}"/>
                </a:ext>
              </a:extLst>
            </p:cNvPr>
            <p:cNvSpPr/>
            <p:nvPr/>
          </p:nvSpPr>
          <p:spPr>
            <a:xfrm flipH="1">
              <a:off x="7134862" y="3213812"/>
              <a:ext cx="2323586" cy="507831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r>
                <a:rPr lang="en-US" altLang="zh-CN" sz="2000" b="1" dirty="0">
                  <a:solidFill>
                    <a:srgbClr val="000000"/>
                  </a:solidFill>
                  <a:latin typeface="Arial"/>
                </a:rPr>
                <a:t>Text here</a:t>
              </a:r>
              <a:endParaRPr lang="zh-CN" altLang="en-US" sz="2000" b="1" dirty="0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535" name="组合 534"/>
          <p:cNvGrpSpPr/>
          <p:nvPr/>
        </p:nvGrpSpPr>
        <p:grpSpPr>
          <a:xfrm>
            <a:off x="2130877" y="2737273"/>
            <a:ext cx="2347970" cy="889732"/>
            <a:chOff x="7134862" y="3213812"/>
            <a:chExt cx="2347970" cy="889732"/>
          </a:xfrm>
        </p:grpSpPr>
        <p:sp>
          <p:nvSpPr>
            <p:cNvPr id="536" name="iŝļîdè">
              <a:extLst>
                <a:ext uri="{FF2B5EF4-FFF2-40B4-BE49-F238E27FC236}">
                  <a16:creationId xmlns="" xmlns:a16="http://schemas.microsoft.com/office/drawing/2014/main" id="{6B7C3B94-656E-4279-BF02-2C73261E0CC6}"/>
                </a:ext>
              </a:extLst>
            </p:cNvPr>
            <p:cNvSpPr txBox="1"/>
            <p:nvPr/>
          </p:nvSpPr>
          <p:spPr>
            <a:xfrm flipH="1">
              <a:off x="7159246" y="3504304"/>
              <a:ext cx="2323586" cy="599240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100" dirty="0">
                  <a:solidFill>
                    <a:srgbClr val="000000"/>
                  </a:solidFill>
                  <a:latin typeface="Arial"/>
                </a:rPr>
                <a:t>Copy paste fonts. Choose the only option to retain </a:t>
              </a:r>
              <a:r>
                <a:rPr lang="en-US" altLang="zh-CN" sz="1100" dirty="0" smtClean="0">
                  <a:solidFill>
                    <a:srgbClr val="000000"/>
                  </a:solidFill>
                  <a:latin typeface="Arial"/>
                </a:rPr>
                <a:t>text……</a:t>
              </a:r>
              <a:endParaRPr lang="en-US" altLang="zh-CN" sz="1100" dirty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537" name="iṡ1iḍê">
              <a:extLst>
                <a:ext uri="{FF2B5EF4-FFF2-40B4-BE49-F238E27FC236}">
                  <a16:creationId xmlns="" xmlns:a16="http://schemas.microsoft.com/office/drawing/2014/main" id="{CC10FB2F-1CBF-4A29-B89B-364D697EC6FE}"/>
                </a:ext>
              </a:extLst>
            </p:cNvPr>
            <p:cNvSpPr/>
            <p:nvPr/>
          </p:nvSpPr>
          <p:spPr>
            <a:xfrm flipH="1">
              <a:off x="7134862" y="3213812"/>
              <a:ext cx="2323586" cy="507831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r>
                <a:rPr lang="en-US" altLang="zh-CN" sz="2000" b="1" dirty="0">
                  <a:solidFill>
                    <a:srgbClr val="000000"/>
                  </a:solidFill>
                  <a:latin typeface="Arial"/>
                </a:rPr>
                <a:t>Text here</a:t>
              </a:r>
              <a:endParaRPr lang="zh-CN" altLang="en-US" sz="2000" b="1" dirty="0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538" name="组合 537"/>
          <p:cNvGrpSpPr/>
          <p:nvPr/>
        </p:nvGrpSpPr>
        <p:grpSpPr>
          <a:xfrm>
            <a:off x="2130877" y="4659811"/>
            <a:ext cx="2347970" cy="889732"/>
            <a:chOff x="7134862" y="3213812"/>
            <a:chExt cx="2347970" cy="889732"/>
          </a:xfrm>
        </p:grpSpPr>
        <p:sp>
          <p:nvSpPr>
            <p:cNvPr id="539" name="iŝļîdè">
              <a:extLst>
                <a:ext uri="{FF2B5EF4-FFF2-40B4-BE49-F238E27FC236}">
                  <a16:creationId xmlns="" xmlns:a16="http://schemas.microsoft.com/office/drawing/2014/main" id="{6B7C3B94-656E-4279-BF02-2C73261E0CC6}"/>
                </a:ext>
              </a:extLst>
            </p:cNvPr>
            <p:cNvSpPr txBox="1"/>
            <p:nvPr/>
          </p:nvSpPr>
          <p:spPr>
            <a:xfrm flipH="1">
              <a:off x="7159246" y="3504304"/>
              <a:ext cx="2323586" cy="599240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100" dirty="0">
                  <a:solidFill>
                    <a:srgbClr val="000000"/>
                  </a:solidFill>
                  <a:latin typeface="Arial"/>
                </a:rPr>
                <a:t>Copy paste fonts. Choose the only option to retain </a:t>
              </a:r>
              <a:r>
                <a:rPr lang="en-US" altLang="zh-CN" sz="1100" dirty="0" smtClean="0">
                  <a:solidFill>
                    <a:srgbClr val="000000"/>
                  </a:solidFill>
                  <a:latin typeface="Arial"/>
                </a:rPr>
                <a:t>text……</a:t>
              </a:r>
              <a:endParaRPr lang="en-US" altLang="zh-CN" sz="1100" dirty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540" name="iṡ1iḍê">
              <a:extLst>
                <a:ext uri="{FF2B5EF4-FFF2-40B4-BE49-F238E27FC236}">
                  <a16:creationId xmlns="" xmlns:a16="http://schemas.microsoft.com/office/drawing/2014/main" id="{CC10FB2F-1CBF-4A29-B89B-364D697EC6FE}"/>
                </a:ext>
              </a:extLst>
            </p:cNvPr>
            <p:cNvSpPr/>
            <p:nvPr/>
          </p:nvSpPr>
          <p:spPr>
            <a:xfrm flipH="1">
              <a:off x="7134862" y="3213812"/>
              <a:ext cx="2323586" cy="507831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r>
                <a:rPr lang="en-US" altLang="zh-CN" sz="2000" b="1" dirty="0">
                  <a:solidFill>
                    <a:srgbClr val="000000"/>
                  </a:solidFill>
                  <a:latin typeface="Arial"/>
                </a:rPr>
                <a:t>Text here</a:t>
              </a:r>
              <a:endParaRPr lang="zh-CN" altLang="en-US" sz="2000" b="1" dirty="0">
                <a:solidFill>
                  <a:srgbClr val="000000"/>
                </a:solidFill>
                <a:latin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79368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" name="Freeform 5"/>
          <p:cNvSpPr/>
          <p:nvPr/>
        </p:nvSpPr>
        <p:spPr bwMode="auto">
          <a:xfrm>
            <a:off x="2844801" y="4810126"/>
            <a:ext cx="6034088" cy="673100"/>
          </a:xfrm>
          <a:custGeom>
            <a:avLst/>
            <a:gdLst>
              <a:gd name="T0" fmla="*/ 1510 w 1606"/>
              <a:gd name="T1" fmla="*/ 0 h 179"/>
              <a:gd name="T2" fmla="*/ 1510 w 1606"/>
              <a:gd name="T3" fmla="*/ 45 h 179"/>
              <a:gd name="T4" fmla="*/ 1555 w 1606"/>
              <a:gd name="T5" fmla="*/ 90 h 179"/>
              <a:gd name="T6" fmla="*/ 1555 w 1606"/>
              <a:gd name="T7" fmla="*/ 90 h 179"/>
              <a:gd name="T8" fmla="*/ 1466 w 1606"/>
              <a:gd name="T9" fmla="*/ 90 h 179"/>
              <a:gd name="T10" fmla="*/ 1466 w 1606"/>
              <a:gd name="T11" fmla="*/ 90 h 179"/>
              <a:gd name="T12" fmla="*/ 1479 w 1606"/>
              <a:gd name="T13" fmla="*/ 58 h 179"/>
              <a:gd name="T14" fmla="*/ 1288 w 1606"/>
              <a:gd name="T15" fmla="*/ 58 h 179"/>
              <a:gd name="T16" fmla="*/ 1083 w 1606"/>
              <a:gd name="T17" fmla="*/ 11 h 179"/>
              <a:gd name="T18" fmla="*/ 1039 w 1606"/>
              <a:gd name="T19" fmla="*/ 4 h 179"/>
              <a:gd name="T20" fmla="*/ 1083 w 1606"/>
              <a:gd name="T21" fmla="*/ 90 h 179"/>
              <a:gd name="T22" fmla="*/ 1083 w 1606"/>
              <a:gd name="T23" fmla="*/ 90 h 179"/>
              <a:gd name="T24" fmla="*/ 1039 w 1606"/>
              <a:gd name="T25" fmla="*/ 134 h 179"/>
              <a:gd name="T26" fmla="*/ 994 w 1606"/>
              <a:gd name="T27" fmla="*/ 90 h 179"/>
              <a:gd name="T28" fmla="*/ 994 w 1606"/>
              <a:gd name="T29" fmla="*/ 90 h 179"/>
              <a:gd name="T30" fmla="*/ 972 w 1606"/>
              <a:gd name="T31" fmla="*/ 23 h 179"/>
              <a:gd name="T32" fmla="*/ 781 w 1606"/>
              <a:gd name="T33" fmla="*/ 58 h 179"/>
              <a:gd name="T34" fmla="*/ 567 w 1606"/>
              <a:gd name="T35" fmla="*/ 0 h 179"/>
              <a:gd name="T36" fmla="*/ 567 w 1606"/>
              <a:gd name="T37" fmla="*/ 45 h 179"/>
              <a:gd name="T38" fmla="*/ 611 w 1606"/>
              <a:gd name="T39" fmla="*/ 90 h 179"/>
              <a:gd name="T40" fmla="*/ 611 w 1606"/>
              <a:gd name="T41" fmla="*/ 90 h 179"/>
              <a:gd name="T42" fmla="*/ 523 w 1606"/>
              <a:gd name="T43" fmla="*/ 90 h 179"/>
              <a:gd name="T44" fmla="*/ 523 w 1606"/>
              <a:gd name="T45" fmla="*/ 90 h 179"/>
              <a:gd name="T46" fmla="*/ 536 w 1606"/>
              <a:gd name="T47" fmla="*/ 58 h 179"/>
              <a:gd name="T48" fmla="*/ 354 w 1606"/>
              <a:gd name="T49" fmla="*/ 58 h 179"/>
              <a:gd name="T50" fmla="*/ 138 w 1606"/>
              <a:gd name="T51" fmla="*/ 10 h 179"/>
              <a:gd name="T52" fmla="*/ 96 w 1606"/>
              <a:gd name="T53" fmla="*/ 4 h 179"/>
              <a:gd name="T54" fmla="*/ 140 w 1606"/>
              <a:gd name="T55" fmla="*/ 90 h 179"/>
              <a:gd name="T56" fmla="*/ 140 w 1606"/>
              <a:gd name="T57" fmla="*/ 90 h 179"/>
              <a:gd name="T58" fmla="*/ 96 w 1606"/>
              <a:gd name="T59" fmla="*/ 134 h 179"/>
              <a:gd name="T60" fmla="*/ 51 w 1606"/>
              <a:gd name="T61" fmla="*/ 90 h 179"/>
              <a:gd name="T62" fmla="*/ 51 w 1606"/>
              <a:gd name="T63" fmla="*/ 90 h 179"/>
              <a:gd name="T64" fmla="*/ 32 w 1606"/>
              <a:gd name="T65" fmla="*/ 26 h 179"/>
              <a:gd name="T66" fmla="*/ 96 w 1606"/>
              <a:gd name="T67" fmla="*/ 179 h 179"/>
              <a:gd name="T68" fmla="*/ 309 w 1606"/>
              <a:gd name="T69" fmla="*/ 121 h 179"/>
              <a:gd name="T70" fmla="*/ 523 w 1606"/>
              <a:gd name="T71" fmla="*/ 168 h 179"/>
              <a:gd name="T72" fmla="*/ 611 w 1606"/>
              <a:gd name="T73" fmla="*/ 168 h 179"/>
              <a:gd name="T74" fmla="*/ 825 w 1606"/>
              <a:gd name="T75" fmla="*/ 121 h 179"/>
              <a:gd name="T76" fmla="*/ 1039 w 1606"/>
              <a:gd name="T77" fmla="*/ 179 h 179"/>
              <a:gd name="T78" fmla="*/ 1252 w 1606"/>
              <a:gd name="T79" fmla="*/ 121 h 179"/>
              <a:gd name="T80" fmla="*/ 1466 w 1606"/>
              <a:gd name="T81" fmla="*/ 168 h 179"/>
              <a:gd name="T82" fmla="*/ 1600 w 1606"/>
              <a:gd name="T83" fmla="*/ 79 h 179"/>
              <a:gd name="T84" fmla="*/ 1510 w 1606"/>
              <a:gd name="T85" fmla="*/ 0 h 1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606" h="179">
                <a:moveTo>
                  <a:pt x="1510" y="0"/>
                </a:moveTo>
                <a:cubicBezTo>
                  <a:pt x="1510" y="0"/>
                  <a:pt x="1510" y="0"/>
                  <a:pt x="1510" y="0"/>
                </a:cubicBezTo>
                <a:cubicBezTo>
                  <a:pt x="1510" y="4"/>
                  <a:pt x="1510" y="4"/>
                  <a:pt x="1510" y="4"/>
                </a:cubicBezTo>
                <a:cubicBezTo>
                  <a:pt x="1510" y="45"/>
                  <a:pt x="1510" y="45"/>
                  <a:pt x="1510" y="45"/>
                </a:cubicBezTo>
                <a:cubicBezTo>
                  <a:pt x="1535" y="45"/>
                  <a:pt x="1555" y="65"/>
                  <a:pt x="1555" y="90"/>
                </a:cubicBezTo>
                <a:cubicBezTo>
                  <a:pt x="1555" y="90"/>
                  <a:pt x="1555" y="90"/>
                  <a:pt x="1555" y="90"/>
                </a:cubicBezTo>
                <a:cubicBezTo>
                  <a:pt x="1555" y="90"/>
                  <a:pt x="1555" y="90"/>
                  <a:pt x="1555" y="90"/>
                </a:cubicBezTo>
                <a:cubicBezTo>
                  <a:pt x="1555" y="90"/>
                  <a:pt x="1555" y="90"/>
                  <a:pt x="1555" y="90"/>
                </a:cubicBezTo>
                <a:cubicBezTo>
                  <a:pt x="1555" y="114"/>
                  <a:pt x="1535" y="134"/>
                  <a:pt x="1510" y="134"/>
                </a:cubicBezTo>
                <a:cubicBezTo>
                  <a:pt x="1486" y="134"/>
                  <a:pt x="1466" y="114"/>
                  <a:pt x="1466" y="90"/>
                </a:cubicBezTo>
                <a:cubicBezTo>
                  <a:pt x="1466" y="90"/>
                  <a:pt x="1466" y="90"/>
                  <a:pt x="1466" y="90"/>
                </a:cubicBezTo>
                <a:cubicBezTo>
                  <a:pt x="1466" y="90"/>
                  <a:pt x="1466" y="90"/>
                  <a:pt x="1466" y="90"/>
                </a:cubicBezTo>
                <a:cubicBezTo>
                  <a:pt x="1466" y="90"/>
                  <a:pt x="1466" y="90"/>
                  <a:pt x="1466" y="90"/>
                </a:cubicBezTo>
                <a:cubicBezTo>
                  <a:pt x="1466" y="77"/>
                  <a:pt x="1471" y="66"/>
                  <a:pt x="1479" y="58"/>
                </a:cubicBezTo>
                <a:cubicBezTo>
                  <a:pt x="1443" y="23"/>
                  <a:pt x="1443" y="23"/>
                  <a:pt x="1443" y="23"/>
                </a:cubicBezTo>
                <a:cubicBezTo>
                  <a:pt x="1395" y="45"/>
                  <a:pt x="1342" y="58"/>
                  <a:pt x="1288" y="58"/>
                </a:cubicBezTo>
                <a:cubicBezTo>
                  <a:pt x="1252" y="58"/>
                  <a:pt x="1252" y="58"/>
                  <a:pt x="1252" y="58"/>
                </a:cubicBezTo>
                <a:cubicBezTo>
                  <a:pt x="1193" y="58"/>
                  <a:pt x="1135" y="41"/>
                  <a:pt x="1083" y="11"/>
                </a:cubicBezTo>
                <a:cubicBezTo>
                  <a:pt x="1070" y="4"/>
                  <a:pt x="1055" y="0"/>
                  <a:pt x="1039" y="0"/>
                </a:cubicBezTo>
                <a:cubicBezTo>
                  <a:pt x="1039" y="4"/>
                  <a:pt x="1039" y="4"/>
                  <a:pt x="1039" y="4"/>
                </a:cubicBezTo>
                <a:cubicBezTo>
                  <a:pt x="1039" y="45"/>
                  <a:pt x="1039" y="45"/>
                  <a:pt x="1039" y="45"/>
                </a:cubicBezTo>
                <a:cubicBezTo>
                  <a:pt x="1063" y="45"/>
                  <a:pt x="1083" y="65"/>
                  <a:pt x="1083" y="90"/>
                </a:cubicBezTo>
                <a:cubicBezTo>
                  <a:pt x="1083" y="90"/>
                  <a:pt x="1083" y="90"/>
                  <a:pt x="1083" y="90"/>
                </a:cubicBezTo>
                <a:cubicBezTo>
                  <a:pt x="1083" y="90"/>
                  <a:pt x="1083" y="90"/>
                  <a:pt x="1083" y="90"/>
                </a:cubicBezTo>
                <a:cubicBezTo>
                  <a:pt x="1083" y="90"/>
                  <a:pt x="1083" y="90"/>
                  <a:pt x="1083" y="90"/>
                </a:cubicBezTo>
                <a:cubicBezTo>
                  <a:pt x="1083" y="114"/>
                  <a:pt x="1063" y="134"/>
                  <a:pt x="1039" y="134"/>
                </a:cubicBezTo>
                <a:cubicBezTo>
                  <a:pt x="1014" y="134"/>
                  <a:pt x="994" y="114"/>
                  <a:pt x="994" y="90"/>
                </a:cubicBezTo>
                <a:cubicBezTo>
                  <a:pt x="994" y="90"/>
                  <a:pt x="994" y="90"/>
                  <a:pt x="994" y="90"/>
                </a:cubicBezTo>
                <a:cubicBezTo>
                  <a:pt x="994" y="90"/>
                  <a:pt x="994" y="90"/>
                  <a:pt x="994" y="90"/>
                </a:cubicBezTo>
                <a:cubicBezTo>
                  <a:pt x="994" y="90"/>
                  <a:pt x="994" y="90"/>
                  <a:pt x="994" y="90"/>
                </a:cubicBezTo>
                <a:cubicBezTo>
                  <a:pt x="994" y="77"/>
                  <a:pt x="999" y="66"/>
                  <a:pt x="1007" y="58"/>
                </a:cubicBezTo>
                <a:cubicBezTo>
                  <a:pt x="972" y="23"/>
                  <a:pt x="972" y="23"/>
                  <a:pt x="972" y="23"/>
                </a:cubicBezTo>
                <a:cubicBezTo>
                  <a:pt x="926" y="45"/>
                  <a:pt x="876" y="58"/>
                  <a:pt x="825" y="58"/>
                </a:cubicBezTo>
                <a:cubicBezTo>
                  <a:pt x="781" y="58"/>
                  <a:pt x="781" y="58"/>
                  <a:pt x="781" y="58"/>
                </a:cubicBezTo>
                <a:cubicBezTo>
                  <a:pt x="721" y="58"/>
                  <a:pt x="663" y="41"/>
                  <a:pt x="611" y="11"/>
                </a:cubicBezTo>
                <a:cubicBezTo>
                  <a:pt x="598" y="4"/>
                  <a:pt x="583" y="0"/>
                  <a:pt x="567" y="0"/>
                </a:cubicBezTo>
                <a:cubicBezTo>
                  <a:pt x="567" y="4"/>
                  <a:pt x="567" y="4"/>
                  <a:pt x="567" y="4"/>
                </a:cubicBezTo>
                <a:cubicBezTo>
                  <a:pt x="567" y="45"/>
                  <a:pt x="567" y="45"/>
                  <a:pt x="567" y="45"/>
                </a:cubicBezTo>
                <a:cubicBezTo>
                  <a:pt x="592" y="45"/>
                  <a:pt x="611" y="65"/>
                  <a:pt x="611" y="90"/>
                </a:cubicBezTo>
                <a:cubicBezTo>
                  <a:pt x="611" y="90"/>
                  <a:pt x="611" y="90"/>
                  <a:pt x="611" y="90"/>
                </a:cubicBezTo>
                <a:cubicBezTo>
                  <a:pt x="611" y="90"/>
                  <a:pt x="611" y="90"/>
                  <a:pt x="611" y="90"/>
                </a:cubicBezTo>
                <a:cubicBezTo>
                  <a:pt x="611" y="90"/>
                  <a:pt x="611" y="90"/>
                  <a:pt x="611" y="90"/>
                </a:cubicBezTo>
                <a:cubicBezTo>
                  <a:pt x="611" y="114"/>
                  <a:pt x="592" y="134"/>
                  <a:pt x="567" y="134"/>
                </a:cubicBezTo>
                <a:cubicBezTo>
                  <a:pt x="543" y="134"/>
                  <a:pt x="523" y="114"/>
                  <a:pt x="523" y="90"/>
                </a:cubicBezTo>
                <a:cubicBezTo>
                  <a:pt x="523" y="90"/>
                  <a:pt x="523" y="90"/>
                  <a:pt x="523" y="90"/>
                </a:cubicBezTo>
                <a:cubicBezTo>
                  <a:pt x="523" y="90"/>
                  <a:pt x="523" y="90"/>
                  <a:pt x="523" y="90"/>
                </a:cubicBezTo>
                <a:cubicBezTo>
                  <a:pt x="523" y="90"/>
                  <a:pt x="523" y="90"/>
                  <a:pt x="523" y="90"/>
                </a:cubicBezTo>
                <a:cubicBezTo>
                  <a:pt x="523" y="77"/>
                  <a:pt x="528" y="66"/>
                  <a:pt x="536" y="58"/>
                </a:cubicBezTo>
                <a:cubicBezTo>
                  <a:pt x="501" y="23"/>
                  <a:pt x="501" y="23"/>
                  <a:pt x="501" y="23"/>
                </a:cubicBezTo>
                <a:cubicBezTo>
                  <a:pt x="455" y="45"/>
                  <a:pt x="405" y="58"/>
                  <a:pt x="354" y="58"/>
                </a:cubicBezTo>
                <a:cubicBezTo>
                  <a:pt x="318" y="58"/>
                  <a:pt x="318" y="58"/>
                  <a:pt x="318" y="58"/>
                </a:cubicBezTo>
                <a:cubicBezTo>
                  <a:pt x="255" y="58"/>
                  <a:pt x="194" y="40"/>
                  <a:pt x="138" y="10"/>
                </a:cubicBezTo>
                <a:cubicBezTo>
                  <a:pt x="126" y="4"/>
                  <a:pt x="111" y="0"/>
                  <a:pt x="96" y="0"/>
                </a:cubicBezTo>
                <a:cubicBezTo>
                  <a:pt x="96" y="4"/>
                  <a:pt x="96" y="4"/>
                  <a:pt x="96" y="4"/>
                </a:cubicBezTo>
                <a:cubicBezTo>
                  <a:pt x="96" y="45"/>
                  <a:pt x="96" y="45"/>
                  <a:pt x="96" y="45"/>
                </a:cubicBezTo>
                <a:cubicBezTo>
                  <a:pt x="120" y="45"/>
                  <a:pt x="140" y="65"/>
                  <a:pt x="140" y="90"/>
                </a:cubicBezTo>
                <a:cubicBezTo>
                  <a:pt x="140" y="90"/>
                  <a:pt x="140" y="90"/>
                  <a:pt x="140" y="90"/>
                </a:cubicBezTo>
                <a:cubicBezTo>
                  <a:pt x="140" y="90"/>
                  <a:pt x="140" y="90"/>
                  <a:pt x="140" y="90"/>
                </a:cubicBezTo>
                <a:cubicBezTo>
                  <a:pt x="140" y="90"/>
                  <a:pt x="140" y="90"/>
                  <a:pt x="140" y="90"/>
                </a:cubicBezTo>
                <a:cubicBezTo>
                  <a:pt x="140" y="114"/>
                  <a:pt x="120" y="134"/>
                  <a:pt x="96" y="134"/>
                </a:cubicBezTo>
                <a:cubicBezTo>
                  <a:pt x="71" y="134"/>
                  <a:pt x="51" y="114"/>
                  <a:pt x="51" y="90"/>
                </a:cubicBezTo>
                <a:cubicBezTo>
                  <a:pt x="51" y="90"/>
                  <a:pt x="51" y="90"/>
                  <a:pt x="51" y="90"/>
                </a:cubicBezTo>
                <a:cubicBezTo>
                  <a:pt x="51" y="90"/>
                  <a:pt x="51" y="90"/>
                  <a:pt x="51" y="90"/>
                </a:cubicBezTo>
                <a:cubicBezTo>
                  <a:pt x="51" y="90"/>
                  <a:pt x="51" y="90"/>
                  <a:pt x="51" y="90"/>
                </a:cubicBezTo>
                <a:cubicBezTo>
                  <a:pt x="51" y="77"/>
                  <a:pt x="56" y="66"/>
                  <a:pt x="64" y="58"/>
                </a:cubicBezTo>
                <a:cubicBezTo>
                  <a:pt x="32" y="26"/>
                  <a:pt x="32" y="26"/>
                  <a:pt x="32" y="26"/>
                </a:cubicBezTo>
                <a:cubicBezTo>
                  <a:pt x="18" y="40"/>
                  <a:pt x="9" y="59"/>
                  <a:pt x="6" y="79"/>
                </a:cubicBezTo>
                <a:cubicBezTo>
                  <a:pt x="0" y="133"/>
                  <a:pt x="43" y="179"/>
                  <a:pt x="96" y="179"/>
                </a:cubicBezTo>
                <a:cubicBezTo>
                  <a:pt x="112" y="179"/>
                  <a:pt x="127" y="175"/>
                  <a:pt x="140" y="168"/>
                </a:cubicBezTo>
                <a:cubicBezTo>
                  <a:pt x="192" y="138"/>
                  <a:pt x="250" y="121"/>
                  <a:pt x="309" y="121"/>
                </a:cubicBezTo>
                <a:cubicBezTo>
                  <a:pt x="354" y="121"/>
                  <a:pt x="354" y="121"/>
                  <a:pt x="354" y="121"/>
                </a:cubicBezTo>
                <a:cubicBezTo>
                  <a:pt x="413" y="121"/>
                  <a:pt x="471" y="138"/>
                  <a:pt x="523" y="168"/>
                </a:cubicBezTo>
                <a:cubicBezTo>
                  <a:pt x="536" y="175"/>
                  <a:pt x="551" y="179"/>
                  <a:pt x="567" y="179"/>
                </a:cubicBezTo>
                <a:cubicBezTo>
                  <a:pt x="583" y="179"/>
                  <a:pt x="598" y="175"/>
                  <a:pt x="611" y="168"/>
                </a:cubicBezTo>
                <a:cubicBezTo>
                  <a:pt x="663" y="138"/>
                  <a:pt x="721" y="121"/>
                  <a:pt x="781" y="121"/>
                </a:cubicBezTo>
                <a:cubicBezTo>
                  <a:pt x="825" y="121"/>
                  <a:pt x="825" y="121"/>
                  <a:pt x="825" y="121"/>
                </a:cubicBezTo>
                <a:cubicBezTo>
                  <a:pt x="885" y="121"/>
                  <a:pt x="943" y="138"/>
                  <a:pt x="994" y="168"/>
                </a:cubicBezTo>
                <a:cubicBezTo>
                  <a:pt x="1008" y="175"/>
                  <a:pt x="1023" y="179"/>
                  <a:pt x="1039" y="179"/>
                </a:cubicBezTo>
                <a:cubicBezTo>
                  <a:pt x="1055" y="179"/>
                  <a:pt x="1070" y="175"/>
                  <a:pt x="1083" y="168"/>
                </a:cubicBezTo>
                <a:cubicBezTo>
                  <a:pt x="1135" y="138"/>
                  <a:pt x="1193" y="121"/>
                  <a:pt x="1252" y="121"/>
                </a:cubicBezTo>
                <a:cubicBezTo>
                  <a:pt x="1297" y="121"/>
                  <a:pt x="1297" y="121"/>
                  <a:pt x="1297" y="121"/>
                </a:cubicBezTo>
                <a:cubicBezTo>
                  <a:pt x="1356" y="121"/>
                  <a:pt x="1414" y="138"/>
                  <a:pt x="1466" y="168"/>
                </a:cubicBezTo>
                <a:cubicBezTo>
                  <a:pt x="1479" y="175"/>
                  <a:pt x="1494" y="179"/>
                  <a:pt x="1510" y="179"/>
                </a:cubicBezTo>
                <a:cubicBezTo>
                  <a:pt x="1563" y="179"/>
                  <a:pt x="1606" y="133"/>
                  <a:pt x="1600" y="79"/>
                </a:cubicBezTo>
                <a:cubicBezTo>
                  <a:pt x="1595" y="38"/>
                  <a:pt x="1561" y="4"/>
                  <a:pt x="1519" y="0"/>
                </a:cubicBezTo>
                <a:cubicBezTo>
                  <a:pt x="1516" y="0"/>
                  <a:pt x="1513" y="0"/>
                  <a:pt x="1510" y="0"/>
                </a:cubicBezTo>
              </a:path>
            </a:pathLst>
          </a:custGeom>
          <a:solidFill>
            <a:srgbClr val="E7E7E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05" name="Oval 6"/>
          <p:cNvSpPr>
            <a:spLocks noChangeArrowheads="1"/>
          </p:cNvSpPr>
          <p:nvPr/>
        </p:nvSpPr>
        <p:spPr bwMode="auto">
          <a:xfrm>
            <a:off x="3036888" y="4978401"/>
            <a:ext cx="333375" cy="334963"/>
          </a:xfrm>
          <a:prstGeom prst="ellipse">
            <a:avLst/>
          </a:prstGeom>
          <a:solidFill>
            <a:srgbClr val="1A94BC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06" name="Freeform 7"/>
          <p:cNvSpPr/>
          <p:nvPr/>
        </p:nvSpPr>
        <p:spPr bwMode="auto">
          <a:xfrm>
            <a:off x="3036888" y="5121276"/>
            <a:ext cx="333375" cy="192088"/>
          </a:xfrm>
          <a:custGeom>
            <a:avLst/>
            <a:gdLst>
              <a:gd name="T0" fmla="*/ 88 w 89"/>
              <a:gd name="T1" fmla="*/ 0 h 51"/>
              <a:gd name="T2" fmla="*/ 45 w 89"/>
              <a:gd name="T3" fmla="*/ 39 h 51"/>
              <a:gd name="T4" fmla="*/ 1 w 89"/>
              <a:gd name="T5" fmla="*/ 0 h 51"/>
              <a:gd name="T6" fmla="*/ 0 w 89"/>
              <a:gd name="T7" fmla="*/ 7 h 51"/>
              <a:gd name="T8" fmla="*/ 0 w 89"/>
              <a:gd name="T9" fmla="*/ 7 h 51"/>
              <a:gd name="T10" fmla="*/ 45 w 89"/>
              <a:gd name="T11" fmla="*/ 51 h 51"/>
              <a:gd name="T12" fmla="*/ 89 w 89"/>
              <a:gd name="T13" fmla="*/ 7 h 51"/>
              <a:gd name="T14" fmla="*/ 89 w 89"/>
              <a:gd name="T15" fmla="*/ 7 h 51"/>
              <a:gd name="T16" fmla="*/ 88 w 89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9" h="51">
                <a:moveTo>
                  <a:pt x="88" y="0"/>
                </a:moveTo>
                <a:cubicBezTo>
                  <a:pt x="85" y="22"/>
                  <a:pt x="67" y="39"/>
                  <a:pt x="45" y="39"/>
                </a:cubicBezTo>
                <a:cubicBezTo>
                  <a:pt x="22" y="39"/>
                  <a:pt x="4" y="22"/>
                  <a:pt x="1" y="0"/>
                </a:cubicBezTo>
                <a:cubicBezTo>
                  <a:pt x="0" y="2"/>
                  <a:pt x="0" y="4"/>
                  <a:pt x="0" y="7"/>
                </a:cubicBezTo>
                <a:cubicBezTo>
                  <a:pt x="0" y="7"/>
                  <a:pt x="0" y="7"/>
                  <a:pt x="0" y="7"/>
                </a:cubicBezTo>
                <a:cubicBezTo>
                  <a:pt x="0" y="31"/>
                  <a:pt x="20" y="51"/>
                  <a:pt x="45" y="51"/>
                </a:cubicBezTo>
                <a:cubicBezTo>
                  <a:pt x="69" y="51"/>
                  <a:pt x="89" y="31"/>
                  <a:pt x="89" y="7"/>
                </a:cubicBezTo>
                <a:cubicBezTo>
                  <a:pt x="89" y="7"/>
                  <a:pt x="89" y="7"/>
                  <a:pt x="89" y="7"/>
                </a:cubicBezTo>
                <a:cubicBezTo>
                  <a:pt x="89" y="4"/>
                  <a:pt x="89" y="2"/>
                  <a:pt x="88" y="0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07" name="Oval 8"/>
          <p:cNvSpPr>
            <a:spLocks noChangeArrowheads="1"/>
          </p:cNvSpPr>
          <p:nvPr/>
        </p:nvSpPr>
        <p:spPr bwMode="auto">
          <a:xfrm>
            <a:off x="4810126" y="4978401"/>
            <a:ext cx="330200" cy="334963"/>
          </a:xfrm>
          <a:prstGeom prst="ellipse">
            <a:avLst/>
          </a:prstGeom>
          <a:solidFill>
            <a:srgbClr val="1A94BC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08" name="Oval 9"/>
          <p:cNvSpPr>
            <a:spLocks noChangeArrowheads="1"/>
          </p:cNvSpPr>
          <p:nvPr/>
        </p:nvSpPr>
        <p:spPr bwMode="auto">
          <a:xfrm>
            <a:off x="6578601" y="4978401"/>
            <a:ext cx="334963" cy="334963"/>
          </a:xfrm>
          <a:prstGeom prst="ellipse">
            <a:avLst/>
          </a:prstGeom>
          <a:solidFill>
            <a:srgbClr val="1A94BC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09" name="Oval 10"/>
          <p:cNvSpPr>
            <a:spLocks noChangeArrowheads="1"/>
          </p:cNvSpPr>
          <p:nvPr/>
        </p:nvSpPr>
        <p:spPr bwMode="auto">
          <a:xfrm>
            <a:off x="8351838" y="4978401"/>
            <a:ext cx="334963" cy="334963"/>
          </a:xfrm>
          <a:prstGeom prst="ellipse">
            <a:avLst/>
          </a:prstGeom>
          <a:solidFill>
            <a:srgbClr val="1A94BC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10" name="Freeform 11"/>
          <p:cNvSpPr/>
          <p:nvPr/>
        </p:nvSpPr>
        <p:spPr bwMode="auto">
          <a:xfrm>
            <a:off x="4810126" y="5121276"/>
            <a:ext cx="330200" cy="192088"/>
          </a:xfrm>
          <a:custGeom>
            <a:avLst/>
            <a:gdLst>
              <a:gd name="T0" fmla="*/ 88 w 88"/>
              <a:gd name="T1" fmla="*/ 0 h 51"/>
              <a:gd name="T2" fmla="*/ 44 w 88"/>
              <a:gd name="T3" fmla="*/ 39 h 51"/>
              <a:gd name="T4" fmla="*/ 0 w 88"/>
              <a:gd name="T5" fmla="*/ 0 h 51"/>
              <a:gd name="T6" fmla="*/ 0 w 88"/>
              <a:gd name="T7" fmla="*/ 7 h 51"/>
              <a:gd name="T8" fmla="*/ 0 w 88"/>
              <a:gd name="T9" fmla="*/ 7 h 51"/>
              <a:gd name="T10" fmla="*/ 44 w 88"/>
              <a:gd name="T11" fmla="*/ 51 h 51"/>
              <a:gd name="T12" fmla="*/ 88 w 88"/>
              <a:gd name="T13" fmla="*/ 7 h 51"/>
              <a:gd name="T14" fmla="*/ 88 w 88"/>
              <a:gd name="T15" fmla="*/ 7 h 51"/>
              <a:gd name="T16" fmla="*/ 88 w 88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8" h="51">
                <a:moveTo>
                  <a:pt x="88" y="0"/>
                </a:moveTo>
                <a:cubicBezTo>
                  <a:pt x="85" y="22"/>
                  <a:pt x="67" y="39"/>
                  <a:pt x="44" y="39"/>
                </a:cubicBezTo>
                <a:cubicBezTo>
                  <a:pt x="22" y="39"/>
                  <a:pt x="3" y="22"/>
                  <a:pt x="0" y="0"/>
                </a:cubicBezTo>
                <a:cubicBezTo>
                  <a:pt x="0" y="2"/>
                  <a:pt x="0" y="4"/>
                  <a:pt x="0" y="7"/>
                </a:cubicBezTo>
                <a:cubicBezTo>
                  <a:pt x="0" y="7"/>
                  <a:pt x="0" y="7"/>
                  <a:pt x="0" y="7"/>
                </a:cubicBezTo>
                <a:cubicBezTo>
                  <a:pt x="0" y="31"/>
                  <a:pt x="20" y="51"/>
                  <a:pt x="44" y="51"/>
                </a:cubicBezTo>
                <a:cubicBezTo>
                  <a:pt x="69" y="51"/>
                  <a:pt x="88" y="31"/>
                  <a:pt x="88" y="7"/>
                </a:cubicBezTo>
                <a:cubicBezTo>
                  <a:pt x="88" y="7"/>
                  <a:pt x="88" y="7"/>
                  <a:pt x="88" y="7"/>
                </a:cubicBezTo>
                <a:cubicBezTo>
                  <a:pt x="88" y="4"/>
                  <a:pt x="88" y="2"/>
                  <a:pt x="88" y="0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11" name="Freeform 12"/>
          <p:cNvSpPr/>
          <p:nvPr/>
        </p:nvSpPr>
        <p:spPr bwMode="auto">
          <a:xfrm>
            <a:off x="6578601" y="5121276"/>
            <a:ext cx="334963" cy="192088"/>
          </a:xfrm>
          <a:custGeom>
            <a:avLst/>
            <a:gdLst>
              <a:gd name="T0" fmla="*/ 89 w 89"/>
              <a:gd name="T1" fmla="*/ 0 h 51"/>
              <a:gd name="T2" fmla="*/ 45 w 89"/>
              <a:gd name="T3" fmla="*/ 39 h 51"/>
              <a:gd name="T4" fmla="*/ 1 w 89"/>
              <a:gd name="T5" fmla="*/ 0 h 51"/>
              <a:gd name="T6" fmla="*/ 0 w 89"/>
              <a:gd name="T7" fmla="*/ 7 h 51"/>
              <a:gd name="T8" fmla="*/ 0 w 89"/>
              <a:gd name="T9" fmla="*/ 7 h 51"/>
              <a:gd name="T10" fmla="*/ 45 w 89"/>
              <a:gd name="T11" fmla="*/ 51 h 51"/>
              <a:gd name="T12" fmla="*/ 89 w 89"/>
              <a:gd name="T13" fmla="*/ 7 h 51"/>
              <a:gd name="T14" fmla="*/ 89 w 89"/>
              <a:gd name="T15" fmla="*/ 7 h 51"/>
              <a:gd name="T16" fmla="*/ 89 w 89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9" h="51">
                <a:moveTo>
                  <a:pt x="89" y="0"/>
                </a:moveTo>
                <a:cubicBezTo>
                  <a:pt x="86" y="22"/>
                  <a:pt x="67" y="39"/>
                  <a:pt x="45" y="39"/>
                </a:cubicBezTo>
                <a:cubicBezTo>
                  <a:pt x="22" y="39"/>
                  <a:pt x="4" y="22"/>
                  <a:pt x="1" y="0"/>
                </a:cubicBezTo>
                <a:cubicBezTo>
                  <a:pt x="1" y="2"/>
                  <a:pt x="0" y="4"/>
                  <a:pt x="0" y="7"/>
                </a:cubicBezTo>
                <a:cubicBezTo>
                  <a:pt x="0" y="7"/>
                  <a:pt x="0" y="7"/>
                  <a:pt x="0" y="7"/>
                </a:cubicBezTo>
                <a:cubicBezTo>
                  <a:pt x="0" y="31"/>
                  <a:pt x="20" y="51"/>
                  <a:pt x="45" y="51"/>
                </a:cubicBezTo>
                <a:cubicBezTo>
                  <a:pt x="69" y="51"/>
                  <a:pt x="89" y="31"/>
                  <a:pt x="89" y="7"/>
                </a:cubicBezTo>
                <a:cubicBezTo>
                  <a:pt x="89" y="7"/>
                  <a:pt x="89" y="7"/>
                  <a:pt x="89" y="7"/>
                </a:cubicBezTo>
                <a:cubicBezTo>
                  <a:pt x="89" y="4"/>
                  <a:pt x="89" y="2"/>
                  <a:pt x="89" y="0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12" name="Freeform 13"/>
          <p:cNvSpPr/>
          <p:nvPr/>
        </p:nvSpPr>
        <p:spPr bwMode="auto">
          <a:xfrm>
            <a:off x="8351838" y="5121276"/>
            <a:ext cx="334963" cy="192088"/>
          </a:xfrm>
          <a:custGeom>
            <a:avLst/>
            <a:gdLst>
              <a:gd name="T0" fmla="*/ 88 w 89"/>
              <a:gd name="T1" fmla="*/ 0 h 51"/>
              <a:gd name="T2" fmla="*/ 44 w 89"/>
              <a:gd name="T3" fmla="*/ 39 h 51"/>
              <a:gd name="T4" fmla="*/ 1 w 89"/>
              <a:gd name="T5" fmla="*/ 0 h 51"/>
              <a:gd name="T6" fmla="*/ 0 w 89"/>
              <a:gd name="T7" fmla="*/ 7 h 51"/>
              <a:gd name="T8" fmla="*/ 0 w 89"/>
              <a:gd name="T9" fmla="*/ 7 h 51"/>
              <a:gd name="T10" fmla="*/ 44 w 89"/>
              <a:gd name="T11" fmla="*/ 51 h 51"/>
              <a:gd name="T12" fmla="*/ 89 w 89"/>
              <a:gd name="T13" fmla="*/ 7 h 51"/>
              <a:gd name="T14" fmla="*/ 89 w 89"/>
              <a:gd name="T15" fmla="*/ 7 h 51"/>
              <a:gd name="T16" fmla="*/ 88 w 89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9" h="51">
                <a:moveTo>
                  <a:pt x="88" y="0"/>
                </a:moveTo>
                <a:cubicBezTo>
                  <a:pt x="85" y="22"/>
                  <a:pt x="67" y="39"/>
                  <a:pt x="44" y="39"/>
                </a:cubicBezTo>
                <a:cubicBezTo>
                  <a:pt x="22" y="39"/>
                  <a:pt x="3" y="22"/>
                  <a:pt x="1" y="0"/>
                </a:cubicBezTo>
                <a:cubicBezTo>
                  <a:pt x="0" y="2"/>
                  <a:pt x="0" y="4"/>
                  <a:pt x="0" y="7"/>
                </a:cubicBezTo>
                <a:cubicBezTo>
                  <a:pt x="0" y="7"/>
                  <a:pt x="0" y="7"/>
                  <a:pt x="0" y="7"/>
                </a:cubicBezTo>
                <a:cubicBezTo>
                  <a:pt x="0" y="31"/>
                  <a:pt x="20" y="51"/>
                  <a:pt x="44" y="51"/>
                </a:cubicBezTo>
                <a:cubicBezTo>
                  <a:pt x="69" y="51"/>
                  <a:pt x="89" y="31"/>
                  <a:pt x="89" y="7"/>
                </a:cubicBezTo>
                <a:cubicBezTo>
                  <a:pt x="89" y="7"/>
                  <a:pt x="89" y="7"/>
                  <a:pt x="89" y="7"/>
                </a:cubicBezTo>
                <a:cubicBezTo>
                  <a:pt x="89" y="4"/>
                  <a:pt x="88" y="2"/>
                  <a:pt x="88" y="0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13" name="Freeform 14"/>
          <p:cNvSpPr/>
          <p:nvPr/>
        </p:nvSpPr>
        <p:spPr bwMode="auto">
          <a:xfrm>
            <a:off x="2709863" y="4264026"/>
            <a:ext cx="495300" cy="884238"/>
          </a:xfrm>
          <a:custGeom>
            <a:avLst/>
            <a:gdLst>
              <a:gd name="T0" fmla="*/ 0 w 312"/>
              <a:gd name="T1" fmla="*/ 244 h 557"/>
              <a:gd name="T2" fmla="*/ 312 w 312"/>
              <a:gd name="T3" fmla="*/ 557 h 557"/>
              <a:gd name="T4" fmla="*/ 312 w 312"/>
              <a:gd name="T5" fmla="*/ 0 h 557"/>
              <a:gd name="T6" fmla="*/ 0 w 312"/>
              <a:gd name="T7" fmla="*/ 244 h 5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12" h="557">
                <a:moveTo>
                  <a:pt x="0" y="244"/>
                </a:moveTo>
                <a:lnTo>
                  <a:pt x="312" y="557"/>
                </a:lnTo>
                <a:lnTo>
                  <a:pt x="312" y="0"/>
                </a:lnTo>
                <a:lnTo>
                  <a:pt x="0" y="24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14" name="Freeform 15"/>
          <p:cNvSpPr/>
          <p:nvPr/>
        </p:nvSpPr>
        <p:spPr bwMode="auto">
          <a:xfrm>
            <a:off x="2709863" y="4264026"/>
            <a:ext cx="495300" cy="884238"/>
          </a:xfrm>
          <a:custGeom>
            <a:avLst/>
            <a:gdLst>
              <a:gd name="T0" fmla="*/ 0 w 312"/>
              <a:gd name="T1" fmla="*/ 244 h 557"/>
              <a:gd name="T2" fmla="*/ 312 w 312"/>
              <a:gd name="T3" fmla="*/ 557 h 557"/>
              <a:gd name="T4" fmla="*/ 312 w 312"/>
              <a:gd name="T5" fmla="*/ 0 h 557"/>
              <a:gd name="T6" fmla="*/ 0 w 312"/>
              <a:gd name="T7" fmla="*/ 244 h 5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12" h="557">
                <a:moveTo>
                  <a:pt x="0" y="244"/>
                </a:moveTo>
                <a:lnTo>
                  <a:pt x="312" y="557"/>
                </a:lnTo>
                <a:lnTo>
                  <a:pt x="312" y="0"/>
                </a:lnTo>
                <a:lnTo>
                  <a:pt x="0" y="24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15" name="Freeform 16"/>
          <p:cNvSpPr/>
          <p:nvPr/>
        </p:nvSpPr>
        <p:spPr bwMode="auto">
          <a:xfrm>
            <a:off x="2709863" y="4651376"/>
            <a:ext cx="495300" cy="496888"/>
          </a:xfrm>
          <a:custGeom>
            <a:avLst/>
            <a:gdLst>
              <a:gd name="T0" fmla="*/ 0 w 312"/>
              <a:gd name="T1" fmla="*/ 0 h 313"/>
              <a:gd name="T2" fmla="*/ 0 w 312"/>
              <a:gd name="T3" fmla="*/ 0 h 313"/>
              <a:gd name="T4" fmla="*/ 312 w 312"/>
              <a:gd name="T5" fmla="*/ 313 h 313"/>
              <a:gd name="T6" fmla="*/ 312 w 312"/>
              <a:gd name="T7" fmla="*/ 109 h 313"/>
              <a:gd name="T8" fmla="*/ 0 w 312"/>
              <a:gd name="T9" fmla="*/ 0 h 3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2" h="313">
                <a:moveTo>
                  <a:pt x="0" y="0"/>
                </a:moveTo>
                <a:lnTo>
                  <a:pt x="0" y="0"/>
                </a:lnTo>
                <a:lnTo>
                  <a:pt x="312" y="313"/>
                </a:lnTo>
                <a:lnTo>
                  <a:pt x="312" y="109"/>
                </a:lnTo>
                <a:lnTo>
                  <a:pt x="0" y="0"/>
                </a:lnTo>
                <a:close/>
              </a:path>
            </a:pathLst>
          </a:custGeom>
          <a:solidFill>
            <a:srgbClr val="99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16" name="Freeform 17"/>
          <p:cNvSpPr/>
          <p:nvPr/>
        </p:nvSpPr>
        <p:spPr bwMode="auto">
          <a:xfrm>
            <a:off x="2709863" y="4651376"/>
            <a:ext cx="495300" cy="496888"/>
          </a:xfrm>
          <a:custGeom>
            <a:avLst/>
            <a:gdLst>
              <a:gd name="T0" fmla="*/ 0 w 312"/>
              <a:gd name="T1" fmla="*/ 0 h 313"/>
              <a:gd name="T2" fmla="*/ 0 w 312"/>
              <a:gd name="T3" fmla="*/ 0 h 313"/>
              <a:gd name="T4" fmla="*/ 312 w 312"/>
              <a:gd name="T5" fmla="*/ 313 h 313"/>
              <a:gd name="T6" fmla="*/ 312 w 312"/>
              <a:gd name="T7" fmla="*/ 109 h 313"/>
              <a:gd name="T8" fmla="*/ 0 w 312"/>
              <a:gd name="T9" fmla="*/ 0 h 3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2" h="313">
                <a:moveTo>
                  <a:pt x="0" y="0"/>
                </a:moveTo>
                <a:lnTo>
                  <a:pt x="0" y="0"/>
                </a:lnTo>
                <a:lnTo>
                  <a:pt x="312" y="313"/>
                </a:lnTo>
                <a:lnTo>
                  <a:pt x="312" y="109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17" name="Freeform 18"/>
          <p:cNvSpPr/>
          <p:nvPr/>
        </p:nvSpPr>
        <p:spPr bwMode="auto">
          <a:xfrm>
            <a:off x="2709863" y="4264026"/>
            <a:ext cx="495300" cy="560388"/>
          </a:xfrm>
          <a:custGeom>
            <a:avLst/>
            <a:gdLst>
              <a:gd name="T0" fmla="*/ 312 w 312"/>
              <a:gd name="T1" fmla="*/ 0 h 353"/>
              <a:gd name="T2" fmla="*/ 0 w 312"/>
              <a:gd name="T3" fmla="*/ 244 h 353"/>
              <a:gd name="T4" fmla="*/ 312 w 312"/>
              <a:gd name="T5" fmla="*/ 353 h 353"/>
              <a:gd name="T6" fmla="*/ 312 w 312"/>
              <a:gd name="T7" fmla="*/ 0 h 3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12" h="353">
                <a:moveTo>
                  <a:pt x="312" y="0"/>
                </a:moveTo>
                <a:lnTo>
                  <a:pt x="0" y="244"/>
                </a:lnTo>
                <a:lnTo>
                  <a:pt x="312" y="353"/>
                </a:lnTo>
                <a:lnTo>
                  <a:pt x="312" y="0"/>
                </a:lnTo>
                <a:close/>
              </a:path>
            </a:pathLst>
          </a:custGeom>
          <a:solidFill>
            <a:srgbClr val="7A7A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18" name="Freeform 19"/>
          <p:cNvSpPr/>
          <p:nvPr/>
        </p:nvSpPr>
        <p:spPr bwMode="auto">
          <a:xfrm>
            <a:off x="2709863" y="4264026"/>
            <a:ext cx="495300" cy="560388"/>
          </a:xfrm>
          <a:custGeom>
            <a:avLst/>
            <a:gdLst>
              <a:gd name="T0" fmla="*/ 312 w 312"/>
              <a:gd name="T1" fmla="*/ 0 h 353"/>
              <a:gd name="T2" fmla="*/ 0 w 312"/>
              <a:gd name="T3" fmla="*/ 244 h 353"/>
              <a:gd name="T4" fmla="*/ 312 w 312"/>
              <a:gd name="T5" fmla="*/ 353 h 353"/>
              <a:gd name="T6" fmla="*/ 312 w 312"/>
              <a:gd name="T7" fmla="*/ 0 h 3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12" h="353">
                <a:moveTo>
                  <a:pt x="312" y="0"/>
                </a:moveTo>
                <a:lnTo>
                  <a:pt x="0" y="244"/>
                </a:lnTo>
                <a:lnTo>
                  <a:pt x="312" y="353"/>
                </a:lnTo>
                <a:lnTo>
                  <a:pt x="31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19" name="Freeform 20"/>
          <p:cNvSpPr/>
          <p:nvPr/>
        </p:nvSpPr>
        <p:spPr bwMode="auto">
          <a:xfrm>
            <a:off x="2709863" y="1190626"/>
            <a:ext cx="1471613" cy="3460750"/>
          </a:xfrm>
          <a:custGeom>
            <a:avLst/>
            <a:gdLst>
              <a:gd name="T0" fmla="*/ 392 w 392"/>
              <a:gd name="T1" fmla="*/ 921 h 921"/>
              <a:gd name="T2" fmla="*/ 0 w 392"/>
              <a:gd name="T3" fmla="*/ 921 h 921"/>
              <a:gd name="T4" fmla="*/ 0 w 392"/>
              <a:gd name="T5" fmla="*/ 65 h 921"/>
              <a:gd name="T6" fmla="*/ 66 w 392"/>
              <a:gd name="T7" fmla="*/ 0 h 921"/>
              <a:gd name="T8" fmla="*/ 327 w 392"/>
              <a:gd name="T9" fmla="*/ 0 h 921"/>
              <a:gd name="T10" fmla="*/ 392 w 392"/>
              <a:gd name="T11" fmla="*/ 65 h 921"/>
              <a:gd name="T12" fmla="*/ 392 w 392"/>
              <a:gd name="T13" fmla="*/ 921 h 9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92" h="921">
                <a:moveTo>
                  <a:pt x="392" y="921"/>
                </a:moveTo>
                <a:cubicBezTo>
                  <a:pt x="0" y="921"/>
                  <a:pt x="0" y="921"/>
                  <a:pt x="0" y="921"/>
                </a:cubicBezTo>
                <a:cubicBezTo>
                  <a:pt x="0" y="65"/>
                  <a:pt x="0" y="65"/>
                  <a:pt x="0" y="65"/>
                </a:cubicBezTo>
                <a:cubicBezTo>
                  <a:pt x="0" y="29"/>
                  <a:pt x="30" y="0"/>
                  <a:pt x="66" y="0"/>
                </a:cubicBezTo>
                <a:cubicBezTo>
                  <a:pt x="327" y="0"/>
                  <a:pt x="327" y="0"/>
                  <a:pt x="327" y="0"/>
                </a:cubicBezTo>
                <a:cubicBezTo>
                  <a:pt x="363" y="0"/>
                  <a:pt x="392" y="29"/>
                  <a:pt x="392" y="65"/>
                </a:cubicBezTo>
                <a:lnTo>
                  <a:pt x="392" y="921"/>
                </a:lnTo>
                <a:close/>
              </a:path>
            </a:pathLst>
          </a:custGeom>
          <a:solidFill>
            <a:srgbClr val="E7E7E7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20" name="Freeform 21"/>
          <p:cNvSpPr/>
          <p:nvPr/>
        </p:nvSpPr>
        <p:spPr bwMode="auto">
          <a:xfrm>
            <a:off x="2709863" y="1190626"/>
            <a:ext cx="1471613" cy="838200"/>
          </a:xfrm>
          <a:custGeom>
            <a:avLst/>
            <a:gdLst>
              <a:gd name="T0" fmla="*/ 327 w 392"/>
              <a:gd name="T1" fmla="*/ 0 h 223"/>
              <a:gd name="T2" fmla="*/ 66 w 392"/>
              <a:gd name="T3" fmla="*/ 0 h 223"/>
              <a:gd name="T4" fmla="*/ 0 w 392"/>
              <a:gd name="T5" fmla="*/ 65 h 223"/>
              <a:gd name="T6" fmla="*/ 0 w 392"/>
              <a:gd name="T7" fmla="*/ 223 h 223"/>
              <a:gd name="T8" fmla="*/ 392 w 392"/>
              <a:gd name="T9" fmla="*/ 223 h 223"/>
              <a:gd name="T10" fmla="*/ 392 w 392"/>
              <a:gd name="T11" fmla="*/ 65 h 223"/>
              <a:gd name="T12" fmla="*/ 327 w 392"/>
              <a:gd name="T13" fmla="*/ 0 h 2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92" h="223">
                <a:moveTo>
                  <a:pt x="327" y="0"/>
                </a:moveTo>
                <a:cubicBezTo>
                  <a:pt x="66" y="0"/>
                  <a:pt x="66" y="0"/>
                  <a:pt x="66" y="0"/>
                </a:cubicBezTo>
                <a:cubicBezTo>
                  <a:pt x="30" y="0"/>
                  <a:pt x="0" y="29"/>
                  <a:pt x="0" y="65"/>
                </a:cubicBezTo>
                <a:cubicBezTo>
                  <a:pt x="0" y="223"/>
                  <a:pt x="0" y="223"/>
                  <a:pt x="0" y="223"/>
                </a:cubicBezTo>
                <a:cubicBezTo>
                  <a:pt x="392" y="223"/>
                  <a:pt x="392" y="223"/>
                  <a:pt x="392" y="223"/>
                </a:cubicBezTo>
                <a:cubicBezTo>
                  <a:pt x="392" y="65"/>
                  <a:pt x="392" y="65"/>
                  <a:pt x="392" y="65"/>
                </a:cubicBezTo>
                <a:cubicBezTo>
                  <a:pt x="392" y="29"/>
                  <a:pt x="363" y="0"/>
                  <a:pt x="327" y="0"/>
                </a:cubicBezTo>
                <a:close/>
              </a:path>
            </a:pathLst>
          </a:custGeom>
          <a:solidFill>
            <a:srgbClr val="1A94BC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21" name="Freeform 22"/>
          <p:cNvSpPr>
            <a:spLocks noEditPoints="1"/>
          </p:cNvSpPr>
          <p:nvPr/>
        </p:nvSpPr>
        <p:spPr bwMode="auto">
          <a:xfrm>
            <a:off x="3175001" y="1463676"/>
            <a:ext cx="541338" cy="346075"/>
          </a:xfrm>
          <a:custGeom>
            <a:avLst/>
            <a:gdLst>
              <a:gd name="T0" fmla="*/ 144 w 144"/>
              <a:gd name="T1" fmla="*/ 4 h 92"/>
              <a:gd name="T2" fmla="*/ 143 w 144"/>
              <a:gd name="T3" fmla="*/ 3 h 92"/>
              <a:gd name="T4" fmla="*/ 143 w 144"/>
              <a:gd name="T5" fmla="*/ 3 h 92"/>
              <a:gd name="T6" fmla="*/ 143 w 144"/>
              <a:gd name="T7" fmla="*/ 2 h 92"/>
              <a:gd name="T8" fmla="*/ 142 w 144"/>
              <a:gd name="T9" fmla="*/ 1 h 92"/>
              <a:gd name="T10" fmla="*/ 141 w 144"/>
              <a:gd name="T11" fmla="*/ 0 h 92"/>
              <a:gd name="T12" fmla="*/ 139 w 144"/>
              <a:gd name="T13" fmla="*/ 0 h 92"/>
              <a:gd name="T14" fmla="*/ 138 w 144"/>
              <a:gd name="T15" fmla="*/ 0 h 92"/>
              <a:gd name="T16" fmla="*/ 6 w 144"/>
              <a:gd name="T17" fmla="*/ 0 h 92"/>
              <a:gd name="T18" fmla="*/ 5 w 144"/>
              <a:gd name="T19" fmla="*/ 0 h 92"/>
              <a:gd name="T20" fmla="*/ 4 w 144"/>
              <a:gd name="T21" fmla="*/ 0 h 92"/>
              <a:gd name="T22" fmla="*/ 3 w 144"/>
              <a:gd name="T23" fmla="*/ 1 h 92"/>
              <a:gd name="T24" fmla="*/ 2 w 144"/>
              <a:gd name="T25" fmla="*/ 1 h 92"/>
              <a:gd name="T26" fmla="*/ 2 w 144"/>
              <a:gd name="T27" fmla="*/ 2 h 92"/>
              <a:gd name="T28" fmla="*/ 1 w 144"/>
              <a:gd name="T29" fmla="*/ 3 h 92"/>
              <a:gd name="T30" fmla="*/ 1 w 144"/>
              <a:gd name="T31" fmla="*/ 4 h 92"/>
              <a:gd name="T32" fmla="*/ 0 w 144"/>
              <a:gd name="T33" fmla="*/ 5 h 92"/>
              <a:gd name="T34" fmla="*/ 0 w 144"/>
              <a:gd name="T35" fmla="*/ 6 h 92"/>
              <a:gd name="T36" fmla="*/ 0 w 144"/>
              <a:gd name="T37" fmla="*/ 86 h 92"/>
              <a:gd name="T38" fmla="*/ 0 w 144"/>
              <a:gd name="T39" fmla="*/ 88 h 92"/>
              <a:gd name="T40" fmla="*/ 1 w 144"/>
              <a:gd name="T41" fmla="*/ 89 h 92"/>
              <a:gd name="T42" fmla="*/ 1 w 144"/>
              <a:gd name="T43" fmla="*/ 90 h 92"/>
              <a:gd name="T44" fmla="*/ 2 w 144"/>
              <a:gd name="T45" fmla="*/ 91 h 92"/>
              <a:gd name="T46" fmla="*/ 3 w 144"/>
              <a:gd name="T47" fmla="*/ 91 h 92"/>
              <a:gd name="T48" fmla="*/ 4 w 144"/>
              <a:gd name="T49" fmla="*/ 92 h 92"/>
              <a:gd name="T50" fmla="*/ 5 w 144"/>
              <a:gd name="T51" fmla="*/ 92 h 92"/>
              <a:gd name="T52" fmla="*/ 6 w 144"/>
              <a:gd name="T53" fmla="*/ 92 h 92"/>
              <a:gd name="T54" fmla="*/ 138 w 144"/>
              <a:gd name="T55" fmla="*/ 92 h 92"/>
              <a:gd name="T56" fmla="*/ 139 w 144"/>
              <a:gd name="T57" fmla="*/ 92 h 92"/>
              <a:gd name="T58" fmla="*/ 140 w 144"/>
              <a:gd name="T59" fmla="*/ 92 h 92"/>
              <a:gd name="T60" fmla="*/ 141 w 144"/>
              <a:gd name="T61" fmla="*/ 91 h 92"/>
              <a:gd name="T62" fmla="*/ 142 w 144"/>
              <a:gd name="T63" fmla="*/ 91 h 92"/>
              <a:gd name="T64" fmla="*/ 143 w 144"/>
              <a:gd name="T65" fmla="*/ 90 h 92"/>
              <a:gd name="T66" fmla="*/ 143 w 144"/>
              <a:gd name="T67" fmla="*/ 89 h 92"/>
              <a:gd name="T68" fmla="*/ 144 w 144"/>
              <a:gd name="T69" fmla="*/ 88 h 92"/>
              <a:gd name="T70" fmla="*/ 144 w 144"/>
              <a:gd name="T71" fmla="*/ 87 h 92"/>
              <a:gd name="T72" fmla="*/ 144 w 144"/>
              <a:gd name="T73" fmla="*/ 86 h 92"/>
              <a:gd name="T74" fmla="*/ 144 w 144"/>
              <a:gd name="T75" fmla="*/ 6 h 92"/>
              <a:gd name="T76" fmla="*/ 12 w 144"/>
              <a:gd name="T77" fmla="*/ 17 h 92"/>
              <a:gd name="T78" fmla="*/ 12 w 144"/>
              <a:gd name="T79" fmla="*/ 70 h 92"/>
              <a:gd name="T80" fmla="*/ 88 w 144"/>
              <a:gd name="T81" fmla="*/ 29 h 92"/>
              <a:gd name="T82" fmla="*/ 72 w 144"/>
              <a:gd name="T83" fmla="*/ 39 h 92"/>
              <a:gd name="T84" fmla="*/ 56 w 144"/>
              <a:gd name="T85" fmla="*/ 29 h 92"/>
              <a:gd name="T86" fmla="*/ 116 w 144"/>
              <a:gd name="T87" fmla="*/ 12 h 92"/>
              <a:gd name="T88" fmla="*/ 54 w 144"/>
              <a:gd name="T89" fmla="*/ 42 h 92"/>
              <a:gd name="T90" fmla="*/ 72 w 144"/>
              <a:gd name="T91" fmla="*/ 52 h 92"/>
              <a:gd name="T92" fmla="*/ 90 w 144"/>
              <a:gd name="T93" fmla="*/ 42 h 92"/>
              <a:gd name="T94" fmla="*/ 20 w 144"/>
              <a:gd name="T95" fmla="*/ 80 h 92"/>
              <a:gd name="T96" fmla="*/ 101 w 144"/>
              <a:gd name="T97" fmla="*/ 36 h 92"/>
              <a:gd name="T98" fmla="*/ 132 w 144"/>
              <a:gd name="T99" fmla="*/ 70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44" h="92">
                <a:moveTo>
                  <a:pt x="144" y="5"/>
                </a:moveTo>
                <a:cubicBezTo>
                  <a:pt x="144" y="4"/>
                  <a:pt x="144" y="4"/>
                  <a:pt x="144" y="4"/>
                </a:cubicBezTo>
                <a:cubicBezTo>
                  <a:pt x="144" y="4"/>
                  <a:pt x="144" y="4"/>
                  <a:pt x="144" y="4"/>
                </a:cubicBezTo>
                <a:cubicBezTo>
                  <a:pt x="143" y="3"/>
                  <a:pt x="143" y="3"/>
                  <a:pt x="143" y="3"/>
                </a:cubicBezTo>
                <a:cubicBezTo>
                  <a:pt x="143" y="3"/>
                  <a:pt x="143" y="3"/>
                  <a:pt x="143" y="3"/>
                </a:cubicBezTo>
                <a:cubicBezTo>
                  <a:pt x="143" y="3"/>
                  <a:pt x="143" y="3"/>
                  <a:pt x="143" y="3"/>
                </a:cubicBezTo>
                <a:cubicBezTo>
                  <a:pt x="143" y="2"/>
                  <a:pt x="143" y="2"/>
                  <a:pt x="143" y="2"/>
                </a:cubicBezTo>
                <a:cubicBezTo>
                  <a:pt x="143" y="2"/>
                  <a:pt x="143" y="2"/>
                  <a:pt x="143" y="2"/>
                </a:cubicBezTo>
                <a:cubicBezTo>
                  <a:pt x="142" y="1"/>
                  <a:pt x="142" y="1"/>
                  <a:pt x="142" y="1"/>
                </a:cubicBezTo>
                <a:cubicBezTo>
                  <a:pt x="142" y="1"/>
                  <a:pt x="142" y="1"/>
                  <a:pt x="142" y="1"/>
                </a:cubicBezTo>
                <a:cubicBezTo>
                  <a:pt x="141" y="1"/>
                  <a:pt x="141" y="1"/>
                  <a:pt x="141" y="1"/>
                </a:cubicBezTo>
                <a:cubicBezTo>
                  <a:pt x="141" y="0"/>
                  <a:pt x="141" y="0"/>
                  <a:pt x="141" y="0"/>
                </a:cubicBezTo>
                <a:cubicBezTo>
                  <a:pt x="140" y="0"/>
                  <a:pt x="140" y="0"/>
                  <a:pt x="140" y="0"/>
                </a:cubicBezTo>
                <a:cubicBezTo>
                  <a:pt x="139" y="0"/>
                  <a:pt x="139" y="0"/>
                  <a:pt x="139" y="0"/>
                </a:cubicBezTo>
                <a:cubicBezTo>
                  <a:pt x="139" y="0"/>
                  <a:pt x="139" y="0"/>
                  <a:pt x="139" y="0"/>
                </a:cubicBezTo>
                <a:cubicBezTo>
                  <a:pt x="138" y="0"/>
                  <a:pt x="138" y="0"/>
                  <a:pt x="138" y="0"/>
                </a:cubicBezTo>
                <a:cubicBezTo>
                  <a:pt x="138" y="0"/>
                  <a:pt x="138" y="0"/>
                  <a:pt x="138" y="0"/>
                </a:cubicBez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2"/>
                  <a:pt x="2" y="2"/>
                  <a:pt x="2" y="2"/>
                </a:cubicBezTo>
                <a:cubicBezTo>
                  <a:pt x="2" y="2"/>
                  <a:pt x="2" y="2"/>
                  <a:pt x="2" y="2"/>
                </a:cubicBez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cubicBezTo>
                  <a:pt x="1" y="4"/>
                  <a:pt x="1" y="4"/>
                  <a:pt x="1" y="4"/>
                </a:cubicBezTo>
                <a:cubicBezTo>
                  <a:pt x="0" y="4"/>
                  <a:pt x="0" y="4"/>
                  <a:pt x="0" y="4"/>
                </a:cubicBezTo>
                <a:cubicBezTo>
                  <a:pt x="0" y="5"/>
                  <a:pt x="0" y="5"/>
                  <a:pt x="0" y="5"/>
                </a:cubicBezTo>
                <a:cubicBezTo>
                  <a:pt x="0" y="6"/>
                  <a:pt x="0" y="6"/>
                  <a:pt x="0" y="6"/>
                </a:cubicBezTo>
                <a:cubicBezTo>
                  <a:pt x="0" y="6"/>
                  <a:pt x="0" y="6"/>
                  <a:pt x="0" y="6"/>
                </a:cubicBezTo>
                <a:cubicBezTo>
                  <a:pt x="0" y="86"/>
                  <a:pt x="0" y="86"/>
                  <a:pt x="0" y="86"/>
                </a:cubicBezTo>
                <a:cubicBezTo>
                  <a:pt x="0" y="86"/>
                  <a:pt x="0" y="86"/>
                  <a:pt x="0" y="86"/>
                </a:cubicBezTo>
                <a:cubicBezTo>
                  <a:pt x="0" y="87"/>
                  <a:pt x="0" y="87"/>
                  <a:pt x="0" y="87"/>
                </a:cubicBezTo>
                <a:cubicBezTo>
                  <a:pt x="0" y="88"/>
                  <a:pt x="0" y="88"/>
                  <a:pt x="0" y="88"/>
                </a:cubicBezTo>
                <a:cubicBezTo>
                  <a:pt x="0" y="88"/>
                  <a:pt x="0" y="88"/>
                  <a:pt x="0" y="88"/>
                </a:cubicBezTo>
                <a:cubicBezTo>
                  <a:pt x="1" y="89"/>
                  <a:pt x="1" y="89"/>
                  <a:pt x="1" y="89"/>
                </a:cubicBezTo>
                <a:cubicBezTo>
                  <a:pt x="1" y="89"/>
                  <a:pt x="1" y="89"/>
                  <a:pt x="1" y="89"/>
                </a:cubicBezTo>
                <a:cubicBezTo>
                  <a:pt x="1" y="90"/>
                  <a:pt x="1" y="90"/>
                  <a:pt x="1" y="90"/>
                </a:cubicBezTo>
                <a:cubicBezTo>
                  <a:pt x="2" y="90"/>
                  <a:pt x="2" y="90"/>
                  <a:pt x="2" y="90"/>
                </a:cubicBezTo>
                <a:cubicBezTo>
                  <a:pt x="2" y="91"/>
                  <a:pt x="2" y="91"/>
                  <a:pt x="2" y="91"/>
                </a:cubicBezTo>
                <a:cubicBezTo>
                  <a:pt x="2" y="91"/>
                  <a:pt x="2" y="91"/>
                  <a:pt x="2" y="91"/>
                </a:cubicBezTo>
                <a:cubicBezTo>
                  <a:pt x="3" y="91"/>
                  <a:pt x="3" y="91"/>
                  <a:pt x="3" y="91"/>
                </a:cubicBezTo>
                <a:cubicBezTo>
                  <a:pt x="3" y="91"/>
                  <a:pt x="3" y="91"/>
                  <a:pt x="3" y="91"/>
                </a:cubicBezTo>
                <a:cubicBezTo>
                  <a:pt x="4" y="92"/>
                  <a:pt x="4" y="92"/>
                  <a:pt x="4" y="92"/>
                </a:cubicBezTo>
                <a:cubicBezTo>
                  <a:pt x="4" y="92"/>
                  <a:pt x="4" y="92"/>
                  <a:pt x="4" y="92"/>
                </a:cubicBezTo>
                <a:cubicBezTo>
                  <a:pt x="5" y="92"/>
                  <a:pt x="5" y="92"/>
                  <a:pt x="5" y="92"/>
                </a:cubicBezTo>
                <a:cubicBezTo>
                  <a:pt x="5" y="92"/>
                  <a:pt x="5" y="92"/>
                  <a:pt x="5" y="92"/>
                </a:cubicBezTo>
                <a:cubicBezTo>
                  <a:pt x="5" y="92"/>
                  <a:pt x="6" y="92"/>
                  <a:pt x="6" y="92"/>
                </a:cubicBezTo>
                <a:cubicBezTo>
                  <a:pt x="6" y="92"/>
                  <a:pt x="6" y="92"/>
                  <a:pt x="6" y="92"/>
                </a:cubicBezTo>
                <a:cubicBezTo>
                  <a:pt x="138" y="92"/>
                  <a:pt x="138" y="92"/>
                  <a:pt x="138" y="92"/>
                </a:cubicBezTo>
                <a:cubicBezTo>
                  <a:pt x="138" y="92"/>
                  <a:pt x="138" y="92"/>
                  <a:pt x="138" y="92"/>
                </a:cubicBezTo>
                <a:cubicBezTo>
                  <a:pt x="139" y="92"/>
                  <a:pt x="139" y="92"/>
                  <a:pt x="139" y="92"/>
                </a:cubicBezTo>
                <a:cubicBezTo>
                  <a:pt x="140" y="92"/>
                  <a:pt x="140" y="92"/>
                  <a:pt x="140" y="92"/>
                </a:cubicBezTo>
                <a:cubicBezTo>
                  <a:pt x="140" y="92"/>
                  <a:pt x="140" y="92"/>
                  <a:pt x="140" y="92"/>
                </a:cubicBezTo>
                <a:cubicBezTo>
                  <a:pt x="141" y="92"/>
                  <a:pt x="141" y="92"/>
                  <a:pt x="141" y="92"/>
                </a:cubicBezTo>
                <a:cubicBezTo>
                  <a:pt x="141" y="91"/>
                  <a:pt x="141" y="91"/>
                  <a:pt x="141" y="91"/>
                </a:cubicBezTo>
                <a:cubicBezTo>
                  <a:pt x="142" y="91"/>
                  <a:pt x="142" y="91"/>
                  <a:pt x="142" y="91"/>
                </a:cubicBezTo>
                <a:cubicBezTo>
                  <a:pt x="142" y="91"/>
                  <a:pt x="142" y="91"/>
                  <a:pt x="142" y="91"/>
                </a:cubicBezTo>
                <a:cubicBezTo>
                  <a:pt x="142" y="91"/>
                  <a:pt x="142" y="91"/>
                  <a:pt x="142" y="91"/>
                </a:cubicBezTo>
                <a:cubicBezTo>
                  <a:pt x="143" y="90"/>
                  <a:pt x="143" y="90"/>
                  <a:pt x="143" y="90"/>
                </a:cubicBezTo>
                <a:cubicBezTo>
                  <a:pt x="143" y="90"/>
                  <a:pt x="143" y="90"/>
                  <a:pt x="143" y="90"/>
                </a:cubicBezTo>
                <a:cubicBezTo>
                  <a:pt x="143" y="89"/>
                  <a:pt x="143" y="89"/>
                  <a:pt x="143" y="89"/>
                </a:cubicBezTo>
                <a:cubicBezTo>
                  <a:pt x="144" y="89"/>
                  <a:pt x="144" y="89"/>
                  <a:pt x="144" y="89"/>
                </a:cubicBezTo>
                <a:cubicBezTo>
                  <a:pt x="144" y="88"/>
                  <a:pt x="144" y="88"/>
                  <a:pt x="144" y="88"/>
                </a:cubicBezTo>
                <a:cubicBezTo>
                  <a:pt x="144" y="88"/>
                  <a:pt x="144" y="88"/>
                  <a:pt x="144" y="88"/>
                </a:cubicBezTo>
                <a:cubicBezTo>
                  <a:pt x="144" y="87"/>
                  <a:pt x="144" y="87"/>
                  <a:pt x="144" y="87"/>
                </a:cubicBezTo>
                <a:cubicBezTo>
                  <a:pt x="144" y="86"/>
                  <a:pt x="144" y="86"/>
                  <a:pt x="144" y="86"/>
                </a:cubicBezTo>
                <a:cubicBezTo>
                  <a:pt x="144" y="86"/>
                  <a:pt x="144" y="86"/>
                  <a:pt x="144" y="86"/>
                </a:cubicBezTo>
                <a:cubicBezTo>
                  <a:pt x="144" y="6"/>
                  <a:pt x="144" y="6"/>
                  <a:pt x="144" y="6"/>
                </a:cubicBezTo>
                <a:cubicBezTo>
                  <a:pt x="144" y="6"/>
                  <a:pt x="144" y="6"/>
                  <a:pt x="144" y="6"/>
                </a:cubicBezTo>
                <a:lnTo>
                  <a:pt x="144" y="5"/>
                </a:lnTo>
                <a:close/>
                <a:moveTo>
                  <a:pt x="12" y="17"/>
                </a:moveTo>
                <a:cubicBezTo>
                  <a:pt x="44" y="36"/>
                  <a:pt x="44" y="36"/>
                  <a:pt x="44" y="36"/>
                </a:cubicBezTo>
                <a:cubicBezTo>
                  <a:pt x="12" y="70"/>
                  <a:pt x="12" y="70"/>
                  <a:pt x="12" y="70"/>
                </a:cubicBezTo>
                <a:lnTo>
                  <a:pt x="12" y="17"/>
                </a:lnTo>
                <a:close/>
                <a:moveTo>
                  <a:pt x="88" y="29"/>
                </a:moveTo>
                <a:cubicBezTo>
                  <a:pt x="88" y="29"/>
                  <a:pt x="88" y="29"/>
                  <a:pt x="88" y="29"/>
                </a:cubicBezTo>
                <a:cubicBezTo>
                  <a:pt x="72" y="39"/>
                  <a:pt x="72" y="39"/>
                  <a:pt x="72" y="39"/>
                </a:cubicBezTo>
                <a:cubicBezTo>
                  <a:pt x="56" y="29"/>
                  <a:pt x="56" y="29"/>
                  <a:pt x="56" y="29"/>
                </a:cubicBezTo>
                <a:cubicBezTo>
                  <a:pt x="56" y="29"/>
                  <a:pt x="56" y="29"/>
                  <a:pt x="56" y="29"/>
                </a:cubicBezTo>
                <a:cubicBezTo>
                  <a:pt x="28" y="12"/>
                  <a:pt x="28" y="12"/>
                  <a:pt x="28" y="12"/>
                </a:cubicBezTo>
                <a:cubicBezTo>
                  <a:pt x="116" y="12"/>
                  <a:pt x="116" y="12"/>
                  <a:pt x="116" y="12"/>
                </a:cubicBezTo>
                <a:lnTo>
                  <a:pt x="88" y="29"/>
                </a:lnTo>
                <a:close/>
                <a:moveTo>
                  <a:pt x="54" y="42"/>
                </a:moveTo>
                <a:cubicBezTo>
                  <a:pt x="69" y="51"/>
                  <a:pt x="69" y="51"/>
                  <a:pt x="69" y="51"/>
                </a:cubicBezTo>
                <a:cubicBezTo>
                  <a:pt x="70" y="52"/>
                  <a:pt x="71" y="52"/>
                  <a:pt x="72" y="52"/>
                </a:cubicBezTo>
                <a:cubicBezTo>
                  <a:pt x="73" y="52"/>
                  <a:pt x="74" y="52"/>
                  <a:pt x="75" y="51"/>
                </a:cubicBezTo>
                <a:cubicBezTo>
                  <a:pt x="90" y="42"/>
                  <a:pt x="90" y="42"/>
                  <a:pt x="90" y="42"/>
                </a:cubicBezTo>
                <a:cubicBezTo>
                  <a:pt x="124" y="80"/>
                  <a:pt x="124" y="80"/>
                  <a:pt x="124" y="80"/>
                </a:cubicBezTo>
                <a:cubicBezTo>
                  <a:pt x="20" y="80"/>
                  <a:pt x="20" y="80"/>
                  <a:pt x="20" y="80"/>
                </a:cubicBezTo>
                <a:lnTo>
                  <a:pt x="54" y="42"/>
                </a:lnTo>
                <a:close/>
                <a:moveTo>
                  <a:pt x="101" y="36"/>
                </a:moveTo>
                <a:cubicBezTo>
                  <a:pt x="132" y="17"/>
                  <a:pt x="132" y="17"/>
                  <a:pt x="132" y="17"/>
                </a:cubicBezTo>
                <a:cubicBezTo>
                  <a:pt x="132" y="70"/>
                  <a:pt x="132" y="70"/>
                  <a:pt x="132" y="70"/>
                </a:cubicBezTo>
                <a:lnTo>
                  <a:pt x="101" y="3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34" name="Freeform 135"/>
          <p:cNvSpPr/>
          <p:nvPr/>
        </p:nvSpPr>
        <p:spPr bwMode="auto">
          <a:xfrm>
            <a:off x="4483101" y="4264026"/>
            <a:ext cx="492125" cy="884238"/>
          </a:xfrm>
          <a:custGeom>
            <a:avLst/>
            <a:gdLst>
              <a:gd name="T0" fmla="*/ 0 w 310"/>
              <a:gd name="T1" fmla="*/ 244 h 557"/>
              <a:gd name="T2" fmla="*/ 310 w 310"/>
              <a:gd name="T3" fmla="*/ 557 h 557"/>
              <a:gd name="T4" fmla="*/ 310 w 310"/>
              <a:gd name="T5" fmla="*/ 0 h 557"/>
              <a:gd name="T6" fmla="*/ 0 w 310"/>
              <a:gd name="T7" fmla="*/ 244 h 5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10" h="557">
                <a:moveTo>
                  <a:pt x="0" y="244"/>
                </a:moveTo>
                <a:lnTo>
                  <a:pt x="310" y="557"/>
                </a:lnTo>
                <a:lnTo>
                  <a:pt x="310" y="0"/>
                </a:lnTo>
                <a:lnTo>
                  <a:pt x="0" y="24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35" name="Freeform 136"/>
          <p:cNvSpPr/>
          <p:nvPr/>
        </p:nvSpPr>
        <p:spPr bwMode="auto">
          <a:xfrm>
            <a:off x="4483101" y="4264026"/>
            <a:ext cx="492125" cy="884238"/>
          </a:xfrm>
          <a:custGeom>
            <a:avLst/>
            <a:gdLst>
              <a:gd name="T0" fmla="*/ 0 w 310"/>
              <a:gd name="T1" fmla="*/ 244 h 557"/>
              <a:gd name="T2" fmla="*/ 310 w 310"/>
              <a:gd name="T3" fmla="*/ 557 h 557"/>
              <a:gd name="T4" fmla="*/ 310 w 310"/>
              <a:gd name="T5" fmla="*/ 0 h 557"/>
              <a:gd name="T6" fmla="*/ 0 w 310"/>
              <a:gd name="T7" fmla="*/ 244 h 5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10" h="557">
                <a:moveTo>
                  <a:pt x="0" y="244"/>
                </a:moveTo>
                <a:lnTo>
                  <a:pt x="310" y="557"/>
                </a:lnTo>
                <a:lnTo>
                  <a:pt x="310" y="0"/>
                </a:lnTo>
                <a:lnTo>
                  <a:pt x="0" y="24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36" name="Freeform 137"/>
          <p:cNvSpPr/>
          <p:nvPr/>
        </p:nvSpPr>
        <p:spPr bwMode="auto">
          <a:xfrm>
            <a:off x="4483101" y="4651376"/>
            <a:ext cx="492125" cy="496888"/>
          </a:xfrm>
          <a:custGeom>
            <a:avLst/>
            <a:gdLst>
              <a:gd name="T0" fmla="*/ 0 w 310"/>
              <a:gd name="T1" fmla="*/ 0 h 313"/>
              <a:gd name="T2" fmla="*/ 0 w 310"/>
              <a:gd name="T3" fmla="*/ 0 h 313"/>
              <a:gd name="T4" fmla="*/ 310 w 310"/>
              <a:gd name="T5" fmla="*/ 313 h 313"/>
              <a:gd name="T6" fmla="*/ 310 w 310"/>
              <a:gd name="T7" fmla="*/ 109 h 313"/>
              <a:gd name="T8" fmla="*/ 0 w 310"/>
              <a:gd name="T9" fmla="*/ 0 h 3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0" h="313">
                <a:moveTo>
                  <a:pt x="0" y="0"/>
                </a:moveTo>
                <a:lnTo>
                  <a:pt x="0" y="0"/>
                </a:lnTo>
                <a:lnTo>
                  <a:pt x="310" y="313"/>
                </a:lnTo>
                <a:lnTo>
                  <a:pt x="310" y="109"/>
                </a:lnTo>
                <a:lnTo>
                  <a:pt x="0" y="0"/>
                </a:lnTo>
                <a:close/>
              </a:path>
            </a:pathLst>
          </a:custGeom>
          <a:solidFill>
            <a:srgbClr val="99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37" name="Freeform 138"/>
          <p:cNvSpPr/>
          <p:nvPr/>
        </p:nvSpPr>
        <p:spPr bwMode="auto">
          <a:xfrm>
            <a:off x="4483101" y="4651376"/>
            <a:ext cx="492125" cy="496888"/>
          </a:xfrm>
          <a:custGeom>
            <a:avLst/>
            <a:gdLst>
              <a:gd name="T0" fmla="*/ 0 w 310"/>
              <a:gd name="T1" fmla="*/ 0 h 313"/>
              <a:gd name="T2" fmla="*/ 0 w 310"/>
              <a:gd name="T3" fmla="*/ 0 h 313"/>
              <a:gd name="T4" fmla="*/ 310 w 310"/>
              <a:gd name="T5" fmla="*/ 313 h 313"/>
              <a:gd name="T6" fmla="*/ 310 w 310"/>
              <a:gd name="T7" fmla="*/ 109 h 313"/>
              <a:gd name="T8" fmla="*/ 0 w 310"/>
              <a:gd name="T9" fmla="*/ 0 h 3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0" h="313">
                <a:moveTo>
                  <a:pt x="0" y="0"/>
                </a:moveTo>
                <a:lnTo>
                  <a:pt x="0" y="0"/>
                </a:lnTo>
                <a:lnTo>
                  <a:pt x="310" y="313"/>
                </a:lnTo>
                <a:lnTo>
                  <a:pt x="310" y="109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38" name="Freeform 139"/>
          <p:cNvSpPr/>
          <p:nvPr/>
        </p:nvSpPr>
        <p:spPr bwMode="auto">
          <a:xfrm>
            <a:off x="4483101" y="4264026"/>
            <a:ext cx="492125" cy="560388"/>
          </a:xfrm>
          <a:custGeom>
            <a:avLst/>
            <a:gdLst>
              <a:gd name="T0" fmla="*/ 310 w 310"/>
              <a:gd name="T1" fmla="*/ 0 h 353"/>
              <a:gd name="T2" fmla="*/ 0 w 310"/>
              <a:gd name="T3" fmla="*/ 244 h 353"/>
              <a:gd name="T4" fmla="*/ 310 w 310"/>
              <a:gd name="T5" fmla="*/ 353 h 353"/>
              <a:gd name="T6" fmla="*/ 310 w 310"/>
              <a:gd name="T7" fmla="*/ 0 h 3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10" h="353">
                <a:moveTo>
                  <a:pt x="310" y="0"/>
                </a:moveTo>
                <a:lnTo>
                  <a:pt x="0" y="244"/>
                </a:lnTo>
                <a:lnTo>
                  <a:pt x="310" y="353"/>
                </a:lnTo>
                <a:lnTo>
                  <a:pt x="310" y="0"/>
                </a:lnTo>
                <a:close/>
              </a:path>
            </a:pathLst>
          </a:custGeom>
          <a:solidFill>
            <a:srgbClr val="7A7A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39" name="Freeform 140"/>
          <p:cNvSpPr/>
          <p:nvPr/>
        </p:nvSpPr>
        <p:spPr bwMode="auto">
          <a:xfrm>
            <a:off x="4483101" y="4264026"/>
            <a:ext cx="492125" cy="560388"/>
          </a:xfrm>
          <a:custGeom>
            <a:avLst/>
            <a:gdLst>
              <a:gd name="T0" fmla="*/ 310 w 310"/>
              <a:gd name="T1" fmla="*/ 0 h 353"/>
              <a:gd name="T2" fmla="*/ 0 w 310"/>
              <a:gd name="T3" fmla="*/ 244 h 353"/>
              <a:gd name="T4" fmla="*/ 310 w 310"/>
              <a:gd name="T5" fmla="*/ 353 h 353"/>
              <a:gd name="T6" fmla="*/ 310 w 310"/>
              <a:gd name="T7" fmla="*/ 0 h 3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10" h="353">
                <a:moveTo>
                  <a:pt x="310" y="0"/>
                </a:moveTo>
                <a:lnTo>
                  <a:pt x="0" y="244"/>
                </a:lnTo>
                <a:lnTo>
                  <a:pt x="310" y="353"/>
                </a:lnTo>
                <a:lnTo>
                  <a:pt x="31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40" name="Freeform 141"/>
          <p:cNvSpPr/>
          <p:nvPr/>
        </p:nvSpPr>
        <p:spPr bwMode="auto">
          <a:xfrm>
            <a:off x="4483101" y="1190626"/>
            <a:ext cx="1471613" cy="3460750"/>
          </a:xfrm>
          <a:custGeom>
            <a:avLst/>
            <a:gdLst>
              <a:gd name="T0" fmla="*/ 392 w 392"/>
              <a:gd name="T1" fmla="*/ 921 h 921"/>
              <a:gd name="T2" fmla="*/ 0 w 392"/>
              <a:gd name="T3" fmla="*/ 921 h 921"/>
              <a:gd name="T4" fmla="*/ 0 w 392"/>
              <a:gd name="T5" fmla="*/ 65 h 921"/>
              <a:gd name="T6" fmla="*/ 65 w 392"/>
              <a:gd name="T7" fmla="*/ 0 h 921"/>
              <a:gd name="T8" fmla="*/ 326 w 392"/>
              <a:gd name="T9" fmla="*/ 0 h 921"/>
              <a:gd name="T10" fmla="*/ 392 w 392"/>
              <a:gd name="T11" fmla="*/ 65 h 921"/>
              <a:gd name="T12" fmla="*/ 392 w 392"/>
              <a:gd name="T13" fmla="*/ 921 h 9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92" h="921">
                <a:moveTo>
                  <a:pt x="392" y="921"/>
                </a:moveTo>
                <a:cubicBezTo>
                  <a:pt x="0" y="921"/>
                  <a:pt x="0" y="921"/>
                  <a:pt x="0" y="921"/>
                </a:cubicBezTo>
                <a:cubicBezTo>
                  <a:pt x="0" y="65"/>
                  <a:pt x="0" y="65"/>
                  <a:pt x="0" y="65"/>
                </a:cubicBezTo>
                <a:cubicBezTo>
                  <a:pt x="0" y="29"/>
                  <a:pt x="29" y="0"/>
                  <a:pt x="65" y="0"/>
                </a:cubicBezTo>
                <a:cubicBezTo>
                  <a:pt x="326" y="0"/>
                  <a:pt x="326" y="0"/>
                  <a:pt x="326" y="0"/>
                </a:cubicBezTo>
                <a:cubicBezTo>
                  <a:pt x="362" y="0"/>
                  <a:pt x="392" y="29"/>
                  <a:pt x="392" y="65"/>
                </a:cubicBezTo>
                <a:lnTo>
                  <a:pt x="392" y="921"/>
                </a:lnTo>
                <a:close/>
              </a:path>
            </a:pathLst>
          </a:custGeom>
          <a:solidFill>
            <a:srgbClr val="E7E7E7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41" name="Freeform 142"/>
          <p:cNvSpPr/>
          <p:nvPr/>
        </p:nvSpPr>
        <p:spPr bwMode="auto">
          <a:xfrm>
            <a:off x="4483101" y="1190626"/>
            <a:ext cx="1471613" cy="838200"/>
          </a:xfrm>
          <a:custGeom>
            <a:avLst/>
            <a:gdLst>
              <a:gd name="T0" fmla="*/ 326 w 392"/>
              <a:gd name="T1" fmla="*/ 0 h 223"/>
              <a:gd name="T2" fmla="*/ 65 w 392"/>
              <a:gd name="T3" fmla="*/ 0 h 223"/>
              <a:gd name="T4" fmla="*/ 0 w 392"/>
              <a:gd name="T5" fmla="*/ 65 h 223"/>
              <a:gd name="T6" fmla="*/ 0 w 392"/>
              <a:gd name="T7" fmla="*/ 223 h 223"/>
              <a:gd name="T8" fmla="*/ 392 w 392"/>
              <a:gd name="T9" fmla="*/ 223 h 223"/>
              <a:gd name="T10" fmla="*/ 392 w 392"/>
              <a:gd name="T11" fmla="*/ 65 h 223"/>
              <a:gd name="T12" fmla="*/ 326 w 392"/>
              <a:gd name="T13" fmla="*/ 0 h 2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92" h="223">
                <a:moveTo>
                  <a:pt x="326" y="0"/>
                </a:moveTo>
                <a:cubicBezTo>
                  <a:pt x="65" y="0"/>
                  <a:pt x="65" y="0"/>
                  <a:pt x="65" y="0"/>
                </a:cubicBezTo>
                <a:cubicBezTo>
                  <a:pt x="29" y="0"/>
                  <a:pt x="0" y="29"/>
                  <a:pt x="0" y="65"/>
                </a:cubicBezTo>
                <a:cubicBezTo>
                  <a:pt x="0" y="223"/>
                  <a:pt x="0" y="223"/>
                  <a:pt x="0" y="223"/>
                </a:cubicBezTo>
                <a:cubicBezTo>
                  <a:pt x="392" y="223"/>
                  <a:pt x="392" y="223"/>
                  <a:pt x="392" y="223"/>
                </a:cubicBezTo>
                <a:cubicBezTo>
                  <a:pt x="392" y="65"/>
                  <a:pt x="392" y="65"/>
                  <a:pt x="392" y="65"/>
                </a:cubicBezTo>
                <a:cubicBezTo>
                  <a:pt x="392" y="29"/>
                  <a:pt x="362" y="0"/>
                  <a:pt x="326" y="0"/>
                </a:cubicBezTo>
                <a:close/>
              </a:path>
            </a:pathLst>
          </a:custGeom>
          <a:solidFill>
            <a:srgbClr val="1A94BC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54" name="Freeform 256"/>
          <p:cNvSpPr>
            <a:spLocks noEditPoints="1"/>
          </p:cNvSpPr>
          <p:nvPr/>
        </p:nvSpPr>
        <p:spPr bwMode="auto">
          <a:xfrm>
            <a:off x="5110164" y="1392239"/>
            <a:ext cx="277813" cy="474663"/>
          </a:xfrm>
          <a:custGeom>
            <a:avLst/>
            <a:gdLst>
              <a:gd name="T0" fmla="*/ 35 w 74"/>
              <a:gd name="T1" fmla="*/ 1 h 126"/>
              <a:gd name="T2" fmla="*/ 1 w 74"/>
              <a:gd name="T3" fmla="*/ 35 h 126"/>
              <a:gd name="T4" fmla="*/ 6 w 74"/>
              <a:gd name="T5" fmla="*/ 56 h 126"/>
              <a:gd name="T6" fmla="*/ 15 w 74"/>
              <a:gd name="T7" fmla="*/ 90 h 126"/>
              <a:gd name="T8" fmla="*/ 15 w 74"/>
              <a:gd name="T9" fmla="*/ 90 h 126"/>
              <a:gd name="T10" fmla="*/ 15 w 74"/>
              <a:gd name="T11" fmla="*/ 99 h 126"/>
              <a:gd name="T12" fmla="*/ 10 w 74"/>
              <a:gd name="T13" fmla="*/ 105 h 126"/>
              <a:gd name="T14" fmla="*/ 16 w 74"/>
              <a:gd name="T15" fmla="*/ 111 h 126"/>
              <a:gd name="T16" fmla="*/ 37 w 74"/>
              <a:gd name="T17" fmla="*/ 126 h 126"/>
              <a:gd name="T18" fmla="*/ 58 w 74"/>
              <a:gd name="T19" fmla="*/ 111 h 126"/>
              <a:gd name="T20" fmla="*/ 64 w 74"/>
              <a:gd name="T21" fmla="*/ 105 h 126"/>
              <a:gd name="T22" fmla="*/ 60 w 74"/>
              <a:gd name="T23" fmla="*/ 99 h 126"/>
              <a:gd name="T24" fmla="*/ 60 w 74"/>
              <a:gd name="T25" fmla="*/ 92 h 126"/>
              <a:gd name="T26" fmla="*/ 60 w 74"/>
              <a:gd name="T27" fmla="*/ 90 h 126"/>
              <a:gd name="T28" fmla="*/ 60 w 74"/>
              <a:gd name="T29" fmla="*/ 90 h 126"/>
              <a:gd name="T30" fmla="*/ 69 w 74"/>
              <a:gd name="T31" fmla="*/ 55 h 126"/>
              <a:gd name="T32" fmla="*/ 74 w 74"/>
              <a:gd name="T33" fmla="*/ 38 h 126"/>
              <a:gd name="T34" fmla="*/ 62 w 74"/>
              <a:gd name="T35" fmla="*/ 11 h 126"/>
              <a:gd name="T36" fmla="*/ 35 w 74"/>
              <a:gd name="T37" fmla="*/ 1 h 126"/>
              <a:gd name="T38" fmla="*/ 47 w 74"/>
              <a:gd name="T39" fmla="*/ 99 h 126"/>
              <a:gd name="T40" fmla="*/ 27 w 74"/>
              <a:gd name="T41" fmla="*/ 99 h 126"/>
              <a:gd name="T42" fmla="*/ 27 w 74"/>
              <a:gd name="T43" fmla="*/ 96 h 126"/>
              <a:gd name="T44" fmla="*/ 47 w 74"/>
              <a:gd name="T45" fmla="*/ 96 h 126"/>
              <a:gd name="T46" fmla="*/ 47 w 74"/>
              <a:gd name="T47" fmla="*/ 99 h 126"/>
              <a:gd name="T48" fmla="*/ 30 w 74"/>
              <a:gd name="T49" fmla="*/ 111 h 126"/>
              <a:gd name="T50" fmla="*/ 44 w 74"/>
              <a:gd name="T51" fmla="*/ 111 h 126"/>
              <a:gd name="T52" fmla="*/ 37 w 74"/>
              <a:gd name="T53" fmla="*/ 114 h 126"/>
              <a:gd name="T54" fmla="*/ 30 w 74"/>
              <a:gd name="T55" fmla="*/ 111 h 126"/>
              <a:gd name="T56" fmla="*/ 59 w 74"/>
              <a:gd name="T57" fmla="*/ 49 h 126"/>
              <a:gd name="T58" fmla="*/ 48 w 74"/>
              <a:gd name="T59" fmla="*/ 84 h 126"/>
              <a:gd name="T60" fmla="*/ 27 w 74"/>
              <a:gd name="T61" fmla="*/ 84 h 126"/>
              <a:gd name="T62" fmla="*/ 16 w 74"/>
              <a:gd name="T63" fmla="*/ 50 h 126"/>
              <a:gd name="T64" fmla="*/ 13 w 74"/>
              <a:gd name="T65" fmla="*/ 36 h 126"/>
              <a:gd name="T66" fmla="*/ 36 w 74"/>
              <a:gd name="T67" fmla="*/ 13 h 126"/>
              <a:gd name="T68" fmla="*/ 54 w 74"/>
              <a:gd name="T69" fmla="*/ 20 h 126"/>
              <a:gd name="T70" fmla="*/ 62 w 74"/>
              <a:gd name="T71" fmla="*/ 38 h 126"/>
              <a:gd name="T72" fmla="*/ 59 w 74"/>
              <a:gd name="T73" fmla="*/ 49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74" h="126">
                <a:moveTo>
                  <a:pt x="35" y="1"/>
                </a:moveTo>
                <a:cubicBezTo>
                  <a:pt x="17" y="2"/>
                  <a:pt x="2" y="17"/>
                  <a:pt x="1" y="35"/>
                </a:cubicBezTo>
                <a:cubicBezTo>
                  <a:pt x="0" y="43"/>
                  <a:pt x="2" y="50"/>
                  <a:pt x="6" y="56"/>
                </a:cubicBezTo>
                <a:cubicBezTo>
                  <a:pt x="12" y="66"/>
                  <a:pt x="15" y="78"/>
                  <a:pt x="15" y="90"/>
                </a:cubicBezTo>
                <a:cubicBezTo>
                  <a:pt x="15" y="90"/>
                  <a:pt x="15" y="90"/>
                  <a:pt x="15" y="90"/>
                </a:cubicBezTo>
                <a:cubicBezTo>
                  <a:pt x="15" y="99"/>
                  <a:pt x="15" y="99"/>
                  <a:pt x="15" y="99"/>
                </a:cubicBezTo>
                <a:cubicBezTo>
                  <a:pt x="12" y="100"/>
                  <a:pt x="10" y="102"/>
                  <a:pt x="10" y="105"/>
                </a:cubicBezTo>
                <a:cubicBezTo>
                  <a:pt x="10" y="108"/>
                  <a:pt x="13" y="111"/>
                  <a:pt x="16" y="111"/>
                </a:cubicBezTo>
                <a:cubicBezTo>
                  <a:pt x="19" y="120"/>
                  <a:pt x="28" y="126"/>
                  <a:pt x="37" y="126"/>
                </a:cubicBezTo>
                <a:cubicBezTo>
                  <a:pt x="47" y="126"/>
                  <a:pt x="55" y="120"/>
                  <a:pt x="58" y="111"/>
                </a:cubicBezTo>
                <a:cubicBezTo>
                  <a:pt x="62" y="111"/>
                  <a:pt x="64" y="108"/>
                  <a:pt x="64" y="105"/>
                </a:cubicBezTo>
                <a:cubicBezTo>
                  <a:pt x="64" y="102"/>
                  <a:pt x="62" y="100"/>
                  <a:pt x="60" y="99"/>
                </a:cubicBezTo>
                <a:cubicBezTo>
                  <a:pt x="60" y="92"/>
                  <a:pt x="60" y="92"/>
                  <a:pt x="60" y="92"/>
                </a:cubicBezTo>
                <a:cubicBezTo>
                  <a:pt x="60" y="91"/>
                  <a:pt x="60" y="91"/>
                  <a:pt x="60" y="90"/>
                </a:cubicBezTo>
                <a:cubicBezTo>
                  <a:pt x="60" y="90"/>
                  <a:pt x="60" y="90"/>
                  <a:pt x="60" y="90"/>
                </a:cubicBezTo>
                <a:cubicBezTo>
                  <a:pt x="60" y="78"/>
                  <a:pt x="63" y="66"/>
                  <a:pt x="69" y="55"/>
                </a:cubicBezTo>
                <a:cubicBezTo>
                  <a:pt x="72" y="50"/>
                  <a:pt x="74" y="44"/>
                  <a:pt x="74" y="38"/>
                </a:cubicBezTo>
                <a:cubicBezTo>
                  <a:pt x="74" y="28"/>
                  <a:pt x="70" y="18"/>
                  <a:pt x="62" y="11"/>
                </a:cubicBezTo>
                <a:cubicBezTo>
                  <a:pt x="55" y="4"/>
                  <a:pt x="45" y="0"/>
                  <a:pt x="35" y="1"/>
                </a:cubicBezTo>
                <a:close/>
                <a:moveTo>
                  <a:pt x="47" y="99"/>
                </a:moveTo>
                <a:cubicBezTo>
                  <a:pt x="27" y="99"/>
                  <a:pt x="27" y="99"/>
                  <a:pt x="27" y="99"/>
                </a:cubicBezTo>
                <a:cubicBezTo>
                  <a:pt x="27" y="96"/>
                  <a:pt x="27" y="96"/>
                  <a:pt x="27" y="96"/>
                </a:cubicBezTo>
                <a:cubicBezTo>
                  <a:pt x="47" y="96"/>
                  <a:pt x="47" y="96"/>
                  <a:pt x="47" y="96"/>
                </a:cubicBezTo>
                <a:lnTo>
                  <a:pt x="47" y="99"/>
                </a:lnTo>
                <a:close/>
                <a:moveTo>
                  <a:pt x="30" y="111"/>
                </a:moveTo>
                <a:cubicBezTo>
                  <a:pt x="44" y="111"/>
                  <a:pt x="44" y="111"/>
                  <a:pt x="44" y="111"/>
                </a:cubicBezTo>
                <a:cubicBezTo>
                  <a:pt x="42" y="113"/>
                  <a:pt x="40" y="114"/>
                  <a:pt x="37" y="114"/>
                </a:cubicBezTo>
                <a:cubicBezTo>
                  <a:pt x="35" y="114"/>
                  <a:pt x="32" y="113"/>
                  <a:pt x="30" y="111"/>
                </a:cubicBezTo>
                <a:close/>
                <a:moveTo>
                  <a:pt x="59" y="49"/>
                </a:moveTo>
                <a:cubicBezTo>
                  <a:pt x="53" y="60"/>
                  <a:pt x="49" y="72"/>
                  <a:pt x="48" y="84"/>
                </a:cubicBezTo>
                <a:cubicBezTo>
                  <a:pt x="27" y="84"/>
                  <a:pt x="27" y="84"/>
                  <a:pt x="27" y="84"/>
                </a:cubicBezTo>
                <a:cubicBezTo>
                  <a:pt x="26" y="72"/>
                  <a:pt x="22" y="60"/>
                  <a:pt x="16" y="50"/>
                </a:cubicBezTo>
                <a:cubicBezTo>
                  <a:pt x="14" y="46"/>
                  <a:pt x="13" y="41"/>
                  <a:pt x="13" y="36"/>
                </a:cubicBezTo>
                <a:cubicBezTo>
                  <a:pt x="14" y="24"/>
                  <a:pt x="24" y="14"/>
                  <a:pt x="36" y="13"/>
                </a:cubicBezTo>
                <a:cubicBezTo>
                  <a:pt x="43" y="13"/>
                  <a:pt x="49" y="15"/>
                  <a:pt x="54" y="20"/>
                </a:cubicBezTo>
                <a:cubicBezTo>
                  <a:pt x="59" y="24"/>
                  <a:pt x="62" y="31"/>
                  <a:pt x="62" y="38"/>
                </a:cubicBezTo>
                <a:cubicBezTo>
                  <a:pt x="62" y="42"/>
                  <a:pt x="61" y="46"/>
                  <a:pt x="59" y="4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55" name="Freeform 257"/>
          <p:cNvSpPr/>
          <p:nvPr/>
        </p:nvSpPr>
        <p:spPr bwMode="auto">
          <a:xfrm>
            <a:off x="6256339" y="4264026"/>
            <a:ext cx="492125" cy="884238"/>
          </a:xfrm>
          <a:custGeom>
            <a:avLst/>
            <a:gdLst>
              <a:gd name="T0" fmla="*/ 0 w 310"/>
              <a:gd name="T1" fmla="*/ 244 h 557"/>
              <a:gd name="T2" fmla="*/ 310 w 310"/>
              <a:gd name="T3" fmla="*/ 557 h 557"/>
              <a:gd name="T4" fmla="*/ 310 w 310"/>
              <a:gd name="T5" fmla="*/ 0 h 557"/>
              <a:gd name="T6" fmla="*/ 0 w 310"/>
              <a:gd name="T7" fmla="*/ 244 h 5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10" h="557">
                <a:moveTo>
                  <a:pt x="0" y="244"/>
                </a:moveTo>
                <a:lnTo>
                  <a:pt x="310" y="557"/>
                </a:lnTo>
                <a:lnTo>
                  <a:pt x="310" y="0"/>
                </a:lnTo>
                <a:lnTo>
                  <a:pt x="0" y="24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56" name="Freeform 258"/>
          <p:cNvSpPr/>
          <p:nvPr/>
        </p:nvSpPr>
        <p:spPr bwMode="auto">
          <a:xfrm>
            <a:off x="6256339" y="4264026"/>
            <a:ext cx="492125" cy="884238"/>
          </a:xfrm>
          <a:custGeom>
            <a:avLst/>
            <a:gdLst>
              <a:gd name="T0" fmla="*/ 0 w 310"/>
              <a:gd name="T1" fmla="*/ 244 h 557"/>
              <a:gd name="T2" fmla="*/ 310 w 310"/>
              <a:gd name="T3" fmla="*/ 557 h 557"/>
              <a:gd name="T4" fmla="*/ 310 w 310"/>
              <a:gd name="T5" fmla="*/ 0 h 557"/>
              <a:gd name="T6" fmla="*/ 0 w 310"/>
              <a:gd name="T7" fmla="*/ 244 h 5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10" h="557">
                <a:moveTo>
                  <a:pt x="0" y="244"/>
                </a:moveTo>
                <a:lnTo>
                  <a:pt x="310" y="557"/>
                </a:lnTo>
                <a:lnTo>
                  <a:pt x="310" y="0"/>
                </a:lnTo>
                <a:lnTo>
                  <a:pt x="0" y="24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57" name="Freeform 259"/>
          <p:cNvSpPr/>
          <p:nvPr/>
        </p:nvSpPr>
        <p:spPr bwMode="auto">
          <a:xfrm>
            <a:off x="6256339" y="4651376"/>
            <a:ext cx="492125" cy="496888"/>
          </a:xfrm>
          <a:custGeom>
            <a:avLst/>
            <a:gdLst>
              <a:gd name="T0" fmla="*/ 0 w 310"/>
              <a:gd name="T1" fmla="*/ 0 h 313"/>
              <a:gd name="T2" fmla="*/ 0 w 310"/>
              <a:gd name="T3" fmla="*/ 0 h 313"/>
              <a:gd name="T4" fmla="*/ 310 w 310"/>
              <a:gd name="T5" fmla="*/ 313 h 313"/>
              <a:gd name="T6" fmla="*/ 310 w 310"/>
              <a:gd name="T7" fmla="*/ 109 h 313"/>
              <a:gd name="T8" fmla="*/ 0 w 310"/>
              <a:gd name="T9" fmla="*/ 0 h 3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0" h="313">
                <a:moveTo>
                  <a:pt x="0" y="0"/>
                </a:moveTo>
                <a:lnTo>
                  <a:pt x="0" y="0"/>
                </a:lnTo>
                <a:lnTo>
                  <a:pt x="310" y="313"/>
                </a:lnTo>
                <a:lnTo>
                  <a:pt x="310" y="109"/>
                </a:lnTo>
                <a:lnTo>
                  <a:pt x="0" y="0"/>
                </a:lnTo>
                <a:close/>
              </a:path>
            </a:pathLst>
          </a:custGeom>
          <a:solidFill>
            <a:srgbClr val="99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58" name="Freeform 260"/>
          <p:cNvSpPr/>
          <p:nvPr/>
        </p:nvSpPr>
        <p:spPr bwMode="auto">
          <a:xfrm>
            <a:off x="6256339" y="4651376"/>
            <a:ext cx="492125" cy="496888"/>
          </a:xfrm>
          <a:custGeom>
            <a:avLst/>
            <a:gdLst>
              <a:gd name="T0" fmla="*/ 0 w 310"/>
              <a:gd name="T1" fmla="*/ 0 h 313"/>
              <a:gd name="T2" fmla="*/ 0 w 310"/>
              <a:gd name="T3" fmla="*/ 0 h 313"/>
              <a:gd name="T4" fmla="*/ 310 w 310"/>
              <a:gd name="T5" fmla="*/ 313 h 313"/>
              <a:gd name="T6" fmla="*/ 310 w 310"/>
              <a:gd name="T7" fmla="*/ 109 h 313"/>
              <a:gd name="T8" fmla="*/ 0 w 310"/>
              <a:gd name="T9" fmla="*/ 0 h 3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0" h="313">
                <a:moveTo>
                  <a:pt x="0" y="0"/>
                </a:moveTo>
                <a:lnTo>
                  <a:pt x="0" y="0"/>
                </a:lnTo>
                <a:lnTo>
                  <a:pt x="310" y="313"/>
                </a:lnTo>
                <a:lnTo>
                  <a:pt x="310" y="109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59" name="Freeform 261"/>
          <p:cNvSpPr/>
          <p:nvPr/>
        </p:nvSpPr>
        <p:spPr bwMode="auto">
          <a:xfrm>
            <a:off x="6256339" y="4264026"/>
            <a:ext cx="492125" cy="560388"/>
          </a:xfrm>
          <a:custGeom>
            <a:avLst/>
            <a:gdLst>
              <a:gd name="T0" fmla="*/ 310 w 310"/>
              <a:gd name="T1" fmla="*/ 0 h 353"/>
              <a:gd name="T2" fmla="*/ 0 w 310"/>
              <a:gd name="T3" fmla="*/ 244 h 353"/>
              <a:gd name="T4" fmla="*/ 310 w 310"/>
              <a:gd name="T5" fmla="*/ 353 h 353"/>
              <a:gd name="T6" fmla="*/ 310 w 310"/>
              <a:gd name="T7" fmla="*/ 0 h 3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10" h="353">
                <a:moveTo>
                  <a:pt x="310" y="0"/>
                </a:moveTo>
                <a:lnTo>
                  <a:pt x="0" y="244"/>
                </a:lnTo>
                <a:lnTo>
                  <a:pt x="310" y="353"/>
                </a:lnTo>
                <a:lnTo>
                  <a:pt x="310" y="0"/>
                </a:lnTo>
                <a:close/>
              </a:path>
            </a:pathLst>
          </a:custGeom>
          <a:solidFill>
            <a:srgbClr val="7A7A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60" name="Freeform 262"/>
          <p:cNvSpPr/>
          <p:nvPr/>
        </p:nvSpPr>
        <p:spPr bwMode="auto">
          <a:xfrm>
            <a:off x="6256339" y="4264026"/>
            <a:ext cx="492125" cy="560388"/>
          </a:xfrm>
          <a:custGeom>
            <a:avLst/>
            <a:gdLst>
              <a:gd name="T0" fmla="*/ 310 w 310"/>
              <a:gd name="T1" fmla="*/ 0 h 353"/>
              <a:gd name="T2" fmla="*/ 0 w 310"/>
              <a:gd name="T3" fmla="*/ 244 h 353"/>
              <a:gd name="T4" fmla="*/ 310 w 310"/>
              <a:gd name="T5" fmla="*/ 353 h 353"/>
              <a:gd name="T6" fmla="*/ 310 w 310"/>
              <a:gd name="T7" fmla="*/ 0 h 3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10" h="353">
                <a:moveTo>
                  <a:pt x="310" y="0"/>
                </a:moveTo>
                <a:lnTo>
                  <a:pt x="0" y="244"/>
                </a:lnTo>
                <a:lnTo>
                  <a:pt x="310" y="353"/>
                </a:lnTo>
                <a:lnTo>
                  <a:pt x="31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61" name="Freeform 263"/>
          <p:cNvSpPr/>
          <p:nvPr/>
        </p:nvSpPr>
        <p:spPr bwMode="auto">
          <a:xfrm>
            <a:off x="6256339" y="1190626"/>
            <a:ext cx="1468438" cy="3460750"/>
          </a:xfrm>
          <a:custGeom>
            <a:avLst/>
            <a:gdLst>
              <a:gd name="T0" fmla="*/ 391 w 391"/>
              <a:gd name="T1" fmla="*/ 921 h 921"/>
              <a:gd name="T2" fmla="*/ 0 w 391"/>
              <a:gd name="T3" fmla="*/ 921 h 921"/>
              <a:gd name="T4" fmla="*/ 0 w 391"/>
              <a:gd name="T5" fmla="*/ 65 h 921"/>
              <a:gd name="T6" fmla="*/ 65 w 391"/>
              <a:gd name="T7" fmla="*/ 0 h 921"/>
              <a:gd name="T8" fmla="*/ 326 w 391"/>
              <a:gd name="T9" fmla="*/ 0 h 921"/>
              <a:gd name="T10" fmla="*/ 391 w 391"/>
              <a:gd name="T11" fmla="*/ 65 h 921"/>
              <a:gd name="T12" fmla="*/ 391 w 391"/>
              <a:gd name="T13" fmla="*/ 921 h 9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91" h="921">
                <a:moveTo>
                  <a:pt x="391" y="921"/>
                </a:moveTo>
                <a:cubicBezTo>
                  <a:pt x="0" y="921"/>
                  <a:pt x="0" y="921"/>
                  <a:pt x="0" y="921"/>
                </a:cubicBezTo>
                <a:cubicBezTo>
                  <a:pt x="0" y="65"/>
                  <a:pt x="0" y="65"/>
                  <a:pt x="0" y="65"/>
                </a:cubicBezTo>
                <a:cubicBezTo>
                  <a:pt x="0" y="29"/>
                  <a:pt x="29" y="0"/>
                  <a:pt x="65" y="0"/>
                </a:cubicBezTo>
                <a:cubicBezTo>
                  <a:pt x="326" y="0"/>
                  <a:pt x="326" y="0"/>
                  <a:pt x="326" y="0"/>
                </a:cubicBezTo>
                <a:cubicBezTo>
                  <a:pt x="362" y="0"/>
                  <a:pt x="391" y="29"/>
                  <a:pt x="391" y="65"/>
                </a:cubicBezTo>
                <a:lnTo>
                  <a:pt x="391" y="921"/>
                </a:lnTo>
                <a:close/>
              </a:path>
            </a:pathLst>
          </a:custGeom>
          <a:solidFill>
            <a:srgbClr val="E7E7E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62" name="Freeform 264"/>
          <p:cNvSpPr/>
          <p:nvPr/>
        </p:nvSpPr>
        <p:spPr bwMode="auto">
          <a:xfrm>
            <a:off x="6256339" y="1190626"/>
            <a:ext cx="1468438" cy="838200"/>
          </a:xfrm>
          <a:custGeom>
            <a:avLst/>
            <a:gdLst>
              <a:gd name="T0" fmla="*/ 326 w 391"/>
              <a:gd name="T1" fmla="*/ 0 h 223"/>
              <a:gd name="T2" fmla="*/ 65 w 391"/>
              <a:gd name="T3" fmla="*/ 0 h 223"/>
              <a:gd name="T4" fmla="*/ 0 w 391"/>
              <a:gd name="T5" fmla="*/ 65 h 223"/>
              <a:gd name="T6" fmla="*/ 0 w 391"/>
              <a:gd name="T7" fmla="*/ 223 h 223"/>
              <a:gd name="T8" fmla="*/ 391 w 391"/>
              <a:gd name="T9" fmla="*/ 223 h 223"/>
              <a:gd name="T10" fmla="*/ 391 w 391"/>
              <a:gd name="T11" fmla="*/ 65 h 223"/>
              <a:gd name="T12" fmla="*/ 326 w 391"/>
              <a:gd name="T13" fmla="*/ 0 h 2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91" h="223">
                <a:moveTo>
                  <a:pt x="326" y="0"/>
                </a:moveTo>
                <a:cubicBezTo>
                  <a:pt x="65" y="0"/>
                  <a:pt x="65" y="0"/>
                  <a:pt x="65" y="0"/>
                </a:cubicBezTo>
                <a:cubicBezTo>
                  <a:pt x="29" y="0"/>
                  <a:pt x="0" y="29"/>
                  <a:pt x="0" y="65"/>
                </a:cubicBezTo>
                <a:cubicBezTo>
                  <a:pt x="0" y="223"/>
                  <a:pt x="0" y="223"/>
                  <a:pt x="0" y="223"/>
                </a:cubicBezTo>
                <a:cubicBezTo>
                  <a:pt x="391" y="223"/>
                  <a:pt x="391" y="223"/>
                  <a:pt x="391" y="223"/>
                </a:cubicBezTo>
                <a:cubicBezTo>
                  <a:pt x="391" y="65"/>
                  <a:pt x="391" y="65"/>
                  <a:pt x="391" y="65"/>
                </a:cubicBezTo>
                <a:cubicBezTo>
                  <a:pt x="391" y="29"/>
                  <a:pt x="362" y="0"/>
                  <a:pt x="326" y="0"/>
                </a:cubicBezTo>
                <a:close/>
              </a:path>
            </a:pathLst>
          </a:custGeom>
          <a:solidFill>
            <a:srgbClr val="1A94BC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75" name="Freeform 377"/>
          <p:cNvSpPr>
            <a:spLocks noEditPoints="1"/>
          </p:cNvSpPr>
          <p:nvPr/>
        </p:nvSpPr>
        <p:spPr bwMode="auto">
          <a:xfrm>
            <a:off x="6751639" y="1389064"/>
            <a:ext cx="473075" cy="496888"/>
          </a:xfrm>
          <a:custGeom>
            <a:avLst/>
            <a:gdLst>
              <a:gd name="T0" fmla="*/ 123 w 126"/>
              <a:gd name="T1" fmla="*/ 1 h 132"/>
              <a:gd name="T2" fmla="*/ 117 w 126"/>
              <a:gd name="T3" fmla="*/ 1 h 132"/>
              <a:gd name="T4" fmla="*/ 82 w 126"/>
              <a:gd name="T5" fmla="*/ 24 h 132"/>
              <a:gd name="T6" fmla="*/ 47 w 126"/>
              <a:gd name="T7" fmla="*/ 1 h 132"/>
              <a:gd name="T8" fmla="*/ 47 w 126"/>
              <a:gd name="T9" fmla="*/ 1 h 132"/>
              <a:gd name="T10" fmla="*/ 47 w 126"/>
              <a:gd name="T11" fmla="*/ 1 h 132"/>
              <a:gd name="T12" fmla="*/ 46 w 126"/>
              <a:gd name="T13" fmla="*/ 0 h 132"/>
              <a:gd name="T14" fmla="*/ 46 w 126"/>
              <a:gd name="T15" fmla="*/ 0 h 132"/>
              <a:gd name="T16" fmla="*/ 45 w 126"/>
              <a:gd name="T17" fmla="*/ 0 h 132"/>
              <a:gd name="T18" fmla="*/ 44 w 126"/>
              <a:gd name="T19" fmla="*/ 0 h 132"/>
              <a:gd name="T20" fmla="*/ 43 w 126"/>
              <a:gd name="T21" fmla="*/ 0 h 132"/>
              <a:gd name="T22" fmla="*/ 42 w 126"/>
              <a:gd name="T23" fmla="*/ 0 h 132"/>
              <a:gd name="T24" fmla="*/ 42 w 126"/>
              <a:gd name="T25" fmla="*/ 0 h 132"/>
              <a:gd name="T26" fmla="*/ 41 w 126"/>
              <a:gd name="T27" fmla="*/ 1 h 132"/>
              <a:gd name="T28" fmla="*/ 41 w 126"/>
              <a:gd name="T29" fmla="*/ 1 h 132"/>
              <a:gd name="T30" fmla="*/ 41 w 126"/>
              <a:gd name="T31" fmla="*/ 1 h 132"/>
              <a:gd name="T32" fmla="*/ 2 w 126"/>
              <a:gd name="T33" fmla="*/ 26 h 132"/>
              <a:gd name="T34" fmla="*/ 0 w 126"/>
              <a:gd name="T35" fmla="*/ 31 h 132"/>
              <a:gd name="T36" fmla="*/ 0 w 126"/>
              <a:gd name="T37" fmla="*/ 126 h 132"/>
              <a:gd name="T38" fmla="*/ 3 w 126"/>
              <a:gd name="T39" fmla="*/ 131 h 132"/>
              <a:gd name="T40" fmla="*/ 6 w 126"/>
              <a:gd name="T41" fmla="*/ 132 h 132"/>
              <a:gd name="T42" fmla="*/ 9 w 126"/>
              <a:gd name="T43" fmla="*/ 131 h 132"/>
              <a:gd name="T44" fmla="*/ 44 w 126"/>
              <a:gd name="T45" fmla="*/ 108 h 132"/>
              <a:gd name="T46" fmla="*/ 79 w 126"/>
              <a:gd name="T47" fmla="*/ 131 h 132"/>
              <a:gd name="T48" fmla="*/ 79 w 126"/>
              <a:gd name="T49" fmla="*/ 131 h 132"/>
              <a:gd name="T50" fmla="*/ 79 w 126"/>
              <a:gd name="T51" fmla="*/ 131 h 132"/>
              <a:gd name="T52" fmla="*/ 79 w 126"/>
              <a:gd name="T53" fmla="*/ 131 h 132"/>
              <a:gd name="T54" fmla="*/ 81 w 126"/>
              <a:gd name="T55" fmla="*/ 132 h 132"/>
              <a:gd name="T56" fmla="*/ 81 w 126"/>
              <a:gd name="T57" fmla="*/ 132 h 132"/>
              <a:gd name="T58" fmla="*/ 82 w 126"/>
              <a:gd name="T59" fmla="*/ 132 h 132"/>
              <a:gd name="T60" fmla="*/ 83 w 126"/>
              <a:gd name="T61" fmla="*/ 132 h 132"/>
              <a:gd name="T62" fmla="*/ 84 w 126"/>
              <a:gd name="T63" fmla="*/ 132 h 132"/>
              <a:gd name="T64" fmla="*/ 85 w 126"/>
              <a:gd name="T65" fmla="*/ 131 h 132"/>
              <a:gd name="T66" fmla="*/ 85 w 126"/>
              <a:gd name="T67" fmla="*/ 131 h 132"/>
              <a:gd name="T68" fmla="*/ 85 w 126"/>
              <a:gd name="T69" fmla="*/ 131 h 132"/>
              <a:gd name="T70" fmla="*/ 85 w 126"/>
              <a:gd name="T71" fmla="*/ 131 h 132"/>
              <a:gd name="T72" fmla="*/ 124 w 126"/>
              <a:gd name="T73" fmla="*/ 106 h 132"/>
              <a:gd name="T74" fmla="*/ 126 w 126"/>
              <a:gd name="T75" fmla="*/ 101 h 132"/>
              <a:gd name="T76" fmla="*/ 126 w 126"/>
              <a:gd name="T77" fmla="*/ 6 h 132"/>
              <a:gd name="T78" fmla="*/ 123 w 126"/>
              <a:gd name="T79" fmla="*/ 1 h 132"/>
              <a:gd name="T80" fmla="*/ 12 w 126"/>
              <a:gd name="T81" fmla="*/ 35 h 132"/>
              <a:gd name="T82" fmla="*/ 38 w 126"/>
              <a:gd name="T83" fmla="*/ 17 h 132"/>
              <a:gd name="T84" fmla="*/ 38 w 126"/>
              <a:gd name="T85" fmla="*/ 97 h 132"/>
              <a:gd name="T86" fmla="*/ 12 w 126"/>
              <a:gd name="T87" fmla="*/ 115 h 132"/>
              <a:gd name="T88" fmla="*/ 12 w 126"/>
              <a:gd name="T89" fmla="*/ 35 h 132"/>
              <a:gd name="T90" fmla="*/ 50 w 126"/>
              <a:gd name="T91" fmla="*/ 17 h 132"/>
              <a:gd name="T92" fmla="*/ 76 w 126"/>
              <a:gd name="T93" fmla="*/ 35 h 132"/>
              <a:gd name="T94" fmla="*/ 76 w 126"/>
              <a:gd name="T95" fmla="*/ 115 h 132"/>
              <a:gd name="T96" fmla="*/ 50 w 126"/>
              <a:gd name="T97" fmla="*/ 97 h 132"/>
              <a:gd name="T98" fmla="*/ 50 w 126"/>
              <a:gd name="T99" fmla="*/ 17 h 132"/>
              <a:gd name="T100" fmla="*/ 114 w 126"/>
              <a:gd name="T101" fmla="*/ 97 h 132"/>
              <a:gd name="T102" fmla="*/ 88 w 126"/>
              <a:gd name="T103" fmla="*/ 115 h 132"/>
              <a:gd name="T104" fmla="*/ 88 w 126"/>
              <a:gd name="T105" fmla="*/ 35 h 132"/>
              <a:gd name="T106" fmla="*/ 114 w 126"/>
              <a:gd name="T107" fmla="*/ 17 h 132"/>
              <a:gd name="T108" fmla="*/ 114 w 126"/>
              <a:gd name="T109" fmla="*/ 97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26" h="132">
                <a:moveTo>
                  <a:pt x="123" y="1"/>
                </a:moveTo>
                <a:cubicBezTo>
                  <a:pt x="121" y="0"/>
                  <a:pt x="119" y="0"/>
                  <a:pt x="117" y="1"/>
                </a:cubicBezTo>
                <a:cubicBezTo>
                  <a:pt x="82" y="24"/>
                  <a:pt x="82" y="24"/>
                  <a:pt x="82" y="24"/>
                </a:cubicBezTo>
                <a:cubicBezTo>
                  <a:pt x="47" y="1"/>
                  <a:pt x="47" y="1"/>
                  <a:pt x="47" y="1"/>
                </a:cubicBezTo>
                <a:cubicBezTo>
                  <a:pt x="47" y="1"/>
                  <a:pt x="47" y="1"/>
                  <a:pt x="47" y="1"/>
                </a:cubicBezTo>
                <a:cubicBezTo>
                  <a:pt x="47" y="1"/>
                  <a:pt x="47" y="1"/>
                  <a:pt x="47" y="1"/>
                </a:cubicBezTo>
                <a:cubicBezTo>
                  <a:pt x="46" y="0"/>
                  <a:pt x="46" y="0"/>
                  <a:pt x="46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42" y="0"/>
                  <a:pt x="42" y="0"/>
                  <a:pt x="42" y="0"/>
                </a:cubicBezTo>
                <a:cubicBezTo>
                  <a:pt x="42" y="0"/>
                  <a:pt x="42" y="0"/>
                  <a:pt x="42" y="0"/>
                </a:cubicBezTo>
                <a:cubicBezTo>
                  <a:pt x="41" y="1"/>
                  <a:pt x="41" y="1"/>
                  <a:pt x="41" y="1"/>
                </a:cubicBezTo>
                <a:cubicBezTo>
                  <a:pt x="41" y="1"/>
                  <a:pt x="41" y="1"/>
                  <a:pt x="41" y="1"/>
                </a:cubicBezTo>
                <a:cubicBezTo>
                  <a:pt x="41" y="1"/>
                  <a:pt x="41" y="1"/>
                  <a:pt x="41" y="1"/>
                </a:cubicBezTo>
                <a:cubicBezTo>
                  <a:pt x="2" y="26"/>
                  <a:pt x="2" y="26"/>
                  <a:pt x="2" y="26"/>
                </a:cubicBezTo>
                <a:cubicBezTo>
                  <a:pt x="1" y="27"/>
                  <a:pt x="0" y="29"/>
                  <a:pt x="0" y="31"/>
                </a:cubicBezTo>
                <a:cubicBezTo>
                  <a:pt x="0" y="126"/>
                  <a:pt x="0" y="126"/>
                  <a:pt x="0" y="126"/>
                </a:cubicBezTo>
                <a:cubicBezTo>
                  <a:pt x="0" y="128"/>
                  <a:pt x="1" y="130"/>
                  <a:pt x="3" y="131"/>
                </a:cubicBezTo>
                <a:cubicBezTo>
                  <a:pt x="4" y="132"/>
                  <a:pt x="5" y="132"/>
                  <a:pt x="6" y="132"/>
                </a:cubicBezTo>
                <a:cubicBezTo>
                  <a:pt x="7" y="132"/>
                  <a:pt x="8" y="132"/>
                  <a:pt x="9" y="131"/>
                </a:cubicBezTo>
                <a:cubicBezTo>
                  <a:pt x="44" y="108"/>
                  <a:pt x="44" y="108"/>
                  <a:pt x="44" y="108"/>
                </a:cubicBezTo>
                <a:cubicBezTo>
                  <a:pt x="79" y="131"/>
                  <a:pt x="79" y="131"/>
                  <a:pt x="79" y="131"/>
                </a:cubicBezTo>
                <a:cubicBezTo>
                  <a:pt x="79" y="131"/>
                  <a:pt x="79" y="131"/>
                  <a:pt x="79" y="131"/>
                </a:cubicBezTo>
                <a:cubicBezTo>
                  <a:pt x="79" y="131"/>
                  <a:pt x="79" y="131"/>
                  <a:pt x="79" y="131"/>
                </a:cubicBezTo>
                <a:cubicBezTo>
                  <a:pt x="79" y="131"/>
                  <a:pt x="79" y="131"/>
                  <a:pt x="79" y="131"/>
                </a:cubicBezTo>
                <a:cubicBezTo>
                  <a:pt x="80" y="132"/>
                  <a:pt x="80" y="132"/>
                  <a:pt x="81" y="132"/>
                </a:cubicBezTo>
                <a:cubicBezTo>
                  <a:pt x="81" y="132"/>
                  <a:pt x="81" y="132"/>
                  <a:pt x="81" y="132"/>
                </a:cubicBezTo>
                <a:cubicBezTo>
                  <a:pt x="81" y="132"/>
                  <a:pt x="82" y="132"/>
                  <a:pt x="82" y="132"/>
                </a:cubicBezTo>
                <a:cubicBezTo>
                  <a:pt x="83" y="132"/>
                  <a:pt x="83" y="132"/>
                  <a:pt x="83" y="132"/>
                </a:cubicBezTo>
                <a:cubicBezTo>
                  <a:pt x="84" y="132"/>
                  <a:pt x="84" y="132"/>
                  <a:pt x="84" y="132"/>
                </a:cubicBezTo>
                <a:cubicBezTo>
                  <a:pt x="84" y="132"/>
                  <a:pt x="84" y="132"/>
                  <a:pt x="85" y="131"/>
                </a:cubicBezTo>
                <a:cubicBezTo>
                  <a:pt x="85" y="131"/>
                  <a:pt x="85" y="131"/>
                  <a:pt x="85" y="131"/>
                </a:cubicBezTo>
                <a:cubicBezTo>
                  <a:pt x="85" y="131"/>
                  <a:pt x="85" y="131"/>
                  <a:pt x="85" y="131"/>
                </a:cubicBezTo>
                <a:cubicBezTo>
                  <a:pt x="85" y="131"/>
                  <a:pt x="85" y="131"/>
                  <a:pt x="85" y="131"/>
                </a:cubicBezTo>
                <a:cubicBezTo>
                  <a:pt x="124" y="106"/>
                  <a:pt x="124" y="106"/>
                  <a:pt x="124" y="106"/>
                </a:cubicBezTo>
                <a:cubicBezTo>
                  <a:pt x="125" y="105"/>
                  <a:pt x="126" y="103"/>
                  <a:pt x="126" y="101"/>
                </a:cubicBezTo>
                <a:cubicBezTo>
                  <a:pt x="126" y="6"/>
                  <a:pt x="126" y="6"/>
                  <a:pt x="126" y="6"/>
                </a:cubicBezTo>
                <a:cubicBezTo>
                  <a:pt x="126" y="4"/>
                  <a:pt x="125" y="2"/>
                  <a:pt x="123" y="1"/>
                </a:cubicBezTo>
                <a:close/>
                <a:moveTo>
                  <a:pt x="12" y="35"/>
                </a:moveTo>
                <a:cubicBezTo>
                  <a:pt x="38" y="17"/>
                  <a:pt x="38" y="17"/>
                  <a:pt x="38" y="17"/>
                </a:cubicBezTo>
                <a:cubicBezTo>
                  <a:pt x="38" y="97"/>
                  <a:pt x="38" y="97"/>
                  <a:pt x="38" y="97"/>
                </a:cubicBezTo>
                <a:cubicBezTo>
                  <a:pt x="12" y="115"/>
                  <a:pt x="12" y="115"/>
                  <a:pt x="12" y="115"/>
                </a:cubicBezTo>
                <a:lnTo>
                  <a:pt x="12" y="35"/>
                </a:lnTo>
                <a:close/>
                <a:moveTo>
                  <a:pt x="50" y="17"/>
                </a:moveTo>
                <a:cubicBezTo>
                  <a:pt x="76" y="35"/>
                  <a:pt x="76" y="35"/>
                  <a:pt x="76" y="35"/>
                </a:cubicBezTo>
                <a:cubicBezTo>
                  <a:pt x="76" y="115"/>
                  <a:pt x="76" y="115"/>
                  <a:pt x="76" y="115"/>
                </a:cubicBezTo>
                <a:cubicBezTo>
                  <a:pt x="50" y="97"/>
                  <a:pt x="50" y="97"/>
                  <a:pt x="50" y="97"/>
                </a:cubicBezTo>
                <a:lnTo>
                  <a:pt x="50" y="17"/>
                </a:lnTo>
                <a:close/>
                <a:moveTo>
                  <a:pt x="114" y="97"/>
                </a:moveTo>
                <a:cubicBezTo>
                  <a:pt x="88" y="115"/>
                  <a:pt x="88" y="115"/>
                  <a:pt x="88" y="115"/>
                </a:cubicBezTo>
                <a:cubicBezTo>
                  <a:pt x="88" y="35"/>
                  <a:pt x="88" y="35"/>
                  <a:pt x="88" y="35"/>
                </a:cubicBezTo>
                <a:cubicBezTo>
                  <a:pt x="114" y="17"/>
                  <a:pt x="114" y="17"/>
                  <a:pt x="114" y="17"/>
                </a:cubicBezTo>
                <a:lnTo>
                  <a:pt x="114" y="9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76" name="Freeform 378"/>
          <p:cNvSpPr/>
          <p:nvPr/>
        </p:nvSpPr>
        <p:spPr bwMode="auto">
          <a:xfrm>
            <a:off x="8024814" y="4264026"/>
            <a:ext cx="492125" cy="884238"/>
          </a:xfrm>
          <a:custGeom>
            <a:avLst/>
            <a:gdLst>
              <a:gd name="T0" fmla="*/ 0 w 310"/>
              <a:gd name="T1" fmla="*/ 244 h 557"/>
              <a:gd name="T2" fmla="*/ 310 w 310"/>
              <a:gd name="T3" fmla="*/ 557 h 557"/>
              <a:gd name="T4" fmla="*/ 310 w 310"/>
              <a:gd name="T5" fmla="*/ 0 h 557"/>
              <a:gd name="T6" fmla="*/ 0 w 310"/>
              <a:gd name="T7" fmla="*/ 244 h 5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10" h="557">
                <a:moveTo>
                  <a:pt x="0" y="244"/>
                </a:moveTo>
                <a:lnTo>
                  <a:pt x="310" y="557"/>
                </a:lnTo>
                <a:lnTo>
                  <a:pt x="310" y="0"/>
                </a:lnTo>
                <a:lnTo>
                  <a:pt x="0" y="24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77" name="Freeform 379"/>
          <p:cNvSpPr/>
          <p:nvPr/>
        </p:nvSpPr>
        <p:spPr bwMode="auto">
          <a:xfrm>
            <a:off x="8024814" y="4264026"/>
            <a:ext cx="492125" cy="884238"/>
          </a:xfrm>
          <a:custGeom>
            <a:avLst/>
            <a:gdLst>
              <a:gd name="T0" fmla="*/ 0 w 310"/>
              <a:gd name="T1" fmla="*/ 244 h 557"/>
              <a:gd name="T2" fmla="*/ 310 w 310"/>
              <a:gd name="T3" fmla="*/ 557 h 557"/>
              <a:gd name="T4" fmla="*/ 310 w 310"/>
              <a:gd name="T5" fmla="*/ 0 h 557"/>
              <a:gd name="T6" fmla="*/ 0 w 310"/>
              <a:gd name="T7" fmla="*/ 244 h 5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10" h="557">
                <a:moveTo>
                  <a:pt x="0" y="244"/>
                </a:moveTo>
                <a:lnTo>
                  <a:pt x="310" y="557"/>
                </a:lnTo>
                <a:lnTo>
                  <a:pt x="310" y="0"/>
                </a:lnTo>
                <a:lnTo>
                  <a:pt x="0" y="24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78" name="Freeform 380"/>
          <p:cNvSpPr/>
          <p:nvPr/>
        </p:nvSpPr>
        <p:spPr bwMode="auto">
          <a:xfrm>
            <a:off x="8024814" y="4651376"/>
            <a:ext cx="492125" cy="496888"/>
          </a:xfrm>
          <a:custGeom>
            <a:avLst/>
            <a:gdLst>
              <a:gd name="T0" fmla="*/ 0 w 310"/>
              <a:gd name="T1" fmla="*/ 0 h 313"/>
              <a:gd name="T2" fmla="*/ 0 w 310"/>
              <a:gd name="T3" fmla="*/ 0 h 313"/>
              <a:gd name="T4" fmla="*/ 310 w 310"/>
              <a:gd name="T5" fmla="*/ 313 h 313"/>
              <a:gd name="T6" fmla="*/ 310 w 310"/>
              <a:gd name="T7" fmla="*/ 109 h 313"/>
              <a:gd name="T8" fmla="*/ 0 w 310"/>
              <a:gd name="T9" fmla="*/ 0 h 3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0" h="313">
                <a:moveTo>
                  <a:pt x="0" y="0"/>
                </a:moveTo>
                <a:lnTo>
                  <a:pt x="0" y="0"/>
                </a:lnTo>
                <a:lnTo>
                  <a:pt x="310" y="313"/>
                </a:lnTo>
                <a:lnTo>
                  <a:pt x="310" y="109"/>
                </a:lnTo>
                <a:lnTo>
                  <a:pt x="0" y="0"/>
                </a:lnTo>
                <a:close/>
              </a:path>
            </a:pathLst>
          </a:custGeom>
          <a:solidFill>
            <a:srgbClr val="99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79" name="Freeform 381"/>
          <p:cNvSpPr/>
          <p:nvPr/>
        </p:nvSpPr>
        <p:spPr bwMode="auto">
          <a:xfrm>
            <a:off x="8024814" y="4651376"/>
            <a:ext cx="492125" cy="496888"/>
          </a:xfrm>
          <a:custGeom>
            <a:avLst/>
            <a:gdLst>
              <a:gd name="T0" fmla="*/ 0 w 310"/>
              <a:gd name="T1" fmla="*/ 0 h 313"/>
              <a:gd name="T2" fmla="*/ 0 w 310"/>
              <a:gd name="T3" fmla="*/ 0 h 313"/>
              <a:gd name="T4" fmla="*/ 310 w 310"/>
              <a:gd name="T5" fmla="*/ 313 h 313"/>
              <a:gd name="T6" fmla="*/ 310 w 310"/>
              <a:gd name="T7" fmla="*/ 109 h 313"/>
              <a:gd name="T8" fmla="*/ 0 w 310"/>
              <a:gd name="T9" fmla="*/ 0 h 3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0" h="313">
                <a:moveTo>
                  <a:pt x="0" y="0"/>
                </a:moveTo>
                <a:lnTo>
                  <a:pt x="0" y="0"/>
                </a:lnTo>
                <a:lnTo>
                  <a:pt x="310" y="313"/>
                </a:lnTo>
                <a:lnTo>
                  <a:pt x="310" y="109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80" name="Freeform 382"/>
          <p:cNvSpPr/>
          <p:nvPr/>
        </p:nvSpPr>
        <p:spPr bwMode="auto">
          <a:xfrm>
            <a:off x="8024814" y="4264026"/>
            <a:ext cx="492125" cy="560388"/>
          </a:xfrm>
          <a:custGeom>
            <a:avLst/>
            <a:gdLst>
              <a:gd name="T0" fmla="*/ 310 w 310"/>
              <a:gd name="T1" fmla="*/ 0 h 353"/>
              <a:gd name="T2" fmla="*/ 0 w 310"/>
              <a:gd name="T3" fmla="*/ 244 h 353"/>
              <a:gd name="T4" fmla="*/ 310 w 310"/>
              <a:gd name="T5" fmla="*/ 353 h 353"/>
              <a:gd name="T6" fmla="*/ 310 w 310"/>
              <a:gd name="T7" fmla="*/ 344 h 353"/>
              <a:gd name="T8" fmla="*/ 310 w 310"/>
              <a:gd name="T9" fmla="*/ 0 h 3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0" h="353">
                <a:moveTo>
                  <a:pt x="310" y="0"/>
                </a:moveTo>
                <a:lnTo>
                  <a:pt x="0" y="244"/>
                </a:lnTo>
                <a:lnTo>
                  <a:pt x="310" y="353"/>
                </a:lnTo>
                <a:lnTo>
                  <a:pt x="310" y="344"/>
                </a:lnTo>
                <a:lnTo>
                  <a:pt x="310" y="0"/>
                </a:lnTo>
                <a:close/>
              </a:path>
            </a:pathLst>
          </a:custGeom>
          <a:solidFill>
            <a:srgbClr val="7A7A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81" name="Freeform 383"/>
          <p:cNvSpPr/>
          <p:nvPr/>
        </p:nvSpPr>
        <p:spPr bwMode="auto">
          <a:xfrm>
            <a:off x="8024814" y="4264026"/>
            <a:ext cx="492125" cy="560388"/>
          </a:xfrm>
          <a:custGeom>
            <a:avLst/>
            <a:gdLst>
              <a:gd name="T0" fmla="*/ 310 w 310"/>
              <a:gd name="T1" fmla="*/ 0 h 353"/>
              <a:gd name="T2" fmla="*/ 0 w 310"/>
              <a:gd name="T3" fmla="*/ 244 h 353"/>
              <a:gd name="T4" fmla="*/ 310 w 310"/>
              <a:gd name="T5" fmla="*/ 353 h 353"/>
              <a:gd name="T6" fmla="*/ 310 w 310"/>
              <a:gd name="T7" fmla="*/ 344 h 353"/>
              <a:gd name="T8" fmla="*/ 310 w 310"/>
              <a:gd name="T9" fmla="*/ 0 h 3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0" h="353">
                <a:moveTo>
                  <a:pt x="310" y="0"/>
                </a:moveTo>
                <a:lnTo>
                  <a:pt x="0" y="244"/>
                </a:lnTo>
                <a:lnTo>
                  <a:pt x="310" y="353"/>
                </a:lnTo>
                <a:lnTo>
                  <a:pt x="310" y="344"/>
                </a:lnTo>
                <a:lnTo>
                  <a:pt x="31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82" name="Freeform 384"/>
          <p:cNvSpPr/>
          <p:nvPr/>
        </p:nvSpPr>
        <p:spPr bwMode="auto">
          <a:xfrm>
            <a:off x="8024814" y="1190626"/>
            <a:ext cx="1473200" cy="3460750"/>
          </a:xfrm>
          <a:custGeom>
            <a:avLst/>
            <a:gdLst>
              <a:gd name="T0" fmla="*/ 392 w 392"/>
              <a:gd name="T1" fmla="*/ 921 h 921"/>
              <a:gd name="T2" fmla="*/ 0 w 392"/>
              <a:gd name="T3" fmla="*/ 921 h 921"/>
              <a:gd name="T4" fmla="*/ 0 w 392"/>
              <a:gd name="T5" fmla="*/ 65 h 921"/>
              <a:gd name="T6" fmla="*/ 65 w 392"/>
              <a:gd name="T7" fmla="*/ 0 h 921"/>
              <a:gd name="T8" fmla="*/ 327 w 392"/>
              <a:gd name="T9" fmla="*/ 0 h 921"/>
              <a:gd name="T10" fmla="*/ 392 w 392"/>
              <a:gd name="T11" fmla="*/ 65 h 921"/>
              <a:gd name="T12" fmla="*/ 392 w 392"/>
              <a:gd name="T13" fmla="*/ 921 h 9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92" h="921">
                <a:moveTo>
                  <a:pt x="392" y="921"/>
                </a:moveTo>
                <a:cubicBezTo>
                  <a:pt x="0" y="921"/>
                  <a:pt x="0" y="921"/>
                  <a:pt x="0" y="921"/>
                </a:cubicBezTo>
                <a:cubicBezTo>
                  <a:pt x="0" y="65"/>
                  <a:pt x="0" y="65"/>
                  <a:pt x="0" y="65"/>
                </a:cubicBezTo>
                <a:cubicBezTo>
                  <a:pt x="0" y="29"/>
                  <a:pt x="29" y="0"/>
                  <a:pt x="65" y="0"/>
                </a:cubicBezTo>
                <a:cubicBezTo>
                  <a:pt x="327" y="0"/>
                  <a:pt x="327" y="0"/>
                  <a:pt x="327" y="0"/>
                </a:cubicBezTo>
                <a:cubicBezTo>
                  <a:pt x="363" y="0"/>
                  <a:pt x="392" y="29"/>
                  <a:pt x="392" y="65"/>
                </a:cubicBezTo>
                <a:lnTo>
                  <a:pt x="392" y="921"/>
                </a:lnTo>
                <a:close/>
              </a:path>
            </a:pathLst>
          </a:custGeom>
          <a:solidFill>
            <a:srgbClr val="E7E7E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83" name="Freeform 385"/>
          <p:cNvSpPr/>
          <p:nvPr/>
        </p:nvSpPr>
        <p:spPr bwMode="auto">
          <a:xfrm>
            <a:off x="8024814" y="1190626"/>
            <a:ext cx="1473200" cy="838200"/>
          </a:xfrm>
          <a:custGeom>
            <a:avLst/>
            <a:gdLst>
              <a:gd name="T0" fmla="*/ 327 w 392"/>
              <a:gd name="T1" fmla="*/ 0 h 223"/>
              <a:gd name="T2" fmla="*/ 65 w 392"/>
              <a:gd name="T3" fmla="*/ 0 h 223"/>
              <a:gd name="T4" fmla="*/ 0 w 392"/>
              <a:gd name="T5" fmla="*/ 65 h 223"/>
              <a:gd name="T6" fmla="*/ 0 w 392"/>
              <a:gd name="T7" fmla="*/ 223 h 223"/>
              <a:gd name="T8" fmla="*/ 392 w 392"/>
              <a:gd name="T9" fmla="*/ 223 h 223"/>
              <a:gd name="T10" fmla="*/ 392 w 392"/>
              <a:gd name="T11" fmla="*/ 65 h 223"/>
              <a:gd name="T12" fmla="*/ 327 w 392"/>
              <a:gd name="T13" fmla="*/ 0 h 2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92" h="223">
                <a:moveTo>
                  <a:pt x="327" y="0"/>
                </a:moveTo>
                <a:cubicBezTo>
                  <a:pt x="65" y="0"/>
                  <a:pt x="65" y="0"/>
                  <a:pt x="65" y="0"/>
                </a:cubicBezTo>
                <a:cubicBezTo>
                  <a:pt x="29" y="0"/>
                  <a:pt x="0" y="29"/>
                  <a:pt x="0" y="65"/>
                </a:cubicBezTo>
                <a:cubicBezTo>
                  <a:pt x="0" y="223"/>
                  <a:pt x="0" y="223"/>
                  <a:pt x="0" y="223"/>
                </a:cubicBezTo>
                <a:cubicBezTo>
                  <a:pt x="392" y="223"/>
                  <a:pt x="392" y="223"/>
                  <a:pt x="392" y="223"/>
                </a:cubicBezTo>
                <a:cubicBezTo>
                  <a:pt x="392" y="65"/>
                  <a:pt x="392" y="65"/>
                  <a:pt x="392" y="65"/>
                </a:cubicBezTo>
                <a:cubicBezTo>
                  <a:pt x="392" y="29"/>
                  <a:pt x="363" y="0"/>
                  <a:pt x="327" y="0"/>
                </a:cubicBezTo>
                <a:close/>
              </a:path>
            </a:pathLst>
          </a:custGeom>
          <a:solidFill>
            <a:srgbClr val="1A94BC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9" name="Freeform 499"/>
          <p:cNvSpPr>
            <a:spLocks noEditPoints="1"/>
          </p:cNvSpPr>
          <p:nvPr/>
        </p:nvSpPr>
        <p:spPr bwMode="auto">
          <a:xfrm>
            <a:off x="8486776" y="1370013"/>
            <a:ext cx="549275" cy="533400"/>
          </a:xfrm>
          <a:custGeom>
            <a:avLst/>
            <a:gdLst>
              <a:gd name="T0" fmla="*/ 146 w 146"/>
              <a:gd name="T1" fmla="*/ 7 h 142"/>
              <a:gd name="T2" fmla="*/ 146 w 146"/>
              <a:gd name="T3" fmla="*/ 6 h 142"/>
              <a:gd name="T4" fmla="*/ 145 w 146"/>
              <a:gd name="T5" fmla="*/ 5 h 142"/>
              <a:gd name="T6" fmla="*/ 145 w 146"/>
              <a:gd name="T7" fmla="*/ 4 h 142"/>
              <a:gd name="T8" fmla="*/ 145 w 146"/>
              <a:gd name="T9" fmla="*/ 3 h 142"/>
              <a:gd name="T10" fmla="*/ 144 w 146"/>
              <a:gd name="T11" fmla="*/ 2 h 142"/>
              <a:gd name="T12" fmla="*/ 144 w 146"/>
              <a:gd name="T13" fmla="*/ 2 h 142"/>
              <a:gd name="T14" fmla="*/ 143 w 146"/>
              <a:gd name="T15" fmla="*/ 1 h 142"/>
              <a:gd name="T16" fmla="*/ 142 w 146"/>
              <a:gd name="T17" fmla="*/ 1 h 142"/>
              <a:gd name="T18" fmla="*/ 141 w 146"/>
              <a:gd name="T19" fmla="*/ 0 h 142"/>
              <a:gd name="T20" fmla="*/ 140 w 146"/>
              <a:gd name="T21" fmla="*/ 0 h 142"/>
              <a:gd name="T22" fmla="*/ 139 w 146"/>
              <a:gd name="T23" fmla="*/ 0 h 142"/>
              <a:gd name="T24" fmla="*/ 138 w 146"/>
              <a:gd name="T25" fmla="*/ 0 h 142"/>
              <a:gd name="T26" fmla="*/ 137 w 146"/>
              <a:gd name="T27" fmla="*/ 1 h 142"/>
              <a:gd name="T28" fmla="*/ 137 w 146"/>
              <a:gd name="T29" fmla="*/ 1 h 142"/>
              <a:gd name="T30" fmla="*/ 0 w 146"/>
              <a:gd name="T31" fmla="*/ 76 h 142"/>
              <a:gd name="T32" fmla="*/ 28 w 146"/>
              <a:gd name="T33" fmla="*/ 93 h 142"/>
              <a:gd name="T34" fmla="*/ 41 w 146"/>
              <a:gd name="T35" fmla="*/ 138 h 142"/>
              <a:gd name="T36" fmla="*/ 42 w 146"/>
              <a:gd name="T37" fmla="*/ 139 h 142"/>
              <a:gd name="T38" fmla="*/ 42 w 146"/>
              <a:gd name="T39" fmla="*/ 140 h 142"/>
              <a:gd name="T40" fmla="*/ 43 w 146"/>
              <a:gd name="T41" fmla="*/ 141 h 142"/>
              <a:gd name="T42" fmla="*/ 43 w 146"/>
              <a:gd name="T43" fmla="*/ 141 h 142"/>
              <a:gd name="T44" fmla="*/ 44 w 146"/>
              <a:gd name="T45" fmla="*/ 142 h 142"/>
              <a:gd name="T46" fmla="*/ 45 w 146"/>
              <a:gd name="T47" fmla="*/ 142 h 142"/>
              <a:gd name="T48" fmla="*/ 46 w 146"/>
              <a:gd name="T49" fmla="*/ 142 h 142"/>
              <a:gd name="T50" fmla="*/ 47 w 146"/>
              <a:gd name="T51" fmla="*/ 142 h 142"/>
              <a:gd name="T52" fmla="*/ 48 w 146"/>
              <a:gd name="T53" fmla="*/ 142 h 142"/>
              <a:gd name="T54" fmla="*/ 49 w 146"/>
              <a:gd name="T55" fmla="*/ 142 h 142"/>
              <a:gd name="T56" fmla="*/ 49 w 146"/>
              <a:gd name="T57" fmla="*/ 141 h 142"/>
              <a:gd name="T58" fmla="*/ 50 w 146"/>
              <a:gd name="T59" fmla="*/ 141 h 142"/>
              <a:gd name="T60" fmla="*/ 80 w 146"/>
              <a:gd name="T61" fmla="*/ 118 h 142"/>
              <a:gd name="T62" fmla="*/ 98 w 146"/>
              <a:gd name="T63" fmla="*/ 127 h 142"/>
              <a:gd name="T64" fmla="*/ 104 w 146"/>
              <a:gd name="T65" fmla="*/ 122 h 142"/>
              <a:gd name="T66" fmla="*/ 145 w 146"/>
              <a:gd name="T67" fmla="*/ 8 h 142"/>
              <a:gd name="T68" fmla="*/ 48 w 146"/>
              <a:gd name="T69" fmla="*/ 118 h 142"/>
              <a:gd name="T70" fmla="*/ 53 w 146"/>
              <a:gd name="T71" fmla="*/ 105 h 142"/>
              <a:gd name="T72" fmla="*/ 48 w 146"/>
              <a:gd name="T73" fmla="*/ 89 h 142"/>
              <a:gd name="T74" fmla="*/ 100 w 146"/>
              <a:gd name="T75" fmla="*/ 44 h 142"/>
              <a:gd name="T76" fmla="*/ 82 w 146"/>
              <a:gd name="T77" fmla="*/ 43 h 142"/>
              <a:gd name="T78" fmla="*/ 20 w 146"/>
              <a:gd name="T79" fmla="*/ 76 h 142"/>
              <a:gd name="T80" fmla="*/ 61 w 146"/>
              <a:gd name="T81" fmla="*/ 118 h 142"/>
              <a:gd name="T82" fmla="*/ 68 w 146"/>
              <a:gd name="T83" fmla="*/ 112 h 142"/>
              <a:gd name="T84" fmla="*/ 95 w 146"/>
              <a:gd name="T85" fmla="*/ 112 h 142"/>
              <a:gd name="T86" fmla="*/ 82 w 146"/>
              <a:gd name="T87" fmla="*/ 106 h 142"/>
              <a:gd name="T88" fmla="*/ 122 w 146"/>
              <a:gd name="T89" fmla="*/ 37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46" h="142">
                <a:moveTo>
                  <a:pt x="145" y="8"/>
                </a:moveTo>
                <a:cubicBezTo>
                  <a:pt x="146" y="7"/>
                  <a:pt x="146" y="7"/>
                  <a:pt x="146" y="7"/>
                </a:cubicBezTo>
                <a:cubicBezTo>
                  <a:pt x="146" y="7"/>
                  <a:pt x="146" y="7"/>
                  <a:pt x="146" y="7"/>
                </a:cubicBezTo>
                <a:cubicBezTo>
                  <a:pt x="146" y="6"/>
                  <a:pt x="146" y="6"/>
                  <a:pt x="146" y="6"/>
                </a:cubicBezTo>
                <a:cubicBezTo>
                  <a:pt x="146" y="6"/>
                  <a:pt x="146" y="6"/>
                  <a:pt x="146" y="6"/>
                </a:cubicBezTo>
                <a:cubicBezTo>
                  <a:pt x="145" y="5"/>
                  <a:pt x="145" y="5"/>
                  <a:pt x="145" y="5"/>
                </a:cubicBezTo>
                <a:cubicBezTo>
                  <a:pt x="145" y="5"/>
                  <a:pt x="145" y="5"/>
                  <a:pt x="145" y="5"/>
                </a:cubicBezTo>
                <a:cubicBezTo>
                  <a:pt x="145" y="4"/>
                  <a:pt x="145" y="4"/>
                  <a:pt x="145" y="4"/>
                </a:cubicBezTo>
                <a:cubicBezTo>
                  <a:pt x="145" y="4"/>
                  <a:pt x="145" y="4"/>
                  <a:pt x="145" y="4"/>
                </a:cubicBezTo>
                <a:cubicBezTo>
                  <a:pt x="145" y="3"/>
                  <a:pt x="145" y="3"/>
                  <a:pt x="145" y="3"/>
                </a:cubicBezTo>
                <a:cubicBezTo>
                  <a:pt x="144" y="2"/>
                  <a:pt x="144" y="2"/>
                  <a:pt x="144" y="2"/>
                </a:cubicBezTo>
                <a:cubicBezTo>
                  <a:pt x="144" y="2"/>
                  <a:pt x="144" y="2"/>
                  <a:pt x="144" y="2"/>
                </a:cubicBezTo>
                <a:cubicBezTo>
                  <a:pt x="144" y="2"/>
                  <a:pt x="144" y="2"/>
                  <a:pt x="144" y="2"/>
                </a:cubicBezTo>
                <a:cubicBezTo>
                  <a:pt x="144" y="2"/>
                  <a:pt x="144" y="2"/>
                  <a:pt x="144" y="2"/>
                </a:cubicBezTo>
                <a:cubicBezTo>
                  <a:pt x="144" y="1"/>
                  <a:pt x="144" y="1"/>
                  <a:pt x="144" y="1"/>
                </a:cubicBezTo>
                <a:cubicBezTo>
                  <a:pt x="143" y="1"/>
                  <a:pt x="143" y="1"/>
                  <a:pt x="143" y="1"/>
                </a:cubicBezTo>
                <a:cubicBezTo>
                  <a:pt x="143" y="1"/>
                  <a:pt x="143" y="1"/>
                  <a:pt x="143" y="1"/>
                </a:cubicBezTo>
                <a:cubicBezTo>
                  <a:pt x="142" y="1"/>
                  <a:pt x="142" y="1"/>
                  <a:pt x="142" y="1"/>
                </a:cubicBezTo>
                <a:cubicBezTo>
                  <a:pt x="142" y="0"/>
                  <a:pt x="142" y="0"/>
                  <a:pt x="142" y="0"/>
                </a:cubicBezTo>
                <a:cubicBezTo>
                  <a:pt x="141" y="0"/>
                  <a:pt x="141" y="0"/>
                  <a:pt x="141" y="0"/>
                </a:cubicBezTo>
                <a:cubicBezTo>
                  <a:pt x="141" y="0"/>
                  <a:pt x="141" y="0"/>
                  <a:pt x="141" y="0"/>
                </a:cubicBezTo>
                <a:cubicBezTo>
                  <a:pt x="140" y="0"/>
                  <a:pt x="140" y="0"/>
                  <a:pt x="140" y="0"/>
                </a:cubicBezTo>
                <a:cubicBezTo>
                  <a:pt x="140" y="0"/>
                  <a:pt x="140" y="0"/>
                  <a:pt x="140" y="0"/>
                </a:cubicBezTo>
                <a:cubicBezTo>
                  <a:pt x="139" y="0"/>
                  <a:pt x="139" y="0"/>
                  <a:pt x="139" y="0"/>
                </a:cubicBezTo>
                <a:cubicBezTo>
                  <a:pt x="139" y="0"/>
                  <a:pt x="139" y="0"/>
                  <a:pt x="139" y="0"/>
                </a:cubicBezTo>
                <a:cubicBezTo>
                  <a:pt x="138" y="0"/>
                  <a:pt x="138" y="0"/>
                  <a:pt x="138" y="0"/>
                </a:cubicBezTo>
                <a:cubicBezTo>
                  <a:pt x="138" y="0"/>
                  <a:pt x="138" y="0"/>
                  <a:pt x="138" y="0"/>
                </a:cubicBezTo>
                <a:cubicBezTo>
                  <a:pt x="137" y="1"/>
                  <a:pt x="137" y="1"/>
                  <a:pt x="137" y="1"/>
                </a:cubicBezTo>
                <a:cubicBezTo>
                  <a:pt x="137" y="1"/>
                  <a:pt x="137" y="1"/>
                  <a:pt x="137" y="1"/>
                </a:cubicBezTo>
                <a:cubicBezTo>
                  <a:pt x="137" y="1"/>
                  <a:pt x="137" y="1"/>
                  <a:pt x="137" y="1"/>
                </a:cubicBezTo>
                <a:cubicBezTo>
                  <a:pt x="4" y="71"/>
                  <a:pt x="4" y="71"/>
                  <a:pt x="4" y="71"/>
                </a:cubicBezTo>
                <a:cubicBezTo>
                  <a:pt x="2" y="72"/>
                  <a:pt x="0" y="74"/>
                  <a:pt x="0" y="76"/>
                </a:cubicBezTo>
                <a:cubicBezTo>
                  <a:pt x="0" y="79"/>
                  <a:pt x="2" y="81"/>
                  <a:pt x="4" y="82"/>
                </a:cubicBezTo>
                <a:cubicBezTo>
                  <a:pt x="28" y="93"/>
                  <a:pt x="28" y="93"/>
                  <a:pt x="28" y="93"/>
                </a:cubicBezTo>
                <a:cubicBezTo>
                  <a:pt x="41" y="138"/>
                  <a:pt x="41" y="138"/>
                  <a:pt x="41" y="138"/>
                </a:cubicBezTo>
                <a:cubicBezTo>
                  <a:pt x="41" y="138"/>
                  <a:pt x="41" y="138"/>
                  <a:pt x="41" y="138"/>
                </a:cubicBezTo>
                <a:cubicBezTo>
                  <a:pt x="41" y="139"/>
                  <a:pt x="41" y="139"/>
                  <a:pt x="41" y="139"/>
                </a:cubicBezTo>
                <a:cubicBezTo>
                  <a:pt x="42" y="139"/>
                  <a:pt x="42" y="139"/>
                  <a:pt x="42" y="139"/>
                </a:cubicBezTo>
                <a:cubicBezTo>
                  <a:pt x="42" y="139"/>
                  <a:pt x="42" y="139"/>
                  <a:pt x="42" y="139"/>
                </a:cubicBezTo>
                <a:cubicBezTo>
                  <a:pt x="42" y="140"/>
                  <a:pt x="42" y="140"/>
                  <a:pt x="42" y="140"/>
                </a:cubicBezTo>
                <a:cubicBezTo>
                  <a:pt x="42" y="140"/>
                  <a:pt x="42" y="140"/>
                  <a:pt x="42" y="140"/>
                </a:cubicBezTo>
                <a:cubicBezTo>
                  <a:pt x="43" y="141"/>
                  <a:pt x="43" y="141"/>
                  <a:pt x="43" y="141"/>
                </a:cubicBezTo>
                <a:cubicBezTo>
                  <a:pt x="43" y="141"/>
                  <a:pt x="43" y="141"/>
                  <a:pt x="43" y="141"/>
                </a:cubicBezTo>
                <a:cubicBezTo>
                  <a:pt x="43" y="141"/>
                  <a:pt x="43" y="141"/>
                  <a:pt x="43" y="141"/>
                </a:cubicBezTo>
                <a:cubicBezTo>
                  <a:pt x="44" y="141"/>
                  <a:pt x="44" y="141"/>
                  <a:pt x="44" y="141"/>
                </a:cubicBezTo>
                <a:cubicBezTo>
                  <a:pt x="44" y="142"/>
                  <a:pt x="44" y="142"/>
                  <a:pt x="44" y="142"/>
                </a:cubicBezTo>
                <a:cubicBezTo>
                  <a:pt x="45" y="142"/>
                  <a:pt x="45" y="142"/>
                  <a:pt x="45" y="142"/>
                </a:cubicBezTo>
                <a:cubicBezTo>
                  <a:pt x="45" y="142"/>
                  <a:pt x="45" y="142"/>
                  <a:pt x="45" y="142"/>
                </a:cubicBezTo>
                <a:cubicBezTo>
                  <a:pt x="46" y="142"/>
                  <a:pt x="46" y="142"/>
                  <a:pt x="46" y="142"/>
                </a:cubicBezTo>
                <a:cubicBezTo>
                  <a:pt x="46" y="142"/>
                  <a:pt x="46" y="142"/>
                  <a:pt x="46" y="142"/>
                </a:cubicBezTo>
                <a:cubicBezTo>
                  <a:pt x="46" y="142"/>
                  <a:pt x="46" y="142"/>
                  <a:pt x="46" y="142"/>
                </a:cubicBezTo>
                <a:cubicBezTo>
                  <a:pt x="47" y="142"/>
                  <a:pt x="47" y="142"/>
                  <a:pt x="47" y="142"/>
                </a:cubicBezTo>
                <a:cubicBezTo>
                  <a:pt x="47" y="142"/>
                  <a:pt x="47" y="142"/>
                  <a:pt x="47" y="142"/>
                </a:cubicBezTo>
                <a:cubicBezTo>
                  <a:pt x="48" y="142"/>
                  <a:pt x="48" y="142"/>
                  <a:pt x="48" y="142"/>
                </a:cubicBezTo>
                <a:cubicBezTo>
                  <a:pt x="48" y="142"/>
                  <a:pt x="48" y="142"/>
                  <a:pt x="48" y="142"/>
                </a:cubicBezTo>
                <a:cubicBezTo>
                  <a:pt x="49" y="142"/>
                  <a:pt x="49" y="142"/>
                  <a:pt x="49" y="142"/>
                </a:cubicBezTo>
                <a:cubicBezTo>
                  <a:pt x="49" y="142"/>
                  <a:pt x="49" y="142"/>
                  <a:pt x="49" y="142"/>
                </a:cubicBezTo>
                <a:cubicBezTo>
                  <a:pt x="49" y="141"/>
                  <a:pt x="49" y="141"/>
                  <a:pt x="49" y="141"/>
                </a:cubicBezTo>
                <a:cubicBezTo>
                  <a:pt x="50" y="141"/>
                  <a:pt x="50" y="141"/>
                  <a:pt x="50" y="141"/>
                </a:cubicBezTo>
                <a:cubicBezTo>
                  <a:pt x="50" y="141"/>
                  <a:pt x="50" y="141"/>
                  <a:pt x="50" y="141"/>
                </a:cubicBezTo>
                <a:cubicBezTo>
                  <a:pt x="50" y="141"/>
                  <a:pt x="50" y="141"/>
                  <a:pt x="50" y="141"/>
                </a:cubicBezTo>
                <a:cubicBezTo>
                  <a:pt x="80" y="118"/>
                  <a:pt x="80" y="118"/>
                  <a:pt x="80" y="118"/>
                </a:cubicBezTo>
                <a:cubicBezTo>
                  <a:pt x="96" y="126"/>
                  <a:pt x="96" y="126"/>
                  <a:pt x="96" y="126"/>
                </a:cubicBezTo>
                <a:cubicBezTo>
                  <a:pt x="97" y="126"/>
                  <a:pt x="97" y="127"/>
                  <a:pt x="98" y="127"/>
                </a:cubicBezTo>
                <a:cubicBezTo>
                  <a:pt x="99" y="127"/>
                  <a:pt x="100" y="126"/>
                  <a:pt x="101" y="126"/>
                </a:cubicBezTo>
                <a:cubicBezTo>
                  <a:pt x="102" y="125"/>
                  <a:pt x="103" y="124"/>
                  <a:pt x="104" y="122"/>
                </a:cubicBezTo>
                <a:cubicBezTo>
                  <a:pt x="145" y="8"/>
                  <a:pt x="145" y="8"/>
                  <a:pt x="145" y="8"/>
                </a:cubicBezTo>
                <a:cubicBezTo>
                  <a:pt x="145" y="8"/>
                  <a:pt x="145" y="8"/>
                  <a:pt x="145" y="8"/>
                </a:cubicBezTo>
                <a:close/>
                <a:moveTo>
                  <a:pt x="53" y="105"/>
                </a:moveTo>
                <a:cubicBezTo>
                  <a:pt x="48" y="118"/>
                  <a:pt x="48" y="118"/>
                  <a:pt x="48" y="118"/>
                </a:cubicBezTo>
                <a:cubicBezTo>
                  <a:pt x="43" y="100"/>
                  <a:pt x="43" y="100"/>
                  <a:pt x="43" y="100"/>
                </a:cubicBezTo>
                <a:lnTo>
                  <a:pt x="53" y="105"/>
                </a:lnTo>
                <a:close/>
                <a:moveTo>
                  <a:pt x="59" y="95"/>
                </a:moveTo>
                <a:cubicBezTo>
                  <a:pt x="48" y="89"/>
                  <a:pt x="48" y="89"/>
                  <a:pt x="48" y="89"/>
                </a:cubicBezTo>
                <a:cubicBezTo>
                  <a:pt x="44" y="88"/>
                  <a:pt x="44" y="88"/>
                  <a:pt x="44" y="88"/>
                </a:cubicBezTo>
                <a:cubicBezTo>
                  <a:pt x="100" y="44"/>
                  <a:pt x="100" y="44"/>
                  <a:pt x="100" y="44"/>
                </a:cubicBezTo>
                <a:lnTo>
                  <a:pt x="59" y="95"/>
                </a:lnTo>
                <a:close/>
                <a:moveTo>
                  <a:pt x="82" y="43"/>
                </a:moveTo>
                <a:cubicBezTo>
                  <a:pt x="32" y="82"/>
                  <a:pt x="32" y="82"/>
                  <a:pt x="32" y="82"/>
                </a:cubicBezTo>
                <a:cubicBezTo>
                  <a:pt x="20" y="76"/>
                  <a:pt x="20" y="76"/>
                  <a:pt x="20" y="76"/>
                </a:cubicBezTo>
                <a:lnTo>
                  <a:pt x="82" y="43"/>
                </a:lnTo>
                <a:close/>
                <a:moveTo>
                  <a:pt x="61" y="118"/>
                </a:moveTo>
                <a:cubicBezTo>
                  <a:pt x="64" y="110"/>
                  <a:pt x="64" y="110"/>
                  <a:pt x="64" y="110"/>
                </a:cubicBezTo>
                <a:cubicBezTo>
                  <a:pt x="68" y="112"/>
                  <a:pt x="68" y="112"/>
                  <a:pt x="68" y="112"/>
                </a:cubicBezTo>
                <a:lnTo>
                  <a:pt x="61" y="118"/>
                </a:lnTo>
                <a:close/>
                <a:moveTo>
                  <a:pt x="95" y="112"/>
                </a:moveTo>
                <a:cubicBezTo>
                  <a:pt x="82" y="106"/>
                  <a:pt x="82" y="106"/>
                  <a:pt x="82" y="106"/>
                </a:cubicBezTo>
                <a:cubicBezTo>
                  <a:pt x="82" y="106"/>
                  <a:pt x="82" y="106"/>
                  <a:pt x="82" y="106"/>
                </a:cubicBezTo>
                <a:cubicBezTo>
                  <a:pt x="70" y="100"/>
                  <a:pt x="70" y="100"/>
                  <a:pt x="70" y="100"/>
                </a:cubicBezTo>
                <a:cubicBezTo>
                  <a:pt x="122" y="37"/>
                  <a:pt x="122" y="37"/>
                  <a:pt x="122" y="37"/>
                </a:cubicBezTo>
                <a:lnTo>
                  <a:pt x="95" y="11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0" name="Rectangle 500"/>
          <p:cNvSpPr>
            <a:spLocks noChangeArrowheads="1"/>
          </p:cNvSpPr>
          <p:nvPr/>
        </p:nvSpPr>
        <p:spPr bwMode="auto">
          <a:xfrm>
            <a:off x="2963863" y="5608638"/>
            <a:ext cx="436017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1700" b="1" smtClean="0">
                <a:solidFill>
                  <a:srgbClr val="000000"/>
                </a:solidFill>
                <a:latin typeface="Times New Roman" panose="02020603050405020304" pitchFamily="18" charset="0"/>
              </a:rPr>
              <a:t>2007</a:t>
            </a:r>
            <a:endParaRPr lang="zh-CN" altLang="zh-CN" b="1" smtClean="0">
              <a:solidFill>
                <a:prstClr val="black"/>
              </a:solidFill>
            </a:endParaRPr>
          </a:p>
        </p:txBody>
      </p:sp>
      <p:sp>
        <p:nvSpPr>
          <p:cNvPr id="101" name="Rectangle 501"/>
          <p:cNvSpPr>
            <a:spLocks noChangeArrowheads="1"/>
          </p:cNvSpPr>
          <p:nvPr/>
        </p:nvSpPr>
        <p:spPr bwMode="auto">
          <a:xfrm>
            <a:off x="4729163" y="5608638"/>
            <a:ext cx="436017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1700" b="1" smtClean="0">
                <a:solidFill>
                  <a:srgbClr val="000000"/>
                </a:solidFill>
                <a:latin typeface="Times New Roman" panose="02020603050405020304" pitchFamily="18" charset="0"/>
              </a:rPr>
              <a:t>2013</a:t>
            </a:r>
            <a:endParaRPr lang="zh-CN" altLang="zh-CN" b="1" smtClean="0">
              <a:solidFill>
                <a:prstClr val="black"/>
              </a:solidFill>
            </a:endParaRPr>
          </a:p>
        </p:txBody>
      </p:sp>
      <p:sp>
        <p:nvSpPr>
          <p:cNvPr id="102" name="Rectangle 502"/>
          <p:cNvSpPr>
            <a:spLocks noChangeArrowheads="1"/>
          </p:cNvSpPr>
          <p:nvPr/>
        </p:nvSpPr>
        <p:spPr bwMode="auto">
          <a:xfrm>
            <a:off x="6494463" y="5608638"/>
            <a:ext cx="436017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17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2015</a:t>
            </a:r>
            <a:endParaRPr lang="zh-CN" altLang="zh-CN" b="1" dirty="0" smtClean="0">
              <a:solidFill>
                <a:prstClr val="black"/>
              </a:solidFill>
            </a:endParaRPr>
          </a:p>
        </p:txBody>
      </p:sp>
      <p:sp>
        <p:nvSpPr>
          <p:cNvPr id="103" name="Rectangle 503"/>
          <p:cNvSpPr>
            <a:spLocks noChangeArrowheads="1"/>
          </p:cNvSpPr>
          <p:nvPr/>
        </p:nvSpPr>
        <p:spPr bwMode="auto">
          <a:xfrm>
            <a:off x="8259763" y="5608638"/>
            <a:ext cx="517525" cy="296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17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2018</a:t>
            </a:r>
            <a:endParaRPr lang="zh-CN" altLang="zh-CN" dirty="0" smtClean="0">
              <a:solidFill>
                <a:prstClr val="black"/>
              </a:solidFill>
            </a:endParaRPr>
          </a:p>
        </p:txBody>
      </p:sp>
      <p:sp>
        <p:nvSpPr>
          <p:cNvPr id="452" name="iŝļîdè">
            <a:extLst>
              <a:ext uri="{FF2B5EF4-FFF2-40B4-BE49-F238E27FC236}">
                <a16:creationId xmlns:a16="http://schemas.microsoft.com/office/drawing/2014/main" xmlns="" id="{6B7C3B94-656E-4279-BF02-2C73261E0CC6}"/>
              </a:ext>
            </a:extLst>
          </p:cNvPr>
          <p:cNvSpPr txBox="1"/>
          <p:nvPr/>
        </p:nvSpPr>
        <p:spPr>
          <a:xfrm flipH="1">
            <a:off x="2731761" y="3047039"/>
            <a:ext cx="1473748" cy="599240"/>
          </a:xfrm>
          <a:prstGeom prst="rect">
            <a:avLst/>
          </a:prstGeom>
          <a:noFill/>
        </p:spPr>
        <p:txBody>
          <a:bodyPr wrap="square" lIns="91440" tIns="45720" rIns="91440" bIns="45720" anchor="ctr">
            <a:normAutofit fontScale="92500" lnSpcReduction="1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en-US" altLang="zh-CN" sz="1100" dirty="0">
                <a:solidFill>
                  <a:srgbClr val="000000"/>
                </a:solidFill>
                <a:latin typeface="Arial"/>
              </a:rPr>
              <a:t>Copy paste fonts. Choose the only option to retain text……</a:t>
            </a:r>
          </a:p>
        </p:txBody>
      </p:sp>
      <p:sp>
        <p:nvSpPr>
          <p:cNvPr id="453" name="iṡ1iḍê">
            <a:extLst>
              <a:ext uri="{FF2B5EF4-FFF2-40B4-BE49-F238E27FC236}">
                <a16:creationId xmlns:a16="http://schemas.microsoft.com/office/drawing/2014/main" xmlns="" id="{CC10FB2F-1CBF-4A29-B89B-364D697EC6FE}"/>
              </a:ext>
            </a:extLst>
          </p:cNvPr>
          <p:cNvSpPr/>
          <p:nvPr/>
        </p:nvSpPr>
        <p:spPr>
          <a:xfrm flipH="1">
            <a:off x="2721675" y="2684841"/>
            <a:ext cx="1473748" cy="507831"/>
          </a:xfrm>
          <a:prstGeom prst="rect">
            <a:avLst/>
          </a:prstGeom>
        </p:spPr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r>
              <a:rPr lang="en-US" altLang="zh-CN" sz="1600" b="1" dirty="0">
                <a:solidFill>
                  <a:srgbClr val="000000"/>
                </a:solidFill>
                <a:latin typeface="Arial"/>
              </a:rPr>
              <a:t>Text here</a:t>
            </a:r>
            <a:endParaRPr lang="zh-CN" altLang="en-US" sz="1600" b="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454" name="iŝļîdè">
            <a:extLst>
              <a:ext uri="{FF2B5EF4-FFF2-40B4-BE49-F238E27FC236}">
                <a16:creationId xmlns:a16="http://schemas.microsoft.com/office/drawing/2014/main" xmlns="" id="{6B7C3B94-656E-4279-BF02-2C73261E0CC6}"/>
              </a:ext>
            </a:extLst>
          </p:cNvPr>
          <p:cNvSpPr txBox="1"/>
          <p:nvPr/>
        </p:nvSpPr>
        <p:spPr>
          <a:xfrm flipH="1">
            <a:off x="4480966" y="3047039"/>
            <a:ext cx="1473748" cy="599240"/>
          </a:xfrm>
          <a:prstGeom prst="rect">
            <a:avLst/>
          </a:prstGeom>
          <a:noFill/>
        </p:spPr>
        <p:txBody>
          <a:bodyPr wrap="square" lIns="91440" tIns="45720" rIns="91440" bIns="45720" anchor="ctr">
            <a:normAutofit fontScale="92500" lnSpcReduction="1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en-US" altLang="zh-CN" sz="1100" dirty="0">
                <a:solidFill>
                  <a:srgbClr val="000000"/>
                </a:solidFill>
                <a:latin typeface="Arial"/>
              </a:rPr>
              <a:t>Copy paste fonts. Choose the only option to retain text……</a:t>
            </a:r>
          </a:p>
        </p:txBody>
      </p:sp>
      <p:sp>
        <p:nvSpPr>
          <p:cNvPr id="455" name="iṡ1iḍê">
            <a:extLst>
              <a:ext uri="{FF2B5EF4-FFF2-40B4-BE49-F238E27FC236}">
                <a16:creationId xmlns:a16="http://schemas.microsoft.com/office/drawing/2014/main" xmlns="" id="{CC10FB2F-1CBF-4A29-B89B-364D697EC6FE}"/>
              </a:ext>
            </a:extLst>
          </p:cNvPr>
          <p:cNvSpPr/>
          <p:nvPr/>
        </p:nvSpPr>
        <p:spPr>
          <a:xfrm flipH="1">
            <a:off x="4470880" y="2684841"/>
            <a:ext cx="1473748" cy="507831"/>
          </a:xfrm>
          <a:prstGeom prst="rect">
            <a:avLst/>
          </a:prstGeom>
        </p:spPr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r>
              <a:rPr lang="en-US" altLang="zh-CN" sz="1600" b="1" dirty="0">
                <a:solidFill>
                  <a:srgbClr val="000000"/>
                </a:solidFill>
                <a:latin typeface="Arial"/>
              </a:rPr>
              <a:t>Text here</a:t>
            </a:r>
            <a:endParaRPr lang="zh-CN" altLang="en-US" sz="1600" b="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456" name="iŝļîdè">
            <a:extLst>
              <a:ext uri="{FF2B5EF4-FFF2-40B4-BE49-F238E27FC236}">
                <a16:creationId xmlns:a16="http://schemas.microsoft.com/office/drawing/2014/main" xmlns="" id="{6B7C3B94-656E-4279-BF02-2C73261E0CC6}"/>
              </a:ext>
            </a:extLst>
          </p:cNvPr>
          <p:cNvSpPr txBox="1"/>
          <p:nvPr/>
        </p:nvSpPr>
        <p:spPr>
          <a:xfrm flipH="1">
            <a:off x="6230171" y="3047039"/>
            <a:ext cx="1473748" cy="599240"/>
          </a:xfrm>
          <a:prstGeom prst="rect">
            <a:avLst/>
          </a:prstGeom>
          <a:noFill/>
        </p:spPr>
        <p:txBody>
          <a:bodyPr wrap="square" lIns="91440" tIns="45720" rIns="91440" bIns="45720" anchor="ctr">
            <a:normAutofit fontScale="92500" lnSpcReduction="1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en-US" altLang="zh-CN" sz="1100" dirty="0">
                <a:solidFill>
                  <a:srgbClr val="000000"/>
                </a:solidFill>
                <a:latin typeface="Arial"/>
              </a:rPr>
              <a:t>Copy paste fonts. Choose the only option to retain text……</a:t>
            </a:r>
          </a:p>
        </p:txBody>
      </p:sp>
      <p:sp>
        <p:nvSpPr>
          <p:cNvPr id="457" name="iṡ1iḍê">
            <a:extLst>
              <a:ext uri="{FF2B5EF4-FFF2-40B4-BE49-F238E27FC236}">
                <a16:creationId xmlns:a16="http://schemas.microsoft.com/office/drawing/2014/main" xmlns="" id="{CC10FB2F-1CBF-4A29-B89B-364D697EC6FE}"/>
              </a:ext>
            </a:extLst>
          </p:cNvPr>
          <p:cNvSpPr/>
          <p:nvPr/>
        </p:nvSpPr>
        <p:spPr>
          <a:xfrm flipH="1">
            <a:off x="6220085" y="2684841"/>
            <a:ext cx="1473748" cy="507831"/>
          </a:xfrm>
          <a:prstGeom prst="rect">
            <a:avLst/>
          </a:prstGeom>
        </p:spPr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r>
              <a:rPr lang="en-US" altLang="zh-CN" sz="1600" b="1" dirty="0">
                <a:solidFill>
                  <a:srgbClr val="000000"/>
                </a:solidFill>
                <a:latin typeface="Arial"/>
              </a:rPr>
              <a:t>Text here</a:t>
            </a:r>
            <a:endParaRPr lang="zh-CN" altLang="en-US" sz="1600" b="1" dirty="0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7969290" y="2684841"/>
            <a:ext cx="1483834" cy="961438"/>
            <a:chOff x="7969290" y="2684841"/>
            <a:chExt cx="1483834" cy="961438"/>
          </a:xfrm>
        </p:grpSpPr>
        <p:sp>
          <p:nvSpPr>
            <p:cNvPr id="458" name="iŝļîdè">
              <a:extLst>
                <a:ext uri="{FF2B5EF4-FFF2-40B4-BE49-F238E27FC236}">
                  <a16:creationId xmlns:a16="http://schemas.microsoft.com/office/drawing/2014/main" xmlns="" id="{6B7C3B94-656E-4279-BF02-2C73261E0CC6}"/>
                </a:ext>
              </a:extLst>
            </p:cNvPr>
            <p:cNvSpPr txBox="1"/>
            <p:nvPr/>
          </p:nvSpPr>
          <p:spPr>
            <a:xfrm flipH="1">
              <a:off x="7979376" y="3047039"/>
              <a:ext cx="1473748" cy="599240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 fontScale="92500"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>
                  <a:solidFill>
                    <a:srgbClr val="000000"/>
                  </a:solidFill>
                  <a:latin typeface="Arial"/>
                </a:rPr>
                <a:t>Copy paste fonts. Choose the only option to retain text……</a:t>
              </a:r>
            </a:p>
          </p:txBody>
        </p:sp>
        <p:sp>
          <p:nvSpPr>
            <p:cNvPr id="459" name="iṡ1iḍê">
              <a:extLst>
                <a:ext uri="{FF2B5EF4-FFF2-40B4-BE49-F238E27FC236}">
                  <a16:creationId xmlns:a16="http://schemas.microsoft.com/office/drawing/2014/main" xmlns="" id="{CC10FB2F-1CBF-4A29-B89B-364D697EC6FE}"/>
                </a:ext>
              </a:extLst>
            </p:cNvPr>
            <p:cNvSpPr/>
            <p:nvPr/>
          </p:nvSpPr>
          <p:spPr>
            <a:xfrm flipH="1">
              <a:off x="7969290" y="2684841"/>
              <a:ext cx="1473748" cy="507831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sz="1600" b="1" dirty="0">
                  <a:solidFill>
                    <a:srgbClr val="000000"/>
                  </a:solidFill>
                  <a:latin typeface="Arial"/>
                </a:rPr>
                <a:t>Text here</a:t>
              </a:r>
              <a:endParaRPr lang="zh-CN" altLang="en-US" sz="1600" b="1" dirty="0">
                <a:solidFill>
                  <a:srgbClr val="000000"/>
                </a:solidFill>
                <a:latin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02026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任意多边形 189"/>
          <p:cNvSpPr>
            <a:spLocks/>
          </p:cNvSpPr>
          <p:nvPr/>
        </p:nvSpPr>
        <p:spPr bwMode="auto">
          <a:xfrm>
            <a:off x="7570787" y="12247"/>
            <a:ext cx="4561203" cy="2175399"/>
          </a:xfrm>
          <a:custGeom>
            <a:avLst/>
            <a:gdLst>
              <a:gd name="connsiteX0" fmla="*/ 0 w 5442702"/>
              <a:gd name="connsiteY0" fmla="*/ 0 h 2175399"/>
              <a:gd name="connsiteX1" fmla="*/ 5438845 w 5442702"/>
              <a:gd name="connsiteY1" fmla="*/ 0 h 2175399"/>
              <a:gd name="connsiteX2" fmla="*/ 5442287 w 5442702"/>
              <a:gd name="connsiteY2" fmla="*/ 70644 h 2175399"/>
              <a:gd name="connsiteX3" fmla="*/ 4842148 w 5442702"/>
              <a:gd name="connsiteY3" fmla="*/ 1649310 h 2175399"/>
              <a:gd name="connsiteX4" fmla="*/ 2698709 w 5442702"/>
              <a:gd name="connsiteY4" fmla="*/ 1947518 h 2175399"/>
              <a:gd name="connsiteX5" fmla="*/ 2295011 w 5442702"/>
              <a:gd name="connsiteY5" fmla="*/ 1543495 h 2175399"/>
              <a:gd name="connsiteX6" fmla="*/ 2006656 w 5442702"/>
              <a:gd name="connsiteY6" fmla="*/ 947080 h 2175399"/>
              <a:gd name="connsiteX7" fmla="*/ 1141591 w 5442702"/>
              <a:gd name="connsiteY7" fmla="*/ 658492 h 2175399"/>
              <a:gd name="connsiteX8" fmla="*/ 247690 w 5442702"/>
              <a:gd name="connsiteY8" fmla="*/ 446860 h 2175399"/>
              <a:gd name="connsiteX9" fmla="*/ 26693 w 5442702"/>
              <a:gd name="connsiteY9" fmla="*/ 106811 h 2175399"/>
              <a:gd name="connsiteX10" fmla="*/ 0 w 5442702"/>
              <a:gd name="connsiteY10" fmla="*/ 0 h 21753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442702" h="2175399">
                <a:moveTo>
                  <a:pt x="0" y="0"/>
                </a:moveTo>
                <a:lnTo>
                  <a:pt x="5438845" y="0"/>
                </a:lnTo>
                <a:lnTo>
                  <a:pt x="5442287" y="70644"/>
                </a:lnTo>
                <a:cubicBezTo>
                  <a:pt x="5453101" y="653682"/>
                  <a:pt x="5253054" y="1238072"/>
                  <a:pt x="4842148" y="1649310"/>
                </a:cubicBezTo>
                <a:cubicBezTo>
                  <a:pt x="4284661" y="2197628"/>
                  <a:pt x="3361925" y="2351541"/>
                  <a:pt x="2698709" y="1947518"/>
                </a:cubicBezTo>
                <a:cubicBezTo>
                  <a:pt x="2535307" y="1841702"/>
                  <a:pt x="2391129" y="1707028"/>
                  <a:pt x="2295011" y="1543495"/>
                </a:cubicBezTo>
                <a:cubicBezTo>
                  <a:pt x="2189281" y="1351103"/>
                  <a:pt x="2150834" y="1110613"/>
                  <a:pt x="2006656" y="947080"/>
                </a:cubicBezTo>
                <a:cubicBezTo>
                  <a:pt x="1804807" y="706590"/>
                  <a:pt x="1458782" y="668111"/>
                  <a:pt x="1141591" y="658492"/>
                </a:cubicBezTo>
                <a:cubicBezTo>
                  <a:pt x="834012" y="648872"/>
                  <a:pt x="487986" y="648872"/>
                  <a:pt x="247690" y="446860"/>
                </a:cubicBezTo>
                <a:cubicBezTo>
                  <a:pt x="139557" y="356676"/>
                  <a:pt x="69271" y="238085"/>
                  <a:pt x="26693" y="106811"/>
                </a:cubicBezTo>
                <a:lnTo>
                  <a:pt x="0" y="0"/>
                </a:lnTo>
                <a:close/>
              </a:path>
            </a:pathLst>
          </a:custGeom>
          <a:solidFill>
            <a:srgbClr val="E7F6F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74" name="任意多边形 173"/>
          <p:cNvSpPr>
            <a:spLocks/>
          </p:cNvSpPr>
          <p:nvPr/>
        </p:nvSpPr>
        <p:spPr bwMode="auto">
          <a:xfrm>
            <a:off x="9455727" y="-40645"/>
            <a:ext cx="2726749" cy="5828544"/>
          </a:xfrm>
          <a:custGeom>
            <a:avLst/>
            <a:gdLst>
              <a:gd name="connsiteX0" fmla="*/ 2358531 w 3955273"/>
              <a:gd name="connsiteY0" fmla="*/ 69 h 5828544"/>
              <a:gd name="connsiteX1" fmla="*/ 3880261 w 3955273"/>
              <a:gd name="connsiteY1" fmla="*/ 37353 h 5828544"/>
              <a:gd name="connsiteX2" fmla="*/ 3955273 w 3955273"/>
              <a:gd name="connsiteY2" fmla="*/ 40973 h 5828544"/>
              <a:gd name="connsiteX3" fmla="*/ 3955273 w 3955273"/>
              <a:gd name="connsiteY3" fmla="*/ 5828544 h 5828544"/>
              <a:gd name="connsiteX4" fmla="*/ 3906384 w 3955273"/>
              <a:gd name="connsiteY4" fmla="*/ 5810397 h 5828544"/>
              <a:gd name="connsiteX5" fmla="*/ 3303757 w 3955273"/>
              <a:gd name="connsiteY5" fmla="*/ 5377419 h 5828544"/>
              <a:gd name="connsiteX6" fmla="*/ 2996289 w 3955273"/>
              <a:gd name="connsiteY6" fmla="*/ 5011793 h 5828544"/>
              <a:gd name="connsiteX7" fmla="*/ 2314092 w 3955273"/>
              <a:gd name="connsiteY7" fmla="*/ 4598058 h 5828544"/>
              <a:gd name="connsiteX8" fmla="*/ 1583854 w 3955273"/>
              <a:gd name="connsiteY8" fmla="*/ 4396001 h 5828544"/>
              <a:gd name="connsiteX9" fmla="*/ 1065001 w 3955273"/>
              <a:gd name="connsiteY9" fmla="*/ 3270258 h 5828544"/>
              <a:gd name="connsiteX10" fmla="*/ 1257169 w 3955273"/>
              <a:gd name="connsiteY10" fmla="*/ 2077162 h 5828544"/>
              <a:gd name="connsiteX11" fmla="*/ 805574 w 3955273"/>
              <a:gd name="connsiteY11" fmla="*/ 1499858 h 5828544"/>
              <a:gd name="connsiteX12" fmla="*/ 190637 w 3955273"/>
              <a:gd name="connsiteY12" fmla="*/ 1076501 h 5828544"/>
              <a:gd name="connsiteX13" fmla="*/ 344371 w 3955273"/>
              <a:gd name="connsiteY13" fmla="*/ 152814 h 5828544"/>
              <a:gd name="connsiteX14" fmla="*/ 844008 w 3955273"/>
              <a:gd name="connsiteY14" fmla="*/ 56597 h 5828544"/>
              <a:gd name="connsiteX15" fmla="*/ 2358531 w 3955273"/>
              <a:gd name="connsiteY15" fmla="*/ 69 h 58285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3955273" h="5828544">
                <a:moveTo>
                  <a:pt x="2358531" y="69"/>
                </a:moveTo>
                <a:cubicBezTo>
                  <a:pt x="2864173" y="1272"/>
                  <a:pt x="3371016" y="18110"/>
                  <a:pt x="3880261" y="37353"/>
                </a:cubicBezTo>
                <a:lnTo>
                  <a:pt x="3955273" y="40973"/>
                </a:lnTo>
                <a:lnTo>
                  <a:pt x="3955273" y="5828544"/>
                </a:lnTo>
                <a:lnTo>
                  <a:pt x="3906384" y="5810397"/>
                </a:lnTo>
                <a:cubicBezTo>
                  <a:pt x="3678485" y="5709369"/>
                  <a:pt x="3469502" y="5565043"/>
                  <a:pt x="3303757" y="5377419"/>
                </a:cubicBezTo>
                <a:cubicBezTo>
                  <a:pt x="3198065" y="5261958"/>
                  <a:pt x="3111589" y="5127253"/>
                  <a:pt x="2996289" y="5011793"/>
                </a:cubicBezTo>
                <a:cubicBezTo>
                  <a:pt x="2813729" y="4819358"/>
                  <a:pt x="2573519" y="4675032"/>
                  <a:pt x="2314092" y="4598058"/>
                </a:cubicBezTo>
                <a:cubicBezTo>
                  <a:pt x="2073883" y="4530706"/>
                  <a:pt x="1804847" y="4521084"/>
                  <a:pt x="1583854" y="4396001"/>
                </a:cubicBezTo>
                <a:cubicBezTo>
                  <a:pt x="1189910" y="4174701"/>
                  <a:pt x="1045784" y="3703236"/>
                  <a:pt x="1065001" y="3270258"/>
                </a:cubicBezTo>
                <a:cubicBezTo>
                  <a:pt x="1084218" y="2875766"/>
                  <a:pt x="1324428" y="2471653"/>
                  <a:pt x="1257169" y="2077162"/>
                </a:cubicBezTo>
                <a:cubicBezTo>
                  <a:pt x="1209127" y="1798131"/>
                  <a:pt x="1045784" y="1634562"/>
                  <a:pt x="805574" y="1499858"/>
                </a:cubicBezTo>
                <a:cubicBezTo>
                  <a:pt x="594189" y="1374775"/>
                  <a:pt x="363588" y="1259314"/>
                  <a:pt x="190637" y="1076501"/>
                </a:cubicBezTo>
                <a:cubicBezTo>
                  <a:pt x="-97615" y="758984"/>
                  <a:pt x="-68790" y="316384"/>
                  <a:pt x="344371" y="152814"/>
                </a:cubicBezTo>
                <a:cubicBezTo>
                  <a:pt x="507714" y="85462"/>
                  <a:pt x="671057" y="66218"/>
                  <a:pt x="844008" y="56597"/>
                </a:cubicBezTo>
                <a:cubicBezTo>
                  <a:pt x="1348449" y="13299"/>
                  <a:pt x="1852889" y="-1134"/>
                  <a:pt x="2358531" y="69"/>
                </a:cubicBezTo>
                <a:close/>
              </a:path>
            </a:pathLst>
          </a:custGeom>
          <a:solidFill>
            <a:srgbClr val="20BE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7" name="Freeform 97"/>
          <p:cNvSpPr>
            <a:spLocks/>
          </p:cNvSpPr>
          <p:nvPr/>
        </p:nvSpPr>
        <p:spPr bwMode="auto">
          <a:xfrm>
            <a:off x="7091363" y="-3436937"/>
            <a:ext cx="6294438" cy="6300788"/>
          </a:xfrm>
          <a:custGeom>
            <a:avLst/>
            <a:gdLst>
              <a:gd name="T0" fmla="*/ 18 w 3965"/>
              <a:gd name="T1" fmla="*/ 3969 h 3969"/>
              <a:gd name="T2" fmla="*/ 3965 w 3965"/>
              <a:gd name="T3" fmla="*/ 12 h 3969"/>
              <a:gd name="T4" fmla="*/ 3947 w 3965"/>
              <a:gd name="T5" fmla="*/ 0 h 3969"/>
              <a:gd name="T6" fmla="*/ 0 w 3965"/>
              <a:gd name="T7" fmla="*/ 3951 h 3969"/>
              <a:gd name="T8" fmla="*/ 18 w 3965"/>
              <a:gd name="T9" fmla="*/ 3969 h 39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965" h="3969">
                <a:moveTo>
                  <a:pt x="18" y="3969"/>
                </a:moveTo>
                <a:lnTo>
                  <a:pt x="3965" y="12"/>
                </a:lnTo>
                <a:lnTo>
                  <a:pt x="3947" y="0"/>
                </a:lnTo>
                <a:lnTo>
                  <a:pt x="0" y="3951"/>
                </a:lnTo>
                <a:lnTo>
                  <a:pt x="18" y="3969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7" name="Freeform 107"/>
          <p:cNvSpPr>
            <a:spLocks/>
          </p:cNvSpPr>
          <p:nvPr/>
        </p:nvSpPr>
        <p:spPr bwMode="auto">
          <a:xfrm>
            <a:off x="7897813" y="-2638425"/>
            <a:ext cx="6294438" cy="6310313"/>
          </a:xfrm>
          <a:custGeom>
            <a:avLst/>
            <a:gdLst>
              <a:gd name="T0" fmla="*/ 19 w 3965"/>
              <a:gd name="T1" fmla="*/ 3975 h 3975"/>
              <a:gd name="T2" fmla="*/ 3965 w 3965"/>
              <a:gd name="T3" fmla="*/ 18 h 3975"/>
              <a:gd name="T4" fmla="*/ 3947 w 3965"/>
              <a:gd name="T5" fmla="*/ 0 h 3975"/>
              <a:gd name="T6" fmla="*/ 0 w 3965"/>
              <a:gd name="T7" fmla="*/ 3957 h 39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965" h="3975">
                <a:moveTo>
                  <a:pt x="19" y="3975"/>
                </a:moveTo>
                <a:lnTo>
                  <a:pt x="3965" y="18"/>
                </a:lnTo>
                <a:lnTo>
                  <a:pt x="3947" y="0"/>
                </a:lnTo>
                <a:lnTo>
                  <a:pt x="0" y="3957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1" name="Freeform 111"/>
          <p:cNvSpPr>
            <a:spLocks/>
          </p:cNvSpPr>
          <p:nvPr/>
        </p:nvSpPr>
        <p:spPr bwMode="auto">
          <a:xfrm>
            <a:off x="8215313" y="-2311400"/>
            <a:ext cx="6303963" cy="6300788"/>
          </a:xfrm>
          <a:custGeom>
            <a:avLst/>
            <a:gdLst>
              <a:gd name="T0" fmla="*/ 18 w 3971"/>
              <a:gd name="T1" fmla="*/ 3969 h 3969"/>
              <a:gd name="T2" fmla="*/ 3971 w 3971"/>
              <a:gd name="T3" fmla="*/ 18 h 3969"/>
              <a:gd name="T4" fmla="*/ 3953 w 3971"/>
              <a:gd name="T5" fmla="*/ 0 h 3969"/>
              <a:gd name="T6" fmla="*/ 0 w 3971"/>
              <a:gd name="T7" fmla="*/ 3951 h 3969"/>
              <a:gd name="T8" fmla="*/ 18 w 3971"/>
              <a:gd name="T9" fmla="*/ 3969 h 39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971" h="3969">
                <a:moveTo>
                  <a:pt x="18" y="3969"/>
                </a:moveTo>
                <a:lnTo>
                  <a:pt x="3971" y="18"/>
                </a:lnTo>
                <a:lnTo>
                  <a:pt x="3953" y="0"/>
                </a:lnTo>
                <a:lnTo>
                  <a:pt x="0" y="3951"/>
                </a:lnTo>
                <a:lnTo>
                  <a:pt x="18" y="3969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88" name="任意多边形 187"/>
          <p:cNvSpPr>
            <a:spLocks/>
          </p:cNvSpPr>
          <p:nvPr/>
        </p:nvSpPr>
        <p:spPr bwMode="auto">
          <a:xfrm>
            <a:off x="0" y="3989388"/>
            <a:ext cx="7035074" cy="2894852"/>
          </a:xfrm>
          <a:custGeom>
            <a:avLst/>
            <a:gdLst>
              <a:gd name="connsiteX0" fmla="*/ 252279 w 7035074"/>
              <a:gd name="connsiteY0" fmla="*/ 53 h 4384766"/>
              <a:gd name="connsiteX1" fmla="*/ 1411902 w 7035074"/>
              <a:gd name="connsiteY1" fmla="*/ 671420 h 4384766"/>
              <a:gd name="connsiteX2" fmla="*/ 1834758 w 7035074"/>
              <a:gd name="connsiteY2" fmla="*/ 1498782 h 4384766"/>
              <a:gd name="connsiteX3" fmla="*/ 2680468 w 7035074"/>
              <a:gd name="connsiteY3" fmla="*/ 1662331 h 4384766"/>
              <a:gd name="connsiteX4" fmla="*/ 3497348 w 7035074"/>
              <a:gd name="connsiteY4" fmla="*/ 1335234 h 4384766"/>
              <a:gd name="connsiteX5" fmla="*/ 4054749 w 7035074"/>
              <a:gd name="connsiteY5" fmla="*/ 1152445 h 4384766"/>
              <a:gd name="connsiteX6" fmla="*/ 4794746 w 7035074"/>
              <a:gd name="connsiteY6" fmla="*/ 1200547 h 4384766"/>
              <a:gd name="connsiteX7" fmla="*/ 5611625 w 7035074"/>
              <a:gd name="connsiteY7" fmla="*/ 2345385 h 4384766"/>
              <a:gd name="connsiteX8" fmla="*/ 6053701 w 7035074"/>
              <a:gd name="connsiteY8" fmla="*/ 2335765 h 4384766"/>
              <a:gd name="connsiteX9" fmla="*/ 6543829 w 7035074"/>
              <a:gd name="connsiteY9" fmla="*/ 2345385 h 4384766"/>
              <a:gd name="connsiteX10" fmla="*/ 7024347 w 7035074"/>
              <a:gd name="connsiteY10" fmla="*/ 2932235 h 4384766"/>
              <a:gd name="connsiteX11" fmla="*/ 6860971 w 7035074"/>
              <a:gd name="connsiteY11" fmla="*/ 3692254 h 4384766"/>
              <a:gd name="connsiteX12" fmla="*/ 6237499 w 7035074"/>
              <a:gd name="connsiteY12" fmla="*/ 4357270 h 4384766"/>
              <a:gd name="connsiteX13" fmla="*/ 6192790 w 7035074"/>
              <a:gd name="connsiteY13" fmla="*/ 4384766 h 4384766"/>
              <a:gd name="connsiteX14" fmla="*/ 3538235 w 7035074"/>
              <a:gd name="connsiteY14" fmla="*/ 4384766 h 4384766"/>
              <a:gd name="connsiteX15" fmla="*/ 3578805 w 7035074"/>
              <a:gd name="connsiteY15" fmla="*/ 4358526 h 4384766"/>
              <a:gd name="connsiteX16" fmla="*/ 0 w 7035074"/>
              <a:gd name="connsiteY16" fmla="*/ 4358526 h 4384766"/>
              <a:gd name="connsiteX17" fmla="*/ 0 w 7035074"/>
              <a:gd name="connsiteY17" fmla="*/ 21147 h 4384766"/>
              <a:gd name="connsiteX18" fmla="*/ 112469 w 7035074"/>
              <a:gd name="connsiteY18" fmla="*/ 5619 h 4384766"/>
              <a:gd name="connsiteX19" fmla="*/ 252279 w 7035074"/>
              <a:gd name="connsiteY19" fmla="*/ 53 h 43847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7035074" h="4384766">
                <a:moveTo>
                  <a:pt x="252279" y="53"/>
                </a:moveTo>
                <a:cubicBezTo>
                  <a:pt x="718906" y="3999"/>
                  <a:pt x="1183657" y="232485"/>
                  <a:pt x="1411902" y="671420"/>
                </a:cubicBezTo>
                <a:cubicBezTo>
                  <a:pt x="1565668" y="950414"/>
                  <a:pt x="1604109" y="1287131"/>
                  <a:pt x="1834758" y="1498782"/>
                </a:cubicBezTo>
                <a:cubicBezTo>
                  <a:pt x="2055796" y="1700812"/>
                  <a:pt x="2392158" y="1729674"/>
                  <a:pt x="2680468" y="1662331"/>
                </a:cubicBezTo>
                <a:cubicBezTo>
                  <a:pt x="2959169" y="1594987"/>
                  <a:pt x="3228259" y="1441059"/>
                  <a:pt x="3497348" y="1335234"/>
                </a:cubicBezTo>
                <a:cubicBezTo>
                  <a:pt x="3679945" y="1258270"/>
                  <a:pt x="3862542" y="1200547"/>
                  <a:pt x="4054749" y="1152445"/>
                </a:cubicBezTo>
                <a:cubicBezTo>
                  <a:pt x="4304618" y="1094722"/>
                  <a:pt x="4583318" y="1065860"/>
                  <a:pt x="4794746" y="1200547"/>
                </a:cubicBezTo>
                <a:cubicBezTo>
                  <a:pt x="5246432" y="1498782"/>
                  <a:pt x="4948511" y="2220319"/>
                  <a:pt x="5611625" y="2345385"/>
                </a:cubicBezTo>
                <a:cubicBezTo>
                  <a:pt x="5755781" y="2374247"/>
                  <a:pt x="5899936" y="2355006"/>
                  <a:pt x="6053701" y="2335765"/>
                </a:cubicBezTo>
                <a:cubicBezTo>
                  <a:pt x="6217077" y="2316524"/>
                  <a:pt x="6390064" y="2297283"/>
                  <a:pt x="6543829" y="2345385"/>
                </a:cubicBezTo>
                <a:cubicBezTo>
                  <a:pt x="6803309" y="2422349"/>
                  <a:pt x="6976295" y="2662861"/>
                  <a:pt x="7024347" y="2932235"/>
                </a:cubicBezTo>
                <a:cubicBezTo>
                  <a:pt x="7062788" y="3191988"/>
                  <a:pt x="6995516" y="3461362"/>
                  <a:pt x="6860971" y="3692254"/>
                </a:cubicBezTo>
                <a:cubicBezTo>
                  <a:pt x="6712011" y="3961628"/>
                  <a:pt x="6493375" y="4182899"/>
                  <a:pt x="6237499" y="4357270"/>
                </a:cubicBezTo>
                <a:lnTo>
                  <a:pt x="6192790" y="4384766"/>
                </a:lnTo>
                <a:lnTo>
                  <a:pt x="3538235" y="4384766"/>
                </a:lnTo>
                <a:lnTo>
                  <a:pt x="3578805" y="4358526"/>
                </a:lnTo>
                <a:lnTo>
                  <a:pt x="0" y="4358526"/>
                </a:lnTo>
                <a:lnTo>
                  <a:pt x="0" y="21147"/>
                </a:lnTo>
                <a:lnTo>
                  <a:pt x="112469" y="5619"/>
                </a:lnTo>
                <a:cubicBezTo>
                  <a:pt x="158934" y="1509"/>
                  <a:pt x="205616" y="-342"/>
                  <a:pt x="252279" y="53"/>
                </a:cubicBezTo>
                <a:close/>
              </a:path>
            </a:pathLst>
          </a:custGeom>
          <a:solidFill>
            <a:srgbClr val="E7F6F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82" name="任意多边形 181"/>
          <p:cNvSpPr>
            <a:spLocks/>
          </p:cNvSpPr>
          <p:nvPr/>
        </p:nvSpPr>
        <p:spPr bwMode="auto">
          <a:xfrm>
            <a:off x="3578806" y="5636830"/>
            <a:ext cx="8603671" cy="1221170"/>
          </a:xfrm>
          <a:custGeom>
            <a:avLst/>
            <a:gdLst>
              <a:gd name="connsiteX0" fmla="*/ 4343946 w 8603671"/>
              <a:gd name="connsiteY0" fmla="*/ 365 h 1593477"/>
              <a:gd name="connsiteX1" fmla="*/ 5049833 w 8603671"/>
              <a:gd name="connsiteY1" fmla="*/ 166983 h 1593477"/>
              <a:gd name="connsiteX2" fmla="*/ 5828203 w 8603671"/>
              <a:gd name="connsiteY2" fmla="*/ 609644 h 1593477"/>
              <a:gd name="connsiteX3" fmla="*/ 6741107 w 8603671"/>
              <a:gd name="connsiteY3" fmla="*/ 628890 h 1593477"/>
              <a:gd name="connsiteX4" fmla="*/ 7980735 w 8603671"/>
              <a:gd name="connsiteY4" fmla="*/ 417183 h 1593477"/>
              <a:gd name="connsiteX5" fmla="*/ 8541691 w 8603671"/>
              <a:gd name="connsiteY5" fmla="*/ 598818 h 1593477"/>
              <a:gd name="connsiteX6" fmla="*/ 8603671 w 8603671"/>
              <a:gd name="connsiteY6" fmla="*/ 635057 h 1593477"/>
              <a:gd name="connsiteX7" fmla="*/ 8603671 w 8603671"/>
              <a:gd name="connsiteY7" fmla="*/ 1593477 h 1593477"/>
              <a:gd name="connsiteX8" fmla="*/ 0 w 8603671"/>
              <a:gd name="connsiteY8" fmla="*/ 1593477 h 1593477"/>
              <a:gd name="connsiteX9" fmla="*/ 78729 w 8603671"/>
              <a:gd name="connsiteY9" fmla="*/ 1542556 h 1593477"/>
              <a:gd name="connsiteX10" fmla="*/ 264294 w 8603671"/>
              <a:gd name="connsiteY10" fmla="*/ 1389113 h 1593477"/>
              <a:gd name="connsiteX11" fmla="*/ 1129150 w 8603671"/>
              <a:gd name="connsiteY11" fmla="*/ 455675 h 1593477"/>
              <a:gd name="connsiteX12" fmla="*/ 2387997 w 8603671"/>
              <a:gd name="connsiteY12" fmla="*/ 243967 h 1593477"/>
              <a:gd name="connsiteX13" fmla="*/ 3483482 w 8603671"/>
              <a:gd name="connsiteY13" fmla="*/ 272837 h 1593477"/>
              <a:gd name="connsiteX14" fmla="*/ 3915910 w 8603671"/>
              <a:gd name="connsiteY14" fmla="*/ 80375 h 1593477"/>
              <a:gd name="connsiteX15" fmla="*/ 4343946 w 8603671"/>
              <a:gd name="connsiteY15" fmla="*/ 365 h 15934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8603671" h="1593477">
                <a:moveTo>
                  <a:pt x="4343946" y="365"/>
                </a:moveTo>
                <a:cubicBezTo>
                  <a:pt x="4587375" y="-5179"/>
                  <a:pt x="4833619" y="52709"/>
                  <a:pt x="5049833" y="166983"/>
                </a:cubicBezTo>
                <a:cubicBezTo>
                  <a:pt x="5318899" y="311329"/>
                  <a:pt x="5530309" y="513413"/>
                  <a:pt x="5828203" y="609644"/>
                </a:cubicBezTo>
                <a:cubicBezTo>
                  <a:pt x="6126099" y="715498"/>
                  <a:pt x="6443213" y="715498"/>
                  <a:pt x="6741107" y="628890"/>
                </a:cubicBezTo>
                <a:cubicBezTo>
                  <a:pt x="7173536" y="503790"/>
                  <a:pt x="7509869" y="349821"/>
                  <a:pt x="7980735" y="417183"/>
                </a:cubicBezTo>
                <a:cubicBezTo>
                  <a:pt x="8172925" y="446052"/>
                  <a:pt x="8365116" y="506196"/>
                  <a:pt x="8541691" y="598818"/>
                </a:cubicBezTo>
                <a:lnTo>
                  <a:pt x="8603671" y="635057"/>
                </a:lnTo>
                <a:lnTo>
                  <a:pt x="8603671" y="1593477"/>
                </a:lnTo>
                <a:lnTo>
                  <a:pt x="0" y="1593477"/>
                </a:lnTo>
                <a:lnTo>
                  <a:pt x="78729" y="1542556"/>
                </a:lnTo>
                <a:cubicBezTo>
                  <a:pt x="143424" y="1495418"/>
                  <a:pt x="205436" y="1444446"/>
                  <a:pt x="264294" y="1389113"/>
                </a:cubicBezTo>
                <a:cubicBezTo>
                  <a:pt x="571798" y="1090797"/>
                  <a:pt x="773598" y="686629"/>
                  <a:pt x="1129150" y="455675"/>
                </a:cubicBezTo>
                <a:cubicBezTo>
                  <a:pt x="1494312" y="215098"/>
                  <a:pt x="1955569" y="186229"/>
                  <a:pt x="2387997" y="243967"/>
                </a:cubicBezTo>
                <a:cubicBezTo>
                  <a:pt x="2781987" y="301706"/>
                  <a:pt x="3089492" y="417183"/>
                  <a:pt x="3483482" y="272837"/>
                </a:cubicBezTo>
                <a:cubicBezTo>
                  <a:pt x="3627625" y="224721"/>
                  <a:pt x="3771767" y="138114"/>
                  <a:pt x="3915910" y="80375"/>
                </a:cubicBezTo>
                <a:cubicBezTo>
                  <a:pt x="4052846" y="29854"/>
                  <a:pt x="4197890" y="3691"/>
                  <a:pt x="4343946" y="365"/>
                </a:cubicBezTo>
                <a:close/>
              </a:path>
            </a:pathLst>
          </a:custGeom>
          <a:solidFill>
            <a:srgbClr val="0079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61" name="Freeform 161"/>
          <p:cNvSpPr>
            <a:spLocks/>
          </p:cNvSpPr>
          <p:nvPr/>
        </p:nvSpPr>
        <p:spPr bwMode="auto">
          <a:xfrm>
            <a:off x="2101850" y="5391066"/>
            <a:ext cx="806450" cy="769938"/>
          </a:xfrm>
          <a:custGeom>
            <a:avLst/>
            <a:gdLst>
              <a:gd name="T0" fmla="*/ 63 w 84"/>
              <a:gd name="T1" fmla="*/ 0 h 80"/>
              <a:gd name="T2" fmla="*/ 50 w 84"/>
              <a:gd name="T3" fmla="*/ 5 h 80"/>
              <a:gd name="T4" fmla="*/ 7 w 84"/>
              <a:gd name="T5" fmla="*/ 49 h 80"/>
              <a:gd name="T6" fmla="*/ 7 w 84"/>
              <a:gd name="T7" fmla="*/ 75 h 80"/>
              <a:gd name="T8" fmla="*/ 20 w 84"/>
              <a:gd name="T9" fmla="*/ 80 h 80"/>
              <a:gd name="T10" fmla="*/ 33 w 84"/>
              <a:gd name="T11" fmla="*/ 75 h 80"/>
              <a:gd name="T12" fmla="*/ 76 w 84"/>
              <a:gd name="T13" fmla="*/ 32 h 80"/>
              <a:gd name="T14" fmla="*/ 76 w 84"/>
              <a:gd name="T15" fmla="*/ 5 h 80"/>
              <a:gd name="T16" fmla="*/ 63 w 84"/>
              <a:gd name="T17" fmla="*/ 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4" h="80">
                <a:moveTo>
                  <a:pt x="63" y="0"/>
                </a:moveTo>
                <a:cubicBezTo>
                  <a:pt x="58" y="0"/>
                  <a:pt x="54" y="2"/>
                  <a:pt x="50" y="5"/>
                </a:cubicBezTo>
                <a:cubicBezTo>
                  <a:pt x="7" y="49"/>
                  <a:pt x="7" y="49"/>
                  <a:pt x="7" y="49"/>
                </a:cubicBezTo>
                <a:cubicBezTo>
                  <a:pt x="0" y="56"/>
                  <a:pt x="0" y="68"/>
                  <a:pt x="7" y="75"/>
                </a:cubicBezTo>
                <a:cubicBezTo>
                  <a:pt x="10" y="79"/>
                  <a:pt x="15" y="80"/>
                  <a:pt x="20" y="80"/>
                </a:cubicBezTo>
                <a:cubicBezTo>
                  <a:pt x="25" y="80"/>
                  <a:pt x="30" y="79"/>
                  <a:pt x="33" y="75"/>
                </a:cubicBezTo>
                <a:cubicBezTo>
                  <a:pt x="76" y="32"/>
                  <a:pt x="76" y="32"/>
                  <a:pt x="76" y="32"/>
                </a:cubicBezTo>
                <a:cubicBezTo>
                  <a:pt x="84" y="24"/>
                  <a:pt x="84" y="13"/>
                  <a:pt x="76" y="5"/>
                </a:cubicBezTo>
                <a:cubicBezTo>
                  <a:pt x="73" y="2"/>
                  <a:pt x="68" y="0"/>
                  <a:pt x="63" y="0"/>
                </a:cubicBezTo>
              </a:path>
            </a:pathLst>
          </a:custGeom>
          <a:solidFill>
            <a:srgbClr val="319DC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65" name="Oval 165"/>
          <p:cNvSpPr>
            <a:spLocks noChangeArrowheads="1"/>
          </p:cNvSpPr>
          <p:nvPr/>
        </p:nvSpPr>
        <p:spPr bwMode="auto">
          <a:xfrm>
            <a:off x="853643" y="5157626"/>
            <a:ext cx="460375" cy="460375"/>
          </a:xfrm>
          <a:prstGeom prst="ellipse">
            <a:avLst/>
          </a:prstGeom>
          <a:solidFill>
            <a:srgbClr val="D1EDF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69" name="Oval 169"/>
          <p:cNvSpPr>
            <a:spLocks noChangeArrowheads="1"/>
          </p:cNvSpPr>
          <p:nvPr/>
        </p:nvSpPr>
        <p:spPr bwMode="auto">
          <a:xfrm>
            <a:off x="2937307" y="5801651"/>
            <a:ext cx="758825" cy="758825"/>
          </a:xfrm>
          <a:prstGeom prst="ellipse">
            <a:avLst/>
          </a:prstGeom>
          <a:solidFill>
            <a:srgbClr val="D1EDF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3199716" y="3882716"/>
            <a:ext cx="333383" cy="333383"/>
            <a:chOff x="5839110" y="3859306"/>
            <a:chExt cx="1707777" cy="1707776"/>
          </a:xfrm>
        </p:grpSpPr>
        <p:sp>
          <p:nvSpPr>
            <p:cNvPr id="37" name="椭圆 36"/>
            <p:cNvSpPr/>
            <p:nvPr/>
          </p:nvSpPr>
          <p:spPr>
            <a:xfrm>
              <a:off x="5839110" y="3859306"/>
              <a:ext cx="1707777" cy="1707776"/>
            </a:xfrm>
            <a:prstGeom prst="ellipse">
              <a:avLst/>
            </a:prstGeom>
            <a:solidFill>
              <a:srgbClr val="E7E7E7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1400">
                <a:solidFill>
                  <a:prstClr val="black"/>
                </a:solidFill>
              </a:endParaRPr>
            </a:p>
          </p:txBody>
        </p:sp>
        <p:sp>
          <p:nvSpPr>
            <p:cNvPr id="38" name="telephone-call_74451"/>
            <p:cNvSpPr>
              <a:spLocks noChangeAspect="1"/>
            </p:cNvSpPr>
            <p:nvPr/>
          </p:nvSpPr>
          <p:spPr bwMode="auto">
            <a:xfrm>
              <a:off x="6262323" y="4291644"/>
              <a:ext cx="883512" cy="1005681"/>
            </a:xfrm>
            <a:custGeom>
              <a:avLst/>
              <a:gdLst>
                <a:gd name="T0" fmla="*/ 3295 w 3369"/>
                <a:gd name="T1" fmla="*/ 3138 h 3840"/>
                <a:gd name="T2" fmla="*/ 2771 w 3369"/>
                <a:gd name="T3" fmla="*/ 2472 h 3840"/>
                <a:gd name="T4" fmla="*/ 2469 w 3369"/>
                <a:gd name="T5" fmla="*/ 2437 h 3840"/>
                <a:gd name="T6" fmla="*/ 2267 w 3369"/>
                <a:gd name="T7" fmla="*/ 2596 h 3840"/>
                <a:gd name="T8" fmla="*/ 1368 w 3369"/>
                <a:gd name="T9" fmla="*/ 2197 h 3840"/>
                <a:gd name="T10" fmla="*/ 1184 w 3369"/>
                <a:gd name="T11" fmla="*/ 1236 h 3840"/>
                <a:gd name="T12" fmla="*/ 1386 w 3369"/>
                <a:gd name="T13" fmla="*/ 1076 h 3840"/>
                <a:gd name="T14" fmla="*/ 1422 w 3369"/>
                <a:gd name="T15" fmla="*/ 775 h 3840"/>
                <a:gd name="T16" fmla="*/ 897 w 3369"/>
                <a:gd name="T17" fmla="*/ 109 h 3840"/>
                <a:gd name="T18" fmla="*/ 595 w 3369"/>
                <a:gd name="T19" fmla="*/ 73 h 3840"/>
                <a:gd name="T20" fmla="*/ 388 w 3369"/>
                <a:gd name="T21" fmla="*/ 237 h 3840"/>
                <a:gd name="T22" fmla="*/ 97 w 3369"/>
                <a:gd name="T23" fmla="*/ 1370 h 3840"/>
                <a:gd name="T24" fmla="*/ 744 w 3369"/>
                <a:gd name="T25" fmla="*/ 2689 h 3840"/>
                <a:gd name="T26" fmla="*/ 1877 w 3369"/>
                <a:gd name="T27" fmla="*/ 3626 h 3840"/>
                <a:gd name="T28" fmla="*/ 3056 w 3369"/>
                <a:gd name="T29" fmla="*/ 3600 h 3840"/>
                <a:gd name="T30" fmla="*/ 3057 w 3369"/>
                <a:gd name="T31" fmla="*/ 3599 h 3840"/>
                <a:gd name="T32" fmla="*/ 3260 w 3369"/>
                <a:gd name="T33" fmla="*/ 3440 h 3840"/>
                <a:gd name="T34" fmla="*/ 3295 w 3369"/>
                <a:gd name="T35" fmla="*/ 3138 h 38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369" h="3840">
                  <a:moveTo>
                    <a:pt x="3295" y="3138"/>
                  </a:moveTo>
                  <a:lnTo>
                    <a:pt x="2771" y="2472"/>
                  </a:lnTo>
                  <a:cubicBezTo>
                    <a:pt x="2697" y="2379"/>
                    <a:pt x="2562" y="2363"/>
                    <a:pt x="2469" y="2437"/>
                  </a:cubicBezTo>
                  <a:lnTo>
                    <a:pt x="2267" y="2596"/>
                  </a:lnTo>
                  <a:cubicBezTo>
                    <a:pt x="2173" y="2669"/>
                    <a:pt x="1774" y="2712"/>
                    <a:pt x="1368" y="2197"/>
                  </a:cubicBezTo>
                  <a:cubicBezTo>
                    <a:pt x="963" y="1683"/>
                    <a:pt x="1091" y="1309"/>
                    <a:pt x="1184" y="1236"/>
                  </a:cubicBezTo>
                  <a:lnTo>
                    <a:pt x="1386" y="1076"/>
                  </a:lnTo>
                  <a:cubicBezTo>
                    <a:pt x="1479" y="1003"/>
                    <a:pt x="1495" y="868"/>
                    <a:pt x="1422" y="775"/>
                  </a:cubicBezTo>
                  <a:lnTo>
                    <a:pt x="897" y="109"/>
                  </a:lnTo>
                  <a:cubicBezTo>
                    <a:pt x="824" y="16"/>
                    <a:pt x="689" y="0"/>
                    <a:pt x="595" y="73"/>
                  </a:cubicBezTo>
                  <a:cubicBezTo>
                    <a:pt x="595" y="73"/>
                    <a:pt x="389" y="236"/>
                    <a:pt x="388" y="237"/>
                  </a:cubicBezTo>
                  <a:cubicBezTo>
                    <a:pt x="103" y="472"/>
                    <a:pt x="0" y="873"/>
                    <a:pt x="97" y="1370"/>
                  </a:cubicBezTo>
                  <a:cubicBezTo>
                    <a:pt x="182" y="1798"/>
                    <a:pt x="412" y="2267"/>
                    <a:pt x="744" y="2689"/>
                  </a:cubicBezTo>
                  <a:cubicBezTo>
                    <a:pt x="1077" y="3111"/>
                    <a:pt x="1479" y="3444"/>
                    <a:pt x="1877" y="3626"/>
                  </a:cubicBezTo>
                  <a:cubicBezTo>
                    <a:pt x="2342" y="3840"/>
                    <a:pt x="2761" y="3831"/>
                    <a:pt x="3056" y="3600"/>
                  </a:cubicBezTo>
                  <a:cubicBezTo>
                    <a:pt x="3056" y="3600"/>
                    <a:pt x="3057" y="3599"/>
                    <a:pt x="3057" y="3599"/>
                  </a:cubicBezTo>
                  <a:lnTo>
                    <a:pt x="3260" y="3440"/>
                  </a:lnTo>
                  <a:cubicBezTo>
                    <a:pt x="3353" y="3366"/>
                    <a:pt x="3369" y="3231"/>
                    <a:pt x="3295" y="3138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</p:grpSp>
      <p:sp>
        <p:nvSpPr>
          <p:cNvPr id="39" name="文本框 38"/>
          <p:cNvSpPr txBox="1"/>
          <p:nvPr/>
        </p:nvSpPr>
        <p:spPr>
          <a:xfrm>
            <a:off x="3578806" y="3922716"/>
            <a:ext cx="1878995" cy="2627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prstClr val="black"/>
                </a:solidFill>
                <a:latin typeface="微软雅黑" panose="020B0503020204020204" pitchFamily="34" charset="-122"/>
              </a:rPr>
              <a:t>400-110-110</a:t>
            </a:r>
            <a:endParaRPr lang="zh-CN" altLang="en-US" sz="1400" dirty="0">
              <a:solidFill>
                <a:prstClr val="black"/>
              </a:solidFill>
              <a:latin typeface="微软雅黑" panose="020B0503020204020204" pitchFamily="34" charset="-122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763572" y="3894313"/>
            <a:ext cx="333645" cy="333643"/>
            <a:chOff x="1045617" y="3859306"/>
            <a:chExt cx="1707774" cy="1707776"/>
          </a:xfrm>
          <a:solidFill>
            <a:srgbClr val="E7E7E7"/>
          </a:solidFill>
        </p:grpSpPr>
        <p:sp>
          <p:nvSpPr>
            <p:cNvPr id="41" name="椭圆 40"/>
            <p:cNvSpPr/>
            <p:nvPr/>
          </p:nvSpPr>
          <p:spPr>
            <a:xfrm>
              <a:off x="1045617" y="3859306"/>
              <a:ext cx="1707774" cy="1707776"/>
            </a:xfrm>
            <a:prstGeom prst="ellipse">
              <a:avLst/>
            </a:pr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1400">
                <a:solidFill>
                  <a:prstClr val="black"/>
                </a:solidFill>
              </a:endParaRPr>
            </a:p>
          </p:txBody>
        </p:sp>
        <p:sp>
          <p:nvSpPr>
            <p:cNvPr id="42" name="internet-explorer-logo-on-laptop-computer_67777"/>
            <p:cNvSpPr>
              <a:spLocks noChangeAspect="1"/>
            </p:cNvSpPr>
            <p:nvPr/>
          </p:nvSpPr>
          <p:spPr bwMode="auto">
            <a:xfrm>
              <a:off x="1426113" y="4330479"/>
              <a:ext cx="988914" cy="836595"/>
            </a:xfrm>
            <a:custGeom>
              <a:avLst/>
              <a:gdLst>
                <a:gd name="connsiteX0" fmla="*/ 248836 w 605747"/>
                <a:gd name="connsiteY0" fmla="*/ 407710 h 512446"/>
                <a:gd name="connsiteX1" fmla="*/ 243880 w 605747"/>
                <a:gd name="connsiteY1" fmla="*/ 411730 h 512446"/>
                <a:gd name="connsiteX2" fmla="*/ 233866 w 605747"/>
                <a:gd name="connsiteY2" fmla="*/ 467088 h 512446"/>
                <a:gd name="connsiteX3" fmla="*/ 235002 w 605747"/>
                <a:gd name="connsiteY3" fmla="*/ 471211 h 512446"/>
                <a:gd name="connsiteX4" fmla="*/ 238822 w 605747"/>
                <a:gd name="connsiteY4" fmla="*/ 472964 h 512446"/>
                <a:gd name="connsiteX5" fmla="*/ 366946 w 605747"/>
                <a:gd name="connsiteY5" fmla="*/ 472964 h 512446"/>
                <a:gd name="connsiteX6" fmla="*/ 371902 w 605747"/>
                <a:gd name="connsiteY6" fmla="*/ 468015 h 512446"/>
                <a:gd name="connsiteX7" fmla="*/ 371695 w 605747"/>
                <a:gd name="connsiteY7" fmla="*/ 466675 h 512446"/>
                <a:gd name="connsiteX8" fmla="*/ 361887 w 605747"/>
                <a:gd name="connsiteY8" fmla="*/ 411730 h 512446"/>
                <a:gd name="connsiteX9" fmla="*/ 356932 w 605747"/>
                <a:gd name="connsiteY9" fmla="*/ 407710 h 512446"/>
                <a:gd name="connsiteX10" fmla="*/ 206831 w 605747"/>
                <a:gd name="connsiteY10" fmla="*/ 178107 h 512446"/>
                <a:gd name="connsiteX11" fmla="*/ 206831 w 605747"/>
                <a:gd name="connsiteY11" fmla="*/ 181097 h 512446"/>
                <a:gd name="connsiteX12" fmla="*/ 211372 w 605747"/>
                <a:gd name="connsiteY12" fmla="*/ 212962 h 512446"/>
                <a:gd name="connsiteX13" fmla="*/ 209824 w 605747"/>
                <a:gd name="connsiteY13" fmla="*/ 217499 h 512446"/>
                <a:gd name="connsiteX14" fmla="*/ 213952 w 605747"/>
                <a:gd name="connsiteY14" fmla="*/ 270090 h 512446"/>
                <a:gd name="connsiteX15" fmla="*/ 239547 w 605747"/>
                <a:gd name="connsiteY15" fmla="*/ 279062 h 512446"/>
                <a:gd name="connsiteX16" fmla="*/ 266587 w 605747"/>
                <a:gd name="connsiteY16" fmla="*/ 274215 h 512446"/>
                <a:gd name="connsiteX17" fmla="*/ 298787 w 605747"/>
                <a:gd name="connsiteY17" fmla="*/ 281227 h 512446"/>
                <a:gd name="connsiteX18" fmla="*/ 239547 w 605747"/>
                <a:gd name="connsiteY18" fmla="*/ 298139 h 512446"/>
                <a:gd name="connsiteX19" fmla="*/ 200432 w 605747"/>
                <a:gd name="connsiteY19" fmla="*/ 283599 h 512446"/>
                <a:gd name="connsiteX20" fmla="*/ 191660 w 605747"/>
                <a:gd name="connsiteY20" fmla="*/ 211518 h 512446"/>
                <a:gd name="connsiteX21" fmla="*/ 206831 w 605747"/>
                <a:gd name="connsiteY21" fmla="*/ 178107 h 512446"/>
                <a:gd name="connsiteX22" fmla="*/ 304170 w 605747"/>
                <a:gd name="connsiteY22" fmla="*/ 123656 h 512446"/>
                <a:gd name="connsiteX23" fmla="*/ 266386 w 605747"/>
                <a:gd name="connsiteY23" fmla="*/ 137985 h 512446"/>
                <a:gd name="connsiteX24" fmla="*/ 251829 w 605747"/>
                <a:gd name="connsiteY24" fmla="*/ 162727 h 512446"/>
                <a:gd name="connsiteX25" fmla="*/ 354344 w 605747"/>
                <a:gd name="connsiteY25" fmla="*/ 162727 h 512446"/>
                <a:gd name="connsiteX26" fmla="*/ 304170 w 605747"/>
                <a:gd name="connsiteY26" fmla="*/ 123656 h 512446"/>
                <a:gd name="connsiteX27" fmla="*/ 304170 w 605747"/>
                <a:gd name="connsiteY27" fmla="*/ 92935 h 512446"/>
                <a:gd name="connsiteX28" fmla="*/ 363635 w 605747"/>
                <a:gd name="connsiteY28" fmla="*/ 117573 h 512446"/>
                <a:gd name="connsiteX29" fmla="*/ 387173 w 605747"/>
                <a:gd name="connsiteY29" fmla="*/ 179324 h 512446"/>
                <a:gd name="connsiteX30" fmla="*/ 383147 w 605747"/>
                <a:gd name="connsiteY30" fmla="*/ 189427 h 512446"/>
                <a:gd name="connsiteX31" fmla="*/ 373133 w 605747"/>
                <a:gd name="connsiteY31" fmla="*/ 193551 h 512446"/>
                <a:gd name="connsiteX32" fmla="*/ 250384 w 605747"/>
                <a:gd name="connsiteY32" fmla="*/ 193551 h 512446"/>
                <a:gd name="connsiteX33" fmla="*/ 264837 w 605747"/>
                <a:gd name="connsiteY33" fmla="*/ 223034 h 512446"/>
                <a:gd name="connsiteX34" fmla="*/ 304170 w 605747"/>
                <a:gd name="connsiteY34" fmla="*/ 238807 h 512446"/>
                <a:gd name="connsiteX35" fmla="*/ 347840 w 605747"/>
                <a:gd name="connsiteY35" fmla="*/ 221900 h 512446"/>
                <a:gd name="connsiteX36" fmla="*/ 357854 w 605747"/>
                <a:gd name="connsiteY36" fmla="*/ 217468 h 512446"/>
                <a:gd name="connsiteX37" fmla="*/ 367971 w 605747"/>
                <a:gd name="connsiteY37" fmla="*/ 221591 h 512446"/>
                <a:gd name="connsiteX38" fmla="*/ 369829 w 605747"/>
                <a:gd name="connsiteY38" fmla="*/ 223447 h 512446"/>
                <a:gd name="connsiteX39" fmla="*/ 370035 w 605747"/>
                <a:gd name="connsiteY39" fmla="*/ 243137 h 512446"/>
                <a:gd name="connsiteX40" fmla="*/ 304170 w 605747"/>
                <a:gd name="connsiteY40" fmla="*/ 269631 h 512446"/>
                <a:gd name="connsiteX41" fmla="*/ 242641 w 605747"/>
                <a:gd name="connsiteY41" fmla="*/ 244271 h 512446"/>
                <a:gd name="connsiteX42" fmla="*/ 218484 w 605747"/>
                <a:gd name="connsiteY42" fmla="*/ 181077 h 512446"/>
                <a:gd name="connsiteX43" fmla="*/ 242745 w 605747"/>
                <a:gd name="connsiteY43" fmla="*/ 118192 h 512446"/>
                <a:gd name="connsiteX44" fmla="*/ 304170 w 605747"/>
                <a:gd name="connsiteY44" fmla="*/ 92935 h 512446"/>
                <a:gd name="connsiteX45" fmla="*/ 366216 w 605747"/>
                <a:gd name="connsiteY45" fmla="*/ 64497 h 512446"/>
                <a:gd name="connsiteX46" fmla="*/ 405329 w 605747"/>
                <a:gd name="connsiteY46" fmla="*/ 78929 h 512446"/>
                <a:gd name="connsiteX47" fmla="*/ 413998 w 605747"/>
                <a:gd name="connsiteY47" fmla="*/ 150987 h 512446"/>
                <a:gd name="connsiteX48" fmla="*/ 398105 w 605747"/>
                <a:gd name="connsiteY48" fmla="*/ 185728 h 512446"/>
                <a:gd name="connsiteX49" fmla="*/ 398931 w 605747"/>
                <a:gd name="connsiteY49" fmla="*/ 179130 h 512446"/>
                <a:gd name="connsiteX50" fmla="*/ 394493 w 605747"/>
                <a:gd name="connsiteY50" fmla="*/ 149132 h 512446"/>
                <a:gd name="connsiteX51" fmla="*/ 395835 w 605747"/>
                <a:gd name="connsiteY51" fmla="*/ 145111 h 512446"/>
                <a:gd name="connsiteX52" fmla="*/ 391810 w 605747"/>
                <a:gd name="connsiteY52" fmla="*/ 92434 h 512446"/>
                <a:gd name="connsiteX53" fmla="*/ 366216 w 605747"/>
                <a:gd name="connsiteY53" fmla="*/ 83568 h 512446"/>
                <a:gd name="connsiteX54" fmla="*/ 340313 w 605747"/>
                <a:gd name="connsiteY54" fmla="*/ 88001 h 512446"/>
                <a:gd name="connsiteX55" fmla="*/ 307185 w 605747"/>
                <a:gd name="connsiteY55" fmla="*/ 81300 h 512446"/>
                <a:gd name="connsiteX56" fmla="*/ 366216 w 605747"/>
                <a:gd name="connsiteY56" fmla="*/ 64497 h 512446"/>
                <a:gd name="connsiteX57" fmla="*/ 94488 w 605747"/>
                <a:gd name="connsiteY57" fmla="*/ 49173 h 512446"/>
                <a:gd name="connsiteX58" fmla="*/ 87261 w 605747"/>
                <a:gd name="connsiteY58" fmla="*/ 56286 h 512446"/>
                <a:gd name="connsiteX59" fmla="*/ 87261 w 605747"/>
                <a:gd name="connsiteY59" fmla="*/ 304004 h 512446"/>
                <a:gd name="connsiteX60" fmla="*/ 91494 w 605747"/>
                <a:gd name="connsiteY60" fmla="*/ 310498 h 512446"/>
                <a:gd name="connsiteX61" fmla="*/ 514170 w 605747"/>
                <a:gd name="connsiteY61" fmla="*/ 310498 h 512446"/>
                <a:gd name="connsiteX62" fmla="*/ 518403 w 605747"/>
                <a:gd name="connsiteY62" fmla="*/ 304004 h 512446"/>
                <a:gd name="connsiteX63" fmla="*/ 518403 w 605747"/>
                <a:gd name="connsiteY63" fmla="*/ 56286 h 512446"/>
                <a:gd name="connsiteX64" fmla="*/ 511280 w 605747"/>
                <a:gd name="connsiteY64" fmla="*/ 49173 h 512446"/>
                <a:gd name="connsiteX65" fmla="*/ 94488 w 605747"/>
                <a:gd name="connsiteY65" fmla="*/ 0 h 512446"/>
                <a:gd name="connsiteX66" fmla="*/ 511280 w 605747"/>
                <a:gd name="connsiteY66" fmla="*/ 0 h 512446"/>
                <a:gd name="connsiteX67" fmla="*/ 567650 w 605747"/>
                <a:gd name="connsiteY67" fmla="*/ 56286 h 512446"/>
                <a:gd name="connsiteX68" fmla="*/ 567650 w 605747"/>
                <a:gd name="connsiteY68" fmla="*/ 304004 h 512446"/>
                <a:gd name="connsiteX69" fmla="*/ 564347 w 605747"/>
                <a:gd name="connsiteY69" fmla="*/ 323075 h 512446"/>
                <a:gd name="connsiteX70" fmla="*/ 567031 w 605747"/>
                <a:gd name="connsiteY70" fmla="*/ 329569 h 512446"/>
                <a:gd name="connsiteX71" fmla="*/ 604611 w 605747"/>
                <a:gd name="connsiteY71" fmla="*/ 479870 h 512446"/>
                <a:gd name="connsiteX72" fmla="*/ 605747 w 605747"/>
                <a:gd name="connsiteY72" fmla="*/ 487190 h 512446"/>
                <a:gd name="connsiteX73" fmla="*/ 580452 w 605747"/>
                <a:gd name="connsiteY73" fmla="*/ 512446 h 512446"/>
                <a:gd name="connsiteX74" fmla="*/ 25315 w 605747"/>
                <a:gd name="connsiteY74" fmla="*/ 512446 h 512446"/>
                <a:gd name="connsiteX75" fmla="*/ 5389 w 605747"/>
                <a:gd name="connsiteY75" fmla="*/ 502756 h 512446"/>
                <a:gd name="connsiteX76" fmla="*/ 743 w 605747"/>
                <a:gd name="connsiteY76" fmla="*/ 481108 h 512446"/>
                <a:gd name="connsiteX77" fmla="*/ 38737 w 605747"/>
                <a:gd name="connsiteY77" fmla="*/ 329569 h 512446"/>
                <a:gd name="connsiteX78" fmla="*/ 41421 w 605747"/>
                <a:gd name="connsiteY78" fmla="*/ 323075 h 512446"/>
                <a:gd name="connsiteX79" fmla="*/ 38014 w 605747"/>
                <a:gd name="connsiteY79" fmla="*/ 304004 h 512446"/>
                <a:gd name="connsiteX80" fmla="*/ 38014 w 605747"/>
                <a:gd name="connsiteY80" fmla="*/ 56286 h 512446"/>
                <a:gd name="connsiteX81" fmla="*/ 94488 w 605747"/>
                <a:gd name="connsiteY81" fmla="*/ 0 h 5124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</a:cxnLst>
              <a:rect l="l" t="t" r="r" b="b"/>
              <a:pathLst>
                <a:path w="605747" h="512446">
                  <a:moveTo>
                    <a:pt x="248836" y="407710"/>
                  </a:moveTo>
                  <a:cubicBezTo>
                    <a:pt x="246358" y="407710"/>
                    <a:pt x="244293" y="409359"/>
                    <a:pt x="243880" y="411730"/>
                  </a:cubicBezTo>
                  <a:lnTo>
                    <a:pt x="233866" y="467088"/>
                  </a:lnTo>
                  <a:cubicBezTo>
                    <a:pt x="233659" y="468531"/>
                    <a:pt x="234072" y="470077"/>
                    <a:pt x="235002" y="471211"/>
                  </a:cubicBezTo>
                  <a:cubicBezTo>
                    <a:pt x="235931" y="472345"/>
                    <a:pt x="237273" y="472964"/>
                    <a:pt x="238822" y="472964"/>
                  </a:cubicBezTo>
                  <a:lnTo>
                    <a:pt x="366946" y="472964"/>
                  </a:lnTo>
                  <a:cubicBezTo>
                    <a:pt x="369734" y="472964"/>
                    <a:pt x="371902" y="470696"/>
                    <a:pt x="371902" y="468015"/>
                  </a:cubicBezTo>
                  <a:cubicBezTo>
                    <a:pt x="371902" y="467500"/>
                    <a:pt x="371902" y="467088"/>
                    <a:pt x="371695" y="466675"/>
                  </a:cubicBezTo>
                  <a:lnTo>
                    <a:pt x="361887" y="411730"/>
                  </a:lnTo>
                  <a:cubicBezTo>
                    <a:pt x="361371" y="409359"/>
                    <a:pt x="359306" y="407710"/>
                    <a:pt x="356932" y="407710"/>
                  </a:cubicBezTo>
                  <a:close/>
                  <a:moveTo>
                    <a:pt x="206831" y="178107"/>
                  </a:moveTo>
                  <a:cubicBezTo>
                    <a:pt x="206831" y="179035"/>
                    <a:pt x="206831" y="180066"/>
                    <a:pt x="206831" y="181097"/>
                  </a:cubicBezTo>
                  <a:cubicBezTo>
                    <a:pt x="206831" y="192234"/>
                    <a:pt x="208379" y="202856"/>
                    <a:pt x="211372" y="212962"/>
                  </a:cubicBezTo>
                  <a:cubicBezTo>
                    <a:pt x="210856" y="214405"/>
                    <a:pt x="210340" y="215952"/>
                    <a:pt x="209824" y="217499"/>
                  </a:cubicBezTo>
                  <a:cubicBezTo>
                    <a:pt x="202290" y="240804"/>
                    <a:pt x="203735" y="259984"/>
                    <a:pt x="213952" y="270090"/>
                  </a:cubicBezTo>
                  <a:cubicBezTo>
                    <a:pt x="219835" y="276071"/>
                    <a:pt x="228401" y="279062"/>
                    <a:pt x="239547" y="279062"/>
                  </a:cubicBezTo>
                  <a:cubicBezTo>
                    <a:pt x="247700" y="279062"/>
                    <a:pt x="256886" y="277309"/>
                    <a:pt x="266587" y="274215"/>
                  </a:cubicBezTo>
                  <a:cubicBezTo>
                    <a:pt x="276598" y="278237"/>
                    <a:pt x="287434" y="280609"/>
                    <a:pt x="298787" y="281227"/>
                  </a:cubicBezTo>
                  <a:cubicBezTo>
                    <a:pt x="277733" y="292261"/>
                    <a:pt x="257298" y="298139"/>
                    <a:pt x="239547" y="298139"/>
                  </a:cubicBezTo>
                  <a:cubicBezTo>
                    <a:pt x="223447" y="298139"/>
                    <a:pt x="209927" y="293086"/>
                    <a:pt x="200432" y="283599"/>
                  </a:cubicBezTo>
                  <a:cubicBezTo>
                    <a:pt x="184745" y="268028"/>
                    <a:pt x="181649" y="242351"/>
                    <a:pt x="191660" y="211518"/>
                  </a:cubicBezTo>
                  <a:cubicBezTo>
                    <a:pt x="195272" y="200484"/>
                    <a:pt x="200432" y="189244"/>
                    <a:pt x="206831" y="178107"/>
                  </a:cubicBezTo>
                  <a:close/>
                  <a:moveTo>
                    <a:pt x="304170" y="123656"/>
                  </a:moveTo>
                  <a:cubicBezTo>
                    <a:pt x="289304" y="123656"/>
                    <a:pt x="276193" y="128604"/>
                    <a:pt x="266386" y="137985"/>
                  </a:cubicBezTo>
                  <a:cubicBezTo>
                    <a:pt x="259469" y="144686"/>
                    <a:pt x="254514" y="153036"/>
                    <a:pt x="251829" y="162727"/>
                  </a:cubicBezTo>
                  <a:lnTo>
                    <a:pt x="354344" y="162727"/>
                  </a:lnTo>
                  <a:cubicBezTo>
                    <a:pt x="348149" y="138295"/>
                    <a:pt x="329773" y="123656"/>
                    <a:pt x="304170" y="123656"/>
                  </a:cubicBezTo>
                  <a:close/>
                  <a:moveTo>
                    <a:pt x="304170" y="92935"/>
                  </a:moveTo>
                  <a:cubicBezTo>
                    <a:pt x="327502" y="92935"/>
                    <a:pt x="348665" y="101595"/>
                    <a:pt x="363635" y="117573"/>
                  </a:cubicBezTo>
                  <a:cubicBezTo>
                    <a:pt x="378501" y="133140"/>
                    <a:pt x="386863" y="155098"/>
                    <a:pt x="387173" y="179324"/>
                  </a:cubicBezTo>
                  <a:cubicBezTo>
                    <a:pt x="387276" y="183139"/>
                    <a:pt x="385831" y="186747"/>
                    <a:pt x="383147" y="189427"/>
                  </a:cubicBezTo>
                  <a:cubicBezTo>
                    <a:pt x="380566" y="192107"/>
                    <a:pt x="376952" y="193551"/>
                    <a:pt x="373133" y="193551"/>
                  </a:cubicBezTo>
                  <a:lnTo>
                    <a:pt x="250384" y="193551"/>
                  </a:lnTo>
                  <a:cubicBezTo>
                    <a:pt x="252449" y="205200"/>
                    <a:pt x="257404" y="215406"/>
                    <a:pt x="264837" y="223034"/>
                  </a:cubicBezTo>
                  <a:cubicBezTo>
                    <a:pt x="274645" y="233240"/>
                    <a:pt x="288582" y="238807"/>
                    <a:pt x="304170" y="238807"/>
                  </a:cubicBezTo>
                  <a:cubicBezTo>
                    <a:pt x="322030" y="238807"/>
                    <a:pt x="337516" y="232828"/>
                    <a:pt x="347840" y="221900"/>
                  </a:cubicBezTo>
                  <a:cubicBezTo>
                    <a:pt x="350420" y="219117"/>
                    <a:pt x="354034" y="217571"/>
                    <a:pt x="357854" y="217468"/>
                  </a:cubicBezTo>
                  <a:cubicBezTo>
                    <a:pt x="361673" y="217468"/>
                    <a:pt x="365287" y="218911"/>
                    <a:pt x="367971" y="221591"/>
                  </a:cubicBezTo>
                  <a:lnTo>
                    <a:pt x="369829" y="223447"/>
                  </a:lnTo>
                  <a:cubicBezTo>
                    <a:pt x="375301" y="228911"/>
                    <a:pt x="375404" y="237570"/>
                    <a:pt x="370035" y="243137"/>
                  </a:cubicBezTo>
                  <a:cubicBezTo>
                    <a:pt x="353621" y="260250"/>
                    <a:pt x="330186" y="269631"/>
                    <a:pt x="304170" y="269631"/>
                  </a:cubicBezTo>
                  <a:cubicBezTo>
                    <a:pt x="280220" y="269631"/>
                    <a:pt x="258437" y="260559"/>
                    <a:pt x="242641" y="244271"/>
                  </a:cubicBezTo>
                  <a:cubicBezTo>
                    <a:pt x="227053" y="228086"/>
                    <a:pt x="218484" y="205612"/>
                    <a:pt x="218484" y="181077"/>
                  </a:cubicBezTo>
                  <a:cubicBezTo>
                    <a:pt x="218484" y="156645"/>
                    <a:pt x="227053" y="134274"/>
                    <a:pt x="242745" y="118192"/>
                  </a:cubicBezTo>
                  <a:cubicBezTo>
                    <a:pt x="258437" y="101904"/>
                    <a:pt x="280220" y="92935"/>
                    <a:pt x="304170" y="92935"/>
                  </a:cubicBezTo>
                  <a:close/>
                  <a:moveTo>
                    <a:pt x="366216" y="64497"/>
                  </a:moveTo>
                  <a:cubicBezTo>
                    <a:pt x="382316" y="64497"/>
                    <a:pt x="395835" y="69445"/>
                    <a:pt x="405329" y="78929"/>
                  </a:cubicBezTo>
                  <a:cubicBezTo>
                    <a:pt x="421016" y="94599"/>
                    <a:pt x="424112" y="120164"/>
                    <a:pt x="413998" y="150987"/>
                  </a:cubicBezTo>
                  <a:cubicBezTo>
                    <a:pt x="410283" y="162430"/>
                    <a:pt x="404917" y="174079"/>
                    <a:pt x="398105" y="185728"/>
                  </a:cubicBezTo>
                  <a:cubicBezTo>
                    <a:pt x="398724" y="183563"/>
                    <a:pt x="398931" y="181398"/>
                    <a:pt x="398931" y="179130"/>
                  </a:cubicBezTo>
                  <a:cubicBezTo>
                    <a:pt x="398724" y="168719"/>
                    <a:pt x="397280" y="158616"/>
                    <a:pt x="394493" y="149132"/>
                  </a:cubicBezTo>
                  <a:cubicBezTo>
                    <a:pt x="395009" y="147792"/>
                    <a:pt x="395422" y="146452"/>
                    <a:pt x="395835" y="145111"/>
                  </a:cubicBezTo>
                  <a:cubicBezTo>
                    <a:pt x="403472" y="121814"/>
                    <a:pt x="402027" y="102639"/>
                    <a:pt x="391810" y="92434"/>
                  </a:cubicBezTo>
                  <a:cubicBezTo>
                    <a:pt x="385928" y="86558"/>
                    <a:pt x="377259" y="83568"/>
                    <a:pt x="366216" y="83568"/>
                  </a:cubicBezTo>
                  <a:cubicBezTo>
                    <a:pt x="358270" y="83568"/>
                    <a:pt x="349498" y="85115"/>
                    <a:pt x="340313" y="88001"/>
                  </a:cubicBezTo>
                  <a:cubicBezTo>
                    <a:pt x="330096" y="83877"/>
                    <a:pt x="318847" y="81610"/>
                    <a:pt x="307185" y="81300"/>
                  </a:cubicBezTo>
                  <a:cubicBezTo>
                    <a:pt x="327928" y="70476"/>
                    <a:pt x="348362" y="64497"/>
                    <a:pt x="366216" y="64497"/>
                  </a:cubicBezTo>
                  <a:close/>
                  <a:moveTo>
                    <a:pt x="94488" y="49173"/>
                  </a:moveTo>
                  <a:cubicBezTo>
                    <a:pt x="90565" y="49173"/>
                    <a:pt x="87261" y="52368"/>
                    <a:pt x="87261" y="56286"/>
                  </a:cubicBezTo>
                  <a:lnTo>
                    <a:pt x="87261" y="304004"/>
                  </a:lnTo>
                  <a:cubicBezTo>
                    <a:pt x="87261" y="306890"/>
                    <a:pt x="89016" y="309364"/>
                    <a:pt x="91494" y="310498"/>
                  </a:cubicBezTo>
                  <a:lnTo>
                    <a:pt x="514170" y="310498"/>
                  </a:lnTo>
                  <a:cubicBezTo>
                    <a:pt x="516648" y="309364"/>
                    <a:pt x="518403" y="306890"/>
                    <a:pt x="518403" y="304004"/>
                  </a:cubicBezTo>
                  <a:lnTo>
                    <a:pt x="518403" y="56286"/>
                  </a:lnTo>
                  <a:cubicBezTo>
                    <a:pt x="518403" y="52368"/>
                    <a:pt x="515203" y="49173"/>
                    <a:pt x="511280" y="49173"/>
                  </a:cubicBezTo>
                  <a:close/>
                  <a:moveTo>
                    <a:pt x="94488" y="0"/>
                  </a:moveTo>
                  <a:lnTo>
                    <a:pt x="511280" y="0"/>
                  </a:lnTo>
                  <a:cubicBezTo>
                    <a:pt x="542356" y="0"/>
                    <a:pt x="567650" y="25256"/>
                    <a:pt x="567650" y="56286"/>
                  </a:cubicBezTo>
                  <a:lnTo>
                    <a:pt x="567650" y="304004"/>
                  </a:lnTo>
                  <a:cubicBezTo>
                    <a:pt x="567650" y="310705"/>
                    <a:pt x="566515" y="317096"/>
                    <a:pt x="564347" y="323075"/>
                  </a:cubicBezTo>
                  <a:cubicBezTo>
                    <a:pt x="565482" y="325034"/>
                    <a:pt x="566411" y="327302"/>
                    <a:pt x="567031" y="329569"/>
                  </a:cubicBezTo>
                  <a:lnTo>
                    <a:pt x="604611" y="479870"/>
                  </a:lnTo>
                  <a:cubicBezTo>
                    <a:pt x="605334" y="482138"/>
                    <a:pt x="605747" y="484612"/>
                    <a:pt x="605747" y="487190"/>
                  </a:cubicBezTo>
                  <a:cubicBezTo>
                    <a:pt x="605747" y="501106"/>
                    <a:pt x="594390" y="512446"/>
                    <a:pt x="580452" y="512446"/>
                  </a:cubicBezTo>
                  <a:lnTo>
                    <a:pt x="25315" y="512446"/>
                  </a:lnTo>
                  <a:cubicBezTo>
                    <a:pt x="17469" y="512446"/>
                    <a:pt x="10138" y="508838"/>
                    <a:pt x="5389" y="502756"/>
                  </a:cubicBezTo>
                  <a:cubicBezTo>
                    <a:pt x="537" y="496571"/>
                    <a:pt x="-1115" y="488633"/>
                    <a:pt x="743" y="481108"/>
                  </a:cubicBezTo>
                  <a:lnTo>
                    <a:pt x="38737" y="329569"/>
                  </a:lnTo>
                  <a:cubicBezTo>
                    <a:pt x="39253" y="327302"/>
                    <a:pt x="40182" y="325034"/>
                    <a:pt x="41421" y="323075"/>
                  </a:cubicBezTo>
                  <a:cubicBezTo>
                    <a:pt x="39253" y="317096"/>
                    <a:pt x="38014" y="310705"/>
                    <a:pt x="38014" y="304004"/>
                  </a:cubicBezTo>
                  <a:lnTo>
                    <a:pt x="38014" y="56286"/>
                  </a:lnTo>
                  <a:cubicBezTo>
                    <a:pt x="38014" y="25256"/>
                    <a:pt x="63309" y="0"/>
                    <a:pt x="94488" y="0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</p:grpSp>
      <p:sp>
        <p:nvSpPr>
          <p:cNvPr id="43" name="文本框 42"/>
          <p:cNvSpPr txBox="1"/>
          <p:nvPr/>
        </p:nvSpPr>
        <p:spPr>
          <a:xfrm>
            <a:off x="1105867" y="3917511"/>
            <a:ext cx="1878995" cy="2627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prstClr val="black"/>
                </a:solidFill>
                <a:latin typeface="微软雅黑" panose="020B0503020204020204" pitchFamily="34" charset="-122"/>
              </a:rPr>
              <a:t>www.abdobe.com</a:t>
            </a:r>
            <a:endParaRPr lang="zh-CN" altLang="en-US" sz="1400" dirty="0">
              <a:solidFill>
                <a:prstClr val="black"/>
              </a:solidFill>
              <a:latin typeface="微软雅黑" panose="020B0503020204020204" pitchFamily="34" charset="-122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751303" y="4336558"/>
            <a:ext cx="333383" cy="333383"/>
            <a:chOff x="3442363" y="3859306"/>
            <a:chExt cx="1707776" cy="1707776"/>
          </a:xfrm>
          <a:solidFill>
            <a:srgbClr val="E7E7E7"/>
          </a:solidFill>
        </p:grpSpPr>
        <p:sp>
          <p:nvSpPr>
            <p:cNvPr id="45" name="椭圆 44"/>
            <p:cNvSpPr/>
            <p:nvPr/>
          </p:nvSpPr>
          <p:spPr>
            <a:xfrm>
              <a:off x="3442363" y="3859306"/>
              <a:ext cx="1707776" cy="1707776"/>
            </a:xfrm>
            <a:prstGeom prst="ellipse">
              <a:avLst/>
            </a:pr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1400">
                <a:solidFill>
                  <a:prstClr val="black"/>
                </a:solidFill>
              </a:endParaRPr>
            </a:p>
          </p:txBody>
        </p:sp>
        <p:sp>
          <p:nvSpPr>
            <p:cNvPr id="46" name="email_95642"/>
            <p:cNvSpPr>
              <a:spLocks noChangeAspect="1"/>
            </p:cNvSpPr>
            <p:nvPr/>
          </p:nvSpPr>
          <p:spPr bwMode="auto">
            <a:xfrm>
              <a:off x="3821958" y="4366366"/>
              <a:ext cx="934664" cy="672918"/>
            </a:xfrm>
            <a:custGeom>
              <a:avLst/>
              <a:gdLst>
                <a:gd name="T0" fmla="*/ 2775 w 3202"/>
                <a:gd name="T1" fmla="*/ 1049 h 2309"/>
                <a:gd name="T2" fmla="*/ 3067 w 3202"/>
                <a:gd name="T3" fmla="*/ 975 h 2309"/>
                <a:gd name="T4" fmla="*/ 3067 w 3202"/>
                <a:gd name="T5" fmla="*/ 2089 h 2309"/>
                <a:gd name="T6" fmla="*/ 3068 w 3202"/>
                <a:gd name="T7" fmla="*/ 2106 h 2309"/>
                <a:gd name="T8" fmla="*/ 2133 w 3202"/>
                <a:gd name="T9" fmla="*/ 1234 h 2309"/>
                <a:gd name="T10" fmla="*/ 2432 w 3202"/>
                <a:gd name="T11" fmla="*/ 945 h 2309"/>
                <a:gd name="T12" fmla="*/ 2775 w 3202"/>
                <a:gd name="T13" fmla="*/ 1049 h 2309"/>
                <a:gd name="T14" fmla="*/ 2287 w 3202"/>
                <a:gd name="T15" fmla="*/ 809 h 2309"/>
                <a:gd name="T16" fmla="*/ 2153 w 3202"/>
                <a:gd name="T17" fmla="*/ 422 h 2309"/>
                <a:gd name="T18" fmla="*/ 2230 w 3202"/>
                <a:gd name="T19" fmla="*/ 122 h 2309"/>
                <a:gd name="T20" fmla="*/ 220 w 3202"/>
                <a:gd name="T21" fmla="*/ 122 h 2309"/>
                <a:gd name="T22" fmla="*/ 81 w 3202"/>
                <a:gd name="T23" fmla="*/ 174 h 2309"/>
                <a:gd name="T24" fmla="*/ 1537 w 3202"/>
                <a:gd name="T25" fmla="*/ 1531 h 2309"/>
                <a:gd name="T26" fmla="*/ 2287 w 3202"/>
                <a:gd name="T27" fmla="*/ 809 h 2309"/>
                <a:gd name="T28" fmla="*/ 0 w 3202"/>
                <a:gd name="T29" fmla="*/ 376 h 2309"/>
                <a:gd name="T30" fmla="*/ 0 w 3202"/>
                <a:gd name="T31" fmla="*/ 2089 h 2309"/>
                <a:gd name="T32" fmla="*/ 10 w 3202"/>
                <a:gd name="T33" fmla="*/ 2145 h 2309"/>
                <a:gd name="T34" fmla="*/ 938 w 3202"/>
                <a:gd name="T35" fmla="*/ 1250 h 2309"/>
                <a:gd name="T36" fmla="*/ 0 w 3202"/>
                <a:gd name="T37" fmla="*/ 376 h 2309"/>
                <a:gd name="T38" fmla="*/ 1607 w 3202"/>
                <a:gd name="T39" fmla="*/ 1741 h 2309"/>
                <a:gd name="T40" fmla="*/ 1538 w 3202"/>
                <a:gd name="T41" fmla="*/ 1769 h 2309"/>
                <a:gd name="T42" fmla="*/ 1470 w 3202"/>
                <a:gd name="T43" fmla="*/ 1742 h 2309"/>
                <a:gd name="T44" fmla="*/ 1088 w 3202"/>
                <a:gd name="T45" fmla="*/ 1386 h 2309"/>
                <a:gd name="T46" fmla="*/ 145 w 3202"/>
                <a:gd name="T47" fmla="*/ 2294 h 2309"/>
                <a:gd name="T48" fmla="*/ 220 w 3202"/>
                <a:gd name="T49" fmla="*/ 2309 h 2309"/>
                <a:gd name="T50" fmla="*/ 2856 w 3202"/>
                <a:gd name="T51" fmla="*/ 2309 h 2309"/>
                <a:gd name="T52" fmla="*/ 2962 w 3202"/>
                <a:gd name="T53" fmla="*/ 2279 h 2309"/>
                <a:gd name="T54" fmla="*/ 1989 w 3202"/>
                <a:gd name="T55" fmla="*/ 1373 h 2309"/>
                <a:gd name="T56" fmla="*/ 1607 w 3202"/>
                <a:gd name="T57" fmla="*/ 1741 h 2309"/>
                <a:gd name="T58" fmla="*/ 3202 w 3202"/>
                <a:gd name="T59" fmla="*/ 424 h 2309"/>
                <a:gd name="T60" fmla="*/ 2778 w 3202"/>
                <a:gd name="T61" fmla="*/ 849 h 2309"/>
                <a:gd name="T62" fmla="*/ 2353 w 3202"/>
                <a:gd name="T63" fmla="*/ 424 h 2309"/>
                <a:gd name="T64" fmla="*/ 2778 w 3202"/>
                <a:gd name="T65" fmla="*/ 0 h 2309"/>
                <a:gd name="T66" fmla="*/ 3202 w 3202"/>
                <a:gd name="T67" fmla="*/ 424 h 2309"/>
                <a:gd name="T68" fmla="*/ 2913 w 3202"/>
                <a:gd name="T69" fmla="*/ 422 h 2309"/>
                <a:gd name="T70" fmla="*/ 2979 w 3202"/>
                <a:gd name="T71" fmla="*/ 356 h 2309"/>
                <a:gd name="T72" fmla="*/ 2979 w 3202"/>
                <a:gd name="T73" fmla="*/ 214 h 2309"/>
                <a:gd name="T74" fmla="*/ 2837 w 3202"/>
                <a:gd name="T75" fmla="*/ 214 h 2309"/>
                <a:gd name="T76" fmla="*/ 2771 w 3202"/>
                <a:gd name="T77" fmla="*/ 280 h 2309"/>
                <a:gd name="T78" fmla="*/ 2705 w 3202"/>
                <a:gd name="T79" fmla="*/ 214 h 2309"/>
                <a:gd name="T80" fmla="*/ 2564 w 3202"/>
                <a:gd name="T81" fmla="*/ 214 h 2309"/>
                <a:gd name="T82" fmla="*/ 2564 w 3202"/>
                <a:gd name="T83" fmla="*/ 356 h 2309"/>
                <a:gd name="T84" fmla="*/ 2630 w 3202"/>
                <a:gd name="T85" fmla="*/ 422 h 2309"/>
                <a:gd name="T86" fmla="*/ 2564 w 3202"/>
                <a:gd name="T87" fmla="*/ 488 h 2309"/>
                <a:gd name="T88" fmla="*/ 2564 w 3202"/>
                <a:gd name="T89" fmla="*/ 629 h 2309"/>
                <a:gd name="T90" fmla="*/ 2634 w 3202"/>
                <a:gd name="T91" fmla="*/ 659 h 2309"/>
                <a:gd name="T92" fmla="*/ 2705 w 3202"/>
                <a:gd name="T93" fmla="*/ 629 h 2309"/>
                <a:gd name="T94" fmla="*/ 2771 w 3202"/>
                <a:gd name="T95" fmla="*/ 563 h 2309"/>
                <a:gd name="T96" fmla="*/ 2837 w 3202"/>
                <a:gd name="T97" fmla="*/ 629 h 2309"/>
                <a:gd name="T98" fmla="*/ 2908 w 3202"/>
                <a:gd name="T99" fmla="*/ 659 h 2309"/>
                <a:gd name="T100" fmla="*/ 2979 w 3202"/>
                <a:gd name="T101" fmla="*/ 629 h 2309"/>
                <a:gd name="T102" fmla="*/ 2979 w 3202"/>
                <a:gd name="T103" fmla="*/ 488 h 2309"/>
                <a:gd name="T104" fmla="*/ 2913 w 3202"/>
                <a:gd name="T105" fmla="*/ 422 h 2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202" h="2309">
                  <a:moveTo>
                    <a:pt x="2775" y="1049"/>
                  </a:moveTo>
                  <a:cubicBezTo>
                    <a:pt x="2881" y="1049"/>
                    <a:pt x="2973" y="1022"/>
                    <a:pt x="3067" y="975"/>
                  </a:cubicBezTo>
                  <a:lnTo>
                    <a:pt x="3067" y="2089"/>
                  </a:lnTo>
                  <a:cubicBezTo>
                    <a:pt x="3067" y="2095"/>
                    <a:pt x="3068" y="2101"/>
                    <a:pt x="3068" y="2106"/>
                  </a:cubicBezTo>
                  <a:lnTo>
                    <a:pt x="2133" y="1234"/>
                  </a:lnTo>
                  <a:lnTo>
                    <a:pt x="2432" y="945"/>
                  </a:lnTo>
                  <a:cubicBezTo>
                    <a:pt x="2531" y="1010"/>
                    <a:pt x="2648" y="1049"/>
                    <a:pt x="2775" y="1049"/>
                  </a:cubicBezTo>
                  <a:close/>
                  <a:moveTo>
                    <a:pt x="2287" y="809"/>
                  </a:moveTo>
                  <a:cubicBezTo>
                    <a:pt x="2203" y="702"/>
                    <a:pt x="2153" y="568"/>
                    <a:pt x="2153" y="422"/>
                  </a:cubicBezTo>
                  <a:cubicBezTo>
                    <a:pt x="2153" y="314"/>
                    <a:pt x="2181" y="215"/>
                    <a:pt x="2230" y="122"/>
                  </a:cubicBezTo>
                  <a:lnTo>
                    <a:pt x="220" y="122"/>
                  </a:lnTo>
                  <a:cubicBezTo>
                    <a:pt x="167" y="122"/>
                    <a:pt x="118" y="142"/>
                    <a:pt x="81" y="174"/>
                  </a:cubicBezTo>
                  <a:lnTo>
                    <a:pt x="1537" y="1531"/>
                  </a:lnTo>
                  <a:lnTo>
                    <a:pt x="2287" y="809"/>
                  </a:lnTo>
                  <a:close/>
                  <a:moveTo>
                    <a:pt x="0" y="376"/>
                  </a:moveTo>
                  <a:lnTo>
                    <a:pt x="0" y="2089"/>
                  </a:lnTo>
                  <a:cubicBezTo>
                    <a:pt x="0" y="2108"/>
                    <a:pt x="5" y="2127"/>
                    <a:pt x="10" y="2145"/>
                  </a:cubicBezTo>
                  <a:lnTo>
                    <a:pt x="938" y="1250"/>
                  </a:lnTo>
                  <a:lnTo>
                    <a:pt x="0" y="376"/>
                  </a:lnTo>
                  <a:close/>
                  <a:moveTo>
                    <a:pt x="1607" y="1741"/>
                  </a:moveTo>
                  <a:cubicBezTo>
                    <a:pt x="1588" y="1759"/>
                    <a:pt x="1563" y="1769"/>
                    <a:pt x="1538" y="1769"/>
                  </a:cubicBezTo>
                  <a:cubicBezTo>
                    <a:pt x="1513" y="1769"/>
                    <a:pt x="1489" y="1760"/>
                    <a:pt x="1470" y="1742"/>
                  </a:cubicBezTo>
                  <a:lnTo>
                    <a:pt x="1088" y="1386"/>
                  </a:lnTo>
                  <a:lnTo>
                    <a:pt x="145" y="2294"/>
                  </a:lnTo>
                  <a:cubicBezTo>
                    <a:pt x="168" y="2303"/>
                    <a:pt x="193" y="2309"/>
                    <a:pt x="220" y="2309"/>
                  </a:cubicBezTo>
                  <a:lnTo>
                    <a:pt x="2856" y="2309"/>
                  </a:lnTo>
                  <a:cubicBezTo>
                    <a:pt x="2895" y="2309"/>
                    <a:pt x="2931" y="2298"/>
                    <a:pt x="2962" y="2279"/>
                  </a:cubicBezTo>
                  <a:lnTo>
                    <a:pt x="1989" y="1373"/>
                  </a:lnTo>
                  <a:lnTo>
                    <a:pt x="1607" y="1741"/>
                  </a:lnTo>
                  <a:close/>
                  <a:moveTo>
                    <a:pt x="3202" y="424"/>
                  </a:moveTo>
                  <a:cubicBezTo>
                    <a:pt x="3202" y="658"/>
                    <a:pt x="3012" y="849"/>
                    <a:pt x="2778" y="849"/>
                  </a:cubicBezTo>
                  <a:cubicBezTo>
                    <a:pt x="2544" y="849"/>
                    <a:pt x="2353" y="658"/>
                    <a:pt x="2353" y="424"/>
                  </a:cubicBezTo>
                  <a:cubicBezTo>
                    <a:pt x="2353" y="190"/>
                    <a:pt x="2544" y="0"/>
                    <a:pt x="2778" y="0"/>
                  </a:cubicBezTo>
                  <a:cubicBezTo>
                    <a:pt x="3012" y="0"/>
                    <a:pt x="3202" y="190"/>
                    <a:pt x="3202" y="424"/>
                  </a:cubicBezTo>
                  <a:close/>
                  <a:moveTo>
                    <a:pt x="2913" y="422"/>
                  </a:moveTo>
                  <a:lnTo>
                    <a:pt x="2979" y="356"/>
                  </a:lnTo>
                  <a:cubicBezTo>
                    <a:pt x="3018" y="317"/>
                    <a:pt x="3018" y="254"/>
                    <a:pt x="2979" y="214"/>
                  </a:cubicBezTo>
                  <a:cubicBezTo>
                    <a:pt x="2939" y="175"/>
                    <a:pt x="2876" y="175"/>
                    <a:pt x="2837" y="214"/>
                  </a:cubicBezTo>
                  <a:lnTo>
                    <a:pt x="2771" y="280"/>
                  </a:lnTo>
                  <a:lnTo>
                    <a:pt x="2705" y="214"/>
                  </a:lnTo>
                  <a:cubicBezTo>
                    <a:pt x="2666" y="175"/>
                    <a:pt x="2603" y="175"/>
                    <a:pt x="2564" y="214"/>
                  </a:cubicBezTo>
                  <a:cubicBezTo>
                    <a:pt x="2525" y="254"/>
                    <a:pt x="2525" y="317"/>
                    <a:pt x="2564" y="356"/>
                  </a:cubicBezTo>
                  <a:lnTo>
                    <a:pt x="2630" y="422"/>
                  </a:lnTo>
                  <a:lnTo>
                    <a:pt x="2564" y="488"/>
                  </a:lnTo>
                  <a:cubicBezTo>
                    <a:pt x="2525" y="527"/>
                    <a:pt x="2525" y="590"/>
                    <a:pt x="2564" y="629"/>
                  </a:cubicBezTo>
                  <a:cubicBezTo>
                    <a:pt x="2583" y="649"/>
                    <a:pt x="2609" y="659"/>
                    <a:pt x="2634" y="659"/>
                  </a:cubicBezTo>
                  <a:cubicBezTo>
                    <a:pt x="2660" y="659"/>
                    <a:pt x="2686" y="649"/>
                    <a:pt x="2705" y="629"/>
                  </a:cubicBezTo>
                  <a:lnTo>
                    <a:pt x="2771" y="563"/>
                  </a:lnTo>
                  <a:lnTo>
                    <a:pt x="2837" y="629"/>
                  </a:lnTo>
                  <a:cubicBezTo>
                    <a:pt x="2857" y="649"/>
                    <a:pt x="2882" y="659"/>
                    <a:pt x="2908" y="659"/>
                  </a:cubicBezTo>
                  <a:cubicBezTo>
                    <a:pt x="2933" y="659"/>
                    <a:pt x="2959" y="649"/>
                    <a:pt x="2979" y="629"/>
                  </a:cubicBezTo>
                  <a:cubicBezTo>
                    <a:pt x="3018" y="590"/>
                    <a:pt x="3018" y="527"/>
                    <a:pt x="2979" y="488"/>
                  </a:cubicBezTo>
                  <a:lnTo>
                    <a:pt x="2913" y="422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</p:grpSp>
      <p:sp>
        <p:nvSpPr>
          <p:cNvPr id="47" name="文本框 46"/>
          <p:cNvSpPr txBox="1"/>
          <p:nvPr/>
        </p:nvSpPr>
        <p:spPr>
          <a:xfrm>
            <a:off x="1105866" y="4323975"/>
            <a:ext cx="2038229" cy="2627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prstClr val="black"/>
                </a:solidFill>
                <a:latin typeface="微软雅黑" panose="020B0503020204020204" pitchFamily="34" charset="-122"/>
              </a:rPr>
              <a:t>wps@abdobe.com</a:t>
            </a:r>
            <a:endParaRPr lang="zh-CN" altLang="en-US" sz="1400" dirty="0">
              <a:solidFill>
                <a:prstClr val="black"/>
              </a:solidFill>
              <a:latin typeface="微软雅黑" panose="020B0503020204020204" pitchFamily="34" charset="-122"/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3198184" y="4306405"/>
            <a:ext cx="3687127" cy="333383"/>
            <a:chOff x="4485006" y="1327115"/>
            <a:chExt cx="2952115" cy="266925"/>
          </a:xfrm>
        </p:grpSpPr>
        <p:grpSp>
          <p:nvGrpSpPr>
            <p:cNvPr id="49" name="组合 48"/>
            <p:cNvGrpSpPr/>
            <p:nvPr/>
          </p:nvGrpSpPr>
          <p:grpSpPr>
            <a:xfrm>
              <a:off x="4485006" y="1327115"/>
              <a:ext cx="266925" cy="266925"/>
              <a:chOff x="4844355" y="4211043"/>
              <a:chExt cx="1707776" cy="1707776"/>
            </a:xfrm>
            <a:solidFill>
              <a:srgbClr val="E7E7E7"/>
            </a:solidFill>
          </p:grpSpPr>
          <p:sp>
            <p:nvSpPr>
              <p:cNvPr id="51" name="椭圆 50"/>
              <p:cNvSpPr/>
              <p:nvPr/>
            </p:nvSpPr>
            <p:spPr>
              <a:xfrm>
                <a:off x="4844355" y="4211043"/>
                <a:ext cx="1707776" cy="1707776"/>
              </a:xfrm>
              <a:prstGeom prst="ellipse">
                <a:avLst/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zh-CN" altLang="en-US" sz="1400">
                  <a:solidFill>
                    <a:prstClr val="black"/>
                  </a:solidFill>
                </a:endParaRPr>
              </a:p>
            </p:txBody>
          </p:sp>
          <p:sp>
            <p:nvSpPr>
              <p:cNvPr id="52" name="add-location-point_501"/>
              <p:cNvSpPr>
                <a:spLocks noChangeAspect="1"/>
              </p:cNvSpPr>
              <p:nvPr/>
            </p:nvSpPr>
            <p:spPr bwMode="auto">
              <a:xfrm>
                <a:off x="5304753" y="4570080"/>
                <a:ext cx="752822" cy="1110017"/>
              </a:xfrm>
              <a:custGeom>
                <a:avLst/>
                <a:gdLst>
                  <a:gd name="connsiteX0" fmla="*/ 178196 w 401555"/>
                  <a:gd name="connsiteY0" fmla="*/ 123842 h 592082"/>
                  <a:gd name="connsiteX1" fmla="*/ 223359 w 401555"/>
                  <a:gd name="connsiteY1" fmla="*/ 123842 h 592082"/>
                  <a:gd name="connsiteX2" fmla="*/ 223359 w 401555"/>
                  <a:gd name="connsiteY2" fmla="*/ 176747 h 592082"/>
                  <a:gd name="connsiteX3" fmla="*/ 276263 w 401555"/>
                  <a:gd name="connsiteY3" fmla="*/ 176747 h 592082"/>
                  <a:gd name="connsiteX4" fmla="*/ 276263 w 401555"/>
                  <a:gd name="connsiteY4" fmla="*/ 221909 h 592082"/>
                  <a:gd name="connsiteX5" fmla="*/ 223359 w 401555"/>
                  <a:gd name="connsiteY5" fmla="*/ 221909 h 592082"/>
                  <a:gd name="connsiteX6" fmla="*/ 223359 w 401555"/>
                  <a:gd name="connsiteY6" fmla="*/ 274814 h 592082"/>
                  <a:gd name="connsiteX7" fmla="*/ 178196 w 401555"/>
                  <a:gd name="connsiteY7" fmla="*/ 274814 h 592082"/>
                  <a:gd name="connsiteX8" fmla="*/ 178196 w 401555"/>
                  <a:gd name="connsiteY8" fmla="*/ 221909 h 592082"/>
                  <a:gd name="connsiteX9" fmla="*/ 125292 w 401555"/>
                  <a:gd name="connsiteY9" fmla="*/ 221909 h 592082"/>
                  <a:gd name="connsiteX10" fmla="*/ 125292 w 401555"/>
                  <a:gd name="connsiteY10" fmla="*/ 176747 h 592082"/>
                  <a:gd name="connsiteX11" fmla="*/ 178196 w 401555"/>
                  <a:gd name="connsiteY11" fmla="*/ 176747 h 592082"/>
                  <a:gd name="connsiteX12" fmla="*/ 200132 w 401555"/>
                  <a:gd name="connsiteY12" fmla="*/ 79976 h 592082"/>
                  <a:gd name="connsiteX13" fmla="*/ 83926 w 401555"/>
                  <a:gd name="connsiteY13" fmla="*/ 194781 h 592082"/>
                  <a:gd name="connsiteX14" fmla="*/ 200132 w 401555"/>
                  <a:gd name="connsiteY14" fmla="*/ 309585 h 592082"/>
                  <a:gd name="connsiteX15" fmla="*/ 315046 w 401555"/>
                  <a:gd name="connsiteY15" fmla="*/ 194781 h 592082"/>
                  <a:gd name="connsiteX16" fmla="*/ 200132 w 401555"/>
                  <a:gd name="connsiteY16" fmla="*/ 79976 h 592082"/>
                  <a:gd name="connsiteX17" fmla="*/ 200132 w 401555"/>
                  <a:gd name="connsiteY17" fmla="*/ 0 h 592082"/>
                  <a:gd name="connsiteX18" fmla="*/ 401555 w 401555"/>
                  <a:gd name="connsiteY18" fmla="*/ 199941 h 592082"/>
                  <a:gd name="connsiteX19" fmla="*/ 336996 w 401555"/>
                  <a:gd name="connsiteY19" fmla="*/ 359893 h 592082"/>
                  <a:gd name="connsiteX20" fmla="*/ 193676 w 401555"/>
                  <a:gd name="connsiteY20" fmla="*/ 592082 h 592082"/>
                  <a:gd name="connsiteX21" fmla="*/ 54229 w 401555"/>
                  <a:gd name="connsiteY21" fmla="*/ 357313 h 592082"/>
                  <a:gd name="connsiteX22" fmla="*/ 0 w 401555"/>
                  <a:gd name="connsiteY22" fmla="*/ 199941 h 592082"/>
                  <a:gd name="connsiteX23" fmla="*/ 200132 w 401555"/>
                  <a:gd name="connsiteY23" fmla="*/ 0 h 5920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401555" h="592082">
                    <a:moveTo>
                      <a:pt x="178196" y="123842"/>
                    </a:moveTo>
                    <a:lnTo>
                      <a:pt x="223359" y="123842"/>
                    </a:lnTo>
                    <a:lnTo>
                      <a:pt x="223359" y="176747"/>
                    </a:lnTo>
                    <a:lnTo>
                      <a:pt x="276263" y="176747"/>
                    </a:lnTo>
                    <a:lnTo>
                      <a:pt x="276263" y="221909"/>
                    </a:lnTo>
                    <a:lnTo>
                      <a:pt x="223359" y="221909"/>
                    </a:lnTo>
                    <a:lnTo>
                      <a:pt x="223359" y="274814"/>
                    </a:lnTo>
                    <a:lnTo>
                      <a:pt x="178196" y="274814"/>
                    </a:lnTo>
                    <a:lnTo>
                      <a:pt x="178196" y="221909"/>
                    </a:lnTo>
                    <a:lnTo>
                      <a:pt x="125292" y="221909"/>
                    </a:lnTo>
                    <a:lnTo>
                      <a:pt x="125292" y="176747"/>
                    </a:lnTo>
                    <a:lnTo>
                      <a:pt x="178196" y="176747"/>
                    </a:lnTo>
                    <a:close/>
                    <a:moveTo>
                      <a:pt x="200132" y="79976"/>
                    </a:moveTo>
                    <a:cubicBezTo>
                      <a:pt x="135573" y="79976"/>
                      <a:pt x="83926" y="131574"/>
                      <a:pt x="83926" y="194781"/>
                    </a:cubicBezTo>
                    <a:cubicBezTo>
                      <a:pt x="83926" y="257988"/>
                      <a:pt x="135573" y="309585"/>
                      <a:pt x="200132" y="309585"/>
                    </a:cubicBezTo>
                    <a:cubicBezTo>
                      <a:pt x="263399" y="309585"/>
                      <a:pt x="315046" y="257988"/>
                      <a:pt x="315046" y="194781"/>
                    </a:cubicBezTo>
                    <a:cubicBezTo>
                      <a:pt x="315046" y="131574"/>
                      <a:pt x="263399" y="79976"/>
                      <a:pt x="200132" y="79976"/>
                    </a:cubicBezTo>
                    <a:close/>
                    <a:moveTo>
                      <a:pt x="200132" y="0"/>
                    </a:moveTo>
                    <a:cubicBezTo>
                      <a:pt x="311173" y="0"/>
                      <a:pt x="401555" y="89006"/>
                      <a:pt x="401555" y="199941"/>
                    </a:cubicBezTo>
                    <a:cubicBezTo>
                      <a:pt x="401555" y="263148"/>
                      <a:pt x="336996" y="359893"/>
                      <a:pt x="336996" y="359893"/>
                    </a:cubicBezTo>
                    <a:lnTo>
                      <a:pt x="193676" y="592082"/>
                    </a:lnTo>
                    <a:lnTo>
                      <a:pt x="54229" y="357313"/>
                    </a:lnTo>
                    <a:cubicBezTo>
                      <a:pt x="54229" y="357313"/>
                      <a:pt x="0" y="256698"/>
                      <a:pt x="0" y="199941"/>
                    </a:cubicBezTo>
                    <a:cubicBezTo>
                      <a:pt x="0" y="89006"/>
                      <a:pt x="89091" y="0"/>
                      <a:pt x="200132" y="0"/>
                    </a:cubicBez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</p:sp>
        </p:grpSp>
        <p:sp>
          <p:nvSpPr>
            <p:cNvPr id="50" name="文本框 49"/>
            <p:cNvSpPr txBox="1"/>
            <p:nvPr/>
          </p:nvSpPr>
          <p:spPr>
            <a:xfrm>
              <a:off x="4789753" y="1346992"/>
              <a:ext cx="2647368" cy="2103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solidFill>
                    <a:prstClr val="black"/>
                  </a:solidFill>
                  <a:latin typeface="微软雅黑" panose="020B0503020204020204" pitchFamily="34" charset="-122"/>
                </a:rPr>
                <a:t>中国北京市宝山区胜利路</a:t>
              </a:r>
              <a:r>
                <a:rPr lang="en-US" altLang="zh-CN" sz="1400" dirty="0">
                  <a:solidFill>
                    <a:prstClr val="black"/>
                  </a:solidFill>
                  <a:latin typeface="微软雅黑" panose="020B0503020204020204" pitchFamily="34" charset="-122"/>
                </a:rPr>
                <a:t>38</a:t>
              </a:r>
              <a:r>
                <a:rPr lang="zh-CN" altLang="en-US" sz="1400" dirty="0">
                  <a:solidFill>
                    <a:prstClr val="black"/>
                  </a:solidFill>
                  <a:latin typeface="微软雅黑" panose="020B0503020204020204" pitchFamily="34" charset="-122"/>
                </a:rPr>
                <a:t>号</a:t>
              </a:r>
            </a:p>
          </p:txBody>
        </p:sp>
      </p:grpSp>
      <p:sp>
        <p:nvSpPr>
          <p:cNvPr id="53" name="TextBox 1"/>
          <p:cNvSpPr txBox="1"/>
          <p:nvPr/>
        </p:nvSpPr>
        <p:spPr>
          <a:xfrm>
            <a:off x="690134" y="1931685"/>
            <a:ext cx="10242551" cy="1015634"/>
          </a:xfrm>
          <a:prstGeom prst="rect">
            <a:avLst/>
          </a:prstGeom>
          <a:noFill/>
        </p:spPr>
        <p:txBody>
          <a:bodyPr wrap="square" lIns="91413" tIns="45706" rIns="91413" bIns="45706" rtlCol="0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6000" b="1" dirty="0">
                <a:solidFill>
                  <a:prstClr val="black"/>
                </a:solidFill>
                <a:latin typeface="微软雅黑" panose="020B0503020204020204" pitchFamily="34" charset="-122"/>
                <a:cs typeface="+mn-ea"/>
                <a:sym typeface="+mn-lt"/>
              </a:rPr>
              <a:t>谢</a:t>
            </a:r>
            <a:r>
              <a:rPr lang="zh-CN" altLang="en-US" sz="6000" b="1" dirty="0" smtClean="0">
                <a:solidFill>
                  <a:prstClr val="black"/>
                </a:solidFill>
                <a:latin typeface="微软雅黑" panose="020B0503020204020204" pitchFamily="34" charset="-122"/>
                <a:cs typeface="+mn-ea"/>
                <a:sym typeface="+mn-lt"/>
              </a:rPr>
              <a:t>谢观看  </a:t>
            </a:r>
            <a:r>
              <a:rPr lang="en-US" altLang="zh-CN" sz="6000" b="1" dirty="0" smtClean="0">
                <a:solidFill>
                  <a:prstClr val="black"/>
                </a:solidFill>
                <a:latin typeface="微软雅黑" panose="020B0503020204020204" pitchFamily="34" charset="-122"/>
                <a:cs typeface="+mn-ea"/>
                <a:sym typeface="+mn-lt"/>
              </a:rPr>
              <a:t>THANKS</a:t>
            </a:r>
            <a:endParaRPr lang="zh-CN" altLang="en-US" sz="6000" b="1" dirty="0">
              <a:solidFill>
                <a:prstClr val="black"/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690134" y="2815147"/>
            <a:ext cx="794160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 smtClean="0">
                <a:solidFill>
                  <a:prstClr val="black"/>
                </a:solidFill>
                <a:latin typeface="微软雅黑" panose="020B0503020204020204" pitchFamily="34" charset="-122"/>
                <a:cs typeface="+mn-ea"/>
                <a:sym typeface="+mn-lt"/>
              </a:rPr>
              <a:t>LOREM IPSUM DOLOR SIT AMET, CONSECTETUR ADIPISICING  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cs typeface="+mn-ea"/>
                <a:sym typeface="+mn-lt"/>
              </a:rPr>
              <a:t>LOREM IPSUM DOLOR </a:t>
            </a:r>
            <a:r>
              <a:rPr lang="en-US" altLang="zh-CN" sz="1400" dirty="0" smtClean="0">
                <a:solidFill>
                  <a:prstClr val="black"/>
                </a:solidFill>
                <a:latin typeface="微软雅黑" panose="020B0503020204020204" pitchFamily="34" charset="-122"/>
                <a:cs typeface="+mn-ea"/>
                <a:sym typeface="+mn-lt"/>
              </a:rPr>
              <a:t>SIT</a:t>
            </a:r>
            <a:endParaRPr lang="zh-CN" altLang="en-US" sz="1400" dirty="0">
              <a:solidFill>
                <a:prstClr val="black"/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5" name="圆角矩形 2"/>
          <p:cNvSpPr/>
          <p:nvPr/>
        </p:nvSpPr>
        <p:spPr>
          <a:xfrm>
            <a:off x="1231106" y="3225459"/>
            <a:ext cx="1914751" cy="370768"/>
          </a:xfrm>
          <a:prstGeom prst="rect">
            <a:avLst/>
          </a:prstGeom>
          <a:solidFill>
            <a:srgbClr val="E7E7E7"/>
          </a:solidFill>
          <a:ln w="254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>
              <a:defRPr/>
            </a:pPr>
            <a:r>
              <a:rPr lang="zh-CN" altLang="en-US" sz="1200" b="1" dirty="0">
                <a:solidFill>
                  <a:prstClr val="black"/>
                </a:solidFill>
                <a:latin typeface="Arial" panose="020B0604020202020204"/>
                <a:sym typeface="Arial" panose="020B0604020202020204" pitchFamily="34" charset="0"/>
              </a:rPr>
              <a:t>汇报人：</a:t>
            </a:r>
          </a:p>
        </p:txBody>
      </p:sp>
      <p:sp>
        <p:nvSpPr>
          <p:cNvPr id="56" name="圆角矩形 2"/>
          <p:cNvSpPr/>
          <p:nvPr/>
        </p:nvSpPr>
        <p:spPr>
          <a:xfrm>
            <a:off x="809903" y="3225459"/>
            <a:ext cx="370821" cy="37076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254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 algn="ctr">
              <a:defRPr/>
            </a:pPr>
            <a:endParaRPr lang="zh-CN" altLang="en-US" sz="1400" b="1">
              <a:solidFill>
                <a:srgbClr val="00A19A"/>
              </a:solidFill>
              <a:latin typeface="Arial" panose="020B0604020202020204"/>
              <a:sym typeface="Arial" panose="020B0604020202020204" pitchFamily="34" charset="0"/>
            </a:endParaRPr>
          </a:p>
        </p:txBody>
      </p:sp>
      <p:sp>
        <p:nvSpPr>
          <p:cNvPr id="57" name="student-graduation-cap-shape_52041"/>
          <p:cNvSpPr>
            <a:spLocks noChangeAspect="1"/>
          </p:cNvSpPr>
          <p:nvPr/>
        </p:nvSpPr>
        <p:spPr bwMode="auto">
          <a:xfrm>
            <a:off x="914758" y="3311964"/>
            <a:ext cx="153299" cy="184628"/>
          </a:xfrm>
          <a:custGeom>
            <a:avLst/>
            <a:gdLst>
              <a:gd name="connsiteX0" fmla="*/ 56671 w 279400"/>
              <a:gd name="connsiteY0" fmla="*/ 192087 h 336550"/>
              <a:gd name="connsiteX1" fmla="*/ 224047 w 279400"/>
              <a:gd name="connsiteY1" fmla="*/ 192087 h 336550"/>
              <a:gd name="connsiteX2" fmla="*/ 279400 w 279400"/>
              <a:gd name="connsiteY2" fmla="*/ 247752 h 336550"/>
              <a:gd name="connsiteX3" fmla="*/ 279400 w 279400"/>
              <a:gd name="connsiteY3" fmla="*/ 336550 h 336550"/>
              <a:gd name="connsiteX4" fmla="*/ 176602 w 279400"/>
              <a:gd name="connsiteY4" fmla="*/ 336550 h 336550"/>
              <a:gd name="connsiteX5" fmla="*/ 158151 w 279400"/>
              <a:gd name="connsiteY5" fmla="*/ 245101 h 336550"/>
              <a:gd name="connsiteX6" fmla="*/ 151562 w 279400"/>
              <a:gd name="connsiteY6" fmla="*/ 239800 h 336550"/>
              <a:gd name="connsiteX7" fmla="*/ 167377 w 279400"/>
              <a:gd name="connsiteY7" fmla="*/ 213293 h 336550"/>
              <a:gd name="connsiteX8" fmla="*/ 167377 w 279400"/>
              <a:gd name="connsiteY8" fmla="*/ 209317 h 336550"/>
              <a:gd name="connsiteX9" fmla="*/ 163423 w 279400"/>
              <a:gd name="connsiteY9" fmla="*/ 207991 h 336550"/>
              <a:gd name="connsiteX10" fmla="*/ 121249 w 279400"/>
              <a:gd name="connsiteY10" fmla="*/ 207991 h 336550"/>
              <a:gd name="connsiteX11" fmla="*/ 118613 w 279400"/>
              <a:gd name="connsiteY11" fmla="*/ 209317 h 336550"/>
              <a:gd name="connsiteX12" fmla="*/ 118613 w 279400"/>
              <a:gd name="connsiteY12" fmla="*/ 213293 h 336550"/>
              <a:gd name="connsiteX13" fmla="*/ 134429 w 279400"/>
              <a:gd name="connsiteY13" fmla="*/ 239800 h 336550"/>
              <a:gd name="connsiteX14" fmla="*/ 126521 w 279400"/>
              <a:gd name="connsiteY14" fmla="*/ 245101 h 336550"/>
              <a:gd name="connsiteX15" fmla="*/ 110706 w 279400"/>
              <a:gd name="connsiteY15" fmla="*/ 336550 h 336550"/>
              <a:gd name="connsiteX16" fmla="*/ 0 w 279400"/>
              <a:gd name="connsiteY16" fmla="*/ 336550 h 336550"/>
              <a:gd name="connsiteX17" fmla="*/ 0 w 279400"/>
              <a:gd name="connsiteY17" fmla="*/ 247752 h 336550"/>
              <a:gd name="connsiteX18" fmla="*/ 56671 w 279400"/>
              <a:gd name="connsiteY18" fmla="*/ 192087 h 336550"/>
              <a:gd name="connsiteX19" fmla="*/ 138907 w 279400"/>
              <a:gd name="connsiteY19" fmla="*/ 0 h 336550"/>
              <a:gd name="connsiteX20" fmla="*/ 219076 w 279400"/>
              <a:gd name="connsiteY20" fmla="*/ 80169 h 336550"/>
              <a:gd name="connsiteX21" fmla="*/ 138907 w 279400"/>
              <a:gd name="connsiteY21" fmla="*/ 160338 h 336550"/>
              <a:gd name="connsiteX22" fmla="*/ 58738 w 279400"/>
              <a:gd name="connsiteY22" fmla="*/ 80169 h 336550"/>
              <a:gd name="connsiteX23" fmla="*/ 138907 w 279400"/>
              <a:gd name="connsiteY23" fmla="*/ 0 h 33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279400" h="336550">
                <a:moveTo>
                  <a:pt x="56671" y="192087"/>
                </a:moveTo>
                <a:cubicBezTo>
                  <a:pt x="56671" y="192087"/>
                  <a:pt x="56671" y="192087"/>
                  <a:pt x="224047" y="192087"/>
                </a:cubicBezTo>
                <a:cubicBezTo>
                  <a:pt x="254360" y="192087"/>
                  <a:pt x="279400" y="217269"/>
                  <a:pt x="279400" y="247752"/>
                </a:cubicBezTo>
                <a:cubicBezTo>
                  <a:pt x="279400" y="247752"/>
                  <a:pt x="279400" y="247752"/>
                  <a:pt x="279400" y="336550"/>
                </a:cubicBezTo>
                <a:cubicBezTo>
                  <a:pt x="279400" y="336550"/>
                  <a:pt x="279400" y="336550"/>
                  <a:pt x="176602" y="336550"/>
                </a:cubicBezTo>
                <a:cubicBezTo>
                  <a:pt x="176602" y="336550"/>
                  <a:pt x="176602" y="336550"/>
                  <a:pt x="158151" y="245101"/>
                </a:cubicBezTo>
                <a:cubicBezTo>
                  <a:pt x="158151" y="242450"/>
                  <a:pt x="154197" y="239800"/>
                  <a:pt x="151562" y="239800"/>
                </a:cubicBezTo>
                <a:cubicBezTo>
                  <a:pt x="151562" y="239800"/>
                  <a:pt x="151562" y="239800"/>
                  <a:pt x="167377" y="213293"/>
                </a:cubicBezTo>
                <a:cubicBezTo>
                  <a:pt x="167377" y="211967"/>
                  <a:pt x="167377" y="210642"/>
                  <a:pt x="167377" y="209317"/>
                </a:cubicBezTo>
                <a:cubicBezTo>
                  <a:pt x="166059" y="207991"/>
                  <a:pt x="164741" y="207991"/>
                  <a:pt x="163423" y="207991"/>
                </a:cubicBezTo>
                <a:cubicBezTo>
                  <a:pt x="163423" y="207991"/>
                  <a:pt x="163423" y="207991"/>
                  <a:pt x="121249" y="207991"/>
                </a:cubicBezTo>
                <a:cubicBezTo>
                  <a:pt x="119931" y="207991"/>
                  <a:pt x="118613" y="207991"/>
                  <a:pt x="118613" y="209317"/>
                </a:cubicBezTo>
                <a:cubicBezTo>
                  <a:pt x="117296" y="210642"/>
                  <a:pt x="117296" y="211967"/>
                  <a:pt x="118613" y="213293"/>
                </a:cubicBezTo>
                <a:cubicBezTo>
                  <a:pt x="118613" y="213293"/>
                  <a:pt x="118613" y="213293"/>
                  <a:pt x="134429" y="239800"/>
                </a:cubicBezTo>
                <a:cubicBezTo>
                  <a:pt x="130475" y="239800"/>
                  <a:pt x="127839" y="242450"/>
                  <a:pt x="126521" y="245101"/>
                </a:cubicBezTo>
                <a:cubicBezTo>
                  <a:pt x="126521" y="245101"/>
                  <a:pt x="126521" y="245101"/>
                  <a:pt x="110706" y="336550"/>
                </a:cubicBezTo>
                <a:cubicBezTo>
                  <a:pt x="110706" y="336550"/>
                  <a:pt x="110706" y="336550"/>
                  <a:pt x="0" y="336550"/>
                </a:cubicBezTo>
                <a:cubicBezTo>
                  <a:pt x="0" y="336550"/>
                  <a:pt x="0" y="336550"/>
                  <a:pt x="0" y="247752"/>
                </a:cubicBezTo>
                <a:cubicBezTo>
                  <a:pt x="0" y="217269"/>
                  <a:pt x="25040" y="192087"/>
                  <a:pt x="56671" y="192087"/>
                </a:cubicBezTo>
                <a:close/>
                <a:moveTo>
                  <a:pt x="138907" y="0"/>
                </a:moveTo>
                <a:cubicBezTo>
                  <a:pt x="183183" y="0"/>
                  <a:pt x="219076" y="35893"/>
                  <a:pt x="219076" y="80169"/>
                </a:cubicBezTo>
                <a:cubicBezTo>
                  <a:pt x="219076" y="124445"/>
                  <a:pt x="183183" y="160338"/>
                  <a:pt x="138907" y="160338"/>
                </a:cubicBezTo>
                <a:cubicBezTo>
                  <a:pt x="94631" y="160338"/>
                  <a:pt x="58738" y="124445"/>
                  <a:pt x="58738" y="80169"/>
                </a:cubicBezTo>
                <a:cubicBezTo>
                  <a:pt x="58738" y="35893"/>
                  <a:pt x="94631" y="0"/>
                  <a:pt x="138907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>
              <a:defRPr/>
            </a:pPr>
            <a:endParaRPr lang="zh-CN" altLang="en-US" sz="1400" b="1" dirty="0">
              <a:solidFill>
                <a:srgbClr val="00A19A"/>
              </a:solidFill>
              <a:latin typeface="Arial" panose="020B0604020202020204"/>
              <a:sym typeface="Arial" panose="020B0604020202020204" pitchFamily="34" charset="0"/>
            </a:endParaRPr>
          </a:p>
        </p:txBody>
      </p:sp>
      <p:sp>
        <p:nvSpPr>
          <p:cNvPr id="58" name="圆角矩形 2"/>
          <p:cNvSpPr/>
          <p:nvPr/>
        </p:nvSpPr>
        <p:spPr>
          <a:xfrm>
            <a:off x="3524325" y="3220075"/>
            <a:ext cx="370834" cy="37095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254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 algn="ctr">
              <a:defRPr/>
            </a:pPr>
            <a:endParaRPr lang="zh-CN" altLang="en-US" sz="1400" b="1">
              <a:solidFill>
                <a:srgbClr val="00A19A"/>
              </a:solidFill>
              <a:latin typeface="Arial" panose="020B0604020202020204"/>
              <a:sym typeface="Arial" panose="020B0604020202020204" pitchFamily="34" charset="0"/>
            </a:endParaRPr>
          </a:p>
        </p:txBody>
      </p:sp>
      <p:sp>
        <p:nvSpPr>
          <p:cNvPr id="59" name="student-graduation-cap-shape_52041"/>
          <p:cNvSpPr>
            <a:spLocks noChangeAspect="1"/>
          </p:cNvSpPr>
          <p:nvPr/>
        </p:nvSpPr>
        <p:spPr bwMode="auto">
          <a:xfrm>
            <a:off x="3617933" y="3313616"/>
            <a:ext cx="178566" cy="184724"/>
          </a:xfrm>
          <a:custGeom>
            <a:avLst/>
            <a:gdLst>
              <a:gd name="connsiteX0" fmla="*/ 233363 w 325438"/>
              <a:gd name="connsiteY0" fmla="*/ 249238 h 336550"/>
              <a:gd name="connsiteX1" fmla="*/ 279401 w 325438"/>
              <a:gd name="connsiteY1" fmla="*/ 249238 h 336550"/>
              <a:gd name="connsiteX2" fmla="*/ 279401 w 325438"/>
              <a:gd name="connsiteY2" fmla="*/ 290513 h 336550"/>
              <a:gd name="connsiteX3" fmla="*/ 233363 w 325438"/>
              <a:gd name="connsiteY3" fmla="*/ 290513 h 336550"/>
              <a:gd name="connsiteX4" fmla="*/ 171450 w 325438"/>
              <a:gd name="connsiteY4" fmla="*/ 249238 h 336550"/>
              <a:gd name="connsiteX5" fmla="*/ 217488 w 325438"/>
              <a:gd name="connsiteY5" fmla="*/ 249238 h 336550"/>
              <a:gd name="connsiteX6" fmla="*/ 217488 w 325438"/>
              <a:gd name="connsiteY6" fmla="*/ 290513 h 336550"/>
              <a:gd name="connsiteX7" fmla="*/ 171450 w 325438"/>
              <a:gd name="connsiteY7" fmla="*/ 290513 h 336550"/>
              <a:gd name="connsiteX8" fmla="*/ 107950 w 325438"/>
              <a:gd name="connsiteY8" fmla="*/ 249238 h 336550"/>
              <a:gd name="connsiteX9" fmla="*/ 155575 w 325438"/>
              <a:gd name="connsiteY9" fmla="*/ 249238 h 336550"/>
              <a:gd name="connsiteX10" fmla="*/ 155575 w 325438"/>
              <a:gd name="connsiteY10" fmla="*/ 290513 h 336550"/>
              <a:gd name="connsiteX11" fmla="*/ 107950 w 325438"/>
              <a:gd name="connsiteY11" fmla="*/ 290513 h 336550"/>
              <a:gd name="connsiteX12" fmla="*/ 46038 w 325438"/>
              <a:gd name="connsiteY12" fmla="*/ 249238 h 336550"/>
              <a:gd name="connsiteX13" fmla="*/ 93663 w 325438"/>
              <a:gd name="connsiteY13" fmla="*/ 249238 h 336550"/>
              <a:gd name="connsiteX14" fmla="*/ 93663 w 325438"/>
              <a:gd name="connsiteY14" fmla="*/ 290513 h 336550"/>
              <a:gd name="connsiteX15" fmla="*/ 46038 w 325438"/>
              <a:gd name="connsiteY15" fmla="*/ 290513 h 336550"/>
              <a:gd name="connsiteX16" fmla="*/ 233363 w 325438"/>
              <a:gd name="connsiteY16" fmla="*/ 195263 h 336550"/>
              <a:gd name="connsiteX17" fmla="*/ 279401 w 325438"/>
              <a:gd name="connsiteY17" fmla="*/ 195263 h 336550"/>
              <a:gd name="connsiteX18" fmla="*/ 279401 w 325438"/>
              <a:gd name="connsiteY18" fmla="*/ 234951 h 336550"/>
              <a:gd name="connsiteX19" fmla="*/ 233363 w 325438"/>
              <a:gd name="connsiteY19" fmla="*/ 234951 h 336550"/>
              <a:gd name="connsiteX20" fmla="*/ 171450 w 325438"/>
              <a:gd name="connsiteY20" fmla="*/ 195263 h 336550"/>
              <a:gd name="connsiteX21" fmla="*/ 217488 w 325438"/>
              <a:gd name="connsiteY21" fmla="*/ 195263 h 336550"/>
              <a:gd name="connsiteX22" fmla="*/ 217488 w 325438"/>
              <a:gd name="connsiteY22" fmla="*/ 234951 h 336550"/>
              <a:gd name="connsiteX23" fmla="*/ 171450 w 325438"/>
              <a:gd name="connsiteY23" fmla="*/ 234951 h 336550"/>
              <a:gd name="connsiteX24" fmla="*/ 107950 w 325438"/>
              <a:gd name="connsiteY24" fmla="*/ 195263 h 336550"/>
              <a:gd name="connsiteX25" fmla="*/ 155575 w 325438"/>
              <a:gd name="connsiteY25" fmla="*/ 195263 h 336550"/>
              <a:gd name="connsiteX26" fmla="*/ 155575 w 325438"/>
              <a:gd name="connsiteY26" fmla="*/ 234951 h 336550"/>
              <a:gd name="connsiteX27" fmla="*/ 107950 w 325438"/>
              <a:gd name="connsiteY27" fmla="*/ 234951 h 336550"/>
              <a:gd name="connsiteX28" fmla="*/ 46038 w 325438"/>
              <a:gd name="connsiteY28" fmla="*/ 195263 h 336550"/>
              <a:gd name="connsiteX29" fmla="*/ 93663 w 325438"/>
              <a:gd name="connsiteY29" fmla="*/ 195263 h 336550"/>
              <a:gd name="connsiteX30" fmla="*/ 93663 w 325438"/>
              <a:gd name="connsiteY30" fmla="*/ 234951 h 336550"/>
              <a:gd name="connsiteX31" fmla="*/ 46038 w 325438"/>
              <a:gd name="connsiteY31" fmla="*/ 234951 h 336550"/>
              <a:gd name="connsiteX32" fmla="*/ 233363 w 325438"/>
              <a:gd name="connsiteY32" fmla="*/ 139700 h 336550"/>
              <a:gd name="connsiteX33" fmla="*/ 279401 w 325438"/>
              <a:gd name="connsiteY33" fmla="*/ 139700 h 336550"/>
              <a:gd name="connsiteX34" fmla="*/ 279401 w 325438"/>
              <a:gd name="connsiteY34" fmla="*/ 180975 h 336550"/>
              <a:gd name="connsiteX35" fmla="*/ 233363 w 325438"/>
              <a:gd name="connsiteY35" fmla="*/ 180975 h 336550"/>
              <a:gd name="connsiteX36" fmla="*/ 171450 w 325438"/>
              <a:gd name="connsiteY36" fmla="*/ 139700 h 336550"/>
              <a:gd name="connsiteX37" fmla="*/ 217488 w 325438"/>
              <a:gd name="connsiteY37" fmla="*/ 139700 h 336550"/>
              <a:gd name="connsiteX38" fmla="*/ 217488 w 325438"/>
              <a:gd name="connsiteY38" fmla="*/ 180975 h 336550"/>
              <a:gd name="connsiteX39" fmla="*/ 171450 w 325438"/>
              <a:gd name="connsiteY39" fmla="*/ 180975 h 336550"/>
              <a:gd name="connsiteX40" fmla="*/ 107950 w 325438"/>
              <a:gd name="connsiteY40" fmla="*/ 139700 h 336550"/>
              <a:gd name="connsiteX41" fmla="*/ 155575 w 325438"/>
              <a:gd name="connsiteY41" fmla="*/ 139700 h 336550"/>
              <a:gd name="connsiteX42" fmla="*/ 155575 w 325438"/>
              <a:gd name="connsiteY42" fmla="*/ 180975 h 336550"/>
              <a:gd name="connsiteX43" fmla="*/ 107950 w 325438"/>
              <a:gd name="connsiteY43" fmla="*/ 180975 h 336550"/>
              <a:gd name="connsiteX44" fmla="*/ 49167 w 325438"/>
              <a:gd name="connsiteY44" fmla="*/ 38100 h 336550"/>
              <a:gd name="connsiteX45" fmla="*/ 25400 w 325438"/>
              <a:gd name="connsiteY45" fmla="*/ 61753 h 336550"/>
              <a:gd name="connsiteX46" fmla="*/ 25400 w 325438"/>
              <a:gd name="connsiteY46" fmla="*/ 289085 h 336550"/>
              <a:gd name="connsiteX47" fmla="*/ 49167 w 325438"/>
              <a:gd name="connsiteY47" fmla="*/ 312738 h 336550"/>
              <a:gd name="connsiteX48" fmla="*/ 276271 w 325438"/>
              <a:gd name="connsiteY48" fmla="*/ 312738 h 336550"/>
              <a:gd name="connsiteX49" fmla="*/ 300038 w 325438"/>
              <a:gd name="connsiteY49" fmla="*/ 289085 h 336550"/>
              <a:gd name="connsiteX50" fmla="*/ 300038 w 325438"/>
              <a:gd name="connsiteY50" fmla="*/ 61753 h 336550"/>
              <a:gd name="connsiteX51" fmla="*/ 276271 w 325438"/>
              <a:gd name="connsiteY51" fmla="*/ 38100 h 336550"/>
              <a:gd name="connsiteX52" fmla="*/ 269669 w 325438"/>
              <a:gd name="connsiteY52" fmla="*/ 38100 h 336550"/>
              <a:gd name="connsiteX53" fmla="*/ 269669 w 325438"/>
              <a:gd name="connsiteY53" fmla="*/ 63067 h 336550"/>
              <a:gd name="connsiteX54" fmla="*/ 276271 w 325438"/>
              <a:gd name="connsiteY54" fmla="*/ 74894 h 336550"/>
              <a:gd name="connsiteX55" fmla="*/ 260427 w 325438"/>
              <a:gd name="connsiteY55" fmla="*/ 90662 h 336550"/>
              <a:gd name="connsiteX56" fmla="*/ 244582 w 325438"/>
              <a:gd name="connsiteY56" fmla="*/ 74894 h 336550"/>
              <a:gd name="connsiteX57" fmla="*/ 249864 w 325438"/>
              <a:gd name="connsiteY57" fmla="*/ 63067 h 336550"/>
              <a:gd name="connsiteX58" fmla="*/ 249864 w 325438"/>
              <a:gd name="connsiteY58" fmla="*/ 38100 h 336550"/>
              <a:gd name="connsiteX59" fmla="*/ 231379 w 325438"/>
              <a:gd name="connsiteY59" fmla="*/ 38100 h 336550"/>
              <a:gd name="connsiteX60" fmla="*/ 231379 w 325438"/>
              <a:gd name="connsiteY60" fmla="*/ 63067 h 336550"/>
              <a:gd name="connsiteX61" fmla="*/ 236660 w 325438"/>
              <a:gd name="connsiteY61" fmla="*/ 74894 h 336550"/>
              <a:gd name="connsiteX62" fmla="*/ 220816 w 325438"/>
              <a:gd name="connsiteY62" fmla="*/ 90662 h 336550"/>
              <a:gd name="connsiteX63" fmla="*/ 204971 w 325438"/>
              <a:gd name="connsiteY63" fmla="*/ 74894 h 336550"/>
              <a:gd name="connsiteX64" fmla="*/ 210253 w 325438"/>
              <a:gd name="connsiteY64" fmla="*/ 63067 h 336550"/>
              <a:gd name="connsiteX65" fmla="*/ 210253 w 325438"/>
              <a:gd name="connsiteY65" fmla="*/ 38100 h 336550"/>
              <a:gd name="connsiteX66" fmla="*/ 191767 w 325438"/>
              <a:gd name="connsiteY66" fmla="*/ 38100 h 336550"/>
              <a:gd name="connsiteX67" fmla="*/ 191767 w 325438"/>
              <a:gd name="connsiteY67" fmla="*/ 63067 h 336550"/>
              <a:gd name="connsiteX68" fmla="*/ 198369 w 325438"/>
              <a:gd name="connsiteY68" fmla="*/ 74894 h 336550"/>
              <a:gd name="connsiteX69" fmla="*/ 182525 w 325438"/>
              <a:gd name="connsiteY69" fmla="*/ 90662 h 336550"/>
              <a:gd name="connsiteX70" fmla="*/ 166680 w 325438"/>
              <a:gd name="connsiteY70" fmla="*/ 74894 h 336550"/>
              <a:gd name="connsiteX71" fmla="*/ 171962 w 325438"/>
              <a:gd name="connsiteY71" fmla="*/ 63067 h 336550"/>
              <a:gd name="connsiteX72" fmla="*/ 171962 w 325438"/>
              <a:gd name="connsiteY72" fmla="*/ 38100 h 336550"/>
              <a:gd name="connsiteX73" fmla="*/ 153476 w 325438"/>
              <a:gd name="connsiteY73" fmla="*/ 38100 h 336550"/>
              <a:gd name="connsiteX74" fmla="*/ 153476 w 325438"/>
              <a:gd name="connsiteY74" fmla="*/ 63067 h 336550"/>
              <a:gd name="connsiteX75" fmla="*/ 158758 w 325438"/>
              <a:gd name="connsiteY75" fmla="*/ 74894 h 336550"/>
              <a:gd name="connsiteX76" fmla="*/ 142913 w 325438"/>
              <a:gd name="connsiteY76" fmla="*/ 90662 h 336550"/>
              <a:gd name="connsiteX77" fmla="*/ 127069 w 325438"/>
              <a:gd name="connsiteY77" fmla="*/ 74894 h 336550"/>
              <a:gd name="connsiteX78" fmla="*/ 133671 w 325438"/>
              <a:gd name="connsiteY78" fmla="*/ 63067 h 336550"/>
              <a:gd name="connsiteX79" fmla="*/ 133671 w 325438"/>
              <a:gd name="connsiteY79" fmla="*/ 38100 h 336550"/>
              <a:gd name="connsiteX80" fmla="*/ 115186 w 325438"/>
              <a:gd name="connsiteY80" fmla="*/ 38100 h 336550"/>
              <a:gd name="connsiteX81" fmla="*/ 115186 w 325438"/>
              <a:gd name="connsiteY81" fmla="*/ 63067 h 336550"/>
              <a:gd name="connsiteX82" fmla="*/ 120467 w 325438"/>
              <a:gd name="connsiteY82" fmla="*/ 74894 h 336550"/>
              <a:gd name="connsiteX83" fmla="*/ 104623 w 325438"/>
              <a:gd name="connsiteY83" fmla="*/ 90662 h 336550"/>
              <a:gd name="connsiteX84" fmla="*/ 88778 w 325438"/>
              <a:gd name="connsiteY84" fmla="*/ 74894 h 336550"/>
              <a:gd name="connsiteX85" fmla="*/ 94060 w 325438"/>
              <a:gd name="connsiteY85" fmla="*/ 63067 h 336550"/>
              <a:gd name="connsiteX86" fmla="*/ 94060 w 325438"/>
              <a:gd name="connsiteY86" fmla="*/ 38100 h 336550"/>
              <a:gd name="connsiteX87" fmla="*/ 75574 w 325438"/>
              <a:gd name="connsiteY87" fmla="*/ 38100 h 336550"/>
              <a:gd name="connsiteX88" fmla="*/ 75574 w 325438"/>
              <a:gd name="connsiteY88" fmla="*/ 63067 h 336550"/>
              <a:gd name="connsiteX89" fmla="*/ 80856 w 325438"/>
              <a:gd name="connsiteY89" fmla="*/ 74894 h 336550"/>
              <a:gd name="connsiteX90" fmla="*/ 65011 w 325438"/>
              <a:gd name="connsiteY90" fmla="*/ 90662 h 336550"/>
              <a:gd name="connsiteX91" fmla="*/ 49167 w 325438"/>
              <a:gd name="connsiteY91" fmla="*/ 74894 h 336550"/>
              <a:gd name="connsiteX92" fmla="*/ 55769 w 325438"/>
              <a:gd name="connsiteY92" fmla="*/ 63067 h 336550"/>
              <a:gd name="connsiteX93" fmla="*/ 55769 w 325438"/>
              <a:gd name="connsiteY93" fmla="*/ 38100 h 336550"/>
              <a:gd name="connsiteX94" fmla="*/ 49167 w 325438"/>
              <a:gd name="connsiteY94" fmla="*/ 38100 h 336550"/>
              <a:gd name="connsiteX95" fmla="*/ 65315 w 325438"/>
              <a:gd name="connsiteY95" fmla="*/ 4763 h 336550"/>
              <a:gd name="connsiteX96" fmla="*/ 61913 w 325438"/>
              <a:gd name="connsiteY96" fmla="*/ 10110 h 336550"/>
              <a:gd name="connsiteX97" fmla="*/ 61913 w 325438"/>
              <a:gd name="connsiteY97" fmla="*/ 75616 h 336550"/>
              <a:gd name="connsiteX98" fmla="*/ 65315 w 325438"/>
              <a:gd name="connsiteY98" fmla="*/ 80963 h 336550"/>
              <a:gd name="connsiteX99" fmla="*/ 69851 w 325438"/>
              <a:gd name="connsiteY99" fmla="*/ 75616 h 336550"/>
              <a:gd name="connsiteX100" fmla="*/ 69851 w 325438"/>
              <a:gd name="connsiteY100" fmla="*/ 10110 h 336550"/>
              <a:gd name="connsiteX101" fmla="*/ 65315 w 325438"/>
              <a:gd name="connsiteY101" fmla="*/ 4763 h 336550"/>
              <a:gd name="connsiteX102" fmla="*/ 104776 w 325438"/>
              <a:gd name="connsiteY102" fmla="*/ 4763 h 336550"/>
              <a:gd name="connsiteX103" fmla="*/ 100013 w 325438"/>
              <a:gd name="connsiteY103" fmla="*/ 10110 h 336550"/>
              <a:gd name="connsiteX104" fmla="*/ 100013 w 325438"/>
              <a:gd name="connsiteY104" fmla="*/ 75616 h 336550"/>
              <a:gd name="connsiteX105" fmla="*/ 104776 w 325438"/>
              <a:gd name="connsiteY105" fmla="*/ 80963 h 336550"/>
              <a:gd name="connsiteX106" fmla="*/ 109538 w 325438"/>
              <a:gd name="connsiteY106" fmla="*/ 75616 h 336550"/>
              <a:gd name="connsiteX107" fmla="*/ 109538 w 325438"/>
              <a:gd name="connsiteY107" fmla="*/ 10110 h 336550"/>
              <a:gd name="connsiteX108" fmla="*/ 104776 w 325438"/>
              <a:gd name="connsiteY108" fmla="*/ 4763 h 336550"/>
              <a:gd name="connsiteX109" fmla="*/ 142876 w 325438"/>
              <a:gd name="connsiteY109" fmla="*/ 4763 h 336550"/>
              <a:gd name="connsiteX110" fmla="*/ 138113 w 325438"/>
              <a:gd name="connsiteY110" fmla="*/ 10110 h 336550"/>
              <a:gd name="connsiteX111" fmla="*/ 138113 w 325438"/>
              <a:gd name="connsiteY111" fmla="*/ 75616 h 336550"/>
              <a:gd name="connsiteX112" fmla="*/ 142876 w 325438"/>
              <a:gd name="connsiteY112" fmla="*/ 80963 h 336550"/>
              <a:gd name="connsiteX113" fmla="*/ 147638 w 325438"/>
              <a:gd name="connsiteY113" fmla="*/ 75616 h 336550"/>
              <a:gd name="connsiteX114" fmla="*/ 147638 w 325438"/>
              <a:gd name="connsiteY114" fmla="*/ 10110 h 336550"/>
              <a:gd name="connsiteX115" fmla="*/ 142876 w 325438"/>
              <a:gd name="connsiteY115" fmla="*/ 4763 h 336550"/>
              <a:gd name="connsiteX116" fmla="*/ 182563 w 325438"/>
              <a:gd name="connsiteY116" fmla="*/ 4763 h 336550"/>
              <a:gd name="connsiteX117" fmla="*/ 177800 w 325438"/>
              <a:gd name="connsiteY117" fmla="*/ 10110 h 336550"/>
              <a:gd name="connsiteX118" fmla="*/ 177800 w 325438"/>
              <a:gd name="connsiteY118" fmla="*/ 75616 h 336550"/>
              <a:gd name="connsiteX119" fmla="*/ 182563 w 325438"/>
              <a:gd name="connsiteY119" fmla="*/ 80963 h 336550"/>
              <a:gd name="connsiteX120" fmla="*/ 187325 w 325438"/>
              <a:gd name="connsiteY120" fmla="*/ 75616 h 336550"/>
              <a:gd name="connsiteX121" fmla="*/ 187325 w 325438"/>
              <a:gd name="connsiteY121" fmla="*/ 10110 h 336550"/>
              <a:gd name="connsiteX122" fmla="*/ 182563 w 325438"/>
              <a:gd name="connsiteY122" fmla="*/ 4763 h 336550"/>
              <a:gd name="connsiteX123" fmla="*/ 220663 w 325438"/>
              <a:gd name="connsiteY123" fmla="*/ 4763 h 336550"/>
              <a:gd name="connsiteX124" fmla="*/ 215900 w 325438"/>
              <a:gd name="connsiteY124" fmla="*/ 10110 h 336550"/>
              <a:gd name="connsiteX125" fmla="*/ 215900 w 325438"/>
              <a:gd name="connsiteY125" fmla="*/ 75616 h 336550"/>
              <a:gd name="connsiteX126" fmla="*/ 220663 w 325438"/>
              <a:gd name="connsiteY126" fmla="*/ 80963 h 336550"/>
              <a:gd name="connsiteX127" fmla="*/ 225425 w 325438"/>
              <a:gd name="connsiteY127" fmla="*/ 75616 h 336550"/>
              <a:gd name="connsiteX128" fmla="*/ 225425 w 325438"/>
              <a:gd name="connsiteY128" fmla="*/ 10110 h 336550"/>
              <a:gd name="connsiteX129" fmla="*/ 220663 w 325438"/>
              <a:gd name="connsiteY129" fmla="*/ 4763 h 336550"/>
              <a:gd name="connsiteX130" fmla="*/ 260124 w 325438"/>
              <a:gd name="connsiteY130" fmla="*/ 4763 h 336550"/>
              <a:gd name="connsiteX131" fmla="*/ 255588 w 325438"/>
              <a:gd name="connsiteY131" fmla="*/ 10110 h 336550"/>
              <a:gd name="connsiteX132" fmla="*/ 255588 w 325438"/>
              <a:gd name="connsiteY132" fmla="*/ 75616 h 336550"/>
              <a:gd name="connsiteX133" fmla="*/ 260124 w 325438"/>
              <a:gd name="connsiteY133" fmla="*/ 80963 h 336550"/>
              <a:gd name="connsiteX134" fmla="*/ 263526 w 325438"/>
              <a:gd name="connsiteY134" fmla="*/ 75616 h 336550"/>
              <a:gd name="connsiteX135" fmla="*/ 263526 w 325438"/>
              <a:gd name="connsiteY135" fmla="*/ 10110 h 336550"/>
              <a:gd name="connsiteX136" fmla="*/ 260124 w 325438"/>
              <a:gd name="connsiteY136" fmla="*/ 4763 h 336550"/>
              <a:gd name="connsiteX137" fmla="*/ 64823 w 325438"/>
              <a:gd name="connsiteY137" fmla="*/ 0 h 336550"/>
              <a:gd name="connsiteX138" fmla="*/ 75406 w 325438"/>
              <a:gd name="connsiteY138" fmla="*/ 10517 h 336550"/>
              <a:gd name="connsiteX139" fmla="*/ 75406 w 325438"/>
              <a:gd name="connsiteY139" fmla="*/ 14461 h 336550"/>
              <a:gd name="connsiteX140" fmla="*/ 93927 w 325438"/>
              <a:gd name="connsiteY140" fmla="*/ 14461 h 336550"/>
              <a:gd name="connsiteX141" fmla="*/ 93927 w 325438"/>
              <a:gd name="connsiteY141" fmla="*/ 10517 h 336550"/>
              <a:gd name="connsiteX142" fmla="*/ 104511 w 325438"/>
              <a:gd name="connsiteY142" fmla="*/ 0 h 336550"/>
              <a:gd name="connsiteX143" fmla="*/ 115094 w 325438"/>
              <a:gd name="connsiteY143" fmla="*/ 10517 h 336550"/>
              <a:gd name="connsiteX144" fmla="*/ 115094 w 325438"/>
              <a:gd name="connsiteY144" fmla="*/ 14461 h 336550"/>
              <a:gd name="connsiteX145" fmla="*/ 133615 w 325438"/>
              <a:gd name="connsiteY145" fmla="*/ 14461 h 336550"/>
              <a:gd name="connsiteX146" fmla="*/ 133615 w 325438"/>
              <a:gd name="connsiteY146" fmla="*/ 10517 h 336550"/>
              <a:gd name="connsiteX147" fmla="*/ 142875 w 325438"/>
              <a:gd name="connsiteY147" fmla="*/ 0 h 336550"/>
              <a:gd name="connsiteX148" fmla="*/ 153459 w 325438"/>
              <a:gd name="connsiteY148" fmla="*/ 10517 h 336550"/>
              <a:gd name="connsiteX149" fmla="*/ 153459 w 325438"/>
              <a:gd name="connsiteY149" fmla="*/ 14461 h 336550"/>
              <a:gd name="connsiteX150" fmla="*/ 171980 w 325438"/>
              <a:gd name="connsiteY150" fmla="*/ 14461 h 336550"/>
              <a:gd name="connsiteX151" fmla="*/ 171980 w 325438"/>
              <a:gd name="connsiteY151" fmla="*/ 10517 h 336550"/>
              <a:gd name="connsiteX152" fmla="*/ 182563 w 325438"/>
              <a:gd name="connsiteY152" fmla="*/ 0 h 336550"/>
              <a:gd name="connsiteX153" fmla="*/ 191823 w 325438"/>
              <a:gd name="connsiteY153" fmla="*/ 10517 h 336550"/>
              <a:gd name="connsiteX154" fmla="*/ 191823 w 325438"/>
              <a:gd name="connsiteY154" fmla="*/ 14461 h 336550"/>
              <a:gd name="connsiteX155" fmla="*/ 210344 w 325438"/>
              <a:gd name="connsiteY155" fmla="*/ 14461 h 336550"/>
              <a:gd name="connsiteX156" fmla="*/ 210344 w 325438"/>
              <a:gd name="connsiteY156" fmla="*/ 10517 h 336550"/>
              <a:gd name="connsiteX157" fmla="*/ 220927 w 325438"/>
              <a:gd name="connsiteY157" fmla="*/ 0 h 336550"/>
              <a:gd name="connsiteX158" fmla="*/ 231511 w 325438"/>
              <a:gd name="connsiteY158" fmla="*/ 10517 h 336550"/>
              <a:gd name="connsiteX159" fmla="*/ 231511 w 325438"/>
              <a:gd name="connsiteY159" fmla="*/ 14461 h 336550"/>
              <a:gd name="connsiteX160" fmla="*/ 250032 w 325438"/>
              <a:gd name="connsiteY160" fmla="*/ 14461 h 336550"/>
              <a:gd name="connsiteX161" fmla="*/ 250032 w 325438"/>
              <a:gd name="connsiteY161" fmla="*/ 10517 h 336550"/>
              <a:gd name="connsiteX162" fmla="*/ 260615 w 325438"/>
              <a:gd name="connsiteY162" fmla="*/ 0 h 336550"/>
              <a:gd name="connsiteX163" fmla="*/ 269875 w 325438"/>
              <a:gd name="connsiteY163" fmla="*/ 10517 h 336550"/>
              <a:gd name="connsiteX164" fmla="*/ 269875 w 325438"/>
              <a:gd name="connsiteY164" fmla="*/ 14461 h 336550"/>
              <a:gd name="connsiteX165" fmla="*/ 276490 w 325438"/>
              <a:gd name="connsiteY165" fmla="*/ 14461 h 336550"/>
              <a:gd name="connsiteX166" fmla="*/ 325438 w 325438"/>
              <a:gd name="connsiteY166" fmla="*/ 61789 h 336550"/>
              <a:gd name="connsiteX167" fmla="*/ 325438 w 325438"/>
              <a:gd name="connsiteY167" fmla="*/ 289223 h 336550"/>
              <a:gd name="connsiteX168" fmla="*/ 276490 w 325438"/>
              <a:gd name="connsiteY168" fmla="*/ 336550 h 336550"/>
              <a:gd name="connsiteX169" fmla="*/ 48948 w 325438"/>
              <a:gd name="connsiteY169" fmla="*/ 336550 h 336550"/>
              <a:gd name="connsiteX170" fmla="*/ 0 w 325438"/>
              <a:gd name="connsiteY170" fmla="*/ 289223 h 336550"/>
              <a:gd name="connsiteX171" fmla="*/ 0 w 325438"/>
              <a:gd name="connsiteY171" fmla="*/ 61789 h 336550"/>
              <a:gd name="connsiteX172" fmla="*/ 48948 w 325438"/>
              <a:gd name="connsiteY172" fmla="*/ 14461 h 336550"/>
              <a:gd name="connsiteX173" fmla="*/ 55563 w 325438"/>
              <a:gd name="connsiteY173" fmla="*/ 14461 h 336550"/>
              <a:gd name="connsiteX174" fmla="*/ 55563 w 325438"/>
              <a:gd name="connsiteY174" fmla="*/ 10517 h 336550"/>
              <a:gd name="connsiteX175" fmla="*/ 64823 w 325438"/>
              <a:gd name="connsiteY175" fmla="*/ 0 h 33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</a:cxnLst>
            <a:rect l="l" t="t" r="r" b="b"/>
            <a:pathLst>
              <a:path w="325438" h="336550">
                <a:moveTo>
                  <a:pt x="233363" y="249238"/>
                </a:moveTo>
                <a:lnTo>
                  <a:pt x="279401" y="249238"/>
                </a:lnTo>
                <a:lnTo>
                  <a:pt x="279401" y="290513"/>
                </a:lnTo>
                <a:lnTo>
                  <a:pt x="233363" y="290513"/>
                </a:lnTo>
                <a:close/>
                <a:moveTo>
                  <a:pt x="171450" y="249238"/>
                </a:moveTo>
                <a:lnTo>
                  <a:pt x="217488" y="249238"/>
                </a:lnTo>
                <a:lnTo>
                  <a:pt x="217488" y="290513"/>
                </a:lnTo>
                <a:lnTo>
                  <a:pt x="171450" y="290513"/>
                </a:lnTo>
                <a:close/>
                <a:moveTo>
                  <a:pt x="107950" y="249238"/>
                </a:moveTo>
                <a:lnTo>
                  <a:pt x="155575" y="249238"/>
                </a:lnTo>
                <a:lnTo>
                  <a:pt x="155575" y="290513"/>
                </a:lnTo>
                <a:lnTo>
                  <a:pt x="107950" y="290513"/>
                </a:lnTo>
                <a:close/>
                <a:moveTo>
                  <a:pt x="46038" y="249238"/>
                </a:moveTo>
                <a:lnTo>
                  <a:pt x="93663" y="249238"/>
                </a:lnTo>
                <a:lnTo>
                  <a:pt x="93663" y="290513"/>
                </a:lnTo>
                <a:lnTo>
                  <a:pt x="46038" y="290513"/>
                </a:lnTo>
                <a:close/>
                <a:moveTo>
                  <a:pt x="233363" y="195263"/>
                </a:moveTo>
                <a:lnTo>
                  <a:pt x="279401" y="195263"/>
                </a:lnTo>
                <a:lnTo>
                  <a:pt x="279401" y="234951"/>
                </a:lnTo>
                <a:lnTo>
                  <a:pt x="233363" y="234951"/>
                </a:lnTo>
                <a:close/>
                <a:moveTo>
                  <a:pt x="171450" y="195263"/>
                </a:moveTo>
                <a:lnTo>
                  <a:pt x="217488" y="195263"/>
                </a:lnTo>
                <a:lnTo>
                  <a:pt x="217488" y="234951"/>
                </a:lnTo>
                <a:lnTo>
                  <a:pt x="171450" y="234951"/>
                </a:lnTo>
                <a:close/>
                <a:moveTo>
                  <a:pt x="107950" y="195263"/>
                </a:moveTo>
                <a:lnTo>
                  <a:pt x="155575" y="195263"/>
                </a:lnTo>
                <a:lnTo>
                  <a:pt x="155575" y="234951"/>
                </a:lnTo>
                <a:lnTo>
                  <a:pt x="107950" y="234951"/>
                </a:lnTo>
                <a:close/>
                <a:moveTo>
                  <a:pt x="46038" y="195263"/>
                </a:moveTo>
                <a:lnTo>
                  <a:pt x="93663" y="195263"/>
                </a:lnTo>
                <a:lnTo>
                  <a:pt x="93663" y="234951"/>
                </a:lnTo>
                <a:lnTo>
                  <a:pt x="46038" y="234951"/>
                </a:lnTo>
                <a:close/>
                <a:moveTo>
                  <a:pt x="233363" y="139700"/>
                </a:moveTo>
                <a:lnTo>
                  <a:pt x="279401" y="139700"/>
                </a:lnTo>
                <a:lnTo>
                  <a:pt x="279401" y="180975"/>
                </a:lnTo>
                <a:lnTo>
                  <a:pt x="233363" y="180975"/>
                </a:lnTo>
                <a:close/>
                <a:moveTo>
                  <a:pt x="171450" y="139700"/>
                </a:moveTo>
                <a:lnTo>
                  <a:pt x="217488" y="139700"/>
                </a:lnTo>
                <a:lnTo>
                  <a:pt x="217488" y="180975"/>
                </a:lnTo>
                <a:lnTo>
                  <a:pt x="171450" y="180975"/>
                </a:lnTo>
                <a:close/>
                <a:moveTo>
                  <a:pt x="107950" y="139700"/>
                </a:moveTo>
                <a:lnTo>
                  <a:pt x="155575" y="139700"/>
                </a:lnTo>
                <a:lnTo>
                  <a:pt x="155575" y="180975"/>
                </a:lnTo>
                <a:lnTo>
                  <a:pt x="107950" y="180975"/>
                </a:lnTo>
                <a:close/>
                <a:moveTo>
                  <a:pt x="49167" y="38100"/>
                </a:moveTo>
                <a:cubicBezTo>
                  <a:pt x="35963" y="38100"/>
                  <a:pt x="25400" y="48613"/>
                  <a:pt x="25400" y="61753"/>
                </a:cubicBezTo>
                <a:cubicBezTo>
                  <a:pt x="25400" y="61753"/>
                  <a:pt x="25400" y="61753"/>
                  <a:pt x="25400" y="289085"/>
                </a:cubicBezTo>
                <a:cubicBezTo>
                  <a:pt x="25400" y="302226"/>
                  <a:pt x="35963" y="312738"/>
                  <a:pt x="49167" y="312738"/>
                </a:cubicBezTo>
                <a:cubicBezTo>
                  <a:pt x="49167" y="312738"/>
                  <a:pt x="49167" y="312738"/>
                  <a:pt x="276271" y="312738"/>
                </a:cubicBezTo>
                <a:cubicBezTo>
                  <a:pt x="289475" y="312738"/>
                  <a:pt x="300038" y="302226"/>
                  <a:pt x="300038" y="289085"/>
                </a:cubicBezTo>
                <a:cubicBezTo>
                  <a:pt x="300038" y="289085"/>
                  <a:pt x="300038" y="289085"/>
                  <a:pt x="300038" y="61753"/>
                </a:cubicBezTo>
                <a:cubicBezTo>
                  <a:pt x="300038" y="48613"/>
                  <a:pt x="289475" y="38100"/>
                  <a:pt x="276271" y="38100"/>
                </a:cubicBezTo>
                <a:cubicBezTo>
                  <a:pt x="276271" y="38100"/>
                  <a:pt x="276271" y="38100"/>
                  <a:pt x="269669" y="38100"/>
                </a:cubicBezTo>
                <a:cubicBezTo>
                  <a:pt x="269669" y="38100"/>
                  <a:pt x="269669" y="38100"/>
                  <a:pt x="269669" y="63067"/>
                </a:cubicBezTo>
                <a:cubicBezTo>
                  <a:pt x="273631" y="65695"/>
                  <a:pt x="276271" y="70951"/>
                  <a:pt x="276271" y="74894"/>
                </a:cubicBezTo>
                <a:cubicBezTo>
                  <a:pt x="276271" y="84092"/>
                  <a:pt x="268349" y="90662"/>
                  <a:pt x="260427" y="90662"/>
                </a:cubicBezTo>
                <a:cubicBezTo>
                  <a:pt x="251184" y="90662"/>
                  <a:pt x="244582" y="84092"/>
                  <a:pt x="244582" y="74894"/>
                </a:cubicBezTo>
                <a:cubicBezTo>
                  <a:pt x="244582" y="70951"/>
                  <a:pt x="245903" y="65695"/>
                  <a:pt x="249864" y="63067"/>
                </a:cubicBezTo>
                <a:cubicBezTo>
                  <a:pt x="249864" y="63067"/>
                  <a:pt x="249864" y="63067"/>
                  <a:pt x="249864" y="38100"/>
                </a:cubicBezTo>
                <a:cubicBezTo>
                  <a:pt x="249864" y="38100"/>
                  <a:pt x="249864" y="38100"/>
                  <a:pt x="231379" y="38100"/>
                </a:cubicBezTo>
                <a:cubicBezTo>
                  <a:pt x="231379" y="38100"/>
                  <a:pt x="231379" y="38100"/>
                  <a:pt x="231379" y="63067"/>
                </a:cubicBezTo>
                <a:cubicBezTo>
                  <a:pt x="234019" y="65695"/>
                  <a:pt x="236660" y="70951"/>
                  <a:pt x="236660" y="74894"/>
                </a:cubicBezTo>
                <a:cubicBezTo>
                  <a:pt x="236660" y="84092"/>
                  <a:pt x="230058" y="90662"/>
                  <a:pt x="220816" y="90662"/>
                </a:cubicBezTo>
                <a:cubicBezTo>
                  <a:pt x="212893" y="90662"/>
                  <a:pt x="204971" y="84092"/>
                  <a:pt x="204971" y="74894"/>
                </a:cubicBezTo>
                <a:cubicBezTo>
                  <a:pt x="204971" y="70951"/>
                  <a:pt x="207612" y="65695"/>
                  <a:pt x="210253" y="63067"/>
                </a:cubicBezTo>
                <a:cubicBezTo>
                  <a:pt x="210253" y="63067"/>
                  <a:pt x="210253" y="63067"/>
                  <a:pt x="210253" y="38100"/>
                </a:cubicBezTo>
                <a:cubicBezTo>
                  <a:pt x="210253" y="38100"/>
                  <a:pt x="210253" y="38100"/>
                  <a:pt x="191767" y="38100"/>
                </a:cubicBezTo>
                <a:cubicBezTo>
                  <a:pt x="191767" y="38100"/>
                  <a:pt x="191767" y="38100"/>
                  <a:pt x="191767" y="63067"/>
                </a:cubicBezTo>
                <a:cubicBezTo>
                  <a:pt x="195728" y="65695"/>
                  <a:pt x="198369" y="70951"/>
                  <a:pt x="198369" y="74894"/>
                </a:cubicBezTo>
                <a:cubicBezTo>
                  <a:pt x="198369" y="84092"/>
                  <a:pt x="190447" y="90662"/>
                  <a:pt x="182525" y="90662"/>
                </a:cubicBezTo>
                <a:cubicBezTo>
                  <a:pt x="173282" y="90662"/>
                  <a:pt x="166680" y="84092"/>
                  <a:pt x="166680" y="74894"/>
                </a:cubicBezTo>
                <a:cubicBezTo>
                  <a:pt x="166680" y="70951"/>
                  <a:pt x="168001" y="65695"/>
                  <a:pt x="171962" y="63067"/>
                </a:cubicBezTo>
                <a:cubicBezTo>
                  <a:pt x="171962" y="63067"/>
                  <a:pt x="171962" y="63067"/>
                  <a:pt x="171962" y="38100"/>
                </a:cubicBezTo>
                <a:cubicBezTo>
                  <a:pt x="171962" y="38100"/>
                  <a:pt x="171962" y="38100"/>
                  <a:pt x="153476" y="38100"/>
                </a:cubicBezTo>
                <a:cubicBezTo>
                  <a:pt x="153476" y="38100"/>
                  <a:pt x="153476" y="38100"/>
                  <a:pt x="153476" y="63067"/>
                </a:cubicBezTo>
                <a:cubicBezTo>
                  <a:pt x="157438" y="65695"/>
                  <a:pt x="158758" y="70951"/>
                  <a:pt x="158758" y="74894"/>
                </a:cubicBezTo>
                <a:cubicBezTo>
                  <a:pt x="158758" y="84092"/>
                  <a:pt x="152156" y="90662"/>
                  <a:pt x="142913" y="90662"/>
                </a:cubicBezTo>
                <a:cubicBezTo>
                  <a:pt x="134991" y="90662"/>
                  <a:pt x="127069" y="84092"/>
                  <a:pt x="127069" y="74894"/>
                </a:cubicBezTo>
                <a:cubicBezTo>
                  <a:pt x="127069" y="70951"/>
                  <a:pt x="129710" y="65695"/>
                  <a:pt x="133671" y="63067"/>
                </a:cubicBezTo>
                <a:cubicBezTo>
                  <a:pt x="133671" y="63067"/>
                  <a:pt x="133671" y="63067"/>
                  <a:pt x="133671" y="38100"/>
                </a:cubicBezTo>
                <a:cubicBezTo>
                  <a:pt x="133671" y="38100"/>
                  <a:pt x="133671" y="38100"/>
                  <a:pt x="115186" y="38100"/>
                </a:cubicBezTo>
                <a:cubicBezTo>
                  <a:pt x="115186" y="38100"/>
                  <a:pt x="115186" y="38100"/>
                  <a:pt x="115186" y="63067"/>
                </a:cubicBezTo>
                <a:cubicBezTo>
                  <a:pt x="117826" y="65695"/>
                  <a:pt x="120467" y="70951"/>
                  <a:pt x="120467" y="74894"/>
                </a:cubicBezTo>
                <a:cubicBezTo>
                  <a:pt x="120467" y="84092"/>
                  <a:pt x="112545" y="90662"/>
                  <a:pt x="104623" y="90662"/>
                </a:cubicBezTo>
                <a:cubicBezTo>
                  <a:pt x="95380" y="90662"/>
                  <a:pt x="88778" y="84092"/>
                  <a:pt x="88778" y="74894"/>
                </a:cubicBezTo>
                <a:cubicBezTo>
                  <a:pt x="88778" y="70951"/>
                  <a:pt x="91419" y="65695"/>
                  <a:pt x="94060" y="63067"/>
                </a:cubicBezTo>
                <a:cubicBezTo>
                  <a:pt x="94060" y="63067"/>
                  <a:pt x="94060" y="63067"/>
                  <a:pt x="94060" y="38100"/>
                </a:cubicBezTo>
                <a:cubicBezTo>
                  <a:pt x="94060" y="38100"/>
                  <a:pt x="94060" y="38100"/>
                  <a:pt x="75574" y="38100"/>
                </a:cubicBezTo>
                <a:cubicBezTo>
                  <a:pt x="75574" y="38100"/>
                  <a:pt x="75574" y="38100"/>
                  <a:pt x="75574" y="63067"/>
                </a:cubicBezTo>
                <a:cubicBezTo>
                  <a:pt x="79535" y="65695"/>
                  <a:pt x="80856" y="70951"/>
                  <a:pt x="80856" y="74894"/>
                </a:cubicBezTo>
                <a:cubicBezTo>
                  <a:pt x="80856" y="84092"/>
                  <a:pt x="74254" y="90662"/>
                  <a:pt x="65011" y="90662"/>
                </a:cubicBezTo>
                <a:cubicBezTo>
                  <a:pt x="57089" y="90662"/>
                  <a:pt x="49167" y="84092"/>
                  <a:pt x="49167" y="74894"/>
                </a:cubicBezTo>
                <a:cubicBezTo>
                  <a:pt x="49167" y="70951"/>
                  <a:pt x="51808" y="65695"/>
                  <a:pt x="55769" y="63067"/>
                </a:cubicBezTo>
                <a:cubicBezTo>
                  <a:pt x="55769" y="63067"/>
                  <a:pt x="55769" y="63067"/>
                  <a:pt x="55769" y="38100"/>
                </a:cubicBezTo>
                <a:cubicBezTo>
                  <a:pt x="55769" y="38100"/>
                  <a:pt x="55769" y="38100"/>
                  <a:pt x="49167" y="38100"/>
                </a:cubicBezTo>
                <a:close/>
                <a:moveTo>
                  <a:pt x="65315" y="4763"/>
                </a:moveTo>
                <a:cubicBezTo>
                  <a:pt x="63047" y="4763"/>
                  <a:pt x="61913" y="7437"/>
                  <a:pt x="61913" y="10110"/>
                </a:cubicBezTo>
                <a:lnTo>
                  <a:pt x="61913" y="75616"/>
                </a:lnTo>
                <a:cubicBezTo>
                  <a:pt x="61913" y="79626"/>
                  <a:pt x="63047" y="80963"/>
                  <a:pt x="65315" y="80963"/>
                </a:cubicBezTo>
                <a:cubicBezTo>
                  <a:pt x="68717" y="80963"/>
                  <a:pt x="69851" y="79626"/>
                  <a:pt x="69851" y="75616"/>
                </a:cubicBezTo>
                <a:cubicBezTo>
                  <a:pt x="69851" y="75616"/>
                  <a:pt x="69851" y="75616"/>
                  <a:pt x="69851" y="10110"/>
                </a:cubicBezTo>
                <a:cubicBezTo>
                  <a:pt x="69851" y="7437"/>
                  <a:pt x="68717" y="4763"/>
                  <a:pt x="65315" y="4763"/>
                </a:cubicBezTo>
                <a:close/>
                <a:moveTo>
                  <a:pt x="104776" y="4763"/>
                </a:moveTo>
                <a:cubicBezTo>
                  <a:pt x="102394" y="4763"/>
                  <a:pt x="100013" y="7437"/>
                  <a:pt x="100013" y="10110"/>
                </a:cubicBezTo>
                <a:lnTo>
                  <a:pt x="100013" y="75616"/>
                </a:lnTo>
                <a:cubicBezTo>
                  <a:pt x="100013" y="79626"/>
                  <a:pt x="102394" y="80963"/>
                  <a:pt x="104776" y="80963"/>
                </a:cubicBezTo>
                <a:cubicBezTo>
                  <a:pt x="107157" y="80963"/>
                  <a:pt x="109538" y="79626"/>
                  <a:pt x="109538" y="75616"/>
                </a:cubicBezTo>
                <a:cubicBezTo>
                  <a:pt x="109538" y="75616"/>
                  <a:pt x="109538" y="75616"/>
                  <a:pt x="109538" y="10110"/>
                </a:cubicBezTo>
                <a:cubicBezTo>
                  <a:pt x="109538" y="7437"/>
                  <a:pt x="107157" y="4763"/>
                  <a:pt x="104776" y="4763"/>
                </a:cubicBezTo>
                <a:close/>
                <a:moveTo>
                  <a:pt x="142876" y="4763"/>
                </a:moveTo>
                <a:cubicBezTo>
                  <a:pt x="140494" y="4763"/>
                  <a:pt x="138113" y="7437"/>
                  <a:pt x="138113" y="10110"/>
                </a:cubicBezTo>
                <a:lnTo>
                  <a:pt x="138113" y="75616"/>
                </a:lnTo>
                <a:cubicBezTo>
                  <a:pt x="138113" y="79626"/>
                  <a:pt x="140494" y="80963"/>
                  <a:pt x="142876" y="80963"/>
                </a:cubicBezTo>
                <a:cubicBezTo>
                  <a:pt x="145257" y="80963"/>
                  <a:pt x="147638" y="79626"/>
                  <a:pt x="147638" y="75616"/>
                </a:cubicBezTo>
                <a:cubicBezTo>
                  <a:pt x="147638" y="75616"/>
                  <a:pt x="147638" y="75616"/>
                  <a:pt x="147638" y="10110"/>
                </a:cubicBezTo>
                <a:cubicBezTo>
                  <a:pt x="147638" y="7437"/>
                  <a:pt x="145257" y="4763"/>
                  <a:pt x="142876" y="4763"/>
                </a:cubicBezTo>
                <a:close/>
                <a:moveTo>
                  <a:pt x="182563" y="4763"/>
                </a:moveTo>
                <a:cubicBezTo>
                  <a:pt x="180181" y="4763"/>
                  <a:pt x="177800" y="7437"/>
                  <a:pt x="177800" y="10110"/>
                </a:cubicBezTo>
                <a:lnTo>
                  <a:pt x="177800" y="75616"/>
                </a:lnTo>
                <a:cubicBezTo>
                  <a:pt x="177800" y="79626"/>
                  <a:pt x="180181" y="80963"/>
                  <a:pt x="182563" y="80963"/>
                </a:cubicBezTo>
                <a:cubicBezTo>
                  <a:pt x="184944" y="80963"/>
                  <a:pt x="187325" y="79626"/>
                  <a:pt x="187325" y="75616"/>
                </a:cubicBezTo>
                <a:cubicBezTo>
                  <a:pt x="187325" y="75616"/>
                  <a:pt x="187325" y="75616"/>
                  <a:pt x="187325" y="10110"/>
                </a:cubicBezTo>
                <a:cubicBezTo>
                  <a:pt x="187325" y="7437"/>
                  <a:pt x="184944" y="4763"/>
                  <a:pt x="182563" y="4763"/>
                </a:cubicBezTo>
                <a:close/>
                <a:moveTo>
                  <a:pt x="220663" y="4763"/>
                </a:moveTo>
                <a:cubicBezTo>
                  <a:pt x="218281" y="4763"/>
                  <a:pt x="215900" y="7437"/>
                  <a:pt x="215900" y="10110"/>
                </a:cubicBezTo>
                <a:lnTo>
                  <a:pt x="215900" y="75616"/>
                </a:lnTo>
                <a:cubicBezTo>
                  <a:pt x="215900" y="79626"/>
                  <a:pt x="218281" y="80963"/>
                  <a:pt x="220663" y="80963"/>
                </a:cubicBezTo>
                <a:cubicBezTo>
                  <a:pt x="223044" y="80963"/>
                  <a:pt x="225425" y="79626"/>
                  <a:pt x="225425" y="75616"/>
                </a:cubicBezTo>
                <a:cubicBezTo>
                  <a:pt x="225425" y="75616"/>
                  <a:pt x="225425" y="75616"/>
                  <a:pt x="225425" y="10110"/>
                </a:cubicBezTo>
                <a:cubicBezTo>
                  <a:pt x="225425" y="7437"/>
                  <a:pt x="223044" y="4763"/>
                  <a:pt x="220663" y="4763"/>
                </a:cubicBezTo>
                <a:close/>
                <a:moveTo>
                  <a:pt x="260124" y="4763"/>
                </a:moveTo>
                <a:cubicBezTo>
                  <a:pt x="256722" y="4763"/>
                  <a:pt x="255588" y="7437"/>
                  <a:pt x="255588" y="10110"/>
                </a:cubicBezTo>
                <a:lnTo>
                  <a:pt x="255588" y="75616"/>
                </a:lnTo>
                <a:cubicBezTo>
                  <a:pt x="255588" y="79626"/>
                  <a:pt x="256722" y="80963"/>
                  <a:pt x="260124" y="80963"/>
                </a:cubicBezTo>
                <a:cubicBezTo>
                  <a:pt x="262392" y="80963"/>
                  <a:pt x="263526" y="79626"/>
                  <a:pt x="263526" y="75616"/>
                </a:cubicBezTo>
                <a:cubicBezTo>
                  <a:pt x="263526" y="75616"/>
                  <a:pt x="263526" y="75616"/>
                  <a:pt x="263526" y="10110"/>
                </a:cubicBezTo>
                <a:cubicBezTo>
                  <a:pt x="263526" y="7437"/>
                  <a:pt x="262392" y="4763"/>
                  <a:pt x="260124" y="4763"/>
                </a:cubicBezTo>
                <a:close/>
                <a:moveTo>
                  <a:pt x="64823" y="0"/>
                </a:moveTo>
                <a:cubicBezTo>
                  <a:pt x="71438" y="0"/>
                  <a:pt x="75406" y="3944"/>
                  <a:pt x="75406" y="10517"/>
                </a:cubicBezTo>
                <a:cubicBezTo>
                  <a:pt x="75406" y="10517"/>
                  <a:pt x="75406" y="10517"/>
                  <a:pt x="75406" y="14461"/>
                </a:cubicBezTo>
                <a:cubicBezTo>
                  <a:pt x="75406" y="14461"/>
                  <a:pt x="75406" y="14461"/>
                  <a:pt x="93927" y="14461"/>
                </a:cubicBezTo>
                <a:cubicBezTo>
                  <a:pt x="93927" y="14461"/>
                  <a:pt x="93927" y="14461"/>
                  <a:pt x="93927" y="10517"/>
                </a:cubicBezTo>
                <a:cubicBezTo>
                  <a:pt x="93927" y="3944"/>
                  <a:pt x="99219" y="0"/>
                  <a:pt x="104511" y="0"/>
                </a:cubicBezTo>
                <a:cubicBezTo>
                  <a:pt x="109802" y="0"/>
                  <a:pt x="115094" y="3944"/>
                  <a:pt x="115094" y="10517"/>
                </a:cubicBezTo>
                <a:cubicBezTo>
                  <a:pt x="115094" y="10517"/>
                  <a:pt x="115094" y="10517"/>
                  <a:pt x="115094" y="14461"/>
                </a:cubicBezTo>
                <a:cubicBezTo>
                  <a:pt x="115094" y="14461"/>
                  <a:pt x="115094" y="14461"/>
                  <a:pt x="133615" y="14461"/>
                </a:cubicBezTo>
                <a:cubicBezTo>
                  <a:pt x="133615" y="14461"/>
                  <a:pt x="133615" y="14461"/>
                  <a:pt x="133615" y="10517"/>
                </a:cubicBezTo>
                <a:cubicBezTo>
                  <a:pt x="133615" y="3944"/>
                  <a:pt x="137584" y="0"/>
                  <a:pt x="142875" y="0"/>
                </a:cubicBezTo>
                <a:cubicBezTo>
                  <a:pt x="149490" y="0"/>
                  <a:pt x="153459" y="3944"/>
                  <a:pt x="153459" y="10517"/>
                </a:cubicBezTo>
                <a:cubicBezTo>
                  <a:pt x="153459" y="10517"/>
                  <a:pt x="153459" y="10517"/>
                  <a:pt x="153459" y="14461"/>
                </a:cubicBezTo>
                <a:cubicBezTo>
                  <a:pt x="153459" y="14461"/>
                  <a:pt x="153459" y="14461"/>
                  <a:pt x="171980" y="14461"/>
                </a:cubicBezTo>
                <a:cubicBezTo>
                  <a:pt x="171980" y="14461"/>
                  <a:pt x="171980" y="14461"/>
                  <a:pt x="171980" y="10517"/>
                </a:cubicBezTo>
                <a:cubicBezTo>
                  <a:pt x="171980" y="3944"/>
                  <a:pt x="175948" y="0"/>
                  <a:pt x="182563" y="0"/>
                </a:cubicBezTo>
                <a:cubicBezTo>
                  <a:pt x="187855" y="0"/>
                  <a:pt x="191823" y="3944"/>
                  <a:pt x="191823" y="10517"/>
                </a:cubicBezTo>
                <a:cubicBezTo>
                  <a:pt x="191823" y="10517"/>
                  <a:pt x="191823" y="10517"/>
                  <a:pt x="191823" y="14461"/>
                </a:cubicBezTo>
                <a:cubicBezTo>
                  <a:pt x="191823" y="14461"/>
                  <a:pt x="191823" y="14461"/>
                  <a:pt x="210344" y="14461"/>
                </a:cubicBezTo>
                <a:cubicBezTo>
                  <a:pt x="210344" y="14461"/>
                  <a:pt x="210344" y="14461"/>
                  <a:pt x="210344" y="10517"/>
                </a:cubicBezTo>
                <a:cubicBezTo>
                  <a:pt x="210344" y="3944"/>
                  <a:pt x="215636" y="0"/>
                  <a:pt x="220927" y="0"/>
                </a:cubicBezTo>
                <a:cubicBezTo>
                  <a:pt x="226219" y="0"/>
                  <a:pt x="231511" y="3944"/>
                  <a:pt x="231511" y="10517"/>
                </a:cubicBezTo>
                <a:cubicBezTo>
                  <a:pt x="231511" y="10517"/>
                  <a:pt x="231511" y="10517"/>
                  <a:pt x="231511" y="14461"/>
                </a:cubicBezTo>
                <a:cubicBezTo>
                  <a:pt x="231511" y="14461"/>
                  <a:pt x="231511" y="14461"/>
                  <a:pt x="250032" y="14461"/>
                </a:cubicBezTo>
                <a:cubicBezTo>
                  <a:pt x="250032" y="14461"/>
                  <a:pt x="250032" y="14461"/>
                  <a:pt x="250032" y="10517"/>
                </a:cubicBezTo>
                <a:cubicBezTo>
                  <a:pt x="250032" y="3944"/>
                  <a:pt x="254000" y="0"/>
                  <a:pt x="260615" y="0"/>
                </a:cubicBezTo>
                <a:cubicBezTo>
                  <a:pt x="265907" y="0"/>
                  <a:pt x="269875" y="3944"/>
                  <a:pt x="269875" y="10517"/>
                </a:cubicBezTo>
                <a:cubicBezTo>
                  <a:pt x="269875" y="10517"/>
                  <a:pt x="269875" y="10517"/>
                  <a:pt x="269875" y="14461"/>
                </a:cubicBezTo>
                <a:cubicBezTo>
                  <a:pt x="269875" y="14461"/>
                  <a:pt x="269875" y="14461"/>
                  <a:pt x="276490" y="14461"/>
                </a:cubicBezTo>
                <a:cubicBezTo>
                  <a:pt x="302948" y="14461"/>
                  <a:pt x="325438" y="35496"/>
                  <a:pt x="325438" y="61789"/>
                </a:cubicBezTo>
                <a:cubicBezTo>
                  <a:pt x="325438" y="61789"/>
                  <a:pt x="325438" y="61789"/>
                  <a:pt x="325438" y="289223"/>
                </a:cubicBezTo>
                <a:cubicBezTo>
                  <a:pt x="325438" y="315516"/>
                  <a:pt x="302948" y="336550"/>
                  <a:pt x="276490" y="336550"/>
                </a:cubicBezTo>
                <a:cubicBezTo>
                  <a:pt x="276490" y="336550"/>
                  <a:pt x="276490" y="336550"/>
                  <a:pt x="48948" y="336550"/>
                </a:cubicBezTo>
                <a:cubicBezTo>
                  <a:pt x="22490" y="336550"/>
                  <a:pt x="0" y="315516"/>
                  <a:pt x="0" y="289223"/>
                </a:cubicBezTo>
                <a:cubicBezTo>
                  <a:pt x="0" y="289223"/>
                  <a:pt x="0" y="289223"/>
                  <a:pt x="0" y="61789"/>
                </a:cubicBezTo>
                <a:cubicBezTo>
                  <a:pt x="0" y="35496"/>
                  <a:pt x="22490" y="14461"/>
                  <a:pt x="48948" y="14461"/>
                </a:cubicBezTo>
                <a:cubicBezTo>
                  <a:pt x="48948" y="14461"/>
                  <a:pt x="48948" y="14461"/>
                  <a:pt x="55563" y="14461"/>
                </a:cubicBezTo>
                <a:cubicBezTo>
                  <a:pt x="55563" y="14461"/>
                  <a:pt x="55563" y="14461"/>
                  <a:pt x="55563" y="10517"/>
                </a:cubicBezTo>
                <a:cubicBezTo>
                  <a:pt x="55563" y="3944"/>
                  <a:pt x="59531" y="0"/>
                  <a:pt x="64823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>
              <a:defRPr/>
            </a:pPr>
            <a:endParaRPr lang="zh-CN" altLang="en-US" sz="1400" b="1" dirty="0">
              <a:solidFill>
                <a:srgbClr val="00A19A"/>
              </a:solidFill>
              <a:latin typeface="Arial" panose="020B0604020202020204"/>
              <a:sym typeface="Arial" panose="020B0604020202020204" pitchFamily="34" charset="0"/>
            </a:endParaRPr>
          </a:p>
        </p:txBody>
      </p:sp>
      <p:sp>
        <p:nvSpPr>
          <p:cNvPr id="60" name="圆角矩形 2"/>
          <p:cNvSpPr/>
          <p:nvPr/>
        </p:nvSpPr>
        <p:spPr>
          <a:xfrm>
            <a:off x="3950667" y="3225459"/>
            <a:ext cx="1901814" cy="370768"/>
          </a:xfrm>
          <a:prstGeom prst="rect">
            <a:avLst/>
          </a:prstGeom>
          <a:solidFill>
            <a:srgbClr val="E7E7E7"/>
          </a:solidFill>
          <a:ln w="254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>
              <a:defRPr/>
            </a:pPr>
            <a:r>
              <a:rPr lang="zh-CN" altLang="en-US" sz="1200" b="1" dirty="0">
                <a:solidFill>
                  <a:prstClr val="black"/>
                </a:solidFill>
                <a:latin typeface="Arial" panose="020B0604020202020204"/>
                <a:sym typeface="Arial" panose="020B0604020202020204" pitchFamily="34" charset="0"/>
              </a:rPr>
              <a:t>时间：</a:t>
            </a:r>
          </a:p>
        </p:txBody>
      </p:sp>
      <p:grpSp>
        <p:nvGrpSpPr>
          <p:cNvPr id="61" name="组合 60"/>
          <p:cNvGrpSpPr/>
          <p:nvPr/>
        </p:nvGrpSpPr>
        <p:grpSpPr>
          <a:xfrm>
            <a:off x="781473" y="626731"/>
            <a:ext cx="1182793" cy="702261"/>
            <a:chOff x="7266" y="4942"/>
            <a:chExt cx="1531" cy="909"/>
          </a:xfrm>
        </p:grpSpPr>
        <p:sp>
          <p:nvSpPr>
            <p:cNvPr id="62" name="îṡľíḍè"/>
            <p:cNvSpPr txBox="1"/>
            <p:nvPr/>
          </p:nvSpPr>
          <p:spPr>
            <a:xfrm>
              <a:off x="7266" y="5539"/>
              <a:ext cx="1531" cy="312"/>
            </a:xfrm>
            <a:prstGeom prst="rect">
              <a:avLst/>
            </a:prstGeom>
            <a:noFill/>
          </p:spPr>
          <p:txBody>
            <a:bodyPr wrap="none" numCol="1" rtlCol="0">
              <a:prstTxWarp prst="textPlain">
                <a:avLst/>
              </a:prstTxWarp>
              <a:sp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9pPr>
            </a:lstStyle>
            <a:p>
              <a:pPr defTabSz="914400">
                <a:defRPr/>
              </a:pPr>
              <a:r>
                <a:rPr lang="en-US" altLang="zh-CN" sz="16600" b="1" dirty="0">
                  <a:solidFill>
                    <a:srgbClr val="70C4BC"/>
                  </a:solidFill>
                  <a:latin typeface="微软雅黑" panose="020B0503020204020204" pitchFamily="34" charset="-122"/>
                  <a:cs typeface="Arial Unicode MS" panose="020B0604020202020204" pitchFamily="34" charset="-122"/>
                </a:rPr>
                <a:t>REPORT</a:t>
              </a:r>
              <a:endParaRPr lang="zh-CN" altLang="en-US" sz="16600" b="1" dirty="0">
                <a:solidFill>
                  <a:srgbClr val="70C4BC"/>
                </a:solidFill>
                <a:latin typeface="微软雅黑" panose="020B0503020204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63" name="îṩľïḑê"/>
            <p:cNvSpPr txBox="1"/>
            <p:nvPr/>
          </p:nvSpPr>
          <p:spPr>
            <a:xfrm>
              <a:off x="7269" y="5289"/>
              <a:ext cx="1092" cy="187"/>
            </a:xfrm>
            <a:prstGeom prst="rect">
              <a:avLst/>
            </a:prstGeom>
            <a:noFill/>
          </p:spPr>
          <p:txBody>
            <a:bodyPr wrap="none" numCol="1" rtlCol="0">
              <a:prstTxWarp prst="textPlain">
                <a:avLst/>
              </a:prstTxWarp>
              <a:sp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9pPr>
            </a:lstStyle>
            <a:p>
              <a:pPr defTabSz="914400">
                <a:defRPr/>
              </a:pPr>
              <a:r>
                <a:rPr lang="en-US" altLang="zh-CN" sz="9600" dirty="0">
                  <a:solidFill>
                    <a:prstClr val="black"/>
                  </a:solidFill>
                  <a:latin typeface="微软雅黑" panose="020B0503020204020204" pitchFamily="34" charset="-122"/>
                </a:rPr>
                <a:t>ANNUAL</a:t>
              </a:r>
              <a:endParaRPr lang="zh-CN" altLang="en-US" sz="9600" dirty="0">
                <a:solidFill>
                  <a:prstClr val="black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64" name="ís1ídè"/>
            <p:cNvSpPr txBox="1"/>
            <p:nvPr/>
          </p:nvSpPr>
          <p:spPr>
            <a:xfrm>
              <a:off x="7844" y="4942"/>
              <a:ext cx="682" cy="280"/>
            </a:xfrm>
            <a:prstGeom prst="rect">
              <a:avLst/>
            </a:prstGeom>
            <a:noFill/>
          </p:spPr>
          <p:txBody>
            <a:bodyPr wrap="none" numCol="1" rtlCol="0">
              <a:prstTxWarp prst="textPlain">
                <a:avLst/>
              </a:prstTxWarp>
              <a:sp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9pPr>
            </a:lstStyle>
            <a:p>
              <a:pPr defTabSz="914400">
                <a:defRPr/>
              </a:pPr>
              <a:r>
                <a:rPr lang="en-US" altLang="zh-CN" sz="9600" b="1" dirty="0" smtClean="0">
                  <a:solidFill>
                    <a:srgbClr val="70C4BC"/>
                  </a:solidFill>
                  <a:latin typeface="微软雅黑" panose="020B0503020204020204" pitchFamily="34" charset="-122"/>
                </a:rPr>
                <a:t>2020</a:t>
              </a:r>
              <a:endParaRPr lang="zh-CN" altLang="en-US" sz="9600" b="1" dirty="0">
                <a:solidFill>
                  <a:srgbClr val="70C4BC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65" name="ïṩḷîďê"/>
            <p:cNvSpPr/>
            <p:nvPr/>
          </p:nvSpPr>
          <p:spPr>
            <a:xfrm>
              <a:off x="7266" y="4952"/>
              <a:ext cx="506" cy="261"/>
            </a:xfrm>
            <a:prstGeom prst="rect">
              <a:avLst/>
            </a:prstGeom>
            <a:solidFill>
              <a:srgbClr val="70C4BC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9pPr>
            </a:lstStyle>
            <a:p>
              <a:pPr algn="ctr" defTabSz="914400">
                <a:defRPr/>
              </a:pPr>
              <a:endParaRPr lang="zh-CN" altLang="en-US">
                <a:solidFill>
                  <a:srgbClr val="00A3AF"/>
                </a:solidFill>
              </a:endParaRPr>
            </a:p>
          </p:txBody>
        </p:sp>
        <p:sp>
          <p:nvSpPr>
            <p:cNvPr id="66" name="ïşlïḋe"/>
            <p:cNvSpPr/>
            <p:nvPr/>
          </p:nvSpPr>
          <p:spPr>
            <a:xfrm>
              <a:off x="8432" y="5108"/>
              <a:ext cx="365" cy="365"/>
            </a:xfrm>
            <a:custGeom>
              <a:avLst/>
              <a:gdLst>
                <a:gd name="connsiteX0" fmla="*/ 259984 w 607639"/>
                <a:gd name="connsiteY0" fmla="*/ 430308 h 606722"/>
                <a:gd name="connsiteX1" fmla="*/ 287837 w 607639"/>
                <a:gd name="connsiteY1" fmla="*/ 458126 h 606722"/>
                <a:gd name="connsiteX2" fmla="*/ 139047 w 607639"/>
                <a:gd name="connsiteY2" fmla="*/ 606722 h 606722"/>
                <a:gd name="connsiteX3" fmla="*/ 111282 w 607639"/>
                <a:gd name="connsiteY3" fmla="*/ 578905 h 606722"/>
                <a:gd name="connsiteX4" fmla="*/ 204460 w 607639"/>
                <a:gd name="connsiteY4" fmla="*/ 374844 h 606722"/>
                <a:gd name="connsiteX5" fmla="*/ 232231 w 607639"/>
                <a:gd name="connsiteY5" fmla="*/ 402573 h 606722"/>
                <a:gd name="connsiteX6" fmla="*/ 27771 w 607639"/>
                <a:gd name="connsiteY6" fmla="*/ 606722 h 606722"/>
                <a:gd name="connsiteX7" fmla="*/ 0 w 607639"/>
                <a:gd name="connsiteY7" fmla="*/ 578904 h 606722"/>
                <a:gd name="connsiteX8" fmla="*/ 148791 w 607639"/>
                <a:gd name="connsiteY8" fmla="*/ 319309 h 606722"/>
                <a:gd name="connsiteX9" fmla="*/ 176555 w 607639"/>
                <a:gd name="connsiteY9" fmla="*/ 347040 h 606722"/>
                <a:gd name="connsiteX10" fmla="*/ 27853 w 607639"/>
                <a:gd name="connsiteY10" fmla="*/ 495652 h 606722"/>
                <a:gd name="connsiteX11" fmla="*/ 0 w 607639"/>
                <a:gd name="connsiteY11" fmla="*/ 467921 h 606722"/>
                <a:gd name="connsiteX12" fmla="*/ 482456 w 607639"/>
                <a:gd name="connsiteY12" fmla="*/ 291506 h 606722"/>
                <a:gd name="connsiteX13" fmla="*/ 441354 w 607639"/>
                <a:gd name="connsiteY13" fmla="*/ 444829 h 606722"/>
                <a:gd name="connsiteX14" fmla="*/ 385749 w 607639"/>
                <a:gd name="connsiteY14" fmla="*/ 500380 h 606722"/>
                <a:gd name="connsiteX15" fmla="*/ 329611 w 607639"/>
                <a:gd name="connsiteY15" fmla="*/ 444295 h 606722"/>
                <a:gd name="connsiteX16" fmla="*/ 218312 w 607639"/>
                <a:gd name="connsiteY16" fmla="*/ 277605 h 606722"/>
                <a:gd name="connsiteX17" fmla="*/ 329470 w 607639"/>
                <a:gd name="connsiteY17" fmla="*/ 388739 h 606722"/>
                <a:gd name="connsiteX18" fmla="*/ 301703 w 607639"/>
                <a:gd name="connsiteY18" fmla="*/ 416478 h 606722"/>
                <a:gd name="connsiteX19" fmla="*/ 190456 w 607639"/>
                <a:gd name="connsiteY19" fmla="*/ 305433 h 606722"/>
                <a:gd name="connsiteX20" fmla="*/ 315639 w 607639"/>
                <a:gd name="connsiteY20" fmla="*/ 124971 h 606722"/>
                <a:gd name="connsiteX21" fmla="*/ 162720 w 607639"/>
                <a:gd name="connsiteY21" fmla="*/ 277604 h 606722"/>
                <a:gd name="connsiteX22" fmla="*/ 106554 w 607639"/>
                <a:gd name="connsiteY22" fmla="*/ 221544 h 606722"/>
                <a:gd name="connsiteX23" fmla="*/ 162097 w 607639"/>
                <a:gd name="connsiteY23" fmla="*/ 166016 h 606722"/>
                <a:gd name="connsiteX24" fmla="*/ 459243 w 607639"/>
                <a:gd name="connsiteY24" fmla="*/ 120359 h 606722"/>
                <a:gd name="connsiteX25" fmla="*/ 431471 w 607639"/>
                <a:gd name="connsiteY25" fmla="*/ 148088 h 606722"/>
                <a:gd name="connsiteX26" fmla="*/ 459243 w 607639"/>
                <a:gd name="connsiteY26" fmla="*/ 175905 h 606722"/>
                <a:gd name="connsiteX27" fmla="*/ 487103 w 607639"/>
                <a:gd name="connsiteY27" fmla="*/ 148088 h 606722"/>
                <a:gd name="connsiteX28" fmla="*/ 445357 w 607639"/>
                <a:gd name="connsiteY28" fmla="*/ 50948 h 606722"/>
                <a:gd name="connsiteX29" fmla="*/ 556620 w 607639"/>
                <a:gd name="connsiteY29" fmla="*/ 161952 h 606722"/>
                <a:gd name="connsiteX30" fmla="*/ 357326 w 607639"/>
                <a:gd name="connsiteY30" fmla="*/ 360942 h 606722"/>
                <a:gd name="connsiteX31" fmla="*/ 246062 w 607639"/>
                <a:gd name="connsiteY31" fmla="*/ 249938 h 606722"/>
                <a:gd name="connsiteX32" fmla="*/ 607639 w 607639"/>
                <a:gd name="connsiteY32" fmla="*/ 0 h 606722"/>
                <a:gd name="connsiteX33" fmla="*/ 576136 w 607639"/>
                <a:gd name="connsiteY33" fmla="*/ 125818 h 606722"/>
                <a:gd name="connsiteX34" fmla="*/ 481539 w 607639"/>
                <a:gd name="connsiteY34" fmla="*/ 31454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607639" h="606722">
                  <a:moveTo>
                    <a:pt x="259984" y="430308"/>
                  </a:moveTo>
                  <a:lnTo>
                    <a:pt x="287837" y="458126"/>
                  </a:lnTo>
                  <a:lnTo>
                    <a:pt x="139047" y="606722"/>
                  </a:lnTo>
                  <a:lnTo>
                    <a:pt x="111282" y="578905"/>
                  </a:lnTo>
                  <a:close/>
                  <a:moveTo>
                    <a:pt x="204460" y="374844"/>
                  </a:moveTo>
                  <a:lnTo>
                    <a:pt x="232231" y="402573"/>
                  </a:lnTo>
                  <a:lnTo>
                    <a:pt x="27771" y="606722"/>
                  </a:lnTo>
                  <a:lnTo>
                    <a:pt x="0" y="578904"/>
                  </a:lnTo>
                  <a:close/>
                  <a:moveTo>
                    <a:pt x="148791" y="319309"/>
                  </a:moveTo>
                  <a:lnTo>
                    <a:pt x="176555" y="347040"/>
                  </a:lnTo>
                  <a:lnTo>
                    <a:pt x="27853" y="495652"/>
                  </a:lnTo>
                  <a:lnTo>
                    <a:pt x="0" y="467921"/>
                  </a:lnTo>
                  <a:close/>
                  <a:moveTo>
                    <a:pt x="482456" y="291506"/>
                  </a:moveTo>
                  <a:lnTo>
                    <a:pt x="441354" y="444829"/>
                  </a:lnTo>
                  <a:lnTo>
                    <a:pt x="385749" y="500380"/>
                  </a:lnTo>
                  <a:lnTo>
                    <a:pt x="329611" y="444295"/>
                  </a:lnTo>
                  <a:close/>
                  <a:moveTo>
                    <a:pt x="218312" y="277605"/>
                  </a:moveTo>
                  <a:lnTo>
                    <a:pt x="329470" y="388739"/>
                  </a:lnTo>
                  <a:lnTo>
                    <a:pt x="301703" y="416478"/>
                  </a:lnTo>
                  <a:lnTo>
                    <a:pt x="190456" y="305433"/>
                  </a:lnTo>
                  <a:close/>
                  <a:moveTo>
                    <a:pt x="315639" y="124971"/>
                  </a:moveTo>
                  <a:lnTo>
                    <a:pt x="162720" y="277604"/>
                  </a:lnTo>
                  <a:lnTo>
                    <a:pt x="106554" y="221544"/>
                  </a:lnTo>
                  <a:lnTo>
                    <a:pt x="162097" y="166016"/>
                  </a:lnTo>
                  <a:close/>
                  <a:moveTo>
                    <a:pt x="459243" y="120359"/>
                  </a:moveTo>
                  <a:lnTo>
                    <a:pt x="431471" y="148088"/>
                  </a:lnTo>
                  <a:lnTo>
                    <a:pt x="459243" y="175905"/>
                  </a:lnTo>
                  <a:lnTo>
                    <a:pt x="487103" y="148088"/>
                  </a:lnTo>
                  <a:close/>
                  <a:moveTo>
                    <a:pt x="445357" y="50948"/>
                  </a:moveTo>
                  <a:lnTo>
                    <a:pt x="556620" y="161952"/>
                  </a:lnTo>
                  <a:lnTo>
                    <a:pt x="357326" y="360942"/>
                  </a:lnTo>
                  <a:lnTo>
                    <a:pt x="246062" y="249938"/>
                  </a:lnTo>
                  <a:close/>
                  <a:moveTo>
                    <a:pt x="607639" y="0"/>
                  </a:moveTo>
                  <a:lnTo>
                    <a:pt x="576136" y="125818"/>
                  </a:lnTo>
                  <a:lnTo>
                    <a:pt x="481539" y="31454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9pPr>
            </a:lstStyle>
            <a:p>
              <a:pPr algn="ctr" defTabSz="914400">
                <a:defRPr/>
              </a:pPr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083044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354013"/>
            <a:ext cx="12221026" cy="6503985"/>
            <a:chOff x="0" y="354013"/>
            <a:chExt cx="12221026" cy="6503985"/>
          </a:xfrm>
        </p:grpSpPr>
        <p:sp>
          <p:nvSpPr>
            <p:cNvPr id="11" name="矩形 10"/>
            <p:cNvSpPr/>
            <p:nvPr/>
          </p:nvSpPr>
          <p:spPr>
            <a:xfrm>
              <a:off x="0" y="5109316"/>
              <a:ext cx="6110513" cy="1748682"/>
            </a:xfrm>
            <a:prstGeom prst="rect">
              <a:avLst/>
            </a:prstGeom>
            <a:solidFill>
              <a:srgbClr val="FABE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6110513" y="5109316"/>
              <a:ext cx="6110513" cy="1748682"/>
            </a:xfrm>
            <a:prstGeom prst="rect">
              <a:avLst/>
            </a:prstGeom>
            <a:solidFill>
              <a:srgbClr val="EC16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500125" y="5491839"/>
              <a:ext cx="232730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免费模板</a:t>
              </a:r>
              <a:endPara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500125" y="5861171"/>
              <a:ext cx="511026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buFont typeface="Wingdings" panose="05000000000000000000" pitchFamily="2" charset="2"/>
                <a:buChar char="n"/>
              </a:pPr>
              <a:r>
                <a:rPr lang="en-US" altLang="zh-CN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300+</a:t>
              </a:r>
              <a:r>
                <a:rPr lang="zh-CN" altLang="en-US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套汇报</a:t>
              </a:r>
              <a:r>
                <a:rPr lang="en-US" altLang="zh-CN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</a:t>
              </a:r>
              <a:endPara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285750" indent="-285750">
                <a:buFont typeface="Wingdings" panose="05000000000000000000" pitchFamily="2" charset="2"/>
                <a:buChar char="n"/>
              </a:pPr>
              <a:r>
                <a:rPr lang="en-US" altLang="zh-CN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40G-PPT</a:t>
              </a:r>
              <a:r>
                <a:rPr lang="zh-CN" altLang="en-US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经典教程</a:t>
              </a:r>
              <a:r>
                <a:rPr lang="en-US" altLang="zh-CN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+</a:t>
              </a:r>
              <a:r>
                <a:rPr lang="zh-CN" altLang="en-US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书籍</a:t>
              </a:r>
              <a:endPara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285750" indent="-285750">
                <a:buFont typeface="Wingdings" panose="05000000000000000000" pitchFamily="2" charset="2"/>
                <a:buChar char="n"/>
              </a:pPr>
              <a:r>
                <a:rPr lang="zh-CN" altLang="en-US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更多免费模板</a:t>
              </a:r>
              <a:r>
                <a:rPr lang="en-US" altLang="zh-CN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+</a:t>
              </a:r>
              <a:r>
                <a:rPr lang="zh-CN" altLang="en-US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图表更新中</a:t>
              </a:r>
              <a:endPara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6866471" y="5491839"/>
              <a:ext cx="232730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收费服务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6866471" y="5851756"/>
              <a:ext cx="511026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buFont typeface="Wingdings" panose="05000000000000000000" pitchFamily="2" charset="2"/>
                <a:buChar char="n"/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专注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汇报类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定制与美化</a:t>
              </a:r>
              <a:endPara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285750" indent="-285750">
                <a:buFont typeface="Wingdings" panose="05000000000000000000" pitchFamily="2" charset="2"/>
                <a:buChar char="n"/>
              </a:pPr>
              <a:r>
                <a:rPr lang="en-US" altLang="zh-CN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600+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套精美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模板设计经验</a:t>
              </a:r>
              <a:endPara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285750" indent="-285750">
                <a:buFont typeface="Wingdings" panose="05000000000000000000" pitchFamily="2" charset="2"/>
                <a:buChar char="n"/>
              </a:pPr>
              <a:r>
                <a:rPr lang="en-US" altLang="zh-CN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10000+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套精美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图表设计经验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4576645" y="3662820"/>
              <a:ext cx="3250619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扫一扫 加微信</a:t>
              </a:r>
              <a:r>
                <a:rPr lang="en-US" altLang="zh-CN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(</a:t>
              </a:r>
              <a:r>
                <a:rPr lang="zh-CN" altLang="en-US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备注</a:t>
              </a:r>
              <a:r>
                <a:rPr lang="en-US" altLang="zh-CN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PPT)</a:t>
              </a:r>
              <a:endParaRPr lang="zh-CN" altLang="en-US" b="1" spc="3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3925488" y="4299736"/>
              <a:ext cx="5055141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获取更多精美汇报</a:t>
              </a:r>
              <a:r>
                <a:rPr lang="en-US" altLang="zh-CN" sz="24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24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模板与图表</a:t>
              </a:r>
            </a:p>
          </p:txBody>
        </p:sp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18577" y="1345156"/>
              <a:ext cx="2183872" cy="2183872"/>
            </a:xfrm>
            <a:prstGeom prst="rect">
              <a:avLst/>
            </a:prstGeom>
          </p:spPr>
        </p:pic>
        <p:sp>
          <p:nvSpPr>
            <p:cNvPr id="24" name="AutoShape 3"/>
            <p:cNvSpPr>
              <a:spLocks noChangeAspect="1" noChangeArrowheads="1" noTextEdit="1"/>
            </p:cNvSpPr>
            <p:nvPr/>
          </p:nvSpPr>
          <p:spPr bwMode="auto">
            <a:xfrm>
              <a:off x="0" y="354013"/>
              <a:ext cx="9674225" cy="685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Rectangle 5"/>
            <p:cNvSpPr>
              <a:spLocks noChangeArrowheads="1"/>
            </p:cNvSpPr>
            <p:nvPr/>
          </p:nvSpPr>
          <p:spPr bwMode="auto">
            <a:xfrm>
              <a:off x="7938" y="357188"/>
              <a:ext cx="12184062" cy="685800"/>
            </a:xfrm>
            <a:prstGeom prst="rect">
              <a:avLst/>
            </a:prstGeom>
            <a:solidFill>
              <a:srgbClr val="EBEF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Rectangle 14"/>
            <p:cNvSpPr>
              <a:spLocks noChangeArrowheads="1"/>
            </p:cNvSpPr>
            <p:nvPr/>
          </p:nvSpPr>
          <p:spPr bwMode="auto">
            <a:xfrm>
              <a:off x="3175" y="357188"/>
              <a:ext cx="82550" cy="685800"/>
            </a:xfrm>
            <a:prstGeom prst="rect">
              <a:avLst/>
            </a:prstGeom>
            <a:solidFill>
              <a:srgbClr val="EC164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27" name="图片 26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852" t="18765" r="22346" b="25268"/>
            <a:stretch/>
          </p:blipFill>
          <p:spPr>
            <a:xfrm>
              <a:off x="11354947" y="451538"/>
              <a:ext cx="520964" cy="522501"/>
            </a:xfrm>
            <a:prstGeom prst="rect">
              <a:avLst/>
            </a:prstGeom>
          </p:spPr>
        </p:pic>
        <p:grpSp>
          <p:nvGrpSpPr>
            <p:cNvPr id="29" name="组合 28"/>
            <p:cNvGrpSpPr/>
            <p:nvPr/>
          </p:nvGrpSpPr>
          <p:grpSpPr>
            <a:xfrm>
              <a:off x="289364" y="451538"/>
              <a:ext cx="2110496" cy="534726"/>
              <a:chOff x="4061704" y="5425429"/>
              <a:chExt cx="2110496" cy="534726"/>
            </a:xfrm>
          </p:grpSpPr>
          <p:sp>
            <p:nvSpPr>
              <p:cNvPr id="30" name="文本框 29"/>
              <p:cNvSpPr txBox="1"/>
              <p:nvPr/>
            </p:nvSpPr>
            <p:spPr>
              <a:xfrm>
                <a:off x="4061704" y="5425429"/>
                <a:ext cx="207084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b="1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专注汇报</a:t>
                </a:r>
                <a:r>
                  <a:rPr lang="en-US" altLang="zh-CN" b="1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b="1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设计</a:t>
                </a:r>
                <a:endParaRPr lang="zh-CN" altLang="en-US" b="1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矩形 30"/>
              <p:cNvSpPr/>
              <p:nvPr/>
            </p:nvSpPr>
            <p:spPr>
              <a:xfrm>
                <a:off x="4075151" y="5683156"/>
                <a:ext cx="2097049" cy="2769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1200" dirty="0">
                    <a:latin typeface="Arial Unicode MS" panose="020B0604020202020204" pitchFamily="34" charset="-122"/>
                    <a:ea typeface="Arial Unicode MS" panose="020B0604020202020204" pitchFamily="34" charset="-122"/>
                    <a:cs typeface="Arial Unicode MS" panose="020B0604020202020204" pitchFamily="34" charset="-122"/>
                  </a:rPr>
                  <a:t>Focus on report PPT design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634746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流程图: 数据 3"/>
          <p:cNvSpPr/>
          <p:nvPr/>
        </p:nvSpPr>
        <p:spPr>
          <a:xfrm>
            <a:off x="6923565" y="0"/>
            <a:ext cx="5266944" cy="6894347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00 h 10000"/>
              <a:gd name="connsiteX1" fmla="*/ 3134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00 h 10053"/>
              <a:gd name="connsiteX1" fmla="*/ 3134 w 10000"/>
              <a:gd name="connsiteY1" fmla="*/ 0 h 10053"/>
              <a:gd name="connsiteX2" fmla="*/ 10000 w 10000"/>
              <a:gd name="connsiteY2" fmla="*/ 0 h 10053"/>
              <a:gd name="connsiteX3" fmla="*/ 7259 w 10000"/>
              <a:gd name="connsiteY3" fmla="*/ 10053 h 10053"/>
              <a:gd name="connsiteX4" fmla="*/ 0 w 10000"/>
              <a:gd name="connsiteY4" fmla="*/ 10000 h 100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53">
                <a:moveTo>
                  <a:pt x="0" y="10000"/>
                </a:moveTo>
                <a:lnTo>
                  <a:pt x="3134" y="0"/>
                </a:lnTo>
                <a:lnTo>
                  <a:pt x="10000" y="0"/>
                </a:lnTo>
                <a:lnTo>
                  <a:pt x="7259" y="10053"/>
                </a:lnTo>
                <a:lnTo>
                  <a:pt x="0" y="10000"/>
                </a:lnTo>
                <a:close/>
              </a:path>
            </a:pathLst>
          </a:custGeom>
          <a:solidFill>
            <a:srgbClr val="4BC0C4">
              <a:alpha val="78000"/>
            </a:srgbClr>
          </a:solidFill>
          <a:ln>
            <a:solidFill>
              <a:srgbClr val="4BC0C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流程图: 数据 3"/>
          <p:cNvSpPr/>
          <p:nvPr/>
        </p:nvSpPr>
        <p:spPr>
          <a:xfrm>
            <a:off x="6379900" y="4545217"/>
            <a:ext cx="793215" cy="2312783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00 h 10000"/>
              <a:gd name="connsiteX1" fmla="*/ 3134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00 h 10053"/>
              <a:gd name="connsiteX1" fmla="*/ 3134 w 10000"/>
              <a:gd name="connsiteY1" fmla="*/ 0 h 10053"/>
              <a:gd name="connsiteX2" fmla="*/ 10000 w 10000"/>
              <a:gd name="connsiteY2" fmla="*/ 0 h 10053"/>
              <a:gd name="connsiteX3" fmla="*/ 7259 w 10000"/>
              <a:gd name="connsiteY3" fmla="*/ 10053 h 10053"/>
              <a:gd name="connsiteX4" fmla="*/ 0 w 10000"/>
              <a:gd name="connsiteY4" fmla="*/ 10000 h 10053"/>
              <a:gd name="connsiteX0" fmla="*/ 0 w 7259"/>
              <a:gd name="connsiteY0" fmla="*/ 10000 h 10053"/>
              <a:gd name="connsiteX1" fmla="*/ 3134 w 7259"/>
              <a:gd name="connsiteY1" fmla="*/ 0 h 10053"/>
              <a:gd name="connsiteX2" fmla="*/ 4051 w 7259"/>
              <a:gd name="connsiteY2" fmla="*/ 0 h 10053"/>
              <a:gd name="connsiteX3" fmla="*/ 7259 w 7259"/>
              <a:gd name="connsiteY3" fmla="*/ 10053 h 10053"/>
              <a:gd name="connsiteX4" fmla="*/ 0 w 7259"/>
              <a:gd name="connsiteY4" fmla="*/ 10000 h 10053"/>
              <a:gd name="connsiteX0" fmla="*/ 0 w 5581"/>
              <a:gd name="connsiteY0" fmla="*/ 9947 h 9982"/>
              <a:gd name="connsiteX1" fmla="*/ 4317 w 5581"/>
              <a:gd name="connsiteY1" fmla="*/ 0 h 9982"/>
              <a:gd name="connsiteX2" fmla="*/ 5581 w 5581"/>
              <a:gd name="connsiteY2" fmla="*/ 0 h 9982"/>
              <a:gd name="connsiteX3" fmla="*/ 975 w 5581"/>
              <a:gd name="connsiteY3" fmla="*/ 9982 h 9982"/>
              <a:gd name="connsiteX4" fmla="*/ 0 w 5581"/>
              <a:gd name="connsiteY4" fmla="*/ 9947 h 9982"/>
              <a:gd name="connsiteX0" fmla="*/ 0 w 9714"/>
              <a:gd name="connsiteY0" fmla="*/ 9983 h 10018"/>
              <a:gd name="connsiteX1" fmla="*/ 7735 w 9714"/>
              <a:gd name="connsiteY1" fmla="*/ 18 h 10018"/>
              <a:gd name="connsiteX2" fmla="*/ 9714 w 9714"/>
              <a:gd name="connsiteY2" fmla="*/ 0 h 10018"/>
              <a:gd name="connsiteX3" fmla="*/ 1747 w 9714"/>
              <a:gd name="connsiteY3" fmla="*/ 10018 h 10018"/>
              <a:gd name="connsiteX4" fmla="*/ 0 w 9714"/>
              <a:gd name="connsiteY4" fmla="*/ 9983 h 100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714" h="10018">
                <a:moveTo>
                  <a:pt x="0" y="9983"/>
                </a:moveTo>
                <a:lnTo>
                  <a:pt x="7735" y="18"/>
                </a:lnTo>
                <a:lnTo>
                  <a:pt x="9714" y="0"/>
                </a:lnTo>
                <a:lnTo>
                  <a:pt x="1747" y="10018"/>
                </a:lnTo>
                <a:lnTo>
                  <a:pt x="0" y="9983"/>
                </a:lnTo>
                <a:close/>
              </a:path>
            </a:pathLst>
          </a:custGeom>
          <a:solidFill>
            <a:srgbClr val="4BC0C4"/>
          </a:solidFill>
          <a:ln>
            <a:solidFill>
              <a:srgbClr val="4BC0C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任意多边形 81"/>
          <p:cNvSpPr/>
          <p:nvPr/>
        </p:nvSpPr>
        <p:spPr>
          <a:xfrm>
            <a:off x="12975" y="1295237"/>
            <a:ext cx="618677" cy="2156707"/>
          </a:xfrm>
          <a:custGeom>
            <a:avLst/>
            <a:gdLst>
              <a:gd name="connsiteX0" fmla="*/ 698683 w 698683"/>
              <a:gd name="connsiteY0" fmla="*/ 0 h 2435606"/>
              <a:gd name="connsiteX1" fmla="*/ 0 w 698683"/>
              <a:gd name="connsiteY1" fmla="*/ 2435606 h 2435606"/>
              <a:gd name="connsiteX2" fmla="*/ 0 w 698683"/>
              <a:gd name="connsiteY2" fmla="*/ 1839150 h 2435606"/>
              <a:gd name="connsiteX3" fmla="*/ 513637 w 698683"/>
              <a:gd name="connsiteY3" fmla="*/ 4666 h 2435606"/>
              <a:gd name="connsiteX4" fmla="*/ 698683 w 698683"/>
              <a:gd name="connsiteY4" fmla="*/ 0 h 24356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8683" h="2435606">
                <a:moveTo>
                  <a:pt x="698683" y="0"/>
                </a:moveTo>
                <a:lnTo>
                  <a:pt x="0" y="2435606"/>
                </a:lnTo>
                <a:lnTo>
                  <a:pt x="0" y="1839150"/>
                </a:lnTo>
                <a:lnTo>
                  <a:pt x="513637" y="4666"/>
                </a:lnTo>
                <a:lnTo>
                  <a:pt x="698683" y="0"/>
                </a:lnTo>
                <a:close/>
              </a:path>
            </a:pathLst>
          </a:custGeom>
          <a:solidFill>
            <a:srgbClr val="4BC0C4"/>
          </a:solidFill>
          <a:ln>
            <a:solidFill>
              <a:srgbClr val="4BC0C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7676363" y="532406"/>
            <a:ext cx="4257741" cy="6309896"/>
            <a:chOff x="8709026" y="995363"/>
            <a:chExt cx="1409700" cy="2089150"/>
          </a:xfrm>
        </p:grpSpPr>
        <p:sp>
          <p:nvSpPr>
            <p:cNvPr id="9" name="Freeform 775"/>
            <p:cNvSpPr>
              <a:spLocks/>
            </p:cNvSpPr>
            <p:nvPr/>
          </p:nvSpPr>
          <p:spPr bwMode="auto">
            <a:xfrm>
              <a:off x="8851901" y="1649413"/>
              <a:ext cx="1112838" cy="779462"/>
            </a:xfrm>
            <a:custGeom>
              <a:avLst/>
              <a:gdLst>
                <a:gd name="T0" fmla="*/ 557 w 557"/>
                <a:gd name="T1" fmla="*/ 172 h 390"/>
                <a:gd name="T2" fmla="*/ 492 w 557"/>
                <a:gd name="T3" fmla="*/ 125 h 390"/>
                <a:gd name="T4" fmla="*/ 389 w 557"/>
                <a:gd name="T5" fmla="*/ 113 h 390"/>
                <a:gd name="T6" fmla="*/ 349 w 557"/>
                <a:gd name="T7" fmla="*/ 74 h 390"/>
                <a:gd name="T8" fmla="*/ 348 w 557"/>
                <a:gd name="T9" fmla="*/ 21 h 390"/>
                <a:gd name="T10" fmla="*/ 313 w 557"/>
                <a:gd name="T11" fmla="*/ 43 h 390"/>
                <a:gd name="T12" fmla="*/ 275 w 557"/>
                <a:gd name="T13" fmla="*/ 43 h 390"/>
                <a:gd name="T14" fmla="*/ 214 w 557"/>
                <a:gd name="T15" fmla="*/ 0 h 390"/>
                <a:gd name="T16" fmla="*/ 211 w 557"/>
                <a:gd name="T17" fmla="*/ 75 h 390"/>
                <a:gd name="T18" fmla="*/ 170 w 557"/>
                <a:gd name="T19" fmla="*/ 113 h 390"/>
                <a:gd name="T20" fmla="*/ 68 w 557"/>
                <a:gd name="T21" fmla="*/ 125 h 390"/>
                <a:gd name="T22" fmla="*/ 1 w 557"/>
                <a:gd name="T23" fmla="*/ 182 h 390"/>
                <a:gd name="T24" fmla="*/ 0 w 557"/>
                <a:gd name="T25" fmla="*/ 186 h 390"/>
                <a:gd name="T26" fmla="*/ 0 w 557"/>
                <a:gd name="T27" fmla="*/ 188 h 390"/>
                <a:gd name="T28" fmla="*/ 0 w 557"/>
                <a:gd name="T29" fmla="*/ 189 h 390"/>
                <a:gd name="T30" fmla="*/ 100 w 557"/>
                <a:gd name="T31" fmla="*/ 271 h 390"/>
                <a:gd name="T32" fmla="*/ 136 w 557"/>
                <a:gd name="T33" fmla="*/ 390 h 390"/>
                <a:gd name="T34" fmla="*/ 424 w 557"/>
                <a:gd name="T35" fmla="*/ 390 h 390"/>
                <a:gd name="T36" fmla="*/ 464 w 557"/>
                <a:gd name="T37" fmla="*/ 262 h 390"/>
                <a:gd name="T38" fmla="*/ 474 w 557"/>
                <a:gd name="T39" fmla="*/ 262 h 390"/>
                <a:gd name="T40" fmla="*/ 557 w 557"/>
                <a:gd name="T41" fmla="*/ 172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57" h="390">
                  <a:moveTo>
                    <a:pt x="557" y="172"/>
                  </a:moveTo>
                  <a:cubicBezTo>
                    <a:pt x="548" y="145"/>
                    <a:pt x="522" y="125"/>
                    <a:pt x="492" y="125"/>
                  </a:cubicBezTo>
                  <a:cubicBezTo>
                    <a:pt x="389" y="113"/>
                    <a:pt x="389" y="113"/>
                    <a:pt x="389" y="113"/>
                  </a:cubicBezTo>
                  <a:cubicBezTo>
                    <a:pt x="370" y="106"/>
                    <a:pt x="353" y="87"/>
                    <a:pt x="349" y="74"/>
                  </a:cubicBezTo>
                  <a:cubicBezTo>
                    <a:pt x="348" y="21"/>
                    <a:pt x="348" y="21"/>
                    <a:pt x="348" y="21"/>
                  </a:cubicBezTo>
                  <a:cubicBezTo>
                    <a:pt x="337" y="30"/>
                    <a:pt x="326" y="35"/>
                    <a:pt x="313" y="43"/>
                  </a:cubicBezTo>
                  <a:cubicBezTo>
                    <a:pt x="307" y="45"/>
                    <a:pt x="283" y="46"/>
                    <a:pt x="275" y="43"/>
                  </a:cubicBezTo>
                  <a:cubicBezTo>
                    <a:pt x="256" y="32"/>
                    <a:pt x="234" y="19"/>
                    <a:pt x="214" y="0"/>
                  </a:cubicBezTo>
                  <a:cubicBezTo>
                    <a:pt x="211" y="75"/>
                    <a:pt x="211" y="75"/>
                    <a:pt x="211" y="75"/>
                  </a:cubicBezTo>
                  <a:cubicBezTo>
                    <a:pt x="206" y="88"/>
                    <a:pt x="189" y="105"/>
                    <a:pt x="170" y="113"/>
                  </a:cubicBezTo>
                  <a:cubicBezTo>
                    <a:pt x="68" y="125"/>
                    <a:pt x="68" y="125"/>
                    <a:pt x="68" y="125"/>
                  </a:cubicBezTo>
                  <a:cubicBezTo>
                    <a:pt x="34" y="125"/>
                    <a:pt x="6" y="150"/>
                    <a:pt x="1" y="182"/>
                  </a:cubicBezTo>
                  <a:cubicBezTo>
                    <a:pt x="0" y="183"/>
                    <a:pt x="0" y="184"/>
                    <a:pt x="0" y="186"/>
                  </a:cubicBezTo>
                  <a:cubicBezTo>
                    <a:pt x="0" y="186"/>
                    <a:pt x="0" y="187"/>
                    <a:pt x="0" y="188"/>
                  </a:cubicBezTo>
                  <a:cubicBezTo>
                    <a:pt x="0" y="188"/>
                    <a:pt x="0" y="189"/>
                    <a:pt x="0" y="189"/>
                  </a:cubicBezTo>
                  <a:cubicBezTo>
                    <a:pt x="100" y="271"/>
                    <a:pt x="100" y="271"/>
                    <a:pt x="100" y="271"/>
                  </a:cubicBezTo>
                  <a:cubicBezTo>
                    <a:pt x="136" y="390"/>
                    <a:pt x="136" y="390"/>
                    <a:pt x="136" y="390"/>
                  </a:cubicBezTo>
                  <a:cubicBezTo>
                    <a:pt x="424" y="390"/>
                    <a:pt x="424" y="390"/>
                    <a:pt x="424" y="390"/>
                  </a:cubicBezTo>
                  <a:cubicBezTo>
                    <a:pt x="464" y="262"/>
                    <a:pt x="464" y="262"/>
                    <a:pt x="464" y="262"/>
                  </a:cubicBezTo>
                  <a:cubicBezTo>
                    <a:pt x="474" y="262"/>
                    <a:pt x="474" y="262"/>
                    <a:pt x="474" y="262"/>
                  </a:cubicBezTo>
                  <a:lnTo>
                    <a:pt x="557" y="172"/>
                  </a:lnTo>
                  <a:close/>
                </a:path>
              </a:pathLst>
            </a:custGeom>
            <a:solidFill>
              <a:srgbClr val="FCC3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" name="Rectangle 776"/>
            <p:cNvSpPr>
              <a:spLocks noChangeArrowheads="1"/>
            </p:cNvSpPr>
            <p:nvPr/>
          </p:nvSpPr>
          <p:spPr bwMode="auto">
            <a:xfrm>
              <a:off x="9228138" y="1936750"/>
              <a:ext cx="346075" cy="638175"/>
            </a:xfrm>
            <a:prstGeom prst="rect">
              <a:avLst/>
            </a:pr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" name="Freeform 777"/>
            <p:cNvSpPr>
              <a:spLocks noEditPoints="1"/>
            </p:cNvSpPr>
            <p:nvPr/>
          </p:nvSpPr>
          <p:spPr bwMode="auto">
            <a:xfrm>
              <a:off x="8709026" y="1843088"/>
              <a:ext cx="1409700" cy="1241425"/>
            </a:xfrm>
            <a:custGeom>
              <a:avLst/>
              <a:gdLst>
                <a:gd name="T0" fmla="*/ 627 w 705"/>
                <a:gd name="T1" fmla="*/ 72 h 621"/>
                <a:gd name="T2" fmla="*/ 563 w 705"/>
                <a:gd name="T3" fmla="*/ 28 h 621"/>
                <a:gd name="T4" fmla="*/ 460 w 705"/>
                <a:gd name="T5" fmla="*/ 16 h 621"/>
                <a:gd name="T6" fmla="*/ 438 w 705"/>
                <a:gd name="T7" fmla="*/ 10 h 621"/>
                <a:gd name="T8" fmla="*/ 353 w 705"/>
                <a:gd name="T9" fmla="*/ 343 h 621"/>
                <a:gd name="T10" fmla="*/ 265 w 705"/>
                <a:gd name="T11" fmla="*/ 0 h 621"/>
                <a:gd name="T12" fmla="*/ 241 w 705"/>
                <a:gd name="T13" fmla="*/ 16 h 621"/>
                <a:gd name="T14" fmla="*/ 139 w 705"/>
                <a:gd name="T15" fmla="*/ 28 h 621"/>
                <a:gd name="T16" fmla="*/ 87 w 705"/>
                <a:gd name="T17" fmla="*/ 52 h 621"/>
                <a:gd name="T18" fmla="*/ 87 w 705"/>
                <a:gd name="T19" fmla="*/ 52 h 621"/>
                <a:gd name="T20" fmla="*/ 83 w 705"/>
                <a:gd name="T21" fmla="*/ 57 h 621"/>
                <a:gd name="T22" fmla="*/ 76 w 705"/>
                <a:gd name="T23" fmla="*/ 70 h 621"/>
                <a:gd name="T24" fmla="*/ 1 w 705"/>
                <a:gd name="T25" fmla="*/ 318 h 621"/>
                <a:gd name="T26" fmla="*/ 125 w 705"/>
                <a:gd name="T27" fmla="*/ 550 h 621"/>
                <a:gd name="T28" fmla="*/ 214 w 705"/>
                <a:gd name="T29" fmla="*/ 544 h 621"/>
                <a:gd name="T30" fmla="*/ 163 w 705"/>
                <a:gd name="T31" fmla="*/ 574 h 621"/>
                <a:gd name="T32" fmla="*/ 163 w 705"/>
                <a:gd name="T33" fmla="*/ 583 h 621"/>
                <a:gd name="T34" fmla="*/ 349 w 705"/>
                <a:gd name="T35" fmla="*/ 621 h 621"/>
                <a:gd name="T36" fmla="*/ 539 w 705"/>
                <a:gd name="T37" fmla="*/ 582 h 621"/>
                <a:gd name="T38" fmla="*/ 538 w 705"/>
                <a:gd name="T39" fmla="*/ 550 h 621"/>
                <a:gd name="T40" fmla="*/ 581 w 705"/>
                <a:gd name="T41" fmla="*/ 539 h 621"/>
                <a:gd name="T42" fmla="*/ 703 w 705"/>
                <a:gd name="T43" fmla="*/ 311 h 621"/>
                <a:gd name="T44" fmla="*/ 627 w 705"/>
                <a:gd name="T45" fmla="*/ 72 h 621"/>
                <a:gd name="T46" fmla="*/ 169 w 705"/>
                <a:gd name="T47" fmla="*/ 471 h 621"/>
                <a:gd name="T48" fmla="*/ 103 w 705"/>
                <a:gd name="T49" fmla="*/ 337 h 621"/>
                <a:gd name="T50" fmla="*/ 157 w 705"/>
                <a:gd name="T51" fmla="*/ 187 h 621"/>
                <a:gd name="T52" fmla="*/ 169 w 705"/>
                <a:gd name="T53" fmla="*/ 470 h 621"/>
                <a:gd name="T54" fmla="*/ 169 w 705"/>
                <a:gd name="T55" fmla="*/ 471 h 621"/>
                <a:gd name="T56" fmla="*/ 533 w 705"/>
                <a:gd name="T57" fmla="*/ 478 h 621"/>
                <a:gd name="T58" fmla="*/ 533 w 705"/>
                <a:gd name="T59" fmla="*/ 464 h 621"/>
                <a:gd name="T60" fmla="*/ 544 w 705"/>
                <a:gd name="T61" fmla="*/ 194 h 621"/>
                <a:gd name="T62" fmla="*/ 603 w 705"/>
                <a:gd name="T63" fmla="*/ 336 h 621"/>
                <a:gd name="T64" fmla="*/ 533 w 705"/>
                <a:gd name="T65" fmla="*/ 478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05" h="621">
                  <a:moveTo>
                    <a:pt x="627" y="72"/>
                  </a:moveTo>
                  <a:cubicBezTo>
                    <a:pt x="617" y="47"/>
                    <a:pt x="592" y="28"/>
                    <a:pt x="563" y="28"/>
                  </a:cubicBezTo>
                  <a:cubicBezTo>
                    <a:pt x="460" y="16"/>
                    <a:pt x="460" y="16"/>
                    <a:pt x="460" y="16"/>
                  </a:cubicBezTo>
                  <a:cubicBezTo>
                    <a:pt x="456" y="14"/>
                    <a:pt x="442" y="12"/>
                    <a:pt x="438" y="10"/>
                  </a:cubicBezTo>
                  <a:cubicBezTo>
                    <a:pt x="353" y="343"/>
                    <a:pt x="353" y="343"/>
                    <a:pt x="353" y="343"/>
                  </a:cubicBezTo>
                  <a:cubicBezTo>
                    <a:pt x="265" y="0"/>
                    <a:pt x="265" y="0"/>
                    <a:pt x="265" y="0"/>
                  </a:cubicBezTo>
                  <a:cubicBezTo>
                    <a:pt x="258" y="6"/>
                    <a:pt x="250" y="12"/>
                    <a:pt x="241" y="16"/>
                  </a:cubicBezTo>
                  <a:cubicBezTo>
                    <a:pt x="139" y="28"/>
                    <a:pt x="139" y="28"/>
                    <a:pt x="139" y="28"/>
                  </a:cubicBezTo>
                  <a:cubicBezTo>
                    <a:pt x="118" y="28"/>
                    <a:pt x="99" y="37"/>
                    <a:pt x="87" y="52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6" y="53"/>
                    <a:pt x="84" y="55"/>
                    <a:pt x="83" y="57"/>
                  </a:cubicBezTo>
                  <a:cubicBezTo>
                    <a:pt x="80" y="61"/>
                    <a:pt x="78" y="65"/>
                    <a:pt x="76" y="70"/>
                  </a:cubicBezTo>
                  <a:cubicBezTo>
                    <a:pt x="51" y="119"/>
                    <a:pt x="3" y="257"/>
                    <a:pt x="1" y="318"/>
                  </a:cubicBezTo>
                  <a:cubicBezTo>
                    <a:pt x="0" y="388"/>
                    <a:pt x="89" y="518"/>
                    <a:pt x="125" y="550"/>
                  </a:cubicBezTo>
                  <a:cubicBezTo>
                    <a:pt x="214" y="544"/>
                    <a:pt x="214" y="544"/>
                    <a:pt x="214" y="544"/>
                  </a:cubicBezTo>
                  <a:cubicBezTo>
                    <a:pt x="163" y="574"/>
                    <a:pt x="163" y="574"/>
                    <a:pt x="163" y="574"/>
                  </a:cubicBezTo>
                  <a:cubicBezTo>
                    <a:pt x="163" y="583"/>
                    <a:pt x="163" y="583"/>
                    <a:pt x="163" y="583"/>
                  </a:cubicBezTo>
                  <a:cubicBezTo>
                    <a:pt x="220" y="608"/>
                    <a:pt x="283" y="621"/>
                    <a:pt x="349" y="621"/>
                  </a:cubicBezTo>
                  <a:cubicBezTo>
                    <a:pt x="417" y="621"/>
                    <a:pt x="481" y="607"/>
                    <a:pt x="539" y="582"/>
                  </a:cubicBezTo>
                  <a:cubicBezTo>
                    <a:pt x="538" y="550"/>
                    <a:pt x="538" y="550"/>
                    <a:pt x="538" y="550"/>
                  </a:cubicBezTo>
                  <a:cubicBezTo>
                    <a:pt x="549" y="558"/>
                    <a:pt x="565" y="559"/>
                    <a:pt x="581" y="539"/>
                  </a:cubicBezTo>
                  <a:cubicBezTo>
                    <a:pt x="617" y="507"/>
                    <a:pt x="705" y="382"/>
                    <a:pt x="703" y="311"/>
                  </a:cubicBezTo>
                  <a:cubicBezTo>
                    <a:pt x="702" y="252"/>
                    <a:pt x="653" y="124"/>
                    <a:pt x="627" y="72"/>
                  </a:cubicBezTo>
                  <a:close/>
                  <a:moveTo>
                    <a:pt x="169" y="471"/>
                  </a:moveTo>
                  <a:cubicBezTo>
                    <a:pt x="142" y="426"/>
                    <a:pt x="110" y="352"/>
                    <a:pt x="103" y="337"/>
                  </a:cubicBezTo>
                  <a:cubicBezTo>
                    <a:pt x="91" y="308"/>
                    <a:pt x="124" y="238"/>
                    <a:pt x="157" y="187"/>
                  </a:cubicBezTo>
                  <a:cubicBezTo>
                    <a:pt x="169" y="470"/>
                    <a:pt x="169" y="470"/>
                    <a:pt x="169" y="470"/>
                  </a:cubicBezTo>
                  <a:lnTo>
                    <a:pt x="169" y="471"/>
                  </a:lnTo>
                  <a:close/>
                  <a:moveTo>
                    <a:pt x="533" y="478"/>
                  </a:moveTo>
                  <a:cubicBezTo>
                    <a:pt x="533" y="464"/>
                    <a:pt x="533" y="464"/>
                    <a:pt x="533" y="464"/>
                  </a:cubicBezTo>
                  <a:cubicBezTo>
                    <a:pt x="544" y="194"/>
                    <a:pt x="544" y="194"/>
                    <a:pt x="544" y="194"/>
                  </a:cubicBezTo>
                  <a:cubicBezTo>
                    <a:pt x="572" y="244"/>
                    <a:pt x="603" y="306"/>
                    <a:pt x="603" y="336"/>
                  </a:cubicBezTo>
                  <a:cubicBezTo>
                    <a:pt x="604" y="358"/>
                    <a:pt x="560" y="427"/>
                    <a:pt x="533" y="478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" name="Freeform 778"/>
            <p:cNvSpPr>
              <a:spLocks/>
            </p:cNvSpPr>
            <p:nvPr/>
          </p:nvSpPr>
          <p:spPr bwMode="auto">
            <a:xfrm>
              <a:off x="9115426" y="1858963"/>
              <a:ext cx="603250" cy="831850"/>
            </a:xfrm>
            <a:custGeom>
              <a:avLst/>
              <a:gdLst>
                <a:gd name="T0" fmla="*/ 302 w 302"/>
                <a:gd name="T1" fmla="*/ 129 h 416"/>
                <a:gd name="T2" fmla="*/ 295 w 302"/>
                <a:gd name="T3" fmla="*/ 12 h 416"/>
                <a:gd name="T4" fmla="*/ 260 w 302"/>
                <a:gd name="T5" fmla="*/ 8 h 416"/>
                <a:gd name="T6" fmla="*/ 246 w 302"/>
                <a:gd name="T7" fmla="*/ 1 h 416"/>
                <a:gd name="T8" fmla="*/ 228 w 302"/>
                <a:gd name="T9" fmla="*/ 25 h 416"/>
                <a:gd name="T10" fmla="*/ 149 w 302"/>
                <a:gd name="T11" fmla="*/ 333 h 416"/>
                <a:gd name="T12" fmla="*/ 71 w 302"/>
                <a:gd name="T13" fmla="*/ 24 h 416"/>
                <a:gd name="T14" fmla="*/ 53 w 302"/>
                <a:gd name="T15" fmla="*/ 0 h 416"/>
                <a:gd name="T16" fmla="*/ 38 w 302"/>
                <a:gd name="T17" fmla="*/ 8 h 416"/>
                <a:gd name="T18" fmla="*/ 6 w 302"/>
                <a:gd name="T19" fmla="*/ 11 h 416"/>
                <a:gd name="T20" fmla="*/ 0 w 302"/>
                <a:gd name="T21" fmla="*/ 128 h 416"/>
                <a:gd name="T22" fmla="*/ 44 w 302"/>
                <a:gd name="T23" fmla="*/ 136 h 416"/>
                <a:gd name="T24" fmla="*/ 35 w 302"/>
                <a:gd name="T25" fmla="*/ 181 h 416"/>
                <a:gd name="T26" fmla="*/ 143 w 302"/>
                <a:gd name="T27" fmla="*/ 389 h 416"/>
                <a:gd name="T28" fmla="*/ 141 w 302"/>
                <a:gd name="T29" fmla="*/ 416 h 416"/>
                <a:gd name="T30" fmla="*/ 267 w 302"/>
                <a:gd name="T31" fmla="*/ 182 h 416"/>
                <a:gd name="T32" fmla="*/ 258 w 302"/>
                <a:gd name="T33" fmla="*/ 137 h 416"/>
                <a:gd name="T34" fmla="*/ 302 w 302"/>
                <a:gd name="T35" fmla="*/ 129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2" h="416">
                  <a:moveTo>
                    <a:pt x="302" y="129"/>
                  </a:moveTo>
                  <a:cubicBezTo>
                    <a:pt x="295" y="12"/>
                    <a:pt x="295" y="12"/>
                    <a:pt x="295" y="12"/>
                  </a:cubicBezTo>
                  <a:cubicBezTo>
                    <a:pt x="260" y="8"/>
                    <a:pt x="260" y="8"/>
                    <a:pt x="260" y="8"/>
                  </a:cubicBezTo>
                  <a:cubicBezTo>
                    <a:pt x="255" y="6"/>
                    <a:pt x="250" y="4"/>
                    <a:pt x="246" y="1"/>
                  </a:cubicBezTo>
                  <a:cubicBezTo>
                    <a:pt x="228" y="25"/>
                    <a:pt x="228" y="25"/>
                    <a:pt x="228" y="25"/>
                  </a:cubicBezTo>
                  <a:cubicBezTo>
                    <a:pt x="149" y="333"/>
                    <a:pt x="149" y="333"/>
                    <a:pt x="149" y="333"/>
                  </a:cubicBezTo>
                  <a:cubicBezTo>
                    <a:pt x="71" y="24"/>
                    <a:pt x="71" y="24"/>
                    <a:pt x="71" y="24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48" y="3"/>
                    <a:pt x="43" y="5"/>
                    <a:pt x="38" y="8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44" y="136"/>
                    <a:pt x="44" y="136"/>
                    <a:pt x="44" y="136"/>
                  </a:cubicBezTo>
                  <a:cubicBezTo>
                    <a:pt x="35" y="181"/>
                    <a:pt x="35" y="181"/>
                    <a:pt x="35" y="181"/>
                  </a:cubicBezTo>
                  <a:cubicBezTo>
                    <a:pt x="143" y="389"/>
                    <a:pt x="143" y="389"/>
                    <a:pt x="143" y="389"/>
                  </a:cubicBezTo>
                  <a:cubicBezTo>
                    <a:pt x="141" y="416"/>
                    <a:pt x="141" y="416"/>
                    <a:pt x="141" y="416"/>
                  </a:cubicBezTo>
                  <a:cubicBezTo>
                    <a:pt x="267" y="182"/>
                    <a:pt x="267" y="182"/>
                    <a:pt x="267" y="182"/>
                  </a:cubicBezTo>
                  <a:cubicBezTo>
                    <a:pt x="258" y="137"/>
                    <a:pt x="258" y="137"/>
                    <a:pt x="258" y="137"/>
                  </a:cubicBezTo>
                  <a:lnTo>
                    <a:pt x="302" y="129"/>
                  </a:lnTo>
                  <a:close/>
                </a:path>
              </a:pathLst>
            </a:custGeom>
            <a:solidFill>
              <a:srgbClr val="5151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779"/>
            <p:cNvSpPr>
              <a:spLocks/>
            </p:cNvSpPr>
            <p:nvPr/>
          </p:nvSpPr>
          <p:spPr bwMode="auto">
            <a:xfrm>
              <a:off x="9347201" y="1920875"/>
              <a:ext cx="127000" cy="604837"/>
            </a:xfrm>
            <a:custGeom>
              <a:avLst/>
              <a:gdLst>
                <a:gd name="T0" fmla="*/ 0 w 80"/>
                <a:gd name="T1" fmla="*/ 218 h 381"/>
                <a:gd name="T2" fmla="*/ 41 w 80"/>
                <a:gd name="T3" fmla="*/ 381 h 381"/>
                <a:gd name="T4" fmla="*/ 77 w 80"/>
                <a:gd name="T5" fmla="*/ 244 h 381"/>
                <a:gd name="T6" fmla="*/ 55 w 80"/>
                <a:gd name="T7" fmla="*/ 78 h 381"/>
                <a:gd name="T8" fmla="*/ 80 w 80"/>
                <a:gd name="T9" fmla="*/ 42 h 381"/>
                <a:gd name="T10" fmla="*/ 65 w 80"/>
                <a:gd name="T11" fmla="*/ 1 h 381"/>
                <a:gd name="T12" fmla="*/ 14 w 80"/>
                <a:gd name="T13" fmla="*/ 0 h 381"/>
                <a:gd name="T14" fmla="*/ 1 w 80"/>
                <a:gd name="T15" fmla="*/ 43 h 381"/>
                <a:gd name="T16" fmla="*/ 24 w 80"/>
                <a:gd name="T17" fmla="*/ 77 h 381"/>
                <a:gd name="T18" fmla="*/ 0 w 80"/>
                <a:gd name="T19" fmla="*/ 218 h 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0" h="381">
                  <a:moveTo>
                    <a:pt x="0" y="218"/>
                  </a:moveTo>
                  <a:lnTo>
                    <a:pt x="41" y="381"/>
                  </a:lnTo>
                  <a:lnTo>
                    <a:pt x="77" y="244"/>
                  </a:lnTo>
                  <a:lnTo>
                    <a:pt x="55" y="78"/>
                  </a:lnTo>
                  <a:lnTo>
                    <a:pt x="80" y="42"/>
                  </a:lnTo>
                  <a:lnTo>
                    <a:pt x="65" y="1"/>
                  </a:lnTo>
                  <a:lnTo>
                    <a:pt x="14" y="0"/>
                  </a:lnTo>
                  <a:lnTo>
                    <a:pt x="1" y="43"/>
                  </a:lnTo>
                  <a:lnTo>
                    <a:pt x="24" y="77"/>
                  </a:lnTo>
                  <a:lnTo>
                    <a:pt x="0" y="218"/>
                  </a:lnTo>
                  <a:close/>
                </a:path>
              </a:pathLst>
            </a:custGeom>
            <a:solidFill>
              <a:srgbClr val="5FA6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" name="Freeform 780"/>
            <p:cNvSpPr>
              <a:spLocks/>
            </p:cNvSpPr>
            <p:nvPr/>
          </p:nvSpPr>
          <p:spPr bwMode="auto">
            <a:xfrm>
              <a:off x="9202738" y="1795463"/>
              <a:ext cx="209550" cy="230187"/>
            </a:xfrm>
            <a:custGeom>
              <a:avLst/>
              <a:gdLst>
                <a:gd name="T0" fmla="*/ 42 w 132"/>
                <a:gd name="T1" fmla="*/ 0 h 145"/>
                <a:gd name="T2" fmla="*/ 132 w 132"/>
                <a:gd name="T3" fmla="*/ 78 h 145"/>
                <a:gd name="T4" fmla="*/ 66 w 132"/>
                <a:gd name="T5" fmla="*/ 145 h 145"/>
                <a:gd name="T6" fmla="*/ 0 w 132"/>
                <a:gd name="T7" fmla="*/ 44 h 145"/>
                <a:gd name="T8" fmla="*/ 42 w 132"/>
                <a:gd name="T9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145">
                  <a:moveTo>
                    <a:pt x="42" y="0"/>
                  </a:moveTo>
                  <a:lnTo>
                    <a:pt x="132" y="78"/>
                  </a:lnTo>
                  <a:lnTo>
                    <a:pt x="66" y="145"/>
                  </a:lnTo>
                  <a:lnTo>
                    <a:pt x="0" y="44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" name="Freeform 781"/>
            <p:cNvSpPr>
              <a:spLocks/>
            </p:cNvSpPr>
            <p:nvPr/>
          </p:nvSpPr>
          <p:spPr bwMode="auto">
            <a:xfrm>
              <a:off x="8983663" y="2873375"/>
              <a:ext cx="182563" cy="155575"/>
            </a:xfrm>
            <a:custGeom>
              <a:avLst/>
              <a:gdLst>
                <a:gd name="T0" fmla="*/ 92 w 92"/>
                <a:gd name="T1" fmla="*/ 44 h 78"/>
                <a:gd name="T2" fmla="*/ 92 w 92"/>
                <a:gd name="T3" fmla="*/ 43 h 78"/>
                <a:gd name="T4" fmla="*/ 75 w 92"/>
                <a:gd name="T5" fmla="*/ 17 h 78"/>
                <a:gd name="T6" fmla="*/ 35 w 92"/>
                <a:gd name="T7" fmla="*/ 9 h 78"/>
                <a:gd name="T8" fmla="*/ 6 w 92"/>
                <a:gd name="T9" fmla="*/ 29 h 78"/>
                <a:gd name="T10" fmla="*/ 0 w 92"/>
                <a:gd name="T11" fmla="*/ 56 h 78"/>
                <a:gd name="T12" fmla="*/ 49 w 92"/>
                <a:gd name="T13" fmla="*/ 78 h 78"/>
                <a:gd name="T14" fmla="*/ 92 w 92"/>
                <a:gd name="T15" fmla="*/ 44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2" h="78">
                  <a:moveTo>
                    <a:pt x="92" y="44"/>
                  </a:moveTo>
                  <a:cubicBezTo>
                    <a:pt x="92" y="43"/>
                    <a:pt x="92" y="43"/>
                    <a:pt x="92" y="43"/>
                  </a:cubicBezTo>
                  <a:cubicBezTo>
                    <a:pt x="78" y="22"/>
                    <a:pt x="82" y="28"/>
                    <a:pt x="75" y="17"/>
                  </a:cubicBezTo>
                  <a:cubicBezTo>
                    <a:pt x="66" y="4"/>
                    <a:pt x="48" y="0"/>
                    <a:pt x="35" y="9"/>
                  </a:cubicBezTo>
                  <a:cubicBezTo>
                    <a:pt x="3" y="30"/>
                    <a:pt x="8" y="27"/>
                    <a:pt x="6" y="29"/>
                  </a:cubicBezTo>
                  <a:cubicBezTo>
                    <a:pt x="2" y="37"/>
                    <a:pt x="0" y="46"/>
                    <a:pt x="0" y="56"/>
                  </a:cubicBezTo>
                  <a:cubicBezTo>
                    <a:pt x="16" y="64"/>
                    <a:pt x="32" y="71"/>
                    <a:pt x="49" y="78"/>
                  </a:cubicBezTo>
                  <a:cubicBezTo>
                    <a:pt x="67" y="71"/>
                    <a:pt x="82" y="59"/>
                    <a:pt x="92" y="44"/>
                  </a:cubicBezTo>
                  <a:close/>
                </a:path>
              </a:pathLst>
            </a:custGeom>
            <a:solidFill>
              <a:srgbClr val="FCC3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" name="Freeform 782"/>
            <p:cNvSpPr>
              <a:spLocks/>
            </p:cNvSpPr>
            <p:nvPr/>
          </p:nvSpPr>
          <p:spPr bwMode="auto">
            <a:xfrm>
              <a:off x="9412288" y="1795463"/>
              <a:ext cx="209550" cy="230187"/>
            </a:xfrm>
            <a:custGeom>
              <a:avLst/>
              <a:gdLst>
                <a:gd name="T0" fmla="*/ 92 w 132"/>
                <a:gd name="T1" fmla="*/ 0 h 145"/>
                <a:gd name="T2" fmla="*/ 0 w 132"/>
                <a:gd name="T3" fmla="*/ 78 h 145"/>
                <a:gd name="T4" fmla="*/ 67 w 132"/>
                <a:gd name="T5" fmla="*/ 145 h 145"/>
                <a:gd name="T6" fmla="*/ 132 w 132"/>
                <a:gd name="T7" fmla="*/ 44 h 145"/>
                <a:gd name="T8" fmla="*/ 92 w 132"/>
                <a:gd name="T9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145">
                  <a:moveTo>
                    <a:pt x="92" y="0"/>
                  </a:moveTo>
                  <a:lnTo>
                    <a:pt x="0" y="78"/>
                  </a:lnTo>
                  <a:lnTo>
                    <a:pt x="67" y="145"/>
                  </a:lnTo>
                  <a:lnTo>
                    <a:pt x="132" y="44"/>
                  </a:lnTo>
                  <a:lnTo>
                    <a:pt x="9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" name="Freeform 783"/>
            <p:cNvSpPr>
              <a:spLocks/>
            </p:cNvSpPr>
            <p:nvPr/>
          </p:nvSpPr>
          <p:spPr bwMode="auto">
            <a:xfrm>
              <a:off x="8961438" y="2851150"/>
              <a:ext cx="141288" cy="117475"/>
            </a:xfrm>
            <a:custGeom>
              <a:avLst/>
              <a:gdLst>
                <a:gd name="T0" fmla="*/ 89 w 89"/>
                <a:gd name="T1" fmla="*/ 19 h 74"/>
                <a:gd name="T2" fmla="*/ 12 w 89"/>
                <a:gd name="T3" fmla="*/ 74 h 74"/>
                <a:gd name="T4" fmla="*/ 0 w 89"/>
                <a:gd name="T5" fmla="*/ 54 h 74"/>
                <a:gd name="T6" fmla="*/ 75 w 89"/>
                <a:gd name="T7" fmla="*/ 0 h 74"/>
                <a:gd name="T8" fmla="*/ 89 w 89"/>
                <a:gd name="T9" fmla="*/ 19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74">
                  <a:moveTo>
                    <a:pt x="89" y="19"/>
                  </a:moveTo>
                  <a:lnTo>
                    <a:pt x="12" y="74"/>
                  </a:lnTo>
                  <a:lnTo>
                    <a:pt x="0" y="54"/>
                  </a:lnTo>
                  <a:lnTo>
                    <a:pt x="75" y="0"/>
                  </a:lnTo>
                  <a:lnTo>
                    <a:pt x="89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784"/>
            <p:cNvSpPr>
              <a:spLocks/>
            </p:cNvSpPr>
            <p:nvPr/>
          </p:nvSpPr>
          <p:spPr bwMode="auto">
            <a:xfrm>
              <a:off x="9080501" y="2836863"/>
              <a:ext cx="147638" cy="206375"/>
            </a:xfrm>
            <a:custGeom>
              <a:avLst/>
              <a:gdLst>
                <a:gd name="T0" fmla="*/ 72 w 74"/>
                <a:gd name="T1" fmla="*/ 0 h 103"/>
                <a:gd name="T2" fmla="*/ 54 w 74"/>
                <a:gd name="T3" fmla="*/ 0 h 103"/>
                <a:gd name="T4" fmla="*/ 56 w 74"/>
                <a:gd name="T5" fmla="*/ 16 h 103"/>
                <a:gd name="T6" fmla="*/ 43 w 74"/>
                <a:gd name="T7" fmla="*/ 62 h 103"/>
                <a:gd name="T8" fmla="*/ 0 w 74"/>
                <a:gd name="T9" fmla="*/ 96 h 103"/>
                <a:gd name="T10" fmla="*/ 24 w 74"/>
                <a:gd name="T11" fmla="*/ 103 h 103"/>
                <a:gd name="T12" fmla="*/ 73 w 74"/>
                <a:gd name="T13" fmla="*/ 16 h 103"/>
                <a:gd name="T14" fmla="*/ 72 w 74"/>
                <a:gd name="T15" fmla="*/ 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" h="103">
                  <a:moveTo>
                    <a:pt x="72" y="0"/>
                  </a:moveTo>
                  <a:cubicBezTo>
                    <a:pt x="54" y="0"/>
                    <a:pt x="54" y="0"/>
                    <a:pt x="54" y="0"/>
                  </a:cubicBezTo>
                  <a:cubicBezTo>
                    <a:pt x="55" y="5"/>
                    <a:pt x="56" y="11"/>
                    <a:pt x="56" y="16"/>
                  </a:cubicBezTo>
                  <a:cubicBezTo>
                    <a:pt x="56" y="33"/>
                    <a:pt x="52" y="48"/>
                    <a:pt x="43" y="62"/>
                  </a:cubicBezTo>
                  <a:cubicBezTo>
                    <a:pt x="33" y="77"/>
                    <a:pt x="18" y="89"/>
                    <a:pt x="0" y="96"/>
                  </a:cubicBezTo>
                  <a:cubicBezTo>
                    <a:pt x="5" y="97"/>
                    <a:pt x="15" y="101"/>
                    <a:pt x="24" y="103"/>
                  </a:cubicBezTo>
                  <a:cubicBezTo>
                    <a:pt x="54" y="86"/>
                    <a:pt x="74" y="53"/>
                    <a:pt x="73" y="16"/>
                  </a:cubicBezTo>
                  <a:cubicBezTo>
                    <a:pt x="73" y="11"/>
                    <a:pt x="72" y="5"/>
                    <a:pt x="72" y="0"/>
                  </a:cubicBezTo>
                  <a:close/>
                </a:path>
              </a:pathLst>
            </a:custGeom>
            <a:solidFill>
              <a:srgbClr val="5151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785"/>
            <p:cNvSpPr>
              <a:spLocks/>
            </p:cNvSpPr>
            <p:nvPr/>
          </p:nvSpPr>
          <p:spPr bwMode="auto">
            <a:xfrm>
              <a:off x="9656763" y="2868613"/>
              <a:ext cx="185738" cy="153987"/>
            </a:xfrm>
            <a:custGeom>
              <a:avLst/>
              <a:gdLst>
                <a:gd name="T0" fmla="*/ 85 w 93"/>
                <a:gd name="T1" fmla="*/ 26 h 77"/>
                <a:gd name="T2" fmla="*/ 57 w 93"/>
                <a:gd name="T3" fmla="*/ 8 h 77"/>
                <a:gd name="T4" fmla="*/ 17 w 93"/>
                <a:gd name="T5" fmla="*/ 17 h 77"/>
                <a:gd name="T6" fmla="*/ 0 w 93"/>
                <a:gd name="T7" fmla="*/ 43 h 77"/>
                <a:gd name="T8" fmla="*/ 0 w 93"/>
                <a:gd name="T9" fmla="*/ 44 h 77"/>
                <a:gd name="T10" fmla="*/ 44 w 93"/>
                <a:gd name="T11" fmla="*/ 77 h 77"/>
                <a:gd name="T12" fmla="*/ 93 w 93"/>
                <a:gd name="T13" fmla="*/ 56 h 77"/>
                <a:gd name="T14" fmla="*/ 85 w 93"/>
                <a:gd name="T15" fmla="*/ 26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3" h="77">
                  <a:moveTo>
                    <a:pt x="85" y="26"/>
                  </a:moveTo>
                  <a:cubicBezTo>
                    <a:pt x="57" y="8"/>
                    <a:pt x="57" y="8"/>
                    <a:pt x="57" y="8"/>
                  </a:cubicBezTo>
                  <a:cubicBezTo>
                    <a:pt x="44" y="0"/>
                    <a:pt x="26" y="4"/>
                    <a:pt x="17" y="17"/>
                  </a:cubicBezTo>
                  <a:cubicBezTo>
                    <a:pt x="10" y="28"/>
                    <a:pt x="14" y="22"/>
                    <a:pt x="0" y="43"/>
                  </a:cubicBezTo>
                  <a:cubicBezTo>
                    <a:pt x="0" y="43"/>
                    <a:pt x="0" y="44"/>
                    <a:pt x="0" y="44"/>
                  </a:cubicBezTo>
                  <a:cubicBezTo>
                    <a:pt x="10" y="60"/>
                    <a:pt x="26" y="72"/>
                    <a:pt x="44" y="77"/>
                  </a:cubicBezTo>
                  <a:cubicBezTo>
                    <a:pt x="61" y="71"/>
                    <a:pt x="77" y="64"/>
                    <a:pt x="93" y="56"/>
                  </a:cubicBezTo>
                  <a:cubicBezTo>
                    <a:pt x="93" y="47"/>
                    <a:pt x="90" y="30"/>
                    <a:pt x="85" y="26"/>
                  </a:cubicBezTo>
                  <a:close/>
                </a:path>
              </a:pathLst>
            </a:custGeom>
            <a:solidFill>
              <a:srgbClr val="FCC3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786"/>
            <p:cNvSpPr>
              <a:spLocks/>
            </p:cNvSpPr>
            <p:nvPr/>
          </p:nvSpPr>
          <p:spPr bwMode="auto">
            <a:xfrm>
              <a:off x="9596438" y="2833688"/>
              <a:ext cx="147638" cy="207962"/>
            </a:xfrm>
            <a:custGeom>
              <a:avLst/>
              <a:gdLst>
                <a:gd name="T0" fmla="*/ 30 w 74"/>
                <a:gd name="T1" fmla="*/ 62 h 104"/>
                <a:gd name="T2" fmla="*/ 17 w 74"/>
                <a:gd name="T3" fmla="*/ 17 h 104"/>
                <a:gd name="T4" fmla="*/ 18 w 74"/>
                <a:gd name="T5" fmla="*/ 0 h 104"/>
                <a:gd name="T6" fmla="*/ 1 w 74"/>
                <a:gd name="T7" fmla="*/ 0 h 104"/>
                <a:gd name="T8" fmla="*/ 0 w 74"/>
                <a:gd name="T9" fmla="*/ 17 h 104"/>
                <a:gd name="T10" fmla="*/ 51 w 74"/>
                <a:gd name="T11" fmla="*/ 104 h 104"/>
                <a:gd name="T12" fmla="*/ 74 w 74"/>
                <a:gd name="T13" fmla="*/ 95 h 104"/>
                <a:gd name="T14" fmla="*/ 30 w 74"/>
                <a:gd name="T15" fmla="*/ 62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" h="104">
                  <a:moveTo>
                    <a:pt x="30" y="62"/>
                  </a:moveTo>
                  <a:cubicBezTo>
                    <a:pt x="22" y="49"/>
                    <a:pt x="17" y="33"/>
                    <a:pt x="17" y="17"/>
                  </a:cubicBezTo>
                  <a:cubicBezTo>
                    <a:pt x="17" y="11"/>
                    <a:pt x="17" y="6"/>
                    <a:pt x="18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6"/>
                    <a:pt x="0" y="11"/>
                    <a:pt x="0" y="17"/>
                  </a:cubicBezTo>
                  <a:cubicBezTo>
                    <a:pt x="0" y="54"/>
                    <a:pt x="20" y="87"/>
                    <a:pt x="51" y="104"/>
                  </a:cubicBezTo>
                  <a:cubicBezTo>
                    <a:pt x="60" y="100"/>
                    <a:pt x="67" y="98"/>
                    <a:pt x="74" y="95"/>
                  </a:cubicBezTo>
                  <a:cubicBezTo>
                    <a:pt x="56" y="90"/>
                    <a:pt x="40" y="78"/>
                    <a:pt x="30" y="62"/>
                  </a:cubicBezTo>
                  <a:close/>
                </a:path>
              </a:pathLst>
            </a:custGeom>
            <a:solidFill>
              <a:srgbClr val="5151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Freeform 787"/>
            <p:cNvSpPr>
              <a:spLocks/>
            </p:cNvSpPr>
            <p:nvPr/>
          </p:nvSpPr>
          <p:spPr bwMode="auto">
            <a:xfrm>
              <a:off x="9732963" y="2841625"/>
              <a:ext cx="141288" cy="117475"/>
            </a:xfrm>
            <a:custGeom>
              <a:avLst/>
              <a:gdLst>
                <a:gd name="T0" fmla="*/ 0 w 89"/>
                <a:gd name="T1" fmla="*/ 18 h 74"/>
                <a:gd name="T2" fmla="*/ 75 w 89"/>
                <a:gd name="T3" fmla="*/ 74 h 74"/>
                <a:gd name="T4" fmla="*/ 89 w 89"/>
                <a:gd name="T5" fmla="*/ 55 h 74"/>
                <a:gd name="T6" fmla="*/ 14 w 89"/>
                <a:gd name="T7" fmla="*/ 0 h 74"/>
                <a:gd name="T8" fmla="*/ 0 w 89"/>
                <a:gd name="T9" fmla="*/ 18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74">
                  <a:moveTo>
                    <a:pt x="0" y="18"/>
                  </a:moveTo>
                  <a:lnTo>
                    <a:pt x="75" y="74"/>
                  </a:lnTo>
                  <a:lnTo>
                    <a:pt x="89" y="55"/>
                  </a:lnTo>
                  <a:lnTo>
                    <a:pt x="14" y="0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" name="Freeform 788"/>
            <p:cNvSpPr>
              <a:spLocks/>
            </p:cNvSpPr>
            <p:nvPr/>
          </p:nvSpPr>
          <p:spPr bwMode="auto">
            <a:xfrm>
              <a:off x="9274176" y="1652588"/>
              <a:ext cx="274638" cy="123825"/>
            </a:xfrm>
            <a:custGeom>
              <a:avLst/>
              <a:gdLst>
                <a:gd name="T0" fmla="*/ 64 w 137"/>
                <a:gd name="T1" fmla="*/ 28 h 62"/>
                <a:gd name="T2" fmla="*/ 0 w 137"/>
                <a:gd name="T3" fmla="*/ 1 h 62"/>
                <a:gd name="T4" fmla="*/ 0 w 137"/>
                <a:gd name="T5" fmla="*/ 34 h 62"/>
                <a:gd name="T6" fmla="*/ 37 w 137"/>
                <a:gd name="T7" fmla="*/ 57 h 62"/>
                <a:gd name="T8" fmla="*/ 52 w 137"/>
                <a:gd name="T9" fmla="*/ 62 h 62"/>
                <a:gd name="T10" fmla="*/ 92 w 137"/>
                <a:gd name="T11" fmla="*/ 62 h 62"/>
                <a:gd name="T12" fmla="*/ 107 w 137"/>
                <a:gd name="T13" fmla="*/ 58 h 62"/>
                <a:gd name="T14" fmla="*/ 137 w 137"/>
                <a:gd name="T15" fmla="*/ 37 h 62"/>
                <a:gd name="T16" fmla="*/ 137 w 137"/>
                <a:gd name="T17" fmla="*/ 0 h 62"/>
                <a:gd name="T18" fmla="*/ 64 w 137"/>
                <a:gd name="T19" fmla="*/ 28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7" h="62">
                  <a:moveTo>
                    <a:pt x="64" y="28"/>
                  </a:moveTo>
                  <a:cubicBezTo>
                    <a:pt x="64" y="28"/>
                    <a:pt x="37" y="20"/>
                    <a:pt x="0" y="1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11" y="41"/>
                    <a:pt x="26" y="51"/>
                    <a:pt x="37" y="57"/>
                  </a:cubicBezTo>
                  <a:cubicBezTo>
                    <a:pt x="42" y="61"/>
                    <a:pt x="52" y="62"/>
                    <a:pt x="52" y="62"/>
                  </a:cubicBezTo>
                  <a:cubicBezTo>
                    <a:pt x="92" y="62"/>
                    <a:pt x="92" y="62"/>
                    <a:pt x="92" y="62"/>
                  </a:cubicBezTo>
                  <a:cubicBezTo>
                    <a:pt x="92" y="62"/>
                    <a:pt x="102" y="61"/>
                    <a:pt x="107" y="58"/>
                  </a:cubicBezTo>
                  <a:cubicBezTo>
                    <a:pt x="116" y="52"/>
                    <a:pt x="126" y="44"/>
                    <a:pt x="137" y="37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98" y="19"/>
                    <a:pt x="64" y="28"/>
                    <a:pt x="64" y="28"/>
                  </a:cubicBezTo>
                  <a:close/>
                </a:path>
              </a:pathLst>
            </a:custGeom>
            <a:solidFill>
              <a:srgbClr val="EA9F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Freeform 789"/>
            <p:cNvSpPr>
              <a:spLocks/>
            </p:cNvSpPr>
            <p:nvPr/>
          </p:nvSpPr>
          <p:spPr bwMode="auto">
            <a:xfrm>
              <a:off x="9110663" y="1049338"/>
              <a:ext cx="592138" cy="698500"/>
            </a:xfrm>
            <a:custGeom>
              <a:avLst/>
              <a:gdLst>
                <a:gd name="T0" fmla="*/ 281 w 296"/>
                <a:gd name="T1" fmla="*/ 157 h 349"/>
                <a:gd name="T2" fmla="*/ 270 w 296"/>
                <a:gd name="T3" fmla="*/ 158 h 349"/>
                <a:gd name="T4" fmla="*/ 266 w 296"/>
                <a:gd name="T5" fmla="*/ 69 h 349"/>
                <a:gd name="T6" fmla="*/ 149 w 296"/>
                <a:gd name="T7" fmla="*/ 0 h 349"/>
                <a:gd name="T8" fmla="*/ 149 w 296"/>
                <a:gd name="T9" fmla="*/ 0 h 349"/>
                <a:gd name="T10" fmla="*/ 149 w 296"/>
                <a:gd name="T11" fmla="*/ 0 h 349"/>
                <a:gd name="T12" fmla="*/ 37 w 296"/>
                <a:gd name="T13" fmla="*/ 69 h 349"/>
                <a:gd name="T14" fmla="*/ 31 w 296"/>
                <a:gd name="T15" fmla="*/ 161 h 349"/>
                <a:gd name="T16" fmla="*/ 15 w 296"/>
                <a:gd name="T17" fmla="*/ 157 h 349"/>
                <a:gd name="T18" fmla="*/ 6 w 296"/>
                <a:gd name="T19" fmla="*/ 199 h 349"/>
                <a:gd name="T20" fmla="*/ 33 w 296"/>
                <a:gd name="T21" fmla="*/ 227 h 349"/>
                <a:gd name="T22" fmla="*/ 37 w 296"/>
                <a:gd name="T23" fmla="*/ 293 h 349"/>
                <a:gd name="T24" fmla="*/ 115 w 296"/>
                <a:gd name="T25" fmla="*/ 345 h 349"/>
                <a:gd name="T26" fmla="*/ 128 w 296"/>
                <a:gd name="T27" fmla="*/ 349 h 349"/>
                <a:gd name="T28" fmla="*/ 169 w 296"/>
                <a:gd name="T29" fmla="*/ 349 h 349"/>
                <a:gd name="T30" fmla="*/ 183 w 296"/>
                <a:gd name="T31" fmla="*/ 345 h 349"/>
                <a:gd name="T32" fmla="*/ 262 w 296"/>
                <a:gd name="T33" fmla="*/ 293 h 349"/>
                <a:gd name="T34" fmla="*/ 267 w 296"/>
                <a:gd name="T35" fmla="*/ 226 h 349"/>
                <a:gd name="T36" fmla="*/ 290 w 296"/>
                <a:gd name="T37" fmla="*/ 199 h 349"/>
                <a:gd name="T38" fmla="*/ 281 w 296"/>
                <a:gd name="T39" fmla="*/ 157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96" h="349">
                  <a:moveTo>
                    <a:pt x="281" y="157"/>
                  </a:moveTo>
                  <a:cubicBezTo>
                    <a:pt x="278" y="156"/>
                    <a:pt x="274" y="156"/>
                    <a:pt x="270" y="158"/>
                  </a:cubicBezTo>
                  <a:cubicBezTo>
                    <a:pt x="272" y="116"/>
                    <a:pt x="271" y="78"/>
                    <a:pt x="266" y="69"/>
                  </a:cubicBezTo>
                  <a:cubicBezTo>
                    <a:pt x="236" y="23"/>
                    <a:pt x="201" y="2"/>
                    <a:pt x="149" y="0"/>
                  </a:cubicBezTo>
                  <a:cubicBezTo>
                    <a:pt x="149" y="0"/>
                    <a:pt x="149" y="0"/>
                    <a:pt x="149" y="0"/>
                  </a:cubicBezTo>
                  <a:cubicBezTo>
                    <a:pt x="149" y="0"/>
                    <a:pt x="149" y="0"/>
                    <a:pt x="149" y="0"/>
                  </a:cubicBezTo>
                  <a:cubicBezTo>
                    <a:pt x="98" y="2"/>
                    <a:pt x="67" y="23"/>
                    <a:pt x="37" y="69"/>
                  </a:cubicBezTo>
                  <a:cubicBezTo>
                    <a:pt x="31" y="78"/>
                    <a:pt x="30" y="118"/>
                    <a:pt x="31" y="161"/>
                  </a:cubicBezTo>
                  <a:cubicBezTo>
                    <a:pt x="26" y="157"/>
                    <a:pt x="20" y="156"/>
                    <a:pt x="15" y="157"/>
                  </a:cubicBezTo>
                  <a:cubicBezTo>
                    <a:pt x="4" y="161"/>
                    <a:pt x="0" y="180"/>
                    <a:pt x="6" y="199"/>
                  </a:cubicBezTo>
                  <a:cubicBezTo>
                    <a:pt x="12" y="215"/>
                    <a:pt x="23" y="227"/>
                    <a:pt x="33" y="227"/>
                  </a:cubicBezTo>
                  <a:cubicBezTo>
                    <a:pt x="35" y="264"/>
                    <a:pt x="37" y="293"/>
                    <a:pt x="37" y="293"/>
                  </a:cubicBezTo>
                  <a:cubicBezTo>
                    <a:pt x="72" y="317"/>
                    <a:pt x="95" y="333"/>
                    <a:pt x="115" y="345"/>
                  </a:cubicBezTo>
                  <a:cubicBezTo>
                    <a:pt x="120" y="348"/>
                    <a:pt x="128" y="349"/>
                    <a:pt x="128" y="349"/>
                  </a:cubicBezTo>
                  <a:cubicBezTo>
                    <a:pt x="169" y="349"/>
                    <a:pt x="169" y="349"/>
                    <a:pt x="169" y="349"/>
                  </a:cubicBezTo>
                  <a:cubicBezTo>
                    <a:pt x="169" y="349"/>
                    <a:pt x="179" y="348"/>
                    <a:pt x="183" y="345"/>
                  </a:cubicBezTo>
                  <a:cubicBezTo>
                    <a:pt x="204" y="333"/>
                    <a:pt x="227" y="317"/>
                    <a:pt x="262" y="293"/>
                  </a:cubicBezTo>
                  <a:cubicBezTo>
                    <a:pt x="262" y="293"/>
                    <a:pt x="264" y="264"/>
                    <a:pt x="267" y="226"/>
                  </a:cubicBezTo>
                  <a:cubicBezTo>
                    <a:pt x="276" y="224"/>
                    <a:pt x="285" y="213"/>
                    <a:pt x="290" y="199"/>
                  </a:cubicBezTo>
                  <a:cubicBezTo>
                    <a:pt x="296" y="180"/>
                    <a:pt x="292" y="161"/>
                    <a:pt x="281" y="157"/>
                  </a:cubicBezTo>
                  <a:close/>
                </a:path>
              </a:pathLst>
            </a:custGeom>
            <a:solidFill>
              <a:srgbClr val="FCC3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Freeform 790"/>
            <p:cNvSpPr>
              <a:spLocks/>
            </p:cNvSpPr>
            <p:nvPr/>
          </p:nvSpPr>
          <p:spPr bwMode="auto">
            <a:xfrm>
              <a:off x="9458326" y="1296988"/>
              <a:ext cx="152400" cy="82550"/>
            </a:xfrm>
            <a:custGeom>
              <a:avLst/>
              <a:gdLst>
                <a:gd name="T0" fmla="*/ 5 w 76"/>
                <a:gd name="T1" fmla="*/ 19 h 41"/>
                <a:gd name="T2" fmla="*/ 65 w 76"/>
                <a:gd name="T3" fmla="*/ 22 h 41"/>
                <a:gd name="T4" fmla="*/ 42 w 76"/>
                <a:gd name="T5" fmla="*/ 23 h 41"/>
                <a:gd name="T6" fmla="*/ 7 w 76"/>
                <a:gd name="T7" fmla="*/ 25 h 41"/>
                <a:gd name="T8" fmla="*/ 5 w 76"/>
                <a:gd name="T9" fmla="*/ 1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41">
                  <a:moveTo>
                    <a:pt x="5" y="19"/>
                  </a:moveTo>
                  <a:cubicBezTo>
                    <a:pt x="8" y="17"/>
                    <a:pt x="51" y="0"/>
                    <a:pt x="65" y="22"/>
                  </a:cubicBezTo>
                  <a:cubicBezTo>
                    <a:pt x="76" y="41"/>
                    <a:pt x="55" y="22"/>
                    <a:pt x="42" y="23"/>
                  </a:cubicBezTo>
                  <a:cubicBezTo>
                    <a:pt x="25" y="23"/>
                    <a:pt x="20" y="23"/>
                    <a:pt x="7" y="25"/>
                  </a:cubicBezTo>
                  <a:cubicBezTo>
                    <a:pt x="2" y="26"/>
                    <a:pt x="0" y="21"/>
                    <a:pt x="5" y="19"/>
                  </a:cubicBezTo>
                  <a:close/>
                </a:path>
              </a:pathLst>
            </a:custGeom>
            <a:solidFill>
              <a:srgbClr val="6634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" name="Freeform 791"/>
            <p:cNvSpPr>
              <a:spLocks/>
            </p:cNvSpPr>
            <p:nvPr/>
          </p:nvSpPr>
          <p:spPr bwMode="auto">
            <a:xfrm>
              <a:off x="9202738" y="1301750"/>
              <a:ext cx="147638" cy="77787"/>
            </a:xfrm>
            <a:custGeom>
              <a:avLst/>
              <a:gdLst>
                <a:gd name="T0" fmla="*/ 69 w 74"/>
                <a:gd name="T1" fmla="*/ 17 h 39"/>
                <a:gd name="T2" fmla="*/ 11 w 74"/>
                <a:gd name="T3" fmla="*/ 21 h 39"/>
                <a:gd name="T4" fmla="*/ 33 w 74"/>
                <a:gd name="T5" fmla="*/ 21 h 39"/>
                <a:gd name="T6" fmla="*/ 67 w 74"/>
                <a:gd name="T7" fmla="*/ 24 h 39"/>
                <a:gd name="T8" fmla="*/ 69 w 74"/>
                <a:gd name="T9" fmla="*/ 17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" h="39">
                  <a:moveTo>
                    <a:pt x="69" y="17"/>
                  </a:moveTo>
                  <a:cubicBezTo>
                    <a:pt x="66" y="15"/>
                    <a:pt x="24" y="0"/>
                    <a:pt x="11" y="21"/>
                  </a:cubicBezTo>
                  <a:cubicBezTo>
                    <a:pt x="0" y="39"/>
                    <a:pt x="20" y="21"/>
                    <a:pt x="33" y="21"/>
                  </a:cubicBezTo>
                  <a:cubicBezTo>
                    <a:pt x="50" y="21"/>
                    <a:pt x="60" y="23"/>
                    <a:pt x="67" y="24"/>
                  </a:cubicBezTo>
                  <a:cubicBezTo>
                    <a:pt x="72" y="24"/>
                    <a:pt x="74" y="20"/>
                    <a:pt x="69" y="17"/>
                  </a:cubicBezTo>
                  <a:close/>
                </a:path>
              </a:pathLst>
            </a:custGeom>
            <a:solidFill>
              <a:srgbClr val="6634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" name="Freeform 792"/>
            <p:cNvSpPr>
              <a:spLocks/>
            </p:cNvSpPr>
            <p:nvPr/>
          </p:nvSpPr>
          <p:spPr bwMode="auto">
            <a:xfrm>
              <a:off x="9247188" y="1366838"/>
              <a:ext cx="96838" cy="46037"/>
            </a:xfrm>
            <a:custGeom>
              <a:avLst/>
              <a:gdLst>
                <a:gd name="T0" fmla="*/ 49 w 49"/>
                <a:gd name="T1" fmla="*/ 18 h 23"/>
                <a:gd name="T2" fmla="*/ 21 w 49"/>
                <a:gd name="T3" fmla="*/ 23 h 23"/>
                <a:gd name="T4" fmla="*/ 0 w 49"/>
                <a:gd name="T5" fmla="*/ 12 h 23"/>
                <a:gd name="T6" fmla="*/ 21 w 49"/>
                <a:gd name="T7" fmla="*/ 0 h 23"/>
                <a:gd name="T8" fmla="*/ 49 w 49"/>
                <a:gd name="T9" fmla="*/ 18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3">
                  <a:moveTo>
                    <a:pt x="49" y="18"/>
                  </a:moveTo>
                  <a:cubicBezTo>
                    <a:pt x="35" y="23"/>
                    <a:pt x="29" y="23"/>
                    <a:pt x="21" y="23"/>
                  </a:cubicBezTo>
                  <a:cubicBezTo>
                    <a:pt x="10" y="23"/>
                    <a:pt x="0" y="19"/>
                    <a:pt x="0" y="12"/>
                  </a:cubicBezTo>
                  <a:cubicBezTo>
                    <a:pt x="0" y="5"/>
                    <a:pt x="10" y="0"/>
                    <a:pt x="21" y="0"/>
                  </a:cubicBezTo>
                  <a:cubicBezTo>
                    <a:pt x="33" y="0"/>
                    <a:pt x="48" y="12"/>
                    <a:pt x="49" y="1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" name="Oval 793"/>
            <p:cNvSpPr>
              <a:spLocks noChangeArrowheads="1"/>
            </p:cNvSpPr>
            <p:nvPr/>
          </p:nvSpPr>
          <p:spPr bwMode="auto">
            <a:xfrm>
              <a:off x="9269413" y="1366838"/>
              <a:ext cx="42863" cy="46037"/>
            </a:xfrm>
            <a:prstGeom prst="ellipse">
              <a:avLst/>
            </a:prstGeom>
            <a:solidFill>
              <a:srgbClr val="7B93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" name="Oval 794"/>
            <p:cNvSpPr>
              <a:spLocks noChangeArrowheads="1"/>
            </p:cNvSpPr>
            <p:nvPr/>
          </p:nvSpPr>
          <p:spPr bwMode="auto">
            <a:xfrm>
              <a:off x="9277351" y="1374775"/>
              <a:ext cx="26988" cy="30162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" name="Oval 795"/>
            <p:cNvSpPr>
              <a:spLocks noChangeArrowheads="1"/>
            </p:cNvSpPr>
            <p:nvPr/>
          </p:nvSpPr>
          <p:spPr bwMode="auto">
            <a:xfrm>
              <a:off x="9299576" y="1385888"/>
              <a:ext cx="12700" cy="952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" name="Freeform 796"/>
            <p:cNvSpPr>
              <a:spLocks/>
            </p:cNvSpPr>
            <p:nvPr/>
          </p:nvSpPr>
          <p:spPr bwMode="auto">
            <a:xfrm>
              <a:off x="9239251" y="1360488"/>
              <a:ext cx="104775" cy="42862"/>
            </a:xfrm>
            <a:custGeom>
              <a:avLst/>
              <a:gdLst>
                <a:gd name="T0" fmla="*/ 53 w 53"/>
                <a:gd name="T1" fmla="*/ 21 h 21"/>
                <a:gd name="T2" fmla="*/ 34 w 53"/>
                <a:gd name="T3" fmla="*/ 10 h 21"/>
                <a:gd name="T4" fmla="*/ 5 w 53"/>
                <a:gd name="T5" fmla="*/ 19 h 21"/>
                <a:gd name="T6" fmla="*/ 12 w 53"/>
                <a:gd name="T7" fmla="*/ 5 h 21"/>
                <a:gd name="T8" fmla="*/ 52 w 53"/>
                <a:gd name="T9" fmla="*/ 18 h 21"/>
                <a:gd name="T10" fmla="*/ 53 w 53"/>
                <a:gd name="T11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" h="21">
                  <a:moveTo>
                    <a:pt x="53" y="21"/>
                  </a:moveTo>
                  <a:cubicBezTo>
                    <a:pt x="53" y="21"/>
                    <a:pt x="49" y="14"/>
                    <a:pt x="34" y="10"/>
                  </a:cubicBezTo>
                  <a:cubicBezTo>
                    <a:pt x="22" y="6"/>
                    <a:pt x="6" y="11"/>
                    <a:pt x="5" y="19"/>
                  </a:cubicBezTo>
                  <a:cubicBezTo>
                    <a:pt x="1" y="16"/>
                    <a:pt x="0" y="9"/>
                    <a:pt x="12" y="5"/>
                  </a:cubicBezTo>
                  <a:cubicBezTo>
                    <a:pt x="26" y="0"/>
                    <a:pt x="42" y="3"/>
                    <a:pt x="52" y="18"/>
                  </a:cubicBezTo>
                  <a:cubicBezTo>
                    <a:pt x="52" y="19"/>
                    <a:pt x="53" y="20"/>
                    <a:pt x="53" y="21"/>
                  </a:cubicBezTo>
                  <a:close/>
                </a:path>
              </a:pathLst>
            </a:custGeom>
            <a:solidFill>
              <a:srgbClr val="EA9F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" name="Freeform 797"/>
            <p:cNvSpPr>
              <a:spLocks/>
            </p:cNvSpPr>
            <p:nvPr/>
          </p:nvSpPr>
          <p:spPr bwMode="auto">
            <a:xfrm>
              <a:off x="9466263" y="1366838"/>
              <a:ext cx="98425" cy="46037"/>
            </a:xfrm>
            <a:custGeom>
              <a:avLst/>
              <a:gdLst>
                <a:gd name="T0" fmla="*/ 0 w 49"/>
                <a:gd name="T1" fmla="*/ 18 h 23"/>
                <a:gd name="T2" fmla="*/ 27 w 49"/>
                <a:gd name="T3" fmla="*/ 23 h 23"/>
                <a:gd name="T4" fmla="*/ 49 w 49"/>
                <a:gd name="T5" fmla="*/ 13 h 23"/>
                <a:gd name="T6" fmla="*/ 28 w 49"/>
                <a:gd name="T7" fmla="*/ 0 h 23"/>
                <a:gd name="T8" fmla="*/ 0 w 49"/>
                <a:gd name="T9" fmla="*/ 18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3">
                  <a:moveTo>
                    <a:pt x="0" y="18"/>
                  </a:moveTo>
                  <a:cubicBezTo>
                    <a:pt x="14" y="23"/>
                    <a:pt x="19" y="23"/>
                    <a:pt x="27" y="23"/>
                  </a:cubicBezTo>
                  <a:cubicBezTo>
                    <a:pt x="39" y="23"/>
                    <a:pt x="49" y="20"/>
                    <a:pt x="49" y="13"/>
                  </a:cubicBezTo>
                  <a:cubicBezTo>
                    <a:pt x="49" y="6"/>
                    <a:pt x="39" y="0"/>
                    <a:pt x="28" y="0"/>
                  </a:cubicBezTo>
                  <a:cubicBezTo>
                    <a:pt x="16" y="0"/>
                    <a:pt x="2" y="12"/>
                    <a:pt x="0" y="1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" name="Oval 798"/>
            <p:cNvSpPr>
              <a:spLocks noChangeArrowheads="1"/>
            </p:cNvSpPr>
            <p:nvPr/>
          </p:nvSpPr>
          <p:spPr bwMode="auto">
            <a:xfrm>
              <a:off x="9498013" y="1366838"/>
              <a:ext cx="44450" cy="46037"/>
            </a:xfrm>
            <a:prstGeom prst="ellipse">
              <a:avLst/>
            </a:prstGeom>
            <a:solidFill>
              <a:srgbClr val="7B93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" name="Oval 799"/>
            <p:cNvSpPr>
              <a:spLocks noChangeArrowheads="1"/>
            </p:cNvSpPr>
            <p:nvPr/>
          </p:nvSpPr>
          <p:spPr bwMode="auto">
            <a:xfrm>
              <a:off x="9505951" y="1374775"/>
              <a:ext cx="28575" cy="30162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" name="Oval 800"/>
            <p:cNvSpPr>
              <a:spLocks noChangeArrowheads="1"/>
            </p:cNvSpPr>
            <p:nvPr/>
          </p:nvSpPr>
          <p:spPr bwMode="auto">
            <a:xfrm>
              <a:off x="9528176" y="1382713"/>
              <a:ext cx="14288" cy="1111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" name="Freeform 801"/>
            <p:cNvSpPr>
              <a:spLocks/>
            </p:cNvSpPr>
            <p:nvPr/>
          </p:nvSpPr>
          <p:spPr bwMode="auto">
            <a:xfrm>
              <a:off x="9466263" y="1360488"/>
              <a:ext cx="106363" cy="42862"/>
            </a:xfrm>
            <a:custGeom>
              <a:avLst/>
              <a:gdLst>
                <a:gd name="T0" fmla="*/ 0 w 53"/>
                <a:gd name="T1" fmla="*/ 21 h 21"/>
                <a:gd name="T2" fmla="*/ 20 w 53"/>
                <a:gd name="T3" fmla="*/ 10 h 21"/>
                <a:gd name="T4" fmla="*/ 48 w 53"/>
                <a:gd name="T5" fmla="*/ 19 h 21"/>
                <a:gd name="T6" fmla="*/ 40 w 53"/>
                <a:gd name="T7" fmla="*/ 5 h 21"/>
                <a:gd name="T8" fmla="*/ 2 w 53"/>
                <a:gd name="T9" fmla="*/ 18 h 21"/>
                <a:gd name="T10" fmla="*/ 0 w 53"/>
                <a:gd name="T11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" h="21">
                  <a:moveTo>
                    <a:pt x="0" y="21"/>
                  </a:moveTo>
                  <a:cubicBezTo>
                    <a:pt x="0" y="21"/>
                    <a:pt x="4" y="14"/>
                    <a:pt x="20" y="10"/>
                  </a:cubicBezTo>
                  <a:cubicBezTo>
                    <a:pt x="31" y="6"/>
                    <a:pt x="48" y="11"/>
                    <a:pt x="48" y="19"/>
                  </a:cubicBezTo>
                  <a:cubicBezTo>
                    <a:pt x="53" y="16"/>
                    <a:pt x="52" y="9"/>
                    <a:pt x="40" y="5"/>
                  </a:cubicBezTo>
                  <a:cubicBezTo>
                    <a:pt x="27" y="0"/>
                    <a:pt x="11" y="3"/>
                    <a:pt x="2" y="18"/>
                  </a:cubicBezTo>
                  <a:cubicBezTo>
                    <a:pt x="1" y="19"/>
                    <a:pt x="0" y="20"/>
                    <a:pt x="0" y="21"/>
                  </a:cubicBezTo>
                  <a:close/>
                </a:path>
              </a:pathLst>
            </a:custGeom>
            <a:solidFill>
              <a:srgbClr val="EA9F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" name="Freeform 802"/>
            <p:cNvSpPr>
              <a:spLocks/>
            </p:cNvSpPr>
            <p:nvPr/>
          </p:nvSpPr>
          <p:spPr bwMode="auto">
            <a:xfrm>
              <a:off x="9358313" y="1506538"/>
              <a:ext cx="92075" cy="34925"/>
            </a:xfrm>
            <a:custGeom>
              <a:avLst/>
              <a:gdLst>
                <a:gd name="T0" fmla="*/ 32 w 46"/>
                <a:gd name="T1" fmla="*/ 10 h 17"/>
                <a:gd name="T2" fmla="*/ 14 w 46"/>
                <a:gd name="T3" fmla="*/ 10 h 17"/>
                <a:gd name="T4" fmla="*/ 1 w 46"/>
                <a:gd name="T5" fmla="*/ 0 h 17"/>
                <a:gd name="T6" fmla="*/ 0 w 46"/>
                <a:gd name="T7" fmla="*/ 6 h 17"/>
                <a:gd name="T8" fmla="*/ 18 w 46"/>
                <a:gd name="T9" fmla="*/ 17 h 17"/>
                <a:gd name="T10" fmla="*/ 28 w 46"/>
                <a:gd name="T11" fmla="*/ 17 h 17"/>
                <a:gd name="T12" fmla="*/ 46 w 46"/>
                <a:gd name="T13" fmla="*/ 6 h 17"/>
                <a:gd name="T14" fmla="*/ 45 w 46"/>
                <a:gd name="T15" fmla="*/ 0 h 17"/>
                <a:gd name="T16" fmla="*/ 32 w 46"/>
                <a:gd name="T17" fmla="*/ 1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17">
                  <a:moveTo>
                    <a:pt x="32" y="10"/>
                  </a:moveTo>
                  <a:cubicBezTo>
                    <a:pt x="14" y="10"/>
                    <a:pt x="14" y="10"/>
                    <a:pt x="14" y="10"/>
                  </a:cubicBezTo>
                  <a:cubicBezTo>
                    <a:pt x="8" y="10"/>
                    <a:pt x="3" y="6"/>
                    <a:pt x="1" y="0"/>
                  </a:cubicBezTo>
                  <a:cubicBezTo>
                    <a:pt x="0" y="2"/>
                    <a:pt x="0" y="4"/>
                    <a:pt x="0" y="6"/>
                  </a:cubicBezTo>
                  <a:cubicBezTo>
                    <a:pt x="0" y="14"/>
                    <a:pt x="10" y="17"/>
                    <a:pt x="18" y="17"/>
                  </a:cubicBezTo>
                  <a:cubicBezTo>
                    <a:pt x="28" y="17"/>
                    <a:pt x="28" y="17"/>
                    <a:pt x="28" y="17"/>
                  </a:cubicBezTo>
                  <a:cubicBezTo>
                    <a:pt x="35" y="17"/>
                    <a:pt x="46" y="14"/>
                    <a:pt x="46" y="6"/>
                  </a:cubicBezTo>
                  <a:cubicBezTo>
                    <a:pt x="46" y="4"/>
                    <a:pt x="46" y="2"/>
                    <a:pt x="45" y="0"/>
                  </a:cubicBezTo>
                  <a:cubicBezTo>
                    <a:pt x="43" y="6"/>
                    <a:pt x="38" y="10"/>
                    <a:pt x="32" y="10"/>
                  </a:cubicBezTo>
                  <a:close/>
                </a:path>
              </a:pathLst>
            </a:custGeom>
            <a:solidFill>
              <a:srgbClr val="EA9F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" name="Freeform 803"/>
            <p:cNvSpPr>
              <a:spLocks/>
            </p:cNvSpPr>
            <p:nvPr/>
          </p:nvSpPr>
          <p:spPr bwMode="auto">
            <a:xfrm>
              <a:off x="9124951" y="1374775"/>
              <a:ext cx="41275" cy="90487"/>
            </a:xfrm>
            <a:custGeom>
              <a:avLst/>
              <a:gdLst>
                <a:gd name="T0" fmla="*/ 0 w 21"/>
                <a:gd name="T1" fmla="*/ 8 h 45"/>
                <a:gd name="T2" fmla="*/ 7 w 21"/>
                <a:gd name="T3" fmla="*/ 1 h 45"/>
                <a:gd name="T4" fmla="*/ 19 w 21"/>
                <a:gd name="T5" fmla="*/ 25 h 45"/>
                <a:gd name="T6" fmla="*/ 19 w 21"/>
                <a:gd name="T7" fmla="*/ 42 h 45"/>
                <a:gd name="T8" fmla="*/ 8 w 21"/>
                <a:gd name="T9" fmla="*/ 11 h 45"/>
                <a:gd name="T10" fmla="*/ 0 w 21"/>
                <a:gd name="T11" fmla="*/ 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45">
                  <a:moveTo>
                    <a:pt x="0" y="8"/>
                  </a:moveTo>
                  <a:cubicBezTo>
                    <a:pt x="0" y="7"/>
                    <a:pt x="3" y="0"/>
                    <a:pt x="7" y="1"/>
                  </a:cubicBezTo>
                  <a:cubicBezTo>
                    <a:pt x="13" y="3"/>
                    <a:pt x="16" y="14"/>
                    <a:pt x="19" y="25"/>
                  </a:cubicBezTo>
                  <a:cubicBezTo>
                    <a:pt x="21" y="36"/>
                    <a:pt x="20" y="45"/>
                    <a:pt x="19" y="42"/>
                  </a:cubicBezTo>
                  <a:cubicBezTo>
                    <a:pt x="17" y="37"/>
                    <a:pt x="15" y="24"/>
                    <a:pt x="8" y="11"/>
                  </a:cubicBezTo>
                  <a:cubicBezTo>
                    <a:pt x="4" y="3"/>
                    <a:pt x="1" y="20"/>
                    <a:pt x="0" y="8"/>
                  </a:cubicBezTo>
                  <a:close/>
                </a:path>
              </a:pathLst>
            </a:custGeom>
            <a:solidFill>
              <a:srgbClr val="EA9F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" name="Freeform 804"/>
            <p:cNvSpPr>
              <a:spLocks/>
            </p:cNvSpPr>
            <p:nvPr/>
          </p:nvSpPr>
          <p:spPr bwMode="auto">
            <a:xfrm>
              <a:off x="9647238" y="1374775"/>
              <a:ext cx="41275" cy="90487"/>
            </a:xfrm>
            <a:custGeom>
              <a:avLst/>
              <a:gdLst>
                <a:gd name="T0" fmla="*/ 21 w 21"/>
                <a:gd name="T1" fmla="*/ 8 h 45"/>
                <a:gd name="T2" fmla="*/ 14 w 21"/>
                <a:gd name="T3" fmla="*/ 1 h 45"/>
                <a:gd name="T4" fmla="*/ 2 w 21"/>
                <a:gd name="T5" fmla="*/ 25 h 45"/>
                <a:gd name="T6" fmla="*/ 2 w 21"/>
                <a:gd name="T7" fmla="*/ 42 h 45"/>
                <a:gd name="T8" fmla="*/ 13 w 21"/>
                <a:gd name="T9" fmla="*/ 11 h 45"/>
                <a:gd name="T10" fmla="*/ 21 w 21"/>
                <a:gd name="T11" fmla="*/ 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45">
                  <a:moveTo>
                    <a:pt x="21" y="8"/>
                  </a:moveTo>
                  <a:cubicBezTo>
                    <a:pt x="21" y="7"/>
                    <a:pt x="18" y="0"/>
                    <a:pt x="14" y="1"/>
                  </a:cubicBezTo>
                  <a:cubicBezTo>
                    <a:pt x="9" y="3"/>
                    <a:pt x="5" y="14"/>
                    <a:pt x="2" y="25"/>
                  </a:cubicBezTo>
                  <a:cubicBezTo>
                    <a:pt x="0" y="36"/>
                    <a:pt x="1" y="45"/>
                    <a:pt x="2" y="42"/>
                  </a:cubicBezTo>
                  <a:cubicBezTo>
                    <a:pt x="4" y="37"/>
                    <a:pt x="6" y="24"/>
                    <a:pt x="13" y="11"/>
                  </a:cubicBezTo>
                  <a:cubicBezTo>
                    <a:pt x="17" y="3"/>
                    <a:pt x="20" y="20"/>
                    <a:pt x="21" y="8"/>
                  </a:cubicBezTo>
                  <a:close/>
                </a:path>
              </a:pathLst>
            </a:custGeom>
            <a:solidFill>
              <a:srgbClr val="EA9F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" name="Freeform 805"/>
            <p:cNvSpPr>
              <a:spLocks/>
            </p:cNvSpPr>
            <p:nvPr/>
          </p:nvSpPr>
          <p:spPr bwMode="auto">
            <a:xfrm>
              <a:off x="9148763" y="995363"/>
              <a:ext cx="531813" cy="460375"/>
            </a:xfrm>
            <a:custGeom>
              <a:avLst/>
              <a:gdLst>
                <a:gd name="T0" fmla="*/ 223 w 266"/>
                <a:gd name="T1" fmla="*/ 34 h 230"/>
                <a:gd name="T2" fmla="*/ 58 w 266"/>
                <a:gd name="T3" fmla="*/ 24 h 230"/>
                <a:gd name="T4" fmla="*/ 1 w 266"/>
                <a:gd name="T5" fmla="*/ 83 h 230"/>
                <a:gd name="T6" fmla="*/ 2 w 266"/>
                <a:gd name="T7" fmla="*/ 184 h 230"/>
                <a:gd name="T8" fmla="*/ 11 w 266"/>
                <a:gd name="T9" fmla="*/ 187 h 230"/>
                <a:gd name="T10" fmla="*/ 18 w 266"/>
                <a:gd name="T11" fmla="*/ 219 h 230"/>
                <a:gd name="T12" fmla="*/ 25 w 266"/>
                <a:gd name="T13" fmla="*/ 169 h 230"/>
                <a:gd name="T14" fmla="*/ 105 w 266"/>
                <a:gd name="T15" fmla="*/ 89 h 230"/>
                <a:gd name="T16" fmla="*/ 67 w 266"/>
                <a:gd name="T17" fmla="*/ 122 h 230"/>
                <a:gd name="T18" fmla="*/ 145 w 266"/>
                <a:gd name="T19" fmla="*/ 100 h 230"/>
                <a:gd name="T20" fmla="*/ 145 w 266"/>
                <a:gd name="T21" fmla="*/ 118 h 230"/>
                <a:gd name="T22" fmla="*/ 201 w 266"/>
                <a:gd name="T23" fmla="*/ 98 h 230"/>
                <a:gd name="T24" fmla="*/ 230 w 266"/>
                <a:gd name="T25" fmla="*/ 120 h 230"/>
                <a:gd name="T26" fmla="*/ 238 w 266"/>
                <a:gd name="T27" fmla="*/ 230 h 230"/>
                <a:gd name="T28" fmla="*/ 254 w 266"/>
                <a:gd name="T29" fmla="*/ 184 h 230"/>
                <a:gd name="T30" fmla="*/ 257 w 266"/>
                <a:gd name="T31" fmla="*/ 184 h 230"/>
                <a:gd name="T32" fmla="*/ 259 w 266"/>
                <a:gd name="T33" fmla="*/ 149 h 230"/>
                <a:gd name="T34" fmla="*/ 223 w 266"/>
                <a:gd name="T35" fmla="*/ 34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66" h="230">
                  <a:moveTo>
                    <a:pt x="223" y="34"/>
                  </a:moveTo>
                  <a:cubicBezTo>
                    <a:pt x="203" y="0"/>
                    <a:pt x="93" y="14"/>
                    <a:pt x="58" y="24"/>
                  </a:cubicBezTo>
                  <a:cubicBezTo>
                    <a:pt x="23" y="34"/>
                    <a:pt x="0" y="53"/>
                    <a:pt x="1" y="83"/>
                  </a:cubicBezTo>
                  <a:cubicBezTo>
                    <a:pt x="2" y="109"/>
                    <a:pt x="2" y="168"/>
                    <a:pt x="2" y="184"/>
                  </a:cubicBezTo>
                  <a:cubicBezTo>
                    <a:pt x="5" y="184"/>
                    <a:pt x="8" y="185"/>
                    <a:pt x="11" y="187"/>
                  </a:cubicBezTo>
                  <a:cubicBezTo>
                    <a:pt x="18" y="219"/>
                    <a:pt x="18" y="219"/>
                    <a:pt x="18" y="219"/>
                  </a:cubicBezTo>
                  <a:cubicBezTo>
                    <a:pt x="25" y="169"/>
                    <a:pt x="25" y="169"/>
                    <a:pt x="25" y="169"/>
                  </a:cubicBezTo>
                  <a:cubicBezTo>
                    <a:pt x="25" y="169"/>
                    <a:pt x="10" y="72"/>
                    <a:pt x="105" y="89"/>
                  </a:cubicBezTo>
                  <a:cubicBezTo>
                    <a:pt x="92" y="97"/>
                    <a:pt x="67" y="122"/>
                    <a:pt x="67" y="122"/>
                  </a:cubicBezTo>
                  <a:cubicBezTo>
                    <a:pt x="67" y="122"/>
                    <a:pt x="123" y="109"/>
                    <a:pt x="145" y="100"/>
                  </a:cubicBezTo>
                  <a:cubicBezTo>
                    <a:pt x="167" y="92"/>
                    <a:pt x="145" y="118"/>
                    <a:pt x="145" y="118"/>
                  </a:cubicBezTo>
                  <a:cubicBezTo>
                    <a:pt x="145" y="118"/>
                    <a:pt x="187" y="103"/>
                    <a:pt x="201" y="98"/>
                  </a:cubicBezTo>
                  <a:cubicBezTo>
                    <a:pt x="214" y="93"/>
                    <a:pt x="227" y="97"/>
                    <a:pt x="230" y="120"/>
                  </a:cubicBezTo>
                  <a:cubicBezTo>
                    <a:pt x="232" y="143"/>
                    <a:pt x="238" y="230"/>
                    <a:pt x="238" y="230"/>
                  </a:cubicBezTo>
                  <a:cubicBezTo>
                    <a:pt x="254" y="184"/>
                    <a:pt x="254" y="184"/>
                    <a:pt x="254" y="184"/>
                  </a:cubicBezTo>
                  <a:cubicBezTo>
                    <a:pt x="255" y="184"/>
                    <a:pt x="256" y="184"/>
                    <a:pt x="257" y="184"/>
                  </a:cubicBezTo>
                  <a:cubicBezTo>
                    <a:pt x="258" y="174"/>
                    <a:pt x="258" y="163"/>
                    <a:pt x="259" y="149"/>
                  </a:cubicBezTo>
                  <a:cubicBezTo>
                    <a:pt x="266" y="11"/>
                    <a:pt x="237" y="59"/>
                    <a:pt x="223" y="34"/>
                  </a:cubicBezTo>
                  <a:close/>
                </a:path>
              </a:pathLst>
            </a:custGeom>
            <a:solidFill>
              <a:srgbClr val="6634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" name="Freeform 806"/>
            <p:cNvSpPr>
              <a:spLocks/>
            </p:cNvSpPr>
            <p:nvPr/>
          </p:nvSpPr>
          <p:spPr bwMode="auto">
            <a:xfrm>
              <a:off x="9340851" y="1604963"/>
              <a:ext cx="125413" cy="30162"/>
            </a:xfrm>
            <a:custGeom>
              <a:avLst/>
              <a:gdLst>
                <a:gd name="T0" fmla="*/ 0 w 63"/>
                <a:gd name="T1" fmla="*/ 0 h 15"/>
                <a:gd name="T2" fmla="*/ 12 w 63"/>
                <a:gd name="T3" fmla="*/ 15 h 15"/>
                <a:gd name="T4" fmla="*/ 52 w 63"/>
                <a:gd name="T5" fmla="*/ 15 h 15"/>
                <a:gd name="T6" fmla="*/ 63 w 63"/>
                <a:gd name="T7" fmla="*/ 0 h 15"/>
                <a:gd name="T8" fmla="*/ 0 w 63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15">
                  <a:moveTo>
                    <a:pt x="0" y="0"/>
                  </a:moveTo>
                  <a:cubicBezTo>
                    <a:pt x="1" y="5"/>
                    <a:pt x="8" y="15"/>
                    <a:pt x="12" y="15"/>
                  </a:cubicBezTo>
                  <a:cubicBezTo>
                    <a:pt x="52" y="15"/>
                    <a:pt x="52" y="15"/>
                    <a:pt x="52" y="15"/>
                  </a:cubicBezTo>
                  <a:cubicBezTo>
                    <a:pt x="56" y="15"/>
                    <a:pt x="62" y="5"/>
                    <a:pt x="6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A8C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1" name="Freeform 807"/>
            <p:cNvSpPr>
              <a:spLocks/>
            </p:cNvSpPr>
            <p:nvPr/>
          </p:nvSpPr>
          <p:spPr bwMode="auto">
            <a:xfrm>
              <a:off x="9324976" y="1589088"/>
              <a:ext cx="160338" cy="23812"/>
            </a:xfrm>
            <a:custGeom>
              <a:avLst/>
              <a:gdLst>
                <a:gd name="T0" fmla="*/ 58 w 80"/>
                <a:gd name="T1" fmla="*/ 10 h 12"/>
                <a:gd name="T2" fmla="*/ 18 w 80"/>
                <a:gd name="T3" fmla="*/ 10 h 12"/>
                <a:gd name="T4" fmla="*/ 1 w 80"/>
                <a:gd name="T5" fmla="*/ 3 h 12"/>
                <a:gd name="T6" fmla="*/ 4 w 80"/>
                <a:gd name="T7" fmla="*/ 3 h 12"/>
                <a:gd name="T8" fmla="*/ 16 w 80"/>
                <a:gd name="T9" fmla="*/ 4 h 12"/>
                <a:gd name="T10" fmla="*/ 38 w 80"/>
                <a:gd name="T11" fmla="*/ 4 h 12"/>
                <a:gd name="T12" fmla="*/ 60 w 80"/>
                <a:gd name="T13" fmla="*/ 4 h 12"/>
                <a:gd name="T14" fmla="*/ 75 w 80"/>
                <a:gd name="T15" fmla="*/ 6 h 12"/>
                <a:gd name="T16" fmla="*/ 79 w 80"/>
                <a:gd name="T17" fmla="*/ 6 h 12"/>
                <a:gd name="T18" fmla="*/ 58 w 80"/>
                <a:gd name="T19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0" h="12">
                  <a:moveTo>
                    <a:pt x="58" y="10"/>
                  </a:moveTo>
                  <a:cubicBezTo>
                    <a:pt x="50" y="9"/>
                    <a:pt x="22" y="10"/>
                    <a:pt x="18" y="10"/>
                  </a:cubicBezTo>
                  <a:cubicBezTo>
                    <a:pt x="7" y="10"/>
                    <a:pt x="0" y="4"/>
                    <a:pt x="1" y="3"/>
                  </a:cubicBezTo>
                  <a:cubicBezTo>
                    <a:pt x="1" y="1"/>
                    <a:pt x="3" y="1"/>
                    <a:pt x="4" y="3"/>
                  </a:cubicBezTo>
                  <a:cubicBezTo>
                    <a:pt x="5" y="5"/>
                    <a:pt x="12" y="4"/>
                    <a:pt x="16" y="4"/>
                  </a:cubicBezTo>
                  <a:cubicBezTo>
                    <a:pt x="34" y="0"/>
                    <a:pt x="30" y="4"/>
                    <a:pt x="38" y="4"/>
                  </a:cubicBezTo>
                  <a:cubicBezTo>
                    <a:pt x="47" y="4"/>
                    <a:pt x="44" y="0"/>
                    <a:pt x="60" y="4"/>
                  </a:cubicBezTo>
                  <a:cubicBezTo>
                    <a:pt x="65" y="5"/>
                    <a:pt x="73" y="7"/>
                    <a:pt x="75" y="6"/>
                  </a:cubicBezTo>
                  <a:cubicBezTo>
                    <a:pt x="77" y="5"/>
                    <a:pt x="79" y="4"/>
                    <a:pt x="79" y="6"/>
                  </a:cubicBezTo>
                  <a:cubicBezTo>
                    <a:pt x="80" y="7"/>
                    <a:pt x="72" y="12"/>
                    <a:pt x="58" y="10"/>
                  </a:cubicBezTo>
                  <a:close/>
                </a:path>
              </a:pathLst>
            </a:custGeom>
            <a:solidFill>
              <a:srgbClr val="D873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79" name="任意多边形 78"/>
          <p:cNvSpPr/>
          <p:nvPr/>
        </p:nvSpPr>
        <p:spPr>
          <a:xfrm>
            <a:off x="11602595" y="2377689"/>
            <a:ext cx="470811" cy="1721315"/>
          </a:xfrm>
          <a:custGeom>
            <a:avLst/>
            <a:gdLst>
              <a:gd name="connsiteX0" fmla="*/ 587759 w 587759"/>
              <a:gd name="connsiteY0" fmla="*/ 0 h 2148886"/>
              <a:gd name="connsiteX1" fmla="*/ 587759 w 587759"/>
              <a:gd name="connsiteY1" fmla="*/ 566513 h 2148886"/>
              <a:gd name="connsiteX2" fmla="*/ 142655 w 587759"/>
              <a:gd name="connsiteY2" fmla="*/ 2148886 h 2148886"/>
              <a:gd name="connsiteX3" fmla="*/ 0 w 587759"/>
              <a:gd name="connsiteY3" fmla="*/ 2140806 h 2148886"/>
              <a:gd name="connsiteX4" fmla="*/ 587759 w 587759"/>
              <a:gd name="connsiteY4" fmla="*/ 0 h 21488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87759" h="2148886">
                <a:moveTo>
                  <a:pt x="587759" y="0"/>
                </a:moveTo>
                <a:lnTo>
                  <a:pt x="587759" y="566513"/>
                </a:lnTo>
                <a:lnTo>
                  <a:pt x="142655" y="2148886"/>
                </a:lnTo>
                <a:lnTo>
                  <a:pt x="0" y="2140806"/>
                </a:lnTo>
                <a:lnTo>
                  <a:pt x="587759" y="0"/>
                </a:lnTo>
                <a:close/>
              </a:path>
            </a:pathLst>
          </a:custGeom>
          <a:solidFill>
            <a:srgbClr val="4BC0C4"/>
          </a:solidFill>
          <a:ln>
            <a:solidFill>
              <a:srgbClr val="4BC0C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" name="矩形 85"/>
          <p:cNvSpPr/>
          <p:nvPr/>
        </p:nvSpPr>
        <p:spPr>
          <a:xfrm>
            <a:off x="721586" y="3599212"/>
            <a:ext cx="54920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 smtClean="0">
                <a:latin typeface="+mj-ea"/>
                <a:ea typeface="+mj-ea"/>
              </a:rPr>
              <a:t>LOREM IPSUM DOLOR SIT AMET, CONSECTETUR ADIPISICING ELIT</a:t>
            </a:r>
            <a:endParaRPr lang="zh-CN" altLang="en-US" sz="1200" dirty="0">
              <a:latin typeface="+mj-ea"/>
              <a:ea typeface="+mj-ea"/>
            </a:endParaRPr>
          </a:p>
        </p:txBody>
      </p:sp>
      <p:sp>
        <p:nvSpPr>
          <p:cNvPr id="87" name="文本框 86"/>
          <p:cNvSpPr txBox="1"/>
          <p:nvPr/>
        </p:nvSpPr>
        <p:spPr>
          <a:xfrm>
            <a:off x="679570" y="2106595"/>
            <a:ext cx="5070619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b="1" dirty="0" smtClean="0">
                <a:latin typeface="+mj-ea"/>
                <a:ea typeface="+mj-ea"/>
              </a:rPr>
              <a:t>6000+</a:t>
            </a:r>
            <a:r>
              <a:rPr lang="zh-CN" altLang="en-US" sz="4800" b="1" dirty="0" smtClean="0">
                <a:latin typeface="+mj-ea"/>
                <a:ea typeface="+mj-ea"/>
              </a:rPr>
              <a:t>套</a:t>
            </a:r>
            <a:endParaRPr lang="en-US" altLang="zh-CN" sz="4800" b="1" dirty="0" smtClean="0">
              <a:latin typeface="+mj-ea"/>
              <a:ea typeface="+mj-ea"/>
            </a:endParaRPr>
          </a:p>
          <a:p>
            <a:r>
              <a:rPr lang="zh-CN" altLang="en-US" sz="4800" b="1" dirty="0" smtClean="0">
                <a:latin typeface="+mj-ea"/>
                <a:ea typeface="+mj-ea"/>
              </a:rPr>
              <a:t>精美关系</a:t>
            </a:r>
            <a:r>
              <a:rPr lang="en-US" altLang="zh-CN" sz="4800" b="1" dirty="0" smtClean="0">
                <a:latin typeface="+mj-ea"/>
                <a:ea typeface="+mj-ea"/>
              </a:rPr>
              <a:t>PPT</a:t>
            </a:r>
            <a:r>
              <a:rPr lang="zh-CN" altLang="en-US" sz="4800" b="1" dirty="0">
                <a:latin typeface="+mj-ea"/>
                <a:ea typeface="+mj-ea"/>
              </a:rPr>
              <a:t>图表</a:t>
            </a:r>
          </a:p>
        </p:txBody>
      </p:sp>
      <p:grpSp>
        <p:nvGrpSpPr>
          <p:cNvPr id="88" name="组合 87"/>
          <p:cNvGrpSpPr/>
          <p:nvPr/>
        </p:nvGrpSpPr>
        <p:grpSpPr>
          <a:xfrm>
            <a:off x="839702" y="4046944"/>
            <a:ext cx="282424" cy="282424"/>
            <a:chOff x="4530324" y="2961150"/>
            <a:chExt cx="748877" cy="748877"/>
          </a:xfrm>
        </p:grpSpPr>
        <p:sp>
          <p:nvSpPr>
            <p:cNvPr id="89" name="椭圆 88"/>
            <p:cNvSpPr/>
            <p:nvPr/>
          </p:nvSpPr>
          <p:spPr>
            <a:xfrm>
              <a:off x="4530324" y="2961150"/>
              <a:ext cx="748877" cy="748877"/>
            </a:xfrm>
            <a:prstGeom prst="ellipse">
              <a:avLst/>
            </a:prstGeom>
            <a:solidFill>
              <a:srgbClr val="4BC0C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ppt-open-file-format-with-pie-chart_28957"/>
            <p:cNvSpPr>
              <a:spLocks noChangeAspect="1"/>
            </p:cNvSpPr>
            <p:nvPr/>
          </p:nvSpPr>
          <p:spPr bwMode="auto">
            <a:xfrm>
              <a:off x="4736029" y="3137046"/>
              <a:ext cx="382530" cy="397084"/>
            </a:xfrm>
            <a:custGeom>
              <a:avLst/>
              <a:gdLst>
                <a:gd name="connsiteX0" fmla="*/ 75651 w 584211"/>
                <a:gd name="connsiteY0" fmla="*/ 264077 h 606439"/>
                <a:gd name="connsiteX1" fmla="*/ 94628 w 584211"/>
                <a:gd name="connsiteY1" fmla="*/ 280685 h 606439"/>
                <a:gd name="connsiteX2" fmla="*/ 73707 w 584211"/>
                <a:gd name="connsiteY2" fmla="*/ 299621 h 606439"/>
                <a:gd name="connsiteX3" fmla="*/ 65696 w 584211"/>
                <a:gd name="connsiteY3" fmla="*/ 298923 h 606439"/>
                <a:gd name="connsiteX4" fmla="*/ 65696 w 584211"/>
                <a:gd name="connsiteY4" fmla="*/ 265241 h 606439"/>
                <a:gd name="connsiteX5" fmla="*/ 75651 w 584211"/>
                <a:gd name="connsiteY5" fmla="*/ 264077 h 606439"/>
                <a:gd name="connsiteX6" fmla="*/ 171759 w 584211"/>
                <a:gd name="connsiteY6" fmla="*/ 262383 h 606439"/>
                <a:gd name="connsiteX7" fmla="*/ 192503 w 584211"/>
                <a:gd name="connsiteY7" fmla="*/ 279767 h 606439"/>
                <a:gd name="connsiteX8" fmla="*/ 169739 w 584211"/>
                <a:gd name="connsiteY8" fmla="*/ 299479 h 606439"/>
                <a:gd name="connsiteX9" fmla="*/ 160960 w 584211"/>
                <a:gd name="connsiteY9" fmla="*/ 298781 h 606439"/>
                <a:gd name="connsiteX10" fmla="*/ 160960 w 584211"/>
                <a:gd name="connsiteY10" fmla="*/ 263625 h 606439"/>
                <a:gd name="connsiteX11" fmla="*/ 171759 w 584211"/>
                <a:gd name="connsiteY11" fmla="*/ 262383 h 606439"/>
                <a:gd name="connsiteX12" fmla="*/ 74329 w 584211"/>
                <a:gd name="connsiteY12" fmla="*/ 244532 h 606439"/>
                <a:gd name="connsiteX13" fmla="*/ 42218 w 584211"/>
                <a:gd name="connsiteY13" fmla="*/ 247715 h 606439"/>
                <a:gd name="connsiteX14" fmla="*/ 42218 w 584211"/>
                <a:gd name="connsiteY14" fmla="*/ 359190 h 606439"/>
                <a:gd name="connsiteX15" fmla="*/ 65698 w 584211"/>
                <a:gd name="connsiteY15" fmla="*/ 359811 h 606439"/>
                <a:gd name="connsiteX16" fmla="*/ 65698 w 584211"/>
                <a:gd name="connsiteY16" fmla="*/ 318978 h 606439"/>
                <a:gd name="connsiteX17" fmla="*/ 73862 w 584211"/>
                <a:gd name="connsiteY17" fmla="*/ 319522 h 606439"/>
                <a:gd name="connsiteX18" fmla="*/ 109083 w 584211"/>
                <a:gd name="connsiteY18" fmla="*/ 307489 h 606439"/>
                <a:gd name="connsiteX19" fmla="*/ 119268 w 584211"/>
                <a:gd name="connsiteY19" fmla="*/ 279776 h 606439"/>
                <a:gd name="connsiteX20" fmla="*/ 107450 w 584211"/>
                <a:gd name="connsiteY20" fmla="*/ 252993 h 606439"/>
                <a:gd name="connsiteX21" fmla="*/ 74329 w 584211"/>
                <a:gd name="connsiteY21" fmla="*/ 244532 h 606439"/>
                <a:gd name="connsiteX22" fmla="*/ 170427 w 584211"/>
                <a:gd name="connsiteY22" fmla="*/ 241970 h 606439"/>
                <a:gd name="connsiteX23" fmla="*/ 135440 w 584211"/>
                <a:gd name="connsiteY23" fmla="*/ 245386 h 606439"/>
                <a:gd name="connsiteX24" fmla="*/ 135440 w 584211"/>
                <a:gd name="connsiteY24" fmla="*/ 361519 h 606439"/>
                <a:gd name="connsiteX25" fmla="*/ 160942 w 584211"/>
                <a:gd name="connsiteY25" fmla="*/ 362218 h 606439"/>
                <a:gd name="connsiteX26" fmla="*/ 160942 w 584211"/>
                <a:gd name="connsiteY26" fmla="*/ 319599 h 606439"/>
                <a:gd name="connsiteX27" fmla="*/ 169883 w 584211"/>
                <a:gd name="connsiteY27" fmla="*/ 320220 h 606439"/>
                <a:gd name="connsiteX28" fmla="*/ 208214 w 584211"/>
                <a:gd name="connsiteY28" fmla="*/ 307722 h 606439"/>
                <a:gd name="connsiteX29" fmla="*/ 219332 w 584211"/>
                <a:gd name="connsiteY29" fmla="*/ 278766 h 606439"/>
                <a:gd name="connsiteX30" fmla="*/ 206425 w 584211"/>
                <a:gd name="connsiteY30" fmla="*/ 250742 h 606439"/>
                <a:gd name="connsiteX31" fmla="*/ 170427 w 584211"/>
                <a:gd name="connsiteY31" fmla="*/ 241970 h 606439"/>
                <a:gd name="connsiteX32" fmla="*/ 325227 w 584211"/>
                <a:gd name="connsiteY32" fmla="*/ 238865 h 606439"/>
                <a:gd name="connsiteX33" fmla="*/ 227651 w 584211"/>
                <a:gd name="connsiteY33" fmla="*/ 241427 h 606439"/>
                <a:gd name="connsiteX34" fmla="*/ 227651 w 584211"/>
                <a:gd name="connsiteY34" fmla="*/ 264638 h 606439"/>
                <a:gd name="connsiteX35" fmla="*/ 260850 w 584211"/>
                <a:gd name="connsiteY35" fmla="*/ 264094 h 606439"/>
                <a:gd name="connsiteX36" fmla="*/ 260850 w 584211"/>
                <a:gd name="connsiteY36" fmla="*/ 364779 h 606439"/>
                <a:gd name="connsiteX37" fmla="*/ 289695 w 584211"/>
                <a:gd name="connsiteY37" fmla="*/ 365478 h 606439"/>
                <a:gd name="connsiteX38" fmla="*/ 289695 w 584211"/>
                <a:gd name="connsiteY38" fmla="*/ 263629 h 606439"/>
                <a:gd name="connsiteX39" fmla="*/ 325227 w 584211"/>
                <a:gd name="connsiteY39" fmla="*/ 263085 h 606439"/>
                <a:gd name="connsiteX40" fmla="*/ 522926 w 584211"/>
                <a:gd name="connsiteY40" fmla="*/ 227644 h 606439"/>
                <a:gd name="connsiteX41" fmla="*/ 550693 w 584211"/>
                <a:gd name="connsiteY41" fmla="*/ 292917 h 606439"/>
                <a:gd name="connsiteX42" fmla="*/ 459381 w 584211"/>
                <a:gd name="connsiteY42" fmla="*/ 292917 h 606439"/>
                <a:gd name="connsiteX43" fmla="*/ 459381 w 584211"/>
                <a:gd name="connsiteY43" fmla="*/ 292839 h 606439"/>
                <a:gd name="connsiteX44" fmla="*/ 458393 w 584211"/>
                <a:gd name="connsiteY44" fmla="*/ 185757 h 606439"/>
                <a:gd name="connsiteX45" fmla="*/ 522890 w 584211"/>
                <a:gd name="connsiteY45" fmla="*/ 212387 h 606439"/>
                <a:gd name="connsiteX46" fmla="*/ 458471 w 584211"/>
                <a:gd name="connsiteY46" fmla="*/ 276828 h 606439"/>
                <a:gd name="connsiteX47" fmla="*/ 458393 w 584211"/>
                <a:gd name="connsiteY47" fmla="*/ 276828 h 606439"/>
                <a:gd name="connsiteX48" fmla="*/ 361303 w 584211"/>
                <a:gd name="connsiteY48" fmla="*/ 72971 h 606439"/>
                <a:gd name="connsiteX49" fmla="*/ 358892 w 584211"/>
                <a:gd name="connsiteY49" fmla="*/ 73204 h 606439"/>
                <a:gd name="connsiteX50" fmla="*/ 358892 w 584211"/>
                <a:gd name="connsiteY50" fmla="*/ 284045 h 606439"/>
                <a:gd name="connsiteX51" fmla="*/ 447061 w 584211"/>
                <a:gd name="connsiteY51" fmla="*/ 216120 h 606439"/>
                <a:gd name="connsiteX52" fmla="*/ 447061 w 584211"/>
                <a:gd name="connsiteY52" fmla="*/ 307179 h 606439"/>
                <a:gd name="connsiteX53" fmla="*/ 538261 w 584211"/>
                <a:gd name="connsiteY53" fmla="*/ 307179 h 606439"/>
                <a:gd name="connsiteX54" fmla="*/ 447061 w 584211"/>
                <a:gd name="connsiteY54" fmla="*/ 398315 h 606439"/>
                <a:gd name="connsiteX55" fmla="*/ 358892 w 584211"/>
                <a:gd name="connsiteY55" fmla="*/ 330390 h 606439"/>
                <a:gd name="connsiteX56" fmla="*/ 358892 w 584211"/>
                <a:gd name="connsiteY56" fmla="*/ 531682 h 606439"/>
                <a:gd name="connsiteX57" fmla="*/ 361303 w 584211"/>
                <a:gd name="connsiteY57" fmla="*/ 531993 h 606439"/>
                <a:gd name="connsiteX58" fmla="*/ 545258 w 584211"/>
                <a:gd name="connsiteY58" fmla="*/ 531993 h 606439"/>
                <a:gd name="connsiteX59" fmla="*/ 561975 w 584211"/>
                <a:gd name="connsiteY59" fmla="*/ 515302 h 606439"/>
                <a:gd name="connsiteX60" fmla="*/ 561975 w 584211"/>
                <a:gd name="connsiteY60" fmla="*/ 89662 h 606439"/>
                <a:gd name="connsiteX61" fmla="*/ 545258 w 584211"/>
                <a:gd name="connsiteY61" fmla="*/ 72971 h 606439"/>
                <a:gd name="connsiteX62" fmla="*/ 358892 w 584211"/>
                <a:gd name="connsiteY62" fmla="*/ 0 h 606439"/>
                <a:gd name="connsiteX63" fmla="*/ 358892 w 584211"/>
                <a:gd name="connsiteY63" fmla="*/ 50769 h 606439"/>
                <a:gd name="connsiteX64" fmla="*/ 361303 w 584211"/>
                <a:gd name="connsiteY64" fmla="*/ 50692 h 606439"/>
                <a:gd name="connsiteX65" fmla="*/ 545258 w 584211"/>
                <a:gd name="connsiteY65" fmla="*/ 50692 h 606439"/>
                <a:gd name="connsiteX66" fmla="*/ 584211 w 584211"/>
                <a:gd name="connsiteY66" fmla="*/ 89662 h 606439"/>
                <a:gd name="connsiteX67" fmla="*/ 584211 w 584211"/>
                <a:gd name="connsiteY67" fmla="*/ 515225 h 606439"/>
                <a:gd name="connsiteX68" fmla="*/ 545258 w 584211"/>
                <a:gd name="connsiteY68" fmla="*/ 554195 h 606439"/>
                <a:gd name="connsiteX69" fmla="*/ 361303 w 584211"/>
                <a:gd name="connsiteY69" fmla="*/ 554195 h 606439"/>
                <a:gd name="connsiteX70" fmla="*/ 358892 w 584211"/>
                <a:gd name="connsiteY70" fmla="*/ 554117 h 606439"/>
                <a:gd name="connsiteX71" fmla="*/ 358892 w 584211"/>
                <a:gd name="connsiteY71" fmla="*/ 606439 h 606439"/>
                <a:gd name="connsiteX72" fmla="*/ 0 w 584211"/>
                <a:gd name="connsiteY72" fmla="*/ 557377 h 606439"/>
                <a:gd name="connsiteX73" fmla="*/ 0 w 584211"/>
                <a:gd name="connsiteY73" fmla="*/ 47820 h 606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</a:cxnLst>
              <a:rect l="l" t="t" r="r" b="b"/>
              <a:pathLst>
                <a:path w="584211" h="606439">
                  <a:moveTo>
                    <a:pt x="75651" y="264077"/>
                  </a:moveTo>
                  <a:cubicBezTo>
                    <a:pt x="87784" y="263844"/>
                    <a:pt x="94628" y="270053"/>
                    <a:pt x="94628" y="280685"/>
                  </a:cubicBezTo>
                  <a:cubicBezTo>
                    <a:pt x="94628" y="292559"/>
                    <a:pt x="86617" y="299621"/>
                    <a:pt x="73707" y="299621"/>
                  </a:cubicBezTo>
                  <a:cubicBezTo>
                    <a:pt x="70207" y="299621"/>
                    <a:pt x="67718" y="299466"/>
                    <a:pt x="65696" y="298923"/>
                  </a:cubicBezTo>
                  <a:lnTo>
                    <a:pt x="65696" y="265241"/>
                  </a:lnTo>
                  <a:cubicBezTo>
                    <a:pt x="67407" y="264698"/>
                    <a:pt x="70674" y="264154"/>
                    <a:pt x="75651" y="264077"/>
                  </a:cubicBezTo>
                  <a:close/>
                  <a:moveTo>
                    <a:pt x="171759" y="262383"/>
                  </a:moveTo>
                  <a:cubicBezTo>
                    <a:pt x="184967" y="262150"/>
                    <a:pt x="192503" y="268669"/>
                    <a:pt x="192503" y="279767"/>
                  </a:cubicBezTo>
                  <a:cubicBezTo>
                    <a:pt x="192503" y="292106"/>
                    <a:pt x="183724" y="299401"/>
                    <a:pt x="169739" y="299479"/>
                  </a:cubicBezTo>
                  <a:cubicBezTo>
                    <a:pt x="165932" y="299479"/>
                    <a:pt x="163213" y="299324"/>
                    <a:pt x="160960" y="298781"/>
                  </a:cubicBezTo>
                  <a:lnTo>
                    <a:pt x="160960" y="263625"/>
                  </a:lnTo>
                  <a:cubicBezTo>
                    <a:pt x="162825" y="263081"/>
                    <a:pt x="166476" y="262460"/>
                    <a:pt x="171759" y="262383"/>
                  </a:cubicBezTo>
                  <a:close/>
                  <a:moveTo>
                    <a:pt x="74329" y="244532"/>
                  </a:moveTo>
                  <a:cubicBezTo>
                    <a:pt x="59712" y="244920"/>
                    <a:pt x="49449" y="246162"/>
                    <a:pt x="42218" y="247715"/>
                  </a:cubicBezTo>
                  <a:lnTo>
                    <a:pt x="42218" y="359190"/>
                  </a:lnTo>
                  <a:lnTo>
                    <a:pt x="65698" y="359811"/>
                  </a:lnTo>
                  <a:lnTo>
                    <a:pt x="65698" y="318978"/>
                  </a:lnTo>
                  <a:cubicBezTo>
                    <a:pt x="67875" y="319289"/>
                    <a:pt x="70752" y="319522"/>
                    <a:pt x="73862" y="319522"/>
                  </a:cubicBezTo>
                  <a:cubicBezTo>
                    <a:pt x="88246" y="319599"/>
                    <a:pt x="100608" y="315951"/>
                    <a:pt x="109083" y="307489"/>
                  </a:cubicBezTo>
                  <a:cubicBezTo>
                    <a:pt x="115692" y="300968"/>
                    <a:pt x="119268" y="291265"/>
                    <a:pt x="119268" y="279776"/>
                  </a:cubicBezTo>
                  <a:cubicBezTo>
                    <a:pt x="119268" y="268364"/>
                    <a:pt x="114525" y="258738"/>
                    <a:pt x="107450" y="252993"/>
                  </a:cubicBezTo>
                  <a:cubicBezTo>
                    <a:pt x="100142" y="246938"/>
                    <a:pt x="89334" y="244144"/>
                    <a:pt x="74329" y="244532"/>
                  </a:cubicBezTo>
                  <a:close/>
                  <a:moveTo>
                    <a:pt x="170427" y="241970"/>
                  </a:moveTo>
                  <a:cubicBezTo>
                    <a:pt x="154489" y="242436"/>
                    <a:pt x="143293" y="243756"/>
                    <a:pt x="135440" y="245386"/>
                  </a:cubicBezTo>
                  <a:lnTo>
                    <a:pt x="135440" y="361519"/>
                  </a:lnTo>
                  <a:lnTo>
                    <a:pt x="160942" y="362218"/>
                  </a:lnTo>
                  <a:lnTo>
                    <a:pt x="160942" y="319599"/>
                  </a:lnTo>
                  <a:cubicBezTo>
                    <a:pt x="163352" y="319987"/>
                    <a:pt x="166462" y="320220"/>
                    <a:pt x="169883" y="320220"/>
                  </a:cubicBezTo>
                  <a:cubicBezTo>
                    <a:pt x="185511" y="320298"/>
                    <a:pt x="199039" y="316494"/>
                    <a:pt x="208214" y="307722"/>
                  </a:cubicBezTo>
                  <a:cubicBezTo>
                    <a:pt x="215367" y="300813"/>
                    <a:pt x="219332" y="290721"/>
                    <a:pt x="219332" y="278766"/>
                  </a:cubicBezTo>
                  <a:cubicBezTo>
                    <a:pt x="219332" y="266811"/>
                    <a:pt x="214123" y="256720"/>
                    <a:pt x="206425" y="250742"/>
                  </a:cubicBezTo>
                  <a:cubicBezTo>
                    <a:pt x="198495" y="244454"/>
                    <a:pt x="186755" y="241582"/>
                    <a:pt x="170427" y="241970"/>
                  </a:cubicBezTo>
                  <a:close/>
                  <a:moveTo>
                    <a:pt x="325227" y="238865"/>
                  </a:moveTo>
                  <a:lnTo>
                    <a:pt x="227651" y="241427"/>
                  </a:lnTo>
                  <a:lnTo>
                    <a:pt x="227651" y="264638"/>
                  </a:lnTo>
                  <a:lnTo>
                    <a:pt x="260850" y="264094"/>
                  </a:lnTo>
                  <a:lnTo>
                    <a:pt x="260850" y="364779"/>
                  </a:lnTo>
                  <a:lnTo>
                    <a:pt x="289695" y="365478"/>
                  </a:lnTo>
                  <a:lnTo>
                    <a:pt x="289695" y="263629"/>
                  </a:lnTo>
                  <a:lnTo>
                    <a:pt x="325227" y="263085"/>
                  </a:lnTo>
                  <a:close/>
                  <a:moveTo>
                    <a:pt x="522926" y="227644"/>
                  </a:moveTo>
                  <a:cubicBezTo>
                    <a:pt x="540037" y="244176"/>
                    <a:pt x="550693" y="267305"/>
                    <a:pt x="550693" y="292917"/>
                  </a:cubicBezTo>
                  <a:lnTo>
                    <a:pt x="459381" y="292917"/>
                  </a:lnTo>
                  <a:lnTo>
                    <a:pt x="459381" y="292839"/>
                  </a:lnTo>
                  <a:close/>
                  <a:moveTo>
                    <a:pt x="458393" y="185757"/>
                  </a:moveTo>
                  <a:cubicBezTo>
                    <a:pt x="482171" y="185446"/>
                    <a:pt x="504784" y="194297"/>
                    <a:pt x="522890" y="212387"/>
                  </a:cubicBezTo>
                  <a:lnTo>
                    <a:pt x="458471" y="276828"/>
                  </a:lnTo>
                  <a:lnTo>
                    <a:pt x="458393" y="276828"/>
                  </a:lnTo>
                  <a:close/>
                  <a:moveTo>
                    <a:pt x="361303" y="72971"/>
                  </a:moveTo>
                  <a:cubicBezTo>
                    <a:pt x="360525" y="72971"/>
                    <a:pt x="359670" y="73049"/>
                    <a:pt x="358892" y="73204"/>
                  </a:cubicBezTo>
                  <a:lnTo>
                    <a:pt x="358892" y="284045"/>
                  </a:lnTo>
                  <a:cubicBezTo>
                    <a:pt x="369155" y="244998"/>
                    <a:pt x="404687" y="216120"/>
                    <a:pt x="447061" y="216120"/>
                  </a:cubicBezTo>
                  <a:lnTo>
                    <a:pt x="447061" y="307179"/>
                  </a:lnTo>
                  <a:lnTo>
                    <a:pt x="538261" y="307179"/>
                  </a:lnTo>
                  <a:cubicBezTo>
                    <a:pt x="538261" y="357560"/>
                    <a:pt x="497442" y="398315"/>
                    <a:pt x="447061" y="398315"/>
                  </a:cubicBezTo>
                  <a:cubicBezTo>
                    <a:pt x="404687" y="398315"/>
                    <a:pt x="369233" y="369437"/>
                    <a:pt x="358892" y="330390"/>
                  </a:cubicBezTo>
                  <a:lnTo>
                    <a:pt x="358892" y="531682"/>
                  </a:lnTo>
                  <a:cubicBezTo>
                    <a:pt x="359748" y="531837"/>
                    <a:pt x="360525" y="531993"/>
                    <a:pt x="361303" y="531993"/>
                  </a:cubicBezTo>
                  <a:lnTo>
                    <a:pt x="545258" y="531993"/>
                  </a:lnTo>
                  <a:cubicBezTo>
                    <a:pt x="554433" y="531993"/>
                    <a:pt x="561975" y="524463"/>
                    <a:pt x="561975" y="515302"/>
                  </a:cubicBezTo>
                  <a:lnTo>
                    <a:pt x="561975" y="89662"/>
                  </a:lnTo>
                  <a:cubicBezTo>
                    <a:pt x="561975" y="80424"/>
                    <a:pt x="554433" y="72971"/>
                    <a:pt x="545258" y="72971"/>
                  </a:cubicBezTo>
                  <a:close/>
                  <a:moveTo>
                    <a:pt x="358892" y="0"/>
                  </a:moveTo>
                  <a:lnTo>
                    <a:pt x="358892" y="50769"/>
                  </a:lnTo>
                  <a:cubicBezTo>
                    <a:pt x="359748" y="50769"/>
                    <a:pt x="360525" y="50692"/>
                    <a:pt x="361303" y="50692"/>
                  </a:cubicBezTo>
                  <a:lnTo>
                    <a:pt x="545258" y="50692"/>
                  </a:lnTo>
                  <a:cubicBezTo>
                    <a:pt x="566717" y="50692"/>
                    <a:pt x="584211" y="68158"/>
                    <a:pt x="584211" y="89662"/>
                  </a:cubicBezTo>
                  <a:lnTo>
                    <a:pt x="584211" y="515225"/>
                  </a:lnTo>
                  <a:cubicBezTo>
                    <a:pt x="584211" y="536728"/>
                    <a:pt x="566717" y="554195"/>
                    <a:pt x="545258" y="554195"/>
                  </a:cubicBezTo>
                  <a:lnTo>
                    <a:pt x="361303" y="554195"/>
                  </a:lnTo>
                  <a:cubicBezTo>
                    <a:pt x="360525" y="554195"/>
                    <a:pt x="359748" y="554117"/>
                    <a:pt x="358892" y="554117"/>
                  </a:cubicBezTo>
                  <a:lnTo>
                    <a:pt x="358892" y="606439"/>
                  </a:lnTo>
                  <a:lnTo>
                    <a:pt x="0" y="557377"/>
                  </a:lnTo>
                  <a:lnTo>
                    <a:pt x="0" y="4782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91" name="文本框 90"/>
          <p:cNvSpPr txBox="1"/>
          <p:nvPr/>
        </p:nvSpPr>
        <p:spPr>
          <a:xfrm>
            <a:off x="1139774" y="4007054"/>
            <a:ext cx="13430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+mj-ea"/>
                <a:ea typeface="+mj-ea"/>
              </a:rPr>
              <a:t>并列关系</a:t>
            </a:r>
            <a:r>
              <a:rPr lang="en-US" altLang="zh-CN" b="1" dirty="0" smtClean="0">
                <a:latin typeface="+mj-ea"/>
                <a:ea typeface="+mj-ea"/>
              </a:rPr>
              <a:t>	</a:t>
            </a:r>
            <a:endParaRPr lang="zh-CN" altLang="en-US" b="1" dirty="0">
              <a:latin typeface="+mj-ea"/>
              <a:ea typeface="+mj-ea"/>
            </a:endParaRPr>
          </a:p>
        </p:txBody>
      </p:sp>
      <p:grpSp>
        <p:nvGrpSpPr>
          <p:cNvPr id="93" name="组合 92"/>
          <p:cNvGrpSpPr/>
          <p:nvPr/>
        </p:nvGrpSpPr>
        <p:grpSpPr>
          <a:xfrm>
            <a:off x="2453070" y="4046944"/>
            <a:ext cx="282424" cy="282424"/>
            <a:chOff x="4530324" y="2961150"/>
            <a:chExt cx="748877" cy="748877"/>
          </a:xfrm>
        </p:grpSpPr>
        <p:sp>
          <p:nvSpPr>
            <p:cNvPr id="94" name="椭圆 93"/>
            <p:cNvSpPr/>
            <p:nvPr/>
          </p:nvSpPr>
          <p:spPr>
            <a:xfrm>
              <a:off x="4530324" y="2961150"/>
              <a:ext cx="748877" cy="748877"/>
            </a:xfrm>
            <a:prstGeom prst="ellipse">
              <a:avLst/>
            </a:prstGeom>
            <a:solidFill>
              <a:srgbClr val="4BC0C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ppt-open-file-format-with-pie-chart_28957"/>
            <p:cNvSpPr>
              <a:spLocks noChangeAspect="1"/>
            </p:cNvSpPr>
            <p:nvPr/>
          </p:nvSpPr>
          <p:spPr bwMode="auto">
            <a:xfrm>
              <a:off x="4736029" y="3137046"/>
              <a:ext cx="382530" cy="397084"/>
            </a:xfrm>
            <a:custGeom>
              <a:avLst/>
              <a:gdLst>
                <a:gd name="connsiteX0" fmla="*/ 75651 w 584211"/>
                <a:gd name="connsiteY0" fmla="*/ 264077 h 606439"/>
                <a:gd name="connsiteX1" fmla="*/ 94628 w 584211"/>
                <a:gd name="connsiteY1" fmla="*/ 280685 h 606439"/>
                <a:gd name="connsiteX2" fmla="*/ 73707 w 584211"/>
                <a:gd name="connsiteY2" fmla="*/ 299621 h 606439"/>
                <a:gd name="connsiteX3" fmla="*/ 65696 w 584211"/>
                <a:gd name="connsiteY3" fmla="*/ 298923 h 606439"/>
                <a:gd name="connsiteX4" fmla="*/ 65696 w 584211"/>
                <a:gd name="connsiteY4" fmla="*/ 265241 h 606439"/>
                <a:gd name="connsiteX5" fmla="*/ 75651 w 584211"/>
                <a:gd name="connsiteY5" fmla="*/ 264077 h 606439"/>
                <a:gd name="connsiteX6" fmla="*/ 171759 w 584211"/>
                <a:gd name="connsiteY6" fmla="*/ 262383 h 606439"/>
                <a:gd name="connsiteX7" fmla="*/ 192503 w 584211"/>
                <a:gd name="connsiteY7" fmla="*/ 279767 h 606439"/>
                <a:gd name="connsiteX8" fmla="*/ 169739 w 584211"/>
                <a:gd name="connsiteY8" fmla="*/ 299479 h 606439"/>
                <a:gd name="connsiteX9" fmla="*/ 160960 w 584211"/>
                <a:gd name="connsiteY9" fmla="*/ 298781 h 606439"/>
                <a:gd name="connsiteX10" fmla="*/ 160960 w 584211"/>
                <a:gd name="connsiteY10" fmla="*/ 263625 h 606439"/>
                <a:gd name="connsiteX11" fmla="*/ 171759 w 584211"/>
                <a:gd name="connsiteY11" fmla="*/ 262383 h 606439"/>
                <a:gd name="connsiteX12" fmla="*/ 74329 w 584211"/>
                <a:gd name="connsiteY12" fmla="*/ 244532 h 606439"/>
                <a:gd name="connsiteX13" fmla="*/ 42218 w 584211"/>
                <a:gd name="connsiteY13" fmla="*/ 247715 h 606439"/>
                <a:gd name="connsiteX14" fmla="*/ 42218 w 584211"/>
                <a:gd name="connsiteY14" fmla="*/ 359190 h 606439"/>
                <a:gd name="connsiteX15" fmla="*/ 65698 w 584211"/>
                <a:gd name="connsiteY15" fmla="*/ 359811 h 606439"/>
                <a:gd name="connsiteX16" fmla="*/ 65698 w 584211"/>
                <a:gd name="connsiteY16" fmla="*/ 318978 h 606439"/>
                <a:gd name="connsiteX17" fmla="*/ 73862 w 584211"/>
                <a:gd name="connsiteY17" fmla="*/ 319522 h 606439"/>
                <a:gd name="connsiteX18" fmla="*/ 109083 w 584211"/>
                <a:gd name="connsiteY18" fmla="*/ 307489 h 606439"/>
                <a:gd name="connsiteX19" fmla="*/ 119268 w 584211"/>
                <a:gd name="connsiteY19" fmla="*/ 279776 h 606439"/>
                <a:gd name="connsiteX20" fmla="*/ 107450 w 584211"/>
                <a:gd name="connsiteY20" fmla="*/ 252993 h 606439"/>
                <a:gd name="connsiteX21" fmla="*/ 74329 w 584211"/>
                <a:gd name="connsiteY21" fmla="*/ 244532 h 606439"/>
                <a:gd name="connsiteX22" fmla="*/ 170427 w 584211"/>
                <a:gd name="connsiteY22" fmla="*/ 241970 h 606439"/>
                <a:gd name="connsiteX23" fmla="*/ 135440 w 584211"/>
                <a:gd name="connsiteY23" fmla="*/ 245386 h 606439"/>
                <a:gd name="connsiteX24" fmla="*/ 135440 w 584211"/>
                <a:gd name="connsiteY24" fmla="*/ 361519 h 606439"/>
                <a:gd name="connsiteX25" fmla="*/ 160942 w 584211"/>
                <a:gd name="connsiteY25" fmla="*/ 362218 h 606439"/>
                <a:gd name="connsiteX26" fmla="*/ 160942 w 584211"/>
                <a:gd name="connsiteY26" fmla="*/ 319599 h 606439"/>
                <a:gd name="connsiteX27" fmla="*/ 169883 w 584211"/>
                <a:gd name="connsiteY27" fmla="*/ 320220 h 606439"/>
                <a:gd name="connsiteX28" fmla="*/ 208214 w 584211"/>
                <a:gd name="connsiteY28" fmla="*/ 307722 h 606439"/>
                <a:gd name="connsiteX29" fmla="*/ 219332 w 584211"/>
                <a:gd name="connsiteY29" fmla="*/ 278766 h 606439"/>
                <a:gd name="connsiteX30" fmla="*/ 206425 w 584211"/>
                <a:gd name="connsiteY30" fmla="*/ 250742 h 606439"/>
                <a:gd name="connsiteX31" fmla="*/ 170427 w 584211"/>
                <a:gd name="connsiteY31" fmla="*/ 241970 h 606439"/>
                <a:gd name="connsiteX32" fmla="*/ 325227 w 584211"/>
                <a:gd name="connsiteY32" fmla="*/ 238865 h 606439"/>
                <a:gd name="connsiteX33" fmla="*/ 227651 w 584211"/>
                <a:gd name="connsiteY33" fmla="*/ 241427 h 606439"/>
                <a:gd name="connsiteX34" fmla="*/ 227651 w 584211"/>
                <a:gd name="connsiteY34" fmla="*/ 264638 h 606439"/>
                <a:gd name="connsiteX35" fmla="*/ 260850 w 584211"/>
                <a:gd name="connsiteY35" fmla="*/ 264094 h 606439"/>
                <a:gd name="connsiteX36" fmla="*/ 260850 w 584211"/>
                <a:gd name="connsiteY36" fmla="*/ 364779 h 606439"/>
                <a:gd name="connsiteX37" fmla="*/ 289695 w 584211"/>
                <a:gd name="connsiteY37" fmla="*/ 365478 h 606439"/>
                <a:gd name="connsiteX38" fmla="*/ 289695 w 584211"/>
                <a:gd name="connsiteY38" fmla="*/ 263629 h 606439"/>
                <a:gd name="connsiteX39" fmla="*/ 325227 w 584211"/>
                <a:gd name="connsiteY39" fmla="*/ 263085 h 606439"/>
                <a:gd name="connsiteX40" fmla="*/ 522926 w 584211"/>
                <a:gd name="connsiteY40" fmla="*/ 227644 h 606439"/>
                <a:gd name="connsiteX41" fmla="*/ 550693 w 584211"/>
                <a:gd name="connsiteY41" fmla="*/ 292917 h 606439"/>
                <a:gd name="connsiteX42" fmla="*/ 459381 w 584211"/>
                <a:gd name="connsiteY42" fmla="*/ 292917 h 606439"/>
                <a:gd name="connsiteX43" fmla="*/ 459381 w 584211"/>
                <a:gd name="connsiteY43" fmla="*/ 292839 h 606439"/>
                <a:gd name="connsiteX44" fmla="*/ 458393 w 584211"/>
                <a:gd name="connsiteY44" fmla="*/ 185757 h 606439"/>
                <a:gd name="connsiteX45" fmla="*/ 522890 w 584211"/>
                <a:gd name="connsiteY45" fmla="*/ 212387 h 606439"/>
                <a:gd name="connsiteX46" fmla="*/ 458471 w 584211"/>
                <a:gd name="connsiteY46" fmla="*/ 276828 h 606439"/>
                <a:gd name="connsiteX47" fmla="*/ 458393 w 584211"/>
                <a:gd name="connsiteY47" fmla="*/ 276828 h 606439"/>
                <a:gd name="connsiteX48" fmla="*/ 361303 w 584211"/>
                <a:gd name="connsiteY48" fmla="*/ 72971 h 606439"/>
                <a:gd name="connsiteX49" fmla="*/ 358892 w 584211"/>
                <a:gd name="connsiteY49" fmla="*/ 73204 h 606439"/>
                <a:gd name="connsiteX50" fmla="*/ 358892 w 584211"/>
                <a:gd name="connsiteY50" fmla="*/ 284045 h 606439"/>
                <a:gd name="connsiteX51" fmla="*/ 447061 w 584211"/>
                <a:gd name="connsiteY51" fmla="*/ 216120 h 606439"/>
                <a:gd name="connsiteX52" fmla="*/ 447061 w 584211"/>
                <a:gd name="connsiteY52" fmla="*/ 307179 h 606439"/>
                <a:gd name="connsiteX53" fmla="*/ 538261 w 584211"/>
                <a:gd name="connsiteY53" fmla="*/ 307179 h 606439"/>
                <a:gd name="connsiteX54" fmla="*/ 447061 w 584211"/>
                <a:gd name="connsiteY54" fmla="*/ 398315 h 606439"/>
                <a:gd name="connsiteX55" fmla="*/ 358892 w 584211"/>
                <a:gd name="connsiteY55" fmla="*/ 330390 h 606439"/>
                <a:gd name="connsiteX56" fmla="*/ 358892 w 584211"/>
                <a:gd name="connsiteY56" fmla="*/ 531682 h 606439"/>
                <a:gd name="connsiteX57" fmla="*/ 361303 w 584211"/>
                <a:gd name="connsiteY57" fmla="*/ 531993 h 606439"/>
                <a:gd name="connsiteX58" fmla="*/ 545258 w 584211"/>
                <a:gd name="connsiteY58" fmla="*/ 531993 h 606439"/>
                <a:gd name="connsiteX59" fmla="*/ 561975 w 584211"/>
                <a:gd name="connsiteY59" fmla="*/ 515302 h 606439"/>
                <a:gd name="connsiteX60" fmla="*/ 561975 w 584211"/>
                <a:gd name="connsiteY60" fmla="*/ 89662 h 606439"/>
                <a:gd name="connsiteX61" fmla="*/ 545258 w 584211"/>
                <a:gd name="connsiteY61" fmla="*/ 72971 h 606439"/>
                <a:gd name="connsiteX62" fmla="*/ 358892 w 584211"/>
                <a:gd name="connsiteY62" fmla="*/ 0 h 606439"/>
                <a:gd name="connsiteX63" fmla="*/ 358892 w 584211"/>
                <a:gd name="connsiteY63" fmla="*/ 50769 h 606439"/>
                <a:gd name="connsiteX64" fmla="*/ 361303 w 584211"/>
                <a:gd name="connsiteY64" fmla="*/ 50692 h 606439"/>
                <a:gd name="connsiteX65" fmla="*/ 545258 w 584211"/>
                <a:gd name="connsiteY65" fmla="*/ 50692 h 606439"/>
                <a:gd name="connsiteX66" fmla="*/ 584211 w 584211"/>
                <a:gd name="connsiteY66" fmla="*/ 89662 h 606439"/>
                <a:gd name="connsiteX67" fmla="*/ 584211 w 584211"/>
                <a:gd name="connsiteY67" fmla="*/ 515225 h 606439"/>
                <a:gd name="connsiteX68" fmla="*/ 545258 w 584211"/>
                <a:gd name="connsiteY68" fmla="*/ 554195 h 606439"/>
                <a:gd name="connsiteX69" fmla="*/ 361303 w 584211"/>
                <a:gd name="connsiteY69" fmla="*/ 554195 h 606439"/>
                <a:gd name="connsiteX70" fmla="*/ 358892 w 584211"/>
                <a:gd name="connsiteY70" fmla="*/ 554117 h 606439"/>
                <a:gd name="connsiteX71" fmla="*/ 358892 w 584211"/>
                <a:gd name="connsiteY71" fmla="*/ 606439 h 606439"/>
                <a:gd name="connsiteX72" fmla="*/ 0 w 584211"/>
                <a:gd name="connsiteY72" fmla="*/ 557377 h 606439"/>
                <a:gd name="connsiteX73" fmla="*/ 0 w 584211"/>
                <a:gd name="connsiteY73" fmla="*/ 47820 h 606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</a:cxnLst>
              <a:rect l="l" t="t" r="r" b="b"/>
              <a:pathLst>
                <a:path w="584211" h="606439">
                  <a:moveTo>
                    <a:pt x="75651" y="264077"/>
                  </a:moveTo>
                  <a:cubicBezTo>
                    <a:pt x="87784" y="263844"/>
                    <a:pt x="94628" y="270053"/>
                    <a:pt x="94628" y="280685"/>
                  </a:cubicBezTo>
                  <a:cubicBezTo>
                    <a:pt x="94628" y="292559"/>
                    <a:pt x="86617" y="299621"/>
                    <a:pt x="73707" y="299621"/>
                  </a:cubicBezTo>
                  <a:cubicBezTo>
                    <a:pt x="70207" y="299621"/>
                    <a:pt x="67718" y="299466"/>
                    <a:pt x="65696" y="298923"/>
                  </a:cubicBezTo>
                  <a:lnTo>
                    <a:pt x="65696" y="265241"/>
                  </a:lnTo>
                  <a:cubicBezTo>
                    <a:pt x="67407" y="264698"/>
                    <a:pt x="70674" y="264154"/>
                    <a:pt x="75651" y="264077"/>
                  </a:cubicBezTo>
                  <a:close/>
                  <a:moveTo>
                    <a:pt x="171759" y="262383"/>
                  </a:moveTo>
                  <a:cubicBezTo>
                    <a:pt x="184967" y="262150"/>
                    <a:pt x="192503" y="268669"/>
                    <a:pt x="192503" y="279767"/>
                  </a:cubicBezTo>
                  <a:cubicBezTo>
                    <a:pt x="192503" y="292106"/>
                    <a:pt x="183724" y="299401"/>
                    <a:pt x="169739" y="299479"/>
                  </a:cubicBezTo>
                  <a:cubicBezTo>
                    <a:pt x="165932" y="299479"/>
                    <a:pt x="163213" y="299324"/>
                    <a:pt x="160960" y="298781"/>
                  </a:cubicBezTo>
                  <a:lnTo>
                    <a:pt x="160960" y="263625"/>
                  </a:lnTo>
                  <a:cubicBezTo>
                    <a:pt x="162825" y="263081"/>
                    <a:pt x="166476" y="262460"/>
                    <a:pt x="171759" y="262383"/>
                  </a:cubicBezTo>
                  <a:close/>
                  <a:moveTo>
                    <a:pt x="74329" y="244532"/>
                  </a:moveTo>
                  <a:cubicBezTo>
                    <a:pt x="59712" y="244920"/>
                    <a:pt x="49449" y="246162"/>
                    <a:pt x="42218" y="247715"/>
                  </a:cubicBezTo>
                  <a:lnTo>
                    <a:pt x="42218" y="359190"/>
                  </a:lnTo>
                  <a:lnTo>
                    <a:pt x="65698" y="359811"/>
                  </a:lnTo>
                  <a:lnTo>
                    <a:pt x="65698" y="318978"/>
                  </a:lnTo>
                  <a:cubicBezTo>
                    <a:pt x="67875" y="319289"/>
                    <a:pt x="70752" y="319522"/>
                    <a:pt x="73862" y="319522"/>
                  </a:cubicBezTo>
                  <a:cubicBezTo>
                    <a:pt x="88246" y="319599"/>
                    <a:pt x="100608" y="315951"/>
                    <a:pt x="109083" y="307489"/>
                  </a:cubicBezTo>
                  <a:cubicBezTo>
                    <a:pt x="115692" y="300968"/>
                    <a:pt x="119268" y="291265"/>
                    <a:pt x="119268" y="279776"/>
                  </a:cubicBezTo>
                  <a:cubicBezTo>
                    <a:pt x="119268" y="268364"/>
                    <a:pt x="114525" y="258738"/>
                    <a:pt x="107450" y="252993"/>
                  </a:cubicBezTo>
                  <a:cubicBezTo>
                    <a:pt x="100142" y="246938"/>
                    <a:pt x="89334" y="244144"/>
                    <a:pt x="74329" y="244532"/>
                  </a:cubicBezTo>
                  <a:close/>
                  <a:moveTo>
                    <a:pt x="170427" y="241970"/>
                  </a:moveTo>
                  <a:cubicBezTo>
                    <a:pt x="154489" y="242436"/>
                    <a:pt x="143293" y="243756"/>
                    <a:pt x="135440" y="245386"/>
                  </a:cubicBezTo>
                  <a:lnTo>
                    <a:pt x="135440" y="361519"/>
                  </a:lnTo>
                  <a:lnTo>
                    <a:pt x="160942" y="362218"/>
                  </a:lnTo>
                  <a:lnTo>
                    <a:pt x="160942" y="319599"/>
                  </a:lnTo>
                  <a:cubicBezTo>
                    <a:pt x="163352" y="319987"/>
                    <a:pt x="166462" y="320220"/>
                    <a:pt x="169883" y="320220"/>
                  </a:cubicBezTo>
                  <a:cubicBezTo>
                    <a:pt x="185511" y="320298"/>
                    <a:pt x="199039" y="316494"/>
                    <a:pt x="208214" y="307722"/>
                  </a:cubicBezTo>
                  <a:cubicBezTo>
                    <a:pt x="215367" y="300813"/>
                    <a:pt x="219332" y="290721"/>
                    <a:pt x="219332" y="278766"/>
                  </a:cubicBezTo>
                  <a:cubicBezTo>
                    <a:pt x="219332" y="266811"/>
                    <a:pt x="214123" y="256720"/>
                    <a:pt x="206425" y="250742"/>
                  </a:cubicBezTo>
                  <a:cubicBezTo>
                    <a:pt x="198495" y="244454"/>
                    <a:pt x="186755" y="241582"/>
                    <a:pt x="170427" y="241970"/>
                  </a:cubicBezTo>
                  <a:close/>
                  <a:moveTo>
                    <a:pt x="325227" y="238865"/>
                  </a:moveTo>
                  <a:lnTo>
                    <a:pt x="227651" y="241427"/>
                  </a:lnTo>
                  <a:lnTo>
                    <a:pt x="227651" y="264638"/>
                  </a:lnTo>
                  <a:lnTo>
                    <a:pt x="260850" y="264094"/>
                  </a:lnTo>
                  <a:lnTo>
                    <a:pt x="260850" y="364779"/>
                  </a:lnTo>
                  <a:lnTo>
                    <a:pt x="289695" y="365478"/>
                  </a:lnTo>
                  <a:lnTo>
                    <a:pt x="289695" y="263629"/>
                  </a:lnTo>
                  <a:lnTo>
                    <a:pt x="325227" y="263085"/>
                  </a:lnTo>
                  <a:close/>
                  <a:moveTo>
                    <a:pt x="522926" y="227644"/>
                  </a:moveTo>
                  <a:cubicBezTo>
                    <a:pt x="540037" y="244176"/>
                    <a:pt x="550693" y="267305"/>
                    <a:pt x="550693" y="292917"/>
                  </a:cubicBezTo>
                  <a:lnTo>
                    <a:pt x="459381" y="292917"/>
                  </a:lnTo>
                  <a:lnTo>
                    <a:pt x="459381" y="292839"/>
                  </a:lnTo>
                  <a:close/>
                  <a:moveTo>
                    <a:pt x="458393" y="185757"/>
                  </a:moveTo>
                  <a:cubicBezTo>
                    <a:pt x="482171" y="185446"/>
                    <a:pt x="504784" y="194297"/>
                    <a:pt x="522890" y="212387"/>
                  </a:cubicBezTo>
                  <a:lnTo>
                    <a:pt x="458471" y="276828"/>
                  </a:lnTo>
                  <a:lnTo>
                    <a:pt x="458393" y="276828"/>
                  </a:lnTo>
                  <a:close/>
                  <a:moveTo>
                    <a:pt x="361303" y="72971"/>
                  </a:moveTo>
                  <a:cubicBezTo>
                    <a:pt x="360525" y="72971"/>
                    <a:pt x="359670" y="73049"/>
                    <a:pt x="358892" y="73204"/>
                  </a:cubicBezTo>
                  <a:lnTo>
                    <a:pt x="358892" y="284045"/>
                  </a:lnTo>
                  <a:cubicBezTo>
                    <a:pt x="369155" y="244998"/>
                    <a:pt x="404687" y="216120"/>
                    <a:pt x="447061" y="216120"/>
                  </a:cubicBezTo>
                  <a:lnTo>
                    <a:pt x="447061" y="307179"/>
                  </a:lnTo>
                  <a:lnTo>
                    <a:pt x="538261" y="307179"/>
                  </a:lnTo>
                  <a:cubicBezTo>
                    <a:pt x="538261" y="357560"/>
                    <a:pt x="497442" y="398315"/>
                    <a:pt x="447061" y="398315"/>
                  </a:cubicBezTo>
                  <a:cubicBezTo>
                    <a:pt x="404687" y="398315"/>
                    <a:pt x="369233" y="369437"/>
                    <a:pt x="358892" y="330390"/>
                  </a:cubicBezTo>
                  <a:lnTo>
                    <a:pt x="358892" y="531682"/>
                  </a:lnTo>
                  <a:cubicBezTo>
                    <a:pt x="359748" y="531837"/>
                    <a:pt x="360525" y="531993"/>
                    <a:pt x="361303" y="531993"/>
                  </a:cubicBezTo>
                  <a:lnTo>
                    <a:pt x="545258" y="531993"/>
                  </a:lnTo>
                  <a:cubicBezTo>
                    <a:pt x="554433" y="531993"/>
                    <a:pt x="561975" y="524463"/>
                    <a:pt x="561975" y="515302"/>
                  </a:cubicBezTo>
                  <a:lnTo>
                    <a:pt x="561975" y="89662"/>
                  </a:lnTo>
                  <a:cubicBezTo>
                    <a:pt x="561975" y="80424"/>
                    <a:pt x="554433" y="72971"/>
                    <a:pt x="545258" y="72971"/>
                  </a:cubicBezTo>
                  <a:close/>
                  <a:moveTo>
                    <a:pt x="358892" y="0"/>
                  </a:moveTo>
                  <a:lnTo>
                    <a:pt x="358892" y="50769"/>
                  </a:lnTo>
                  <a:cubicBezTo>
                    <a:pt x="359748" y="50769"/>
                    <a:pt x="360525" y="50692"/>
                    <a:pt x="361303" y="50692"/>
                  </a:cubicBezTo>
                  <a:lnTo>
                    <a:pt x="545258" y="50692"/>
                  </a:lnTo>
                  <a:cubicBezTo>
                    <a:pt x="566717" y="50692"/>
                    <a:pt x="584211" y="68158"/>
                    <a:pt x="584211" y="89662"/>
                  </a:cubicBezTo>
                  <a:lnTo>
                    <a:pt x="584211" y="515225"/>
                  </a:lnTo>
                  <a:cubicBezTo>
                    <a:pt x="584211" y="536728"/>
                    <a:pt x="566717" y="554195"/>
                    <a:pt x="545258" y="554195"/>
                  </a:cubicBezTo>
                  <a:lnTo>
                    <a:pt x="361303" y="554195"/>
                  </a:lnTo>
                  <a:cubicBezTo>
                    <a:pt x="360525" y="554195"/>
                    <a:pt x="359748" y="554117"/>
                    <a:pt x="358892" y="554117"/>
                  </a:cubicBezTo>
                  <a:lnTo>
                    <a:pt x="358892" y="606439"/>
                  </a:lnTo>
                  <a:lnTo>
                    <a:pt x="0" y="557377"/>
                  </a:lnTo>
                  <a:lnTo>
                    <a:pt x="0" y="4782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96" name="文本框 95"/>
          <p:cNvSpPr txBox="1"/>
          <p:nvPr/>
        </p:nvSpPr>
        <p:spPr>
          <a:xfrm>
            <a:off x="2753142" y="4007054"/>
            <a:ext cx="13430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+mj-ea"/>
                <a:ea typeface="+mj-ea"/>
              </a:rPr>
              <a:t>递进关系</a:t>
            </a:r>
            <a:endParaRPr lang="zh-CN" altLang="en-US" b="1" dirty="0">
              <a:latin typeface="+mj-ea"/>
              <a:ea typeface="+mj-ea"/>
            </a:endParaRPr>
          </a:p>
        </p:txBody>
      </p:sp>
      <p:grpSp>
        <p:nvGrpSpPr>
          <p:cNvPr id="98" name="组合 97"/>
          <p:cNvGrpSpPr/>
          <p:nvPr/>
        </p:nvGrpSpPr>
        <p:grpSpPr>
          <a:xfrm>
            <a:off x="4159346" y="4046944"/>
            <a:ext cx="282424" cy="282424"/>
            <a:chOff x="4530324" y="2961150"/>
            <a:chExt cx="748877" cy="748877"/>
          </a:xfrm>
        </p:grpSpPr>
        <p:sp>
          <p:nvSpPr>
            <p:cNvPr id="99" name="椭圆 98"/>
            <p:cNvSpPr/>
            <p:nvPr/>
          </p:nvSpPr>
          <p:spPr>
            <a:xfrm>
              <a:off x="4530324" y="2961150"/>
              <a:ext cx="748877" cy="748877"/>
            </a:xfrm>
            <a:prstGeom prst="ellipse">
              <a:avLst/>
            </a:prstGeom>
            <a:solidFill>
              <a:srgbClr val="4BC0C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0" name="ppt-open-file-format-with-pie-chart_28957"/>
            <p:cNvSpPr>
              <a:spLocks noChangeAspect="1"/>
            </p:cNvSpPr>
            <p:nvPr/>
          </p:nvSpPr>
          <p:spPr bwMode="auto">
            <a:xfrm>
              <a:off x="4736029" y="3137046"/>
              <a:ext cx="382530" cy="397084"/>
            </a:xfrm>
            <a:custGeom>
              <a:avLst/>
              <a:gdLst>
                <a:gd name="connsiteX0" fmla="*/ 75651 w 584211"/>
                <a:gd name="connsiteY0" fmla="*/ 264077 h 606439"/>
                <a:gd name="connsiteX1" fmla="*/ 94628 w 584211"/>
                <a:gd name="connsiteY1" fmla="*/ 280685 h 606439"/>
                <a:gd name="connsiteX2" fmla="*/ 73707 w 584211"/>
                <a:gd name="connsiteY2" fmla="*/ 299621 h 606439"/>
                <a:gd name="connsiteX3" fmla="*/ 65696 w 584211"/>
                <a:gd name="connsiteY3" fmla="*/ 298923 h 606439"/>
                <a:gd name="connsiteX4" fmla="*/ 65696 w 584211"/>
                <a:gd name="connsiteY4" fmla="*/ 265241 h 606439"/>
                <a:gd name="connsiteX5" fmla="*/ 75651 w 584211"/>
                <a:gd name="connsiteY5" fmla="*/ 264077 h 606439"/>
                <a:gd name="connsiteX6" fmla="*/ 171759 w 584211"/>
                <a:gd name="connsiteY6" fmla="*/ 262383 h 606439"/>
                <a:gd name="connsiteX7" fmla="*/ 192503 w 584211"/>
                <a:gd name="connsiteY7" fmla="*/ 279767 h 606439"/>
                <a:gd name="connsiteX8" fmla="*/ 169739 w 584211"/>
                <a:gd name="connsiteY8" fmla="*/ 299479 h 606439"/>
                <a:gd name="connsiteX9" fmla="*/ 160960 w 584211"/>
                <a:gd name="connsiteY9" fmla="*/ 298781 h 606439"/>
                <a:gd name="connsiteX10" fmla="*/ 160960 w 584211"/>
                <a:gd name="connsiteY10" fmla="*/ 263625 h 606439"/>
                <a:gd name="connsiteX11" fmla="*/ 171759 w 584211"/>
                <a:gd name="connsiteY11" fmla="*/ 262383 h 606439"/>
                <a:gd name="connsiteX12" fmla="*/ 74329 w 584211"/>
                <a:gd name="connsiteY12" fmla="*/ 244532 h 606439"/>
                <a:gd name="connsiteX13" fmla="*/ 42218 w 584211"/>
                <a:gd name="connsiteY13" fmla="*/ 247715 h 606439"/>
                <a:gd name="connsiteX14" fmla="*/ 42218 w 584211"/>
                <a:gd name="connsiteY14" fmla="*/ 359190 h 606439"/>
                <a:gd name="connsiteX15" fmla="*/ 65698 w 584211"/>
                <a:gd name="connsiteY15" fmla="*/ 359811 h 606439"/>
                <a:gd name="connsiteX16" fmla="*/ 65698 w 584211"/>
                <a:gd name="connsiteY16" fmla="*/ 318978 h 606439"/>
                <a:gd name="connsiteX17" fmla="*/ 73862 w 584211"/>
                <a:gd name="connsiteY17" fmla="*/ 319522 h 606439"/>
                <a:gd name="connsiteX18" fmla="*/ 109083 w 584211"/>
                <a:gd name="connsiteY18" fmla="*/ 307489 h 606439"/>
                <a:gd name="connsiteX19" fmla="*/ 119268 w 584211"/>
                <a:gd name="connsiteY19" fmla="*/ 279776 h 606439"/>
                <a:gd name="connsiteX20" fmla="*/ 107450 w 584211"/>
                <a:gd name="connsiteY20" fmla="*/ 252993 h 606439"/>
                <a:gd name="connsiteX21" fmla="*/ 74329 w 584211"/>
                <a:gd name="connsiteY21" fmla="*/ 244532 h 606439"/>
                <a:gd name="connsiteX22" fmla="*/ 170427 w 584211"/>
                <a:gd name="connsiteY22" fmla="*/ 241970 h 606439"/>
                <a:gd name="connsiteX23" fmla="*/ 135440 w 584211"/>
                <a:gd name="connsiteY23" fmla="*/ 245386 h 606439"/>
                <a:gd name="connsiteX24" fmla="*/ 135440 w 584211"/>
                <a:gd name="connsiteY24" fmla="*/ 361519 h 606439"/>
                <a:gd name="connsiteX25" fmla="*/ 160942 w 584211"/>
                <a:gd name="connsiteY25" fmla="*/ 362218 h 606439"/>
                <a:gd name="connsiteX26" fmla="*/ 160942 w 584211"/>
                <a:gd name="connsiteY26" fmla="*/ 319599 h 606439"/>
                <a:gd name="connsiteX27" fmla="*/ 169883 w 584211"/>
                <a:gd name="connsiteY27" fmla="*/ 320220 h 606439"/>
                <a:gd name="connsiteX28" fmla="*/ 208214 w 584211"/>
                <a:gd name="connsiteY28" fmla="*/ 307722 h 606439"/>
                <a:gd name="connsiteX29" fmla="*/ 219332 w 584211"/>
                <a:gd name="connsiteY29" fmla="*/ 278766 h 606439"/>
                <a:gd name="connsiteX30" fmla="*/ 206425 w 584211"/>
                <a:gd name="connsiteY30" fmla="*/ 250742 h 606439"/>
                <a:gd name="connsiteX31" fmla="*/ 170427 w 584211"/>
                <a:gd name="connsiteY31" fmla="*/ 241970 h 606439"/>
                <a:gd name="connsiteX32" fmla="*/ 325227 w 584211"/>
                <a:gd name="connsiteY32" fmla="*/ 238865 h 606439"/>
                <a:gd name="connsiteX33" fmla="*/ 227651 w 584211"/>
                <a:gd name="connsiteY33" fmla="*/ 241427 h 606439"/>
                <a:gd name="connsiteX34" fmla="*/ 227651 w 584211"/>
                <a:gd name="connsiteY34" fmla="*/ 264638 h 606439"/>
                <a:gd name="connsiteX35" fmla="*/ 260850 w 584211"/>
                <a:gd name="connsiteY35" fmla="*/ 264094 h 606439"/>
                <a:gd name="connsiteX36" fmla="*/ 260850 w 584211"/>
                <a:gd name="connsiteY36" fmla="*/ 364779 h 606439"/>
                <a:gd name="connsiteX37" fmla="*/ 289695 w 584211"/>
                <a:gd name="connsiteY37" fmla="*/ 365478 h 606439"/>
                <a:gd name="connsiteX38" fmla="*/ 289695 w 584211"/>
                <a:gd name="connsiteY38" fmla="*/ 263629 h 606439"/>
                <a:gd name="connsiteX39" fmla="*/ 325227 w 584211"/>
                <a:gd name="connsiteY39" fmla="*/ 263085 h 606439"/>
                <a:gd name="connsiteX40" fmla="*/ 522926 w 584211"/>
                <a:gd name="connsiteY40" fmla="*/ 227644 h 606439"/>
                <a:gd name="connsiteX41" fmla="*/ 550693 w 584211"/>
                <a:gd name="connsiteY41" fmla="*/ 292917 h 606439"/>
                <a:gd name="connsiteX42" fmla="*/ 459381 w 584211"/>
                <a:gd name="connsiteY42" fmla="*/ 292917 h 606439"/>
                <a:gd name="connsiteX43" fmla="*/ 459381 w 584211"/>
                <a:gd name="connsiteY43" fmla="*/ 292839 h 606439"/>
                <a:gd name="connsiteX44" fmla="*/ 458393 w 584211"/>
                <a:gd name="connsiteY44" fmla="*/ 185757 h 606439"/>
                <a:gd name="connsiteX45" fmla="*/ 522890 w 584211"/>
                <a:gd name="connsiteY45" fmla="*/ 212387 h 606439"/>
                <a:gd name="connsiteX46" fmla="*/ 458471 w 584211"/>
                <a:gd name="connsiteY46" fmla="*/ 276828 h 606439"/>
                <a:gd name="connsiteX47" fmla="*/ 458393 w 584211"/>
                <a:gd name="connsiteY47" fmla="*/ 276828 h 606439"/>
                <a:gd name="connsiteX48" fmla="*/ 361303 w 584211"/>
                <a:gd name="connsiteY48" fmla="*/ 72971 h 606439"/>
                <a:gd name="connsiteX49" fmla="*/ 358892 w 584211"/>
                <a:gd name="connsiteY49" fmla="*/ 73204 h 606439"/>
                <a:gd name="connsiteX50" fmla="*/ 358892 w 584211"/>
                <a:gd name="connsiteY50" fmla="*/ 284045 h 606439"/>
                <a:gd name="connsiteX51" fmla="*/ 447061 w 584211"/>
                <a:gd name="connsiteY51" fmla="*/ 216120 h 606439"/>
                <a:gd name="connsiteX52" fmla="*/ 447061 w 584211"/>
                <a:gd name="connsiteY52" fmla="*/ 307179 h 606439"/>
                <a:gd name="connsiteX53" fmla="*/ 538261 w 584211"/>
                <a:gd name="connsiteY53" fmla="*/ 307179 h 606439"/>
                <a:gd name="connsiteX54" fmla="*/ 447061 w 584211"/>
                <a:gd name="connsiteY54" fmla="*/ 398315 h 606439"/>
                <a:gd name="connsiteX55" fmla="*/ 358892 w 584211"/>
                <a:gd name="connsiteY55" fmla="*/ 330390 h 606439"/>
                <a:gd name="connsiteX56" fmla="*/ 358892 w 584211"/>
                <a:gd name="connsiteY56" fmla="*/ 531682 h 606439"/>
                <a:gd name="connsiteX57" fmla="*/ 361303 w 584211"/>
                <a:gd name="connsiteY57" fmla="*/ 531993 h 606439"/>
                <a:gd name="connsiteX58" fmla="*/ 545258 w 584211"/>
                <a:gd name="connsiteY58" fmla="*/ 531993 h 606439"/>
                <a:gd name="connsiteX59" fmla="*/ 561975 w 584211"/>
                <a:gd name="connsiteY59" fmla="*/ 515302 h 606439"/>
                <a:gd name="connsiteX60" fmla="*/ 561975 w 584211"/>
                <a:gd name="connsiteY60" fmla="*/ 89662 h 606439"/>
                <a:gd name="connsiteX61" fmla="*/ 545258 w 584211"/>
                <a:gd name="connsiteY61" fmla="*/ 72971 h 606439"/>
                <a:gd name="connsiteX62" fmla="*/ 358892 w 584211"/>
                <a:gd name="connsiteY62" fmla="*/ 0 h 606439"/>
                <a:gd name="connsiteX63" fmla="*/ 358892 w 584211"/>
                <a:gd name="connsiteY63" fmla="*/ 50769 h 606439"/>
                <a:gd name="connsiteX64" fmla="*/ 361303 w 584211"/>
                <a:gd name="connsiteY64" fmla="*/ 50692 h 606439"/>
                <a:gd name="connsiteX65" fmla="*/ 545258 w 584211"/>
                <a:gd name="connsiteY65" fmla="*/ 50692 h 606439"/>
                <a:gd name="connsiteX66" fmla="*/ 584211 w 584211"/>
                <a:gd name="connsiteY66" fmla="*/ 89662 h 606439"/>
                <a:gd name="connsiteX67" fmla="*/ 584211 w 584211"/>
                <a:gd name="connsiteY67" fmla="*/ 515225 h 606439"/>
                <a:gd name="connsiteX68" fmla="*/ 545258 w 584211"/>
                <a:gd name="connsiteY68" fmla="*/ 554195 h 606439"/>
                <a:gd name="connsiteX69" fmla="*/ 361303 w 584211"/>
                <a:gd name="connsiteY69" fmla="*/ 554195 h 606439"/>
                <a:gd name="connsiteX70" fmla="*/ 358892 w 584211"/>
                <a:gd name="connsiteY70" fmla="*/ 554117 h 606439"/>
                <a:gd name="connsiteX71" fmla="*/ 358892 w 584211"/>
                <a:gd name="connsiteY71" fmla="*/ 606439 h 606439"/>
                <a:gd name="connsiteX72" fmla="*/ 0 w 584211"/>
                <a:gd name="connsiteY72" fmla="*/ 557377 h 606439"/>
                <a:gd name="connsiteX73" fmla="*/ 0 w 584211"/>
                <a:gd name="connsiteY73" fmla="*/ 47820 h 606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</a:cxnLst>
              <a:rect l="l" t="t" r="r" b="b"/>
              <a:pathLst>
                <a:path w="584211" h="606439">
                  <a:moveTo>
                    <a:pt x="75651" y="264077"/>
                  </a:moveTo>
                  <a:cubicBezTo>
                    <a:pt x="87784" y="263844"/>
                    <a:pt x="94628" y="270053"/>
                    <a:pt x="94628" y="280685"/>
                  </a:cubicBezTo>
                  <a:cubicBezTo>
                    <a:pt x="94628" y="292559"/>
                    <a:pt x="86617" y="299621"/>
                    <a:pt x="73707" y="299621"/>
                  </a:cubicBezTo>
                  <a:cubicBezTo>
                    <a:pt x="70207" y="299621"/>
                    <a:pt x="67718" y="299466"/>
                    <a:pt x="65696" y="298923"/>
                  </a:cubicBezTo>
                  <a:lnTo>
                    <a:pt x="65696" y="265241"/>
                  </a:lnTo>
                  <a:cubicBezTo>
                    <a:pt x="67407" y="264698"/>
                    <a:pt x="70674" y="264154"/>
                    <a:pt x="75651" y="264077"/>
                  </a:cubicBezTo>
                  <a:close/>
                  <a:moveTo>
                    <a:pt x="171759" y="262383"/>
                  </a:moveTo>
                  <a:cubicBezTo>
                    <a:pt x="184967" y="262150"/>
                    <a:pt x="192503" y="268669"/>
                    <a:pt x="192503" y="279767"/>
                  </a:cubicBezTo>
                  <a:cubicBezTo>
                    <a:pt x="192503" y="292106"/>
                    <a:pt x="183724" y="299401"/>
                    <a:pt x="169739" y="299479"/>
                  </a:cubicBezTo>
                  <a:cubicBezTo>
                    <a:pt x="165932" y="299479"/>
                    <a:pt x="163213" y="299324"/>
                    <a:pt x="160960" y="298781"/>
                  </a:cubicBezTo>
                  <a:lnTo>
                    <a:pt x="160960" y="263625"/>
                  </a:lnTo>
                  <a:cubicBezTo>
                    <a:pt x="162825" y="263081"/>
                    <a:pt x="166476" y="262460"/>
                    <a:pt x="171759" y="262383"/>
                  </a:cubicBezTo>
                  <a:close/>
                  <a:moveTo>
                    <a:pt x="74329" y="244532"/>
                  </a:moveTo>
                  <a:cubicBezTo>
                    <a:pt x="59712" y="244920"/>
                    <a:pt x="49449" y="246162"/>
                    <a:pt x="42218" y="247715"/>
                  </a:cubicBezTo>
                  <a:lnTo>
                    <a:pt x="42218" y="359190"/>
                  </a:lnTo>
                  <a:lnTo>
                    <a:pt x="65698" y="359811"/>
                  </a:lnTo>
                  <a:lnTo>
                    <a:pt x="65698" y="318978"/>
                  </a:lnTo>
                  <a:cubicBezTo>
                    <a:pt x="67875" y="319289"/>
                    <a:pt x="70752" y="319522"/>
                    <a:pt x="73862" y="319522"/>
                  </a:cubicBezTo>
                  <a:cubicBezTo>
                    <a:pt x="88246" y="319599"/>
                    <a:pt x="100608" y="315951"/>
                    <a:pt x="109083" y="307489"/>
                  </a:cubicBezTo>
                  <a:cubicBezTo>
                    <a:pt x="115692" y="300968"/>
                    <a:pt x="119268" y="291265"/>
                    <a:pt x="119268" y="279776"/>
                  </a:cubicBezTo>
                  <a:cubicBezTo>
                    <a:pt x="119268" y="268364"/>
                    <a:pt x="114525" y="258738"/>
                    <a:pt x="107450" y="252993"/>
                  </a:cubicBezTo>
                  <a:cubicBezTo>
                    <a:pt x="100142" y="246938"/>
                    <a:pt x="89334" y="244144"/>
                    <a:pt x="74329" y="244532"/>
                  </a:cubicBezTo>
                  <a:close/>
                  <a:moveTo>
                    <a:pt x="170427" y="241970"/>
                  </a:moveTo>
                  <a:cubicBezTo>
                    <a:pt x="154489" y="242436"/>
                    <a:pt x="143293" y="243756"/>
                    <a:pt x="135440" y="245386"/>
                  </a:cubicBezTo>
                  <a:lnTo>
                    <a:pt x="135440" y="361519"/>
                  </a:lnTo>
                  <a:lnTo>
                    <a:pt x="160942" y="362218"/>
                  </a:lnTo>
                  <a:lnTo>
                    <a:pt x="160942" y="319599"/>
                  </a:lnTo>
                  <a:cubicBezTo>
                    <a:pt x="163352" y="319987"/>
                    <a:pt x="166462" y="320220"/>
                    <a:pt x="169883" y="320220"/>
                  </a:cubicBezTo>
                  <a:cubicBezTo>
                    <a:pt x="185511" y="320298"/>
                    <a:pt x="199039" y="316494"/>
                    <a:pt x="208214" y="307722"/>
                  </a:cubicBezTo>
                  <a:cubicBezTo>
                    <a:pt x="215367" y="300813"/>
                    <a:pt x="219332" y="290721"/>
                    <a:pt x="219332" y="278766"/>
                  </a:cubicBezTo>
                  <a:cubicBezTo>
                    <a:pt x="219332" y="266811"/>
                    <a:pt x="214123" y="256720"/>
                    <a:pt x="206425" y="250742"/>
                  </a:cubicBezTo>
                  <a:cubicBezTo>
                    <a:pt x="198495" y="244454"/>
                    <a:pt x="186755" y="241582"/>
                    <a:pt x="170427" y="241970"/>
                  </a:cubicBezTo>
                  <a:close/>
                  <a:moveTo>
                    <a:pt x="325227" y="238865"/>
                  </a:moveTo>
                  <a:lnTo>
                    <a:pt x="227651" y="241427"/>
                  </a:lnTo>
                  <a:lnTo>
                    <a:pt x="227651" y="264638"/>
                  </a:lnTo>
                  <a:lnTo>
                    <a:pt x="260850" y="264094"/>
                  </a:lnTo>
                  <a:lnTo>
                    <a:pt x="260850" y="364779"/>
                  </a:lnTo>
                  <a:lnTo>
                    <a:pt x="289695" y="365478"/>
                  </a:lnTo>
                  <a:lnTo>
                    <a:pt x="289695" y="263629"/>
                  </a:lnTo>
                  <a:lnTo>
                    <a:pt x="325227" y="263085"/>
                  </a:lnTo>
                  <a:close/>
                  <a:moveTo>
                    <a:pt x="522926" y="227644"/>
                  </a:moveTo>
                  <a:cubicBezTo>
                    <a:pt x="540037" y="244176"/>
                    <a:pt x="550693" y="267305"/>
                    <a:pt x="550693" y="292917"/>
                  </a:cubicBezTo>
                  <a:lnTo>
                    <a:pt x="459381" y="292917"/>
                  </a:lnTo>
                  <a:lnTo>
                    <a:pt x="459381" y="292839"/>
                  </a:lnTo>
                  <a:close/>
                  <a:moveTo>
                    <a:pt x="458393" y="185757"/>
                  </a:moveTo>
                  <a:cubicBezTo>
                    <a:pt x="482171" y="185446"/>
                    <a:pt x="504784" y="194297"/>
                    <a:pt x="522890" y="212387"/>
                  </a:cubicBezTo>
                  <a:lnTo>
                    <a:pt x="458471" y="276828"/>
                  </a:lnTo>
                  <a:lnTo>
                    <a:pt x="458393" y="276828"/>
                  </a:lnTo>
                  <a:close/>
                  <a:moveTo>
                    <a:pt x="361303" y="72971"/>
                  </a:moveTo>
                  <a:cubicBezTo>
                    <a:pt x="360525" y="72971"/>
                    <a:pt x="359670" y="73049"/>
                    <a:pt x="358892" y="73204"/>
                  </a:cubicBezTo>
                  <a:lnTo>
                    <a:pt x="358892" y="284045"/>
                  </a:lnTo>
                  <a:cubicBezTo>
                    <a:pt x="369155" y="244998"/>
                    <a:pt x="404687" y="216120"/>
                    <a:pt x="447061" y="216120"/>
                  </a:cubicBezTo>
                  <a:lnTo>
                    <a:pt x="447061" y="307179"/>
                  </a:lnTo>
                  <a:lnTo>
                    <a:pt x="538261" y="307179"/>
                  </a:lnTo>
                  <a:cubicBezTo>
                    <a:pt x="538261" y="357560"/>
                    <a:pt x="497442" y="398315"/>
                    <a:pt x="447061" y="398315"/>
                  </a:cubicBezTo>
                  <a:cubicBezTo>
                    <a:pt x="404687" y="398315"/>
                    <a:pt x="369233" y="369437"/>
                    <a:pt x="358892" y="330390"/>
                  </a:cubicBezTo>
                  <a:lnTo>
                    <a:pt x="358892" y="531682"/>
                  </a:lnTo>
                  <a:cubicBezTo>
                    <a:pt x="359748" y="531837"/>
                    <a:pt x="360525" y="531993"/>
                    <a:pt x="361303" y="531993"/>
                  </a:cubicBezTo>
                  <a:lnTo>
                    <a:pt x="545258" y="531993"/>
                  </a:lnTo>
                  <a:cubicBezTo>
                    <a:pt x="554433" y="531993"/>
                    <a:pt x="561975" y="524463"/>
                    <a:pt x="561975" y="515302"/>
                  </a:cubicBezTo>
                  <a:lnTo>
                    <a:pt x="561975" y="89662"/>
                  </a:lnTo>
                  <a:cubicBezTo>
                    <a:pt x="561975" y="80424"/>
                    <a:pt x="554433" y="72971"/>
                    <a:pt x="545258" y="72971"/>
                  </a:cubicBezTo>
                  <a:close/>
                  <a:moveTo>
                    <a:pt x="358892" y="0"/>
                  </a:moveTo>
                  <a:lnTo>
                    <a:pt x="358892" y="50769"/>
                  </a:lnTo>
                  <a:cubicBezTo>
                    <a:pt x="359748" y="50769"/>
                    <a:pt x="360525" y="50692"/>
                    <a:pt x="361303" y="50692"/>
                  </a:cubicBezTo>
                  <a:lnTo>
                    <a:pt x="545258" y="50692"/>
                  </a:lnTo>
                  <a:cubicBezTo>
                    <a:pt x="566717" y="50692"/>
                    <a:pt x="584211" y="68158"/>
                    <a:pt x="584211" y="89662"/>
                  </a:cubicBezTo>
                  <a:lnTo>
                    <a:pt x="584211" y="515225"/>
                  </a:lnTo>
                  <a:cubicBezTo>
                    <a:pt x="584211" y="536728"/>
                    <a:pt x="566717" y="554195"/>
                    <a:pt x="545258" y="554195"/>
                  </a:cubicBezTo>
                  <a:lnTo>
                    <a:pt x="361303" y="554195"/>
                  </a:lnTo>
                  <a:cubicBezTo>
                    <a:pt x="360525" y="554195"/>
                    <a:pt x="359748" y="554117"/>
                    <a:pt x="358892" y="554117"/>
                  </a:cubicBezTo>
                  <a:lnTo>
                    <a:pt x="358892" y="606439"/>
                  </a:lnTo>
                  <a:lnTo>
                    <a:pt x="0" y="557377"/>
                  </a:lnTo>
                  <a:lnTo>
                    <a:pt x="0" y="4782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101" name="文本框 100"/>
          <p:cNvSpPr txBox="1"/>
          <p:nvPr/>
        </p:nvSpPr>
        <p:spPr>
          <a:xfrm>
            <a:off x="4471727" y="4007054"/>
            <a:ext cx="13430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+mj-ea"/>
                <a:ea typeface="+mj-ea"/>
              </a:rPr>
              <a:t>循环关系</a:t>
            </a:r>
            <a:endParaRPr lang="zh-CN" altLang="en-US" b="1" dirty="0">
              <a:latin typeface="+mj-ea"/>
              <a:ea typeface="+mj-ea"/>
            </a:endParaRPr>
          </a:p>
        </p:txBody>
      </p:sp>
      <p:grpSp>
        <p:nvGrpSpPr>
          <p:cNvPr id="103" name="组合 102"/>
          <p:cNvGrpSpPr/>
          <p:nvPr/>
        </p:nvGrpSpPr>
        <p:grpSpPr>
          <a:xfrm>
            <a:off x="837790" y="4551203"/>
            <a:ext cx="282424" cy="282424"/>
            <a:chOff x="4530324" y="2961150"/>
            <a:chExt cx="748877" cy="748877"/>
          </a:xfrm>
        </p:grpSpPr>
        <p:sp>
          <p:nvSpPr>
            <p:cNvPr id="104" name="椭圆 103"/>
            <p:cNvSpPr/>
            <p:nvPr/>
          </p:nvSpPr>
          <p:spPr>
            <a:xfrm>
              <a:off x="4530324" y="2961150"/>
              <a:ext cx="748877" cy="748877"/>
            </a:xfrm>
            <a:prstGeom prst="ellipse">
              <a:avLst/>
            </a:prstGeom>
            <a:solidFill>
              <a:srgbClr val="4BC0C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5" name="ppt-open-file-format-with-pie-chart_28957"/>
            <p:cNvSpPr>
              <a:spLocks noChangeAspect="1"/>
            </p:cNvSpPr>
            <p:nvPr/>
          </p:nvSpPr>
          <p:spPr bwMode="auto">
            <a:xfrm>
              <a:off x="4736029" y="3137046"/>
              <a:ext cx="382530" cy="397084"/>
            </a:xfrm>
            <a:custGeom>
              <a:avLst/>
              <a:gdLst>
                <a:gd name="connsiteX0" fmla="*/ 75651 w 584211"/>
                <a:gd name="connsiteY0" fmla="*/ 264077 h 606439"/>
                <a:gd name="connsiteX1" fmla="*/ 94628 w 584211"/>
                <a:gd name="connsiteY1" fmla="*/ 280685 h 606439"/>
                <a:gd name="connsiteX2" fmla="*/ 73707 w 584211"/>
                <a:gd name="connsiteY2" fmla="*/ 299621 h 606439"/>
                <a:gd name="connsiteX3" fmla="*/ 65696 w 584211"/>
                <a:gd name="connsiteY3" fmla="*/ 298923 h 606439"/>
                <a:gd name="connsiteX4" fmla="*/ 65696 w 584211"/>
                <a:gd name="connsiteY4" fmla="*/ 265241 h 606439"/>
                <a:gd name="connsiteX5" fmla="*/ 75651 w 584211"/>
                <a:gd name="connsiteY5" fmla="*/ 264077 h 606439"/>
                <a:gd name="connsiteX6" fmla="*/ 171759 w 584211"/>
                <a:gd name="connsiteY6" fmla="*/ 262383 h 606439"/>
                <a:gd name="connsiteX7" fmla="*/ 192503 w 584211"/>
                <a:gd name="connsiteY7" fmla="*/ 279767 h 606439"/>
                <a:gd name="connsiteX8" fmla="*/ 169739 w 584211"/>
                <a:gd name="connsiteY8" fmla="*/ 299479 h 606439"/>
                <a:gd name="connsiteX9" fmla="*/ 160960 w 584211"/>
                <a:gd name="connsiteY9" fmla="*/ 298781 h 606439"/>
                <a:gd name="connsiteX10" fmla="*/ 160960 w 584211"/>
                <a:gd name="connsiteY10" fmla="*/ 263625 h 606439"/>
                <a:gd name="connsiteX11" fmla="*/ 171759 w 584211"/>
                <a:gd name="connsiteY11" fmla="*/ 262383 h 606439"/>
                <a:gd name="connsiteX12" fmla="*/ 74329 w 584211"/>
                <a:gd name="connsiteY12" fmla="*/ 244532 h 606439"/>
                <a:gd name="connsiteX13" fmla="*/ 42218 w 584211"/>
                <a:gd name="connsiteY13" fmla="*/ 247715 h 606439"/>
                <a:gd name="connsiteX14" fmla="*/ 42218 w 584211"/>
                <a:gd name="connsiteY14" fmla="*/ 359190 h 606439"/>
                <a:gd name="connsiteX15" fmla="*/ 65698 w 584211"/>
                <a:gd name="connsiteY15" fmla="*/ 359811 h 606439"/>
                <a:gd name="connsiteX16" fmla="*/ 65698 w 584211"/>
                <a:gd name="connsiteY16" fmla="*/ 318978 h 606439"/>
                <a:gd name="connsiteX17" fmla="*/ 73862 w 584211"/>
                <a:gd name="connsiteY17" fmla="*/ 319522 h 606439"/>
                <a:gd name="connsiteX18" fmla="*/ 109083 w 584211"/>
                <a:gd name="connsiteY18" fmla="*/ 307489 h 606439"/>
                <a:gd name="connsiteX19" fmla="*/ 119268 w 584211"/>
                <a:gd name="connsiteY19" fmla="*/ 279776 h 606439"/>
                <a:gd name="connsiteX20" fmla="*/ 107450 w 584211"/>
                <a:gd name="connsiteY20" fmla="*/ 252993 h 606439"/>
                <a:gd name="connsiteX21" fmla="*/ 74329 w 584211"/>
                <a:gd name="connsiteY21" fmla="*/ 244532 h 606439"/>
                <a:gd name="connsiteX22" fmla="*/ 170427 w 584211"/>
                <a:gd name="connsiteY22" fmla="*/ 241970 h 606439"/>
                <a:gd name="connsiteX23" fmla="*/ 135440 w 584211"/>
                <a:gd name="connsiteY23" fmla="*/ 245386 h 606439"/>
                <a:gd name="connsiteX24" fmla="*/ 135440 w 584211"/>
                <a:gd name="connsiteY24" fmla="*/ 361519 h 606439"/>
                <a:gd name="connsiteX25" fmla="*/ 160942 w 584211"/>
                <a:gd name="connsiteY25" fmla="*/ 362218 h 606439"/>
                <a:gd name="connsiteX26" fmla="*/ 160942 w 584211"/>
                <a:gd name="connsiteY26" fmla="*/ 319599 h 606439"/>
                <a:gd name="connsiteX27" fmla="*/ 169883 w 584211"/>
                <a:gd name="connsiteY27" fmla="*/ 320220 h 606439"/>
                <a:gd name="connsiteX28" fmla="*/ 208214 w 584211"/>
                <a:gd name="connsiteY28" fmla="*/ 307722 h 606439"/>
                <a:gd name="connsiteX29" fmla="*/ 219332 w 584211"/>
                <a:gd name="connsiteY29" fmla="*/ 278766 h 606439"/>
                <a:gd name="connsiteX30" fmla="*/ 206425 w 584211"/>
                <a:gd name="connsiteY30" fmla="*/ 250742 h 606439"/>
                <a:gd name="connsiteX31" fmla="*/ 170427 w 584211"/>
                <a:gd name="connsiteY31" fmla="*/ 241970 h 606439"/>
                <a:gd name="connsiteX32" fmla="*/ 325227 w 584211"/>
                <a:gd name="connsiteY32" fmla="*/ 238865 h 606439"/>
                <a:gd name="connsiteX33" fmla="*/ 227651 w 584211"/>
                <a:gd name="connsiteY33" fmla="*/ 241427 h 606439"/>
                <a:gd name="connsiteX34" fmla="*/ 227651 w 584211"/>
                <a:gd name="connsiteY34" fmla="*/ 264638 h 606439"/>
                <a:gd name="connsiteX35" fmla="*/ 260850 w 584211"/>
                <a:gd name="connsiteY35" fmla="*/ 264094 h 606439"/>
                <a:gd name="connsiteX36" fmla="*/ 260850 w 584211"/>
                <a:gd name="connsiteY36" fmla="*/ 364779 h 606439"/>
                <a:gd name="connsiteX37" fmla="*/ 289695 w 584211"/>
                <a:gd name="connsiteY37" fmla="*/ 365478 h 606439"/>
                <a:gd name="connsiteX38" fmla="*/ 289695 w 584211"/>
                <a:gd name="connsiteY38" fmla="*/ 263629 h 606439"/>
                <a:gd name="connsiteX39" fmla="*/ 325227 w 584211"/>
                <a:gd name="connsiteY39" fmla="*/ 263085 h 606439"/>
                <a:gd name="connsiteX40" fmla="*/ 522926 w 584211"/>
                <a:gd name="connsiteY40" fmla="*/ 227644 h 606439"/>
                <a:gd name="connsiteX41" fmla="*/ 550693 w 584211"/>
                <a:gd name="connsiteY41" fmla="*/ 292917 h 606439"/>
                <a:gd name="connsiteX42" fmla="*/ 459381 w 584211"/>
                <a:gd name="connsiteY42" fmla="*/ 292917 h 606439"/>
                <a:gd name="connsiteX43" fmla="*/ 459381 w 584211"/>
                <a:gd name="connsiteY43" fmla="*/ 292839 h 606439"/>
                <a:gd name="connsiteX44" fmla="*/ 458393 w 584211"/>
                <a:gd name="connsiteY44" fmla="*/ 185757 h 606439"/>
                <a:gd name="connsiteX45" fmla="*/ 522890 w 584211"/>
                <a:gd name="connsiteY45" fmla="*/ 212387 h 606439"/>
                <a:gd name="connsiteX46" fmla="*/ 458471 w 584211"/>
                <a:gd name="connsiteY46" fmla="*/ 276828 h 606439"/>
                <a:gd name="connsiteX47" fmla="*/ 458393 w 584211"/>
                <a:gd name="connsiteY47" fmla="*/ 276828 h 606439"/>
                <a:gd name="connsiteX48" fmla="*/ 361303 w 584211"/>
                <a:gd name="connsiteY48" fmla="*/ 72971 h 606439"/>
                <a:gd name="connsiteX49" fmla="*/ 358892 w 584211"/>
                <a:gd name="connsiteY49" fmla="*/ 73204 h 606439"/>
                <a:gd name="connsiteX50" fmla="*/ 358892 w 584211"/>
                <a:gd name="connsiteY50" fmla="*/ 284045 h 606439"/>
                <a:gd name="connsiteX51" fmla="*/ 447061 w 584211"/>
                <a:gd name="connsiteY51" fmla="*/ 216120 h 606439"/>
                <a:gd name="connsiteX52" fmla="*/ 447061 w 584211"/>
                <a:gd name="connsiteY52" fmla="*/ 307179 h 606439"/>
                <a:gd name="connsiteX53" fmla="*/ 538261 w 584211"/>
                <a:gd name="connsiteY53" fmla="*/ 307179 h 606439"/>
                <a:gd name="connsiteX54" fmla="*/ 447061 w 584211"/>
                <a:gd name="connsiteY54" fmla="*/ 398315 h 606439"/>
                <a:gd name="connsiteX55" fmla="*/ 358892 w 584211"/>
                <a:gd name="connsiteY55" fmla="*/ 330390 h 606439"/>
                <a:gd name="connsiteX56" fmla="*/ 358892 w 584211"/>
                <a:gd name="connsiteY56" fmla="*/ 531682 h 606439"/>
                <a:gd name="connsiteX57" fmla="*/ 361303 w 584211"/>
                <a:gd name="connsiteY57" fmla="*/ 531993 h 606439"/>
                <a:gd name="connsiteX58" fmla="*/ 545258 w 584211"/>
                <a:gd name="connsiteY58" fmla="*/ 531993 h 606439"/>
                <a:gd name="connsiteX59" fmla="*/ 561975 w 584211"/>
                <a:gd name="connsiteY59" fmla="*/ 515302 h 606439"/>
                <a:gd name="connsiteX60" fmla="*/ 561975 w 584211"/>
                <a:gd name="connsiteY60" fmla="*/ 89662 h 606439"/>
                <a:gd name="connsiteX61" fmla="*/ 545258 w 584211"/>
                <a:gd name="connsiteY61" fmla="*/ 72971 h 606439"/>
                <a:gd name="connsiteX62" fmla="*/ 358892 w 584211"/>
                <a:gd name="connsiteY62" fmla="*/ 0 h 606439"/>
                <a:gd name="connsiteX63" fmla="*/ 358892 w 584211"/>
                <a:gd name="connsiteY63" fmla="*/ 50769 h 606439"/>
                <a:gd name="connsiteX64" fmla="*/ 361303 w 584211"/>
                <a:gd name="connsiteY64" fmla="*/ 50692 h 606439"/>
                <a:gd name="connsiteX65" fmla="*/ 545258 w 584211"/>
                <a:gd name="connsiteY65" fmla="*/ 50692 h 606439"/>
                <a:gd name="connsiteX66" fmla="*/ 584211 w 584211"/>
                <a:gd name="connsiteY66" fmla="*/ 89662 h 606439"/>
                <a:gd name="connsiteX67" fmla="*/ 584211 w 584211"/>
                <a:gd name="connsiteY67" fmla="*/ 515225 h 606439"/>
                <a:gd name="connsiteX68" fmla="*/ 545258 w 584211"/>
                <a:gd name="connsiteY68" fmla="*/ 554195 h 606439"/>
                <a:gd name="connsiteX69" fmla="*/ 361303 w 584211"/>
                <a:gd name="connsiteY69" fmla="*/ 554195 h 606439"/>
                <a:gd name="connsiteX70" fmla="*/ 358892 w 584211"/>
                <a:gd name="connsiteY70" fmla="*/ 554117 h 606439"/>
                <a:gd name="connsiteX71" fmla="*/ 358892 w 584211"/>
                <a:gd name="connsiteY71" fmla="*/ 606439 h 606439"/>
                <a:gd name="connsiteX72" fmla="*/ 0 w 584211"/>
                <a:gd name="connsiteY72" fmla="*/ 557377 h 606439"/>
                <a:gd name="connsiteX73" fmla="*/ 0 w 584211"/>
                <a:gd name="connsiteY73" fmla="*/ 47820 h 606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</a:cxnLst>
              <a:rect l="l" t="t" r="r" b="b"/>
              <a:pathLst>
                <a:path w="584211" h="606439">
                  <a:moveTo>
                    <a:pt x="75651" y="264077"/>
                  </a:moveTo>
                  <a:cubicBezTo>
                    <a:pt x="87784" y="263844"/>
                    <a:pt x="94628" y="270053"/>
                    <a:pt x="94628" y="280685"/>
                  </a:cubicBezTo>
                  <a:cubicBezTo>
                    <a:pt x="94628" y="292559"/>
                    <a:pt x="86617" y="299621"/>
                    <a:pt x="73707" y="299621"/>
                  </a:cubicBezTo>
                  <a:cubicBezTo>
                    <a:pt x="70207" y="299621"/>
                    <a:pt x="67718" y="299466"/>
                    <a:pt x="65696" y="298923"/>
                  </a:cubicBezTo>
                  <a:lnTo>
                    <a:pt x="65696" y="265241"/>
                  </a:lnTo>
                  <a:cubicBezTo>
                    <a:pt x="67407" y="264698"/>
                    <a:pt x="70674" y="264154"/>
                    <a:pt x="75651" y="264077"/>
                  </a:cubicBezTo>
                  <a:close/>
                  <a:moveTo>
                    <a:pt x="171759" y="262383"/>
                  </a:moveTo>
                  <a:cubicBezTo>
                    <a:pt x="184967" y="262150"/>
                    <a:pt x="192503" y="268669"/>
                    <a:pt x="192503" y="279767"/>
                  </a:cubicBezTo>
                  <a:cubicBezTo>
                    <a:pt x="192503" y="292106"/>
                    <a:pt x="183724" y="299401"/>
                    <a:pt x="169739" y="299479"/>
                  </a:cubicBezTo>
                  <a:cubicBezTo>
                    <a:pt x="165932" y="299479"/>
                    <a:pt x="163213" y="299324"/>
                    <a:pt x="160960" y="298781"/>
                  </a:cubicBezTo>
                  <a:lnTo>
                    <a:pt x="160960" y="263625"/>
                  </a:lnTo>
                  <a:cubicBezTo>
                    <a:pt x="162825" y="263081"/>
                    <a:pt x="166476" y="262460"/>
                    <a:pt x="171759" y="262383"/>
                  </a:cubicBezTo>
                  <a:close/>
                  <a:moveTo>
                    <a:pt x="74329" y="244532"/>
                  </a:moveTo>
                  <a:cubicBezTo>
                    <a:pt x="59712" y="244920"/>
                    <a:pt x="49449" y="246162"/>
                    <a:pt x="42218" y="247715"/>
                  </a:cubicBezTo>
                  <a:lnTo>
                    <a:pt x="42218" y="359190"/>
                  </a:lnTo>
                  <a:lnTo>
                    <a:pt x="65698" y="359811"/>
                  </a:lnTo>
                  <a:lnTo>
                    <a:pt x="65698" y="318978"/>
                  </a:lnTo>
                  <a:cubicBezTo>
                    <a:pt x="67875" y="319289"/>
                    <a:pt x="70752" y="319522"/>
                    <a:pt x="73862" y="319522"/>
                  </a:cubicBezTo>
                  <a:cubicBezTo>
                    <a:pt x="88246" y="319599"/>
                    <a:pt x="100608" y="315951"/>
                    <a:pt x="109083" y="307489"/>
                  </a:cubicBezTo>
                  <a:cubicBezTo>
                    <a:pt x="115692" y="300968"/>
                    <a:pt x="119268" y="291265"/>
                    <a:pt x="119268" y="279776"/>
                  </a:cubicBezTo>
                  <a:cubicBezTo>
                    <a:pt x="119268" y="268364"/>
                    <a:pt x="114525" y="258738"/>
                    <a:pt x="107450" y="252993"/>
                  </a:cubicBezTo>
                  <a:cubicBezTo>
                    <a:pt x="100142" y="246938"/>
                    <a:pt x="89334" y="244144"/>
                    <a:pt x="74329" y="244532"/>
                  </a:cubicBezTo>
                  <a:close/>
                  <a:moveTo>
                    <a:pt x="170427" y="241970"/>
                  </a:moveTo>
                  <a:cubicBezTo>
                    <a:pt x="154489" y="242436"/>
                    <a:pt x="143293" y="243756"/>
                    <a:pt x="135440" y="245386"/>
                  </a:cubicBezTo>
                  <a:lnTo>
                    <a:pt x="135440" y="361519"/>
                  </a:lnTo>
                  <a:lnTo>
                    <a:pt x="160942" y="362218"/>
                  </a:lnTo>
                  <a:lnTo>
                    <a:pt x="160942" y="319599"/>
                  </a:lnTo>
                  <a:cubicBezTo>
                    <a:pt x="163352" y="319987"/>
                    <a:pt x="166462" y="320220"/>
                    <a:pt x="169883" y="320220"/>
                  </a:cubicBezTo>
                  <a:cubicBezTo>
                    <a:pt x="185511" y="320298"/>
                    <a:pt x="199039" y="316494"/>
                    <a:pt x="208214" y="307722"/>
                  </a:cubicBezTo>
                  <a:cubicBezTo>
                    <a:pt x="215367" y="300813"/>
                    <a:pt x="219332" y="290721"/>
                    <a:pt x="219332" y="278766"/>
                  </a:cubicBezTo>
                  <a:cubicBezTo>
                    <a:pt x="219332" y="266811"/>
                    <a:pt x="214123" y="256720"/>
                    <a:pt x="206425" y="250742"/>
                  </a:cubicBezTo>
                  <a:cubicBezTo>
                    <a:pt x="198495" y="244454"/>
                    <a:pt x="186755" y="241582"/>
                    <a:pt x="170427" y="241970"/>
                  </a:cubicBezTo>
                  <a:close/>
                  <a:moveTo>
                    <a:pt x="325227" y="238865"/>
                  </a:moveTo>
                  <a:lnTo>
                    <a:pt x="227651" y="241427"/>
                  </a:lnTo>
                  <a:lnTo>
                    <a:pt x="227651" y="264638"/>
                  </a:lnTo>
                  <a:lnTo>
                    <a:pt x="260850" y="264094"/>
                  </a:lnTo>
                  <a:lnTo>
                    <a:pt x="260850" y="364779"/>
                  </a:lnTo>
                  <a:lnTo>
                    <a:pt x="289695" y="365478"/>
                  </a:lnTo>
                  <a:lnTo>
                    <a:pt x="289695" y="263629"/>
                  </a:lnTo>
                  <a:lnTo>
                    <a:pt x="325227" y="263085"/>
                  </a:lnTo>
                  <a:close/>
                  <a:moveTo>
                    <a:pt x="522926" y="227644"/>
                  </a:moveTo>
                  <a:cubicBezTo>
                    <a:pt x="540037" y="244176"/>
                    <a:pt x="550693" y="267305"/>
                    <a:pt x="550693" y="292917"/>
                  </a:cubicBezTo>
                  <a:lnTo>
                    <a:pt x="459381" y="292917"/>
                  </a:lnTo>
                  <a:lnTo>
                    <a:pt x="459381" y="292839"/>
                  </a:lnTo>
                  <a:close/>
                  <a:moveTo>
                    <a:pt x="458393" y="185757"/>
                  </a:moveTo>
                  <a:cubicBezTo>
                    <a:pt x="482171" y="185446"/>
                    <a:pt x="504784" y="194297"/>
                    <a:pt x="522890" y="212387"/>
                  </a:cubicBezTo>
                  <a:lnTo>
                    <a:pt x="458471" y="276828"/>
                  </a:lnTo>
                  <a:lnTo>
                    <a:pt x="458393" y="276828"/>
                  </a:lnTo>
                  <a:close/>
                  <a:moveTo>
                    <a:pt x="361303" y="72971"/>
                  </a:moveTo>
                  <a:cubicBezTo>
                    <a:pt x="360525" y="72971"/>
                    <a:pt x="359670" y="73049"/>
                    <a:pt x="358892" y="73204"/>
                  </a:cubicBezTo>
                  <a:lnTo>
                    <a:pt x="358892" y="284045"/>
                  </a:lnTo>
                  <a:cubicBezTo>
                    <a:pt x="369155" y="244998"/>
                    <a:pt x="404687" y="216120"/>
                    <a:pt x="447061" y="216120"/>
                  </a:cubicBezTo>
                  <a:lnTo>
                    <a:pt x="447061" y="307179"/>
                  </a:lnTo>
                  <a:lnTo>
                    <a:pt x="538261" y="307179"/>
                  </a:lnTo>
                  <a:cubicBezTo>
                    <a:pt x="538261" y="357560"/>
                    <a:pt x="497442" y="398315"/>
                    <a:pt x="447061" y="398315"/>
                  </a:cubicBezTo>
                  <a:cubicBezTo>
                    <a:pt x="404687" y="398315"/>
                    <a:pt x="369233" y="369437"/>
                    <a:pt x="358892" y="330390"/>
                  </a:cubicBezTo>
                  <a:lnTo>
                    <a:pt x="358892" y="531682"/>
                  </a:lnTo>
                  <a:cubicBezTo>
                    <a:pt x="359748" y="531837"/>
                    <a:pt x="360525" y="531993"/>
                    <a:pt x="361303" y="531993"/>
                  </a:cubicBezTo>
                  <a:lnTo>
                    <a:pt x="545258" y="531993"/>
                  </a:lnTo>
                  <a:cubicBezTo>
                    <a:pt x="554433" y="531993"/>
                    <a:pt x="561975" y="524463"/>
                    <a:pt x="561975" y="515302"/>
                  </a:cubicBezTo>
                  <a:lnTo>
                    <a:pt x="561975" y="89662"/>
                  </a:lnTo>
                  <a:cubicBezTo>
                    <a:pt x="561975" y="80424"/>
                    <a:pt x="554433" y="72971"/>
                    <a:pt x="545258" y="72971"/>
                  </a:cubicBezTo>
                  <a:close/>
                  <a:moveTo>
                    <a:pt x="358892" y="0"/>
                  </a:moveTo>
                  <a:lnTo>
                    <a:pt x="358892" y="50769"/>
                  </a:lnTo>
                  <a:cubicBezTo>
                    <a:pt x="359748" y="50769"/>
                    <a:pt x="360525" y="50692"/>
                    <a:pt x="361303" y="50692"/>
                  </a:cubicBezTo>
                  <a:lnTo>
                    <a:pt x="545258" y="50692"/>
                  </a:lnTo>
                  <a:cubicBezTo>
                    <a:pt x="566717" y="50692"/>
                    <a:pt x="584211" y="68158"/>
                    <a:pt x="584211" y="89662"/>
                  </a:cubicBezTo>
                  <a:lnTo>
                    <a:pt x="584211" y="515225"/>
                  </a:lnTo>
                  <a:cubicBezTo>
                    <a:pt x="584211" y="536728"/>
                    <a:pt x="566717" y="554195"/>
                    <a:pt x="545258" y="554195"/>
                  </a:cubicBezTo>
                  <a:lnTo>
                    <a:pt x="361303" y="554195"/>
                  </a:lnTo>
                  <a:cubicBezTo>
                    <a:pt x="360525" y="554195"/>
                    <a:pt x="359748" y="554117"/>
                    <a:pt x="358892" y="554117"/>
                  </a:cubicBezTo>
                  <a:lnTo>
                    <a:pt x="358892" y="606439"/>
                  </a:lnTo>
                  <a:lnTo>
                    <a:pt x="0" y="557377"/>
                  </a:lnTo>
                  <a:lnTo>
                    <a:pt x="0" y="4782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106" name="文本框 105"/>
          <p:cNvSpPr txBox="1"/>
          <p:nvPr/>
        </p:nvSpPr>
        <p:spPr>
          <a:xfrm>
            <a:off x="1137862" y="4544844"/>
            <a:ext cx="13430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+mj-ea"/>
                <a:ea typeface="+mj-ea"/>
              </a:rPr>
              <a:t>时间线</a:t>
            </a:r>
            <a:r>
              <a:rPr lang="en-US" altLang="zh-CN" b="1" dirty="0" smtClean="0">
                <a:latin typeface="+mj-ea"/>
                <a:ea typeface="+mj-ea"/>
              </a:rPr>
              <a:t>	</a:t>
            </a:r>
            <a:endParaRPr lang="zh-CN" altLang="en-US" b="1" dirty="0">
              <a:latin typeface="+mj-ea"/>
              <a:ea typeface="+mj-ea"/>
            </a:endParaRPr>
          </a:p>
        </p:txBody>
      </p:sp>
      <p:grpSp>
        <p:nvGrpSpPr>
          <p:cNvPr id="108" name="组合 107"/>
          <p:cNvGrpSpPr/>
          <p:nvPr/>
        </p:nvGrpSpPr>
        <p:grpSpPr>
          <a:xfrm>
            <a:off x="2451158" y="4551203"/>
            <a:ext cx="282424" cy="282424"/>
            <a:chOff x="4530324" y="2961150"/>
            <a:chExt cx="748877" cy="748877"/>
          </a:xfrm>
        </p:grpSpPr>
        <p:sp>
          <p:nvSpPr>
            <p:cNvPr id="109" name="椭圆 108"/>
            <p:cNvSpPr/>
            <p:nvPr/>
          </p:nvSpPr>
          <p:spPr>
            <a:xfrm>
              <a:off x="4530324" y="2961150"/>
              <a:ext cx="748877" cy="748877"/>
            </a:xfrm>
            <a:prstGeom prst="ellipse">
              <a:avLst/>
            </a:prstGeom>
            <a:solidFill>
              <a:srgbClr val="4BC0C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0" name="ppt-open-file-format-with-pie-chart_28957"/>
            <p:cNvSpPr>
              <a:spLocks noChangeAspect="1"/>
            </p:cNvSpPr>
            <p:nvPr/>
          </p:nvSpPr>
          <p:spPr bwMode="auto">
            <a:xfrm>
              <a:off x="4736029" y="3137046"/>
              <a:ext cx="382530" cy="397084"/>
            </a:xfrm>
            <a:custGeom>
              <a:avLst/>
              <a:gdLst>
                <a:gd name="connsiteX0" fmla="*/ 75651 w 584211"/>
                <a:gd name="connsiteY0" fmla="*/ 264077 h 606439"/>
                <a:gd name="connsiteX1" fmla="*/ 94628 w 584211"/>
                <a:gd name="connsiteY1" fmla="*/ 280685 h 606439"/>
                <a:gd name="connsiteX2" fmla="*/ 73707 w 584211"/>
                <a:gd name="connsiteY2" fmla="*/ 299621 h 606439"/>
                <a:gd name="connsiteX3" fmla="*/ 65696 w 584211"/>
                <a:gd name="connsiteY3" fmla="*/ 298923 h 606439"/>
                <a:gd name="connsiteX4" fmla="*/ 65696 w 584211"/>
                <a:gd name="connsiteY4" fmla="*/ 265241 h 606439"/>
                <a:gd name="connsiteX5" fmla="*/ 75651 w 584211"/>
                <a:gd name="connsiteY5" fmla="*/ 264077 h 606439"/>
                <a:gd name="connsiteX6" fmla="*/ 171759 w 584211"/>
                <a:gd name="connsiteY6" fmla="*/ 262383 h 606439"/>
                <a:gd name="connsiteX7" fmla="*/ 192503 w 584211"/>
                <a:gd name="connsiteY7" fmla="*/ 279767 h 606439"/>
                <a:gd name="connsiteX8" fmla="*/ 169739 w 584211"/>
                <a:gd name="connsiteY8" fmla="*/ 299479 h 606439"/>
                <a:gd name="connsiteX9" fmla="*/ 160960 w 584211"/>
                <a:gd name="connsiteY9" fmla="*/ 298781 h 606439"/>
                <a:gd name="connsiteX10" fmla="*/ 160960 w 584211"/>
                <a:gd name="connsiteY10" fmla="*/ 263625 h 606439"/>
                <a:gd name="connsiteX11" fmla="*/ 171759 w 584211"/>
                <a:gd name="connsiteY11" fmla="*/ 262383 h 606439"/>
                <a:gd name="connsiteX12" fmla="*/ 74329 w 584211"/>
                <a:gd name="connsiteY12" fmla="*/ 244532 h 606439"/>
                <a:gd name="connsiteX13" fmla="*/ 42218 w 584211"/>
                <a:gd name="connsiteY13" fmla="*/ 247715 h 606439"/>
                <a:gd name="connsiteX14" fmla="*/ 42218 w 584211"/>
                <a:gd name="connsiteY14" fmla="*/ 359190 h 606439"/>
                <a:gd name="connsiteX15" fmla="*/ 65698 w 584211"/>
                <a:gd name="connsiteY15" fmla="*/ 359811 h 606439"/>
                <a:gd name="connsiteX16" fmla="*/ 65698 w 584211"/>
                <a:gd name="connsiteY16" fmla="*/ 318978 h 606439"/>
                <a:gd name="connsiteX17" fmla="*/ 73862 w 584211"/>
                <a:gd name="connsiteY17" fmla="*/ 319522 h 606439"/>
                <a:gd name="connsiteX18" fmla="*/ 109083 w 584211"/>
                <a:gd name="connsiteY18" fmla="*/ 307489 h 606439"/>
                <a:gd name="connsiteX19" fmla="*/ 119268 w 584211"/>
                <a:gd name="connsiteY19" fmla="*/ 279776 h 606439"/>
                <a:gd name="connsiteX20" fmla="*/ 107450 w 584211"/>
                <a:gd name="connsiteY20" fmla="*/ 252993 h 606439"/>
                <a:gd name="connsiteX21" fmla="*/ 74329 w 584211"/>
                <a:gd name="connsiteY21" fmla="*/ 244532 h 606439"/>
                <a:gd name="connsiteX22" fmla="*/ 170427 w 584211"/>
                <a:gd name="connsiteY22" fmla="*/ 241970 h 606439"/>
                <a:gd name="connsiteX23" fmla="*/ 135440 w 584211"/>
                <a:gd name="connsiteY23" fmla="*/ 245386 h 606439"/>
                <a:gd name="connsiteX24" fmla="*/ 135440 w 584211"/>
                <a:gd name="connsiteY24" fmla="*/ 361519 h 606439"/>
                <a:gd name="connsiteX25" fmla="*/ 160942 w 584211"/>
                <a:gd name="connsiteY25" fmla="*/ 362218 h 606439"/>
                <a:gd name="connsiteX26" fmla="*/ 160942 w 584211"/>
                <a:gd name="connsiteY26" fmla="*/ 319599 h 606439"/>
                <a:gd name="connsiteX27" fmla="*/ 169883 w 584211"/>
                <a:gd name="connsiteY27" fmla="*/ 320220 h 606439"/>
                <a:gd name="connsiteX28" fmla="*/ 208214 w 584211"/>
                <a:gd name="connsiteY28" fmla="*/ 307722 h 606439"/>
                <a:gd name="connsiteX29" fmla="*/ 219332 w 584211"/>
                <a:gd name="connsiteY29" fmla="*/ 278766 h 606439"/>
                <a:gd name="connsiteX30" fmla="*/ 206425 w 584211"/>
                <a:gd name="connsiteY30" fmla="*/ 250742 h 606439"/>
                <a:gd name="connsiteX31" fmla="*/ 170427 w 584211"/>
                <a:gd name="connsiteY31" fmla="*/ 241970 h 606439"/>
                <a:gd name="connsiteX32" fmla="*/ 325227 w 584211"/>
                <a:gd name="connsiteY32" fmla="*/ 238865 h 606439"/>
                <a:gd name="connsiteX33" fmla="*/ 227651 w 584211"/>
                <a:gd name="connsiteY33" fmla="*/ 241427 h 606439"/>
                <a:gd name="connsiteX34" fmla="*/ 227651 w 584211"/>
                <a:gd name="connsiteY34" fmla="*/ 264638 h 606439"/>
                <a:gd name="connsiteX35" fmla="*/ 260850 w 584211"/>
                <a:gd name="connsiteY35" fmla="*/ 264094 h 606439"/>
                <a:gd name="connsiteX36" fmla="*/ 260850 w 584211"/>
                <a:gd name="connsiteY36" fmla="*/ 364779 h 606439"/>
                <a:gd name="connsiteX37" fmla="*/ 289695 w 584211"/>
                <a:gd name="connsiteY37" fmla="*/ 365478 h 606439"/>
                <a:gd name="connsiteX38" fmla="*/ 289695 w 584211"/>
                <a:gd name="connsiteY38" fmla="*/ 263629 h 606439"/>
                <a:gd name="connsiteX39" fmla="*/ 325227 w 584211"/>
                <a:gd name="connsiteY39" fmla="*/ 263085 h 606439"/>
                <a:gd name="connsiteX40" fmla="*/ 522926 w 584211"/>
                <a:gd name="connsiteY40" fmla="*/ 227644 h 606439"/>
                <a:gd name="connsiteX41" fmla="*/ 550693 w 584211"/>
                <a:gd name="connsiteY41" fmla="*/ 292917 h 606439"/>
                <a:gd name="connsiteX42" fmla="*/ 459381 w 584211"/>
                <a:gd name="connsiteY42" fmla="*/ 292917 h 606439"/>
                <a:gd name="connsiteX43" fmla="*/ 459381 w 584211"/>
                <a:gd name="connsiteY43" fmla="*/ 292839 h 606439"/>
                <a:gd name="connsiteX44" fmla="*/ 458393 w 584211"/>
                <a:gd name="connsiteY44" fmla="*/ 185757 h 606439"/>
                <a:gd name="connsiteX45" fmla="*/ 522890 w 584211"/>
                <a:gd name="connsiteY45" fmla="*/ 212387 h 606439"/>
                <a:gd name="connsiteX46" fmla="*/ 458471 w 584211"/>
                <a:gd name="connsiteY46" fmla="*/ 276828 h 606439"/>
                <a:gd name="connsiteX47" fmla="*/ 458393 w 584211"/>
                <a:gd name="connsiteY47" fmla="*/ 276828 h 606439"/>
                <a:gd name="connsiteX48" fmla="*/ 361303 w 584211"/>
                <a:gd name="connsiteY48" fmla="*/ 72971 h 606439"/>
                <a:gd name="connsiteX49" fmla="*/ 358892 w 584211"/>
                <a:gd name="connsiteY49" fmla="*/ 73204 h 606439"/>
                <a:gd name="connsiteX50" fmla="*/ 358892 w 584211"/>
                <a:gd name="connsiteY50" fmla="*/ 284045 h 606439"/>
                <a:gd name="connsiteX51" fmla="*/ 447061 w 584211"/>
                <a:gd name="connsiteY51" fmla="*/ 216120 h 606439"/>
                <a:gd name="connsiteX52" fmla="*/ 447061 w 584211"/>
                <a:gd name="connsiteY52" fmla="*/ 307179 h 606439"/>
                <a:gd name="connsiteX53" fmla="*/ 538261 w 584211"/>
                <a:gd name="connsiteY53" fmla="*/ 307179 h 606439"/>
                <a:gd name="connsiteX54" fmla="*/ 447061 w 584211"/>
                <a:gd name="connsiteY54" fmla="*/ 398315 h 606439"/>
                <a:gd name="connsiteX55" fmla="*/ 358892 w 584211"/>
                <a:gd name="connsiteY55" fmla="*/ 330390 h 606439"/>
                <a:gd name="connsiteX56" fmla="*/ 358892 w 584211"/>
                <a:gd name="connsiteY56" fmla="*/ 531682 h 606439"/>
                <a:gd name="connsiteX57" fmla="*/ 361303 w 584211"/>
                <a:gd name="connsiteY57" fmla="*/ 531993 h 606439"/>
                <a:gd name="connsiteX58" fmla="*/ 545258 w 584211"/>
                <a:gd name="connsiteY58" fmla="*/ 531993 h 606439"/>
                <a:gd name="connsiteX59" fmla="*/ 561975 w 584211"/>
                <a:gd name="connsiteY59" fmla="*/ 515302 h 606439"/>
                <a:gd name="connsiteX60" fmla="*/ 561975 w 584211"/>
                <a:gd name="connsiteY60" fmla="*/ 89662 h 606439"/>
                <a:gd name="connsiteX61" fmla="*/ 545258 w 584211"/>
                <a:gd name="connsiteY61" fmla="*/ 72971 h 606439"/>
                <a:gd name="connsiteX62" fmla="*/ 358892 w 584211"/>
                <a:gd name="connsiteY62" fmla="*/ 0 h 606439"/>
                <a:gd name="connsiteX63" fmla="*/ 358892 w 584211"/>
                <a:gd name="connsiteY63" fmla="*/ 50769 h 606439"/>
                <a:gd name="connsiteX64" fmla="*/ 361303 w 584211"/>
                <a:gd name="connsiteY64" fmla="*/ 50692 h 606439"/>
                <a:gd name="connsiteX65" fmla="*/ 545258 w 584211"/>
                <a:gd name="connsiteY65" fmla="*/ 50692 h 606439"/>
                <a:gd name="connsiteX66" fmla="*/ 584211 w 584211"/>
                <a:gd name="connsiteY66" fmla="*/ 89662 h 606439"/>
                <a:gd name="connsiteX67" fmla="*/ 584211 w 584211"/>
                <a:gd name="connsiteY67" fmla="*/ 515225 h 606439"/>
                <a:gd name="connsiteX68" fmla="*/ 545258 w 584211"/>
                <a:gd name="connsiteY68" fmla="*/ 554195 h 606439"/>
                <a:gd name="connsiteX69" fmla="*/ 361303 w 584211"/>
                <a:gd name="connsiteY69" fmla="*/ 554195 h 606439"/>
                <a:gd name="connsiteX70" fmla="*/ 358892 w 584211"/>
                <a:gd name="connsiteY70" fmla="*/ 554117 h 606439"/>
                <a:gd name="connsiteX71" fmla="*/ 358892 w 584211"/>
                <a:gd name="connsiteY71" fmla="*/ 606439 h 606439"/>
                <a:gd name="connsiteX72" fmla="*/ 0 w 584211"/>
                <a:gd name="connsiteY72" fmla="*/ 557377 h 606439"/>
                <a:gd name="connsiteX73" fmla="*/ 0 w 584211"/>
                <a:gd name="connsiteY73" fmla="*/ 47820 h 606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</a:cxnLst>
              <a:rect l="l" t="t" r="r" b="b"/>
              <a:pathLst>
                <a:path w="584211" h="606439">
                  <a:moveTo>
                    <a:pt x="75651" y="264077"/>
                  </a:moveTo>
                  <a:cubicBezTo>
                    <a:pt x="87784" y="263844"/>
                    <a:pt x="94628" y="270053"/>
                    <a:pt x="94628" y="280685"/>
                  </a:cubicBezTo>
                  <a:cubicBezTo>
                    <a:pt x="94628" y="292559"/>
                    <a:pt x="86617" y="299621"/>
                    <a:pt x="73707" y="299621"/>
                  </a:cubicBezTo>
                  <a:cubicBezTo>
                    <a:pt x="70207" y="299621"/>
                    <a:pt x="67718" y="299466"/>
                    <a:pt x="65696" y="298923"/>
                  </a:cubicBezTo>
                  <a:lnTo>
                    <a:pt x="65696" y="265241"/>
                  </a:lnTo>
                  <a:cubicBezTo>
                    <a:pt x="67407" y="264698"/>
                    <a:pt x="70674" y="264154"/>
                    <a:pt x="75651" y="264077"/>
                  </a:cubicBezTo>
                  <a:close/>
                  <a:moveTo>
                    <a:pt x="171759" y="262383"/>
                  </a:moveTo>
                  <a:cubicBezTo>
                    <a:pt x="184967" y="262150"/>
                    <a:pt x="192503" y="268669"/>
                    <a:pt x="192503" y="279767"/>
                  </a:cubicBezTo>
                  <a:cubicBezTo>
                    <a:pt x="192503" y="292106"/>
                    <a:pt x="183724" y="299401"/>
                    <a:pt x="169739" y="299479"/>
                  </a:cubicBezTo>
                  <a:cubicBezTo>
                    <a:pt x="165932" y="299479"/>
                    <a:pt x="163213" y="299324"/>
                    <a:pt x="160960" y="298781"/>
                  </a:cubicBezTo>
                  <a:lnTo>
                    <a:pt x="160960" y="263625"/>
                  </a:lnTo>
                  <a:cubicBezTo>
                    <a:pt x="162825" y="263081"/>
                    <a:pt x="166476" y="262460"/>
                    <a:pt x="171759" y="262383"/>
                  </a:cubicBezTo>
                  <a:close/>
                  <a:moveTo>
                    <a:pt x="74329" y="244532"/>
                  </a:moveTo>
                  <a:cubicBezTo>
                    <a:pt x="59712" y="244920"/>
                    <a:pt x="49449" y="246162"/>
                    <a:pt x="42218" y="247715"/>
                  </a:cubicBezTo>
                  <a:lnTo>
                    <a:pt x="42218" y="359190"/>
                  </a:lnTo>
                  <a:lnTo>
                    <a:pt x="65698" y="359811"/>
                  </a:lnTo>
                  <a:lnTo>
                    <a:pt x="65698" y="318978"/>
                  </a:lnTo>
                  <a:cubicBezTo>
                    <a:pt x="67875" y="319289"/>
                    <a:pt x="70752" y="319522"/>
                    <a:pt x="73862" y="319522"/>
                  </a:cubicBezTo>
                  <a:cubicBezTo>
                    <a:pt x="88246" y="319599"/>
                    <a:pt x="100608" y="315951"/>
                    <a:pt x="109083" y="307489"/>
                  </a:cubicBezTo>
                  <a:cubicBezTo>
                    <a:pt x="115692" y="300968"/>
                    <a:pt x="119268" y="291265"/>
                    <a:pt x="119268" y="279776"/>
                  </a:cubicBezTo>
                  <a:cubicBezTo>
                    <a:pt x="119268" y="268364"/>
                    <a:pt x="114525" y="258738"/>
                    <a:pt x="107450" y="252993"/>
                  </a:cubicBezTo>
                  <a:cubicBezTo>
                    <a:pt x="100142" y="246938"/>
                    <a:pt x="89334" y="244144"/>
                    <a:pt x="74329" y="244532"/>
                  </a:cubicBezTo>
                  <a:close/>
                  <a:moveTo>
                    <a:pt x="170427" y="241970"/>
                  </a:moveTo>
                  <a:cubicBezTo>
                    <a:pt x="154489" y="242436"/>
                    <a:pt x="143293" y="243756"/>
                    <a:pt x="135440" y="245386"/>
                  </a:cubicBezTo>
                  <a:lnTo>
                    <a:pt x="135440" y="361519"/>
                  </a:lnTo>
                  <a:lnTo>
                    <a:pt x="160942" y="362218"/>
                  </a:lnTo>
                  <a:lnTo>
                    <a:pt x="160942" y="319599"/>
                  </a:lnTo>
                  <a:cubicBezTo>
                    <a:pt x="163352" y="319987"/>
                    <a:pt x="166462" y="320220"/>
                    <a:pt x="169883" y="320220"/>
                  </a:cubicBezTo>
                  <a:cubicBezTo>
                    <a:pt x="185511" y="320298"/>
                    <a:pt x="199039" y="316494"/>
                    <a:pt x="208214" y="307722"/>
                  </a:cubicBezTo>
                  <a:cubicBezTo>
                    <a:pt x="215367" y="300813"/>
                    <a:pt x="219332" y="290721"/>
                    <a:pt x="219332" y="278766"/>
                  </a:cubicBezTo>
                  <a:cubicBezTo>
                    <a:pt x="219332" y="266811"/>
                    <a:pt x="214123" y="256720"/>
                    <a:pt x="206425" y="250742"/>
                  </a:cubicBezTo>
                  <a:cubicBezTo>
                    <a:pt x="198495" y="244454"/>
                    <a:pt x="186755" y="241582"/>
                    <a:pt x="170427" y="241970"/>
                  </a:cubicBezTo>
                  <a:close/>
                  <a:moveTo>
                    <a:pt x="325227" y="238865"/>
                  </a:moveTo>
                  <a:lnTo>
                    <a:pt x="227651" y="241427"/>
                  </a:lnTo>
                  <a:lnTo>
                    <a:pt x="227651" y="264638"/>
                  </a:lnTo>
                  <a:lnTo>
                    <a:pt x="260850" y="264094"/>
                  </a:lnTo>
                  <a:lnTo>
                    <a:pt x="260850" y="364779"/>
                  </a:lnTo>
                  <a:lnTo>
                    <a:pt x="289695" y="365478"/>
                  </a:lnTo>
                  <a:lnTo>
                    <a:pt x="289695" y="263629"/>
                  </a:lnTo>
                  <a:lnTo>
                    <a:pt x="325227" y="263085"/>
                  </a:lnTo>
                  <a:close/>
                  <a:moveTo>
                    <a:pt x="522926" y="227644"/>
                  </a:moveTo>
                  <a:cubicBezTo>
                    <a:pt x="540037" y="244176"/>
                    <a:pt x="550693" y="267305"/>
                    <a:pt x="550693" y="292917"/>
                  </a:cubicBezTo>
                  <a:lnTo>
                    <a:pt x="459381" y="292917"/>
                  </a:lnTo>
                  <a:lnTo>
                    <a:pt x="459381" y="292839"/>
                  </a:lnTo>
                  <a:close/>
                  <a:moveTo>
                    <a:pt x="458393" y="185757"/>
                  </a:moveTo>
                  <a:cubicBezTo>
                    <a:pt x="482171" y="185446"/>
                    <a:pt x="504784" y="194297"/>
                    <a:pt x="522890" y="212387"/>
                  </a:cubicBezTo>
                  <a:lnTo>
                    <a:pt x="458471" y="276828"/>
                  </a:lnTo>
                  <a:lnTo>
                    <a:pt x="458393" y="276828"/>
                  </a:lnTo>
                  <a:close/>
                  <a:moveTo>
                    <a:pt x="361303" y="72971"/>
                  </a:moveTo>
                  <a:cubicBezTo>
                    <a:pt x="360525" y="72971"/>
                    <a:pt x="359670" y="73049"/>
                    <a:pt x="358892" y="73204"/>
                  </a:cubicBezTo>
                  <a:lnTo>
                    <a:pt x="358892" y="284045"/>
                  </a:lnTo>
                  <a:cubicBezTo>
                    <a:pt x="369155" y="244998"/>
                    <a:pt x="404687" y="216120"/>
                    <a:pt x="447061" y="216120"/>
                  </a:cubicBezTo>
                  <a:lnTo>
                    <a:pt x="447061" y="307179"/>
                  </a:lnTo>
                  <a:lnTo>
                    <a:pt x="538261" y="307179"/>
                  </a:lnTo>
                  <a:cubicBezTo>
                    <a:pt x="538261" y="357560"/>
                    <a:pt x="497442" y="398315"/>
                    <a:pt x="447061" y="398315"/>
                  </a:cubicBezTo>
                  <a:cubicBezTo>
                    <a:pt x="404687" y="398315"/>
                    <a:pt x="369233" y="369437"/>
                    <a:pt x="358892" y="330390"/>
                  </a:cubicBezTo>
                  <a:lnTo>
                    <a:pt x="358892" y="531682"/>
                  </a:lnTo>
                  <a:cubicBezTo>
                    <a:pt x="359748" y="531837"/>
                    <a:pt x="360525" y="531993"/>
                    <a:pt x="361303" y="531993"/>
                  </a:cubicBezTo>
                  <a:lnTo>
                    <a:pt x="545258" y="531993"/>
                  </a:lnTo>
                  <a:cubicBezTo>
                    <a:pt x="554433" y="531993"/>
                    <a:pt x="561975" y="524463"/>
                    <a:pt x="561975" y="515302"/>
                  </a:cubicBezTo>
                  <a:lnTo>
                    <a:pt x="561975" y="89662"/>
                  </a:lnTo>
                  <a:cubicBezTo>
                    <a:pt x="561975" y="80424"/>
                    <a:pt x="554433" y="72971"/>
                    <a:pt x="545258" y="72971"/>
                  </a:cubicBezTo>
                  <a:close/>
                  <a:moveTo>
                    <a:pt x="358892" y="0"/>
                  </a:moveTo>
                  <a:lnTo>
                    <a:pt x="358892" y="50769"/>
                  </a:lnTo>
                  <a:cubicBezTo>
                    <a:pt x="359748" y="50769"/>
                    <a:pt x="360525" y="50692"/>
                    <a:pt x="361303" y="50692"/>
                  </a:cubicBezTo>
                  <a:lnTo>
                    <a:pt x="545258" y="50692"/>
                  </a:lnTo>
                  <a:cubicBezTo>
                    <a:pt x="566717" y="50692"/>
                    <a:pt x="584211" y="68158"/>
                    <a:pt x="584211" y="89662"/>
                  </a:cubicBezTo>
                  <a:lnTo>
                    <a:pt x="584211" y="515225"/>
                  </a:lnTo>
                  <a:cubicBezTo>
                    <a:pt x="584211" y="536728"/>
                    <a:pt x="566717" y="554195"/>
                    <a:pt x="545258" y="554195"/>
                  </a:cubicBezTo>
                  <a:lnTo>
                    <a:pt x="361303" y="554195"/>
                  </a:lnTo>
                  <a:cubicBezTo>
                    <a:pt x="360525" y="554195"/>
                    <a:pt x="359748" y="554117"/>
                    <a:pt x="358892" y="554117"/>
                  </a:cubicBezTo>
                  <a:lnTo>
                    <a:pt x="358892" y="606439"/>
                  </a:lnTo>
                  <a:lnTo>
                    <a:pt x="0" y="557377"/>
                  </a:lnTo>
                  <a:lnTo>
                    <a:pt x="0" y="4782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111" name="文本框 110"/>
          <p:cNvSpPr txBox="1"/>
          <p:nvPr/>
        </p:nvSpPr>
        <p:spPr>
          <a:xfrm>
            <a:off x="2751230" y="4544844"/>
            <a:ext cx="13430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+mj-ea"/>
                <a:ea typeface="+mj-ea"/>
              </a:rPr>
              <a:t>微立体图表</a:t>
            </a:r>
            <a:endParaRPr lang="zh-CN" altLang="en-US" b="1" dirty="0">
              <a:latin typeface="+mj-ea"/>
              <a:ea typeface="+mj-ea"/>
            </a:endParaRPr>
          </a:p>
        </p:txBody>
      </p:sp>
      <p:grpSp>
        <p:nvGrpSpPr>
          <p:cNvPr id="113" name="组合 112"/>
          <p:cNvGrpSpPr/>
          <p:nvPr/>
        </p:nvGrpSpPr>
        <p:grpSpPr>
          <a:xfrm>
            <a:off x="4157434" y="4551203"/>
            <a:ext cx="282424" cy="282424"/>
            <a:chOff x="4530324" y="2961150"/>
            <a:chExt cx="748877" cy="748877"/>
          </a:xfrm>
        </p:grpSpPr>
        <p:sp>
          <p:nvSpPr>
            <p:cNvPr id="114" name="椭圆 113"/>
            <p:cNvSpPr/>
            <p:nvPr/>
          </p:nvSpPr>
          <p:spPr>
            <a:xfrm>
              <a:off x="4530324" y="2961150"/>
              <a:ext cx="748877" cy="748877"/>
            </a:xfrm>
            <a:prstGeom prst="ellipse">
              <a:avLst/>
            </a:prstGeom>
            <a:solidFill>
              <a:srgbClr val="4BC0C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5" name="ppt-open-file-format-with-pie-chart_28957"/>
            <p:cNvSpPr>
              <a:spLocks noChangeAspect="1"/>
            </p:cNvSpPr>
            <p:nvPr/>
          </p:nvSpPr>
          <p:spPr bwMode="auto">
            <a:xfrm>
              <a:off x="4736029" y="3137046"/>
              <a:ext cx="382530" cy="397084"/>
            </a:xfrm>
            <a:custGeom>
              <a:avLst/>
              <a:gdLst>
                <a:gd name="connsiteX0" fmla="*/ 75651 w 584211"/>
                <a:gd name="connsiteY0" fmla="*/ 264077 h 606439"/>
                <a:gd name="connsiteX1" fmla="*/ 94628 w 584211"/>
                <a:gd name="connsiteY1" fmla="*/ 280685 h 606439"/>
                <a:gd name="connsiteX2" fmla="*/ 73707 w 584211"/>
                <a:gd name="connsiteY2" fmla="*/ 299621 h 606439"/>
                <a:gd name="connsiteX3" fmla="*/ 65696 w 584211"/>
                <a:gd name="connsiteY3" fmla="*/ 298923 h 606439"/>
                <a:gd name="connsiteX4" fmla="*/ 65696 w 584211"/>
                <a:gd name="connsiteY4" fmla="*/ 265241 h 606439"/>
                <a:gd name="connsiteX5" fmla="*/ 75651 w 584211"/>
                <a:gd name="connsiteY5" fmla="*/ 264077 h 606439"/>
                <a:gd name="connsiteX6" fmla="*/ 171759 w 584211"/>
                <a:gd name="connsiteY6" fmla="*/ 262383 h 606439"/>
                <a:gd name="connsiteX7" fmla="*/ 192503 w 584211"/>
                <a:gd name="connsiteY7" fmla="*/ 279767 h 606439"/>
                <a:gd name="connsiteX8" fmla="*/ 169739 w 584211"/>
                <a:gd name="connsiteY8" fmla="*/ 299479 h 606439"/>
                <a:gd name="connsiteX9" fmla="*/ 160960 w 584211"/>
                <a:gd name="connsiteY9" fmla="*/ 298781 h 606439"/>
                <a:gd name="connsiteX10" fmla="*/ 160960 w 584211"/>
                <a:gd name="connsiteY10" fmla="*/ 263625 h 606439"/>
                <a:gd name="connsiteX11" fmla="*/ 171759 w 584211"/>
                <a:gd name="connsiteY11" fmla="*/ 262383 h 606439"/>
                <a:gd name="connsiteX12" fmla="*/ 74329 w 584211"/>
                <a:gd name="connsiteY12" fmla="*/ 244532 h 606439"/>
                <a:gd name="connsiteX13" fmla="*/ 42218 w 584211"/>
                <a:gd name="connsiteY13" fmla="*/ 247715 h 606439"/>
                <a:gd name="connsiteX14" fmla="*/ 42218 w 584211"/>
                <a:gd name="connsiteY14" fmla="*/ 359190 h 606439"/>
                <a:gd name="connsiteX15" fmla="*/ 65698 w 584211"/>
                <a:gd name="connsiteY15" fmla="*/ 359811 h 606439"/>
                <a:gd name="connsiteX16" fmla="*/ 65698 w 584211"/>
                <a:gd name="connsiteY16" fmla="*/ 318978 h 606439"/>
                <a:gd name="connsiteX17" fmla="*/ 73862 w 584211"/>
                <a:gd name="connsiteY17" fmla="*/ 319522 h 606439"/>
                <a:gd name="connsiteX18" fmla="*/ 109083 w 584211"/>
                <a:gd name="connsiteY18" fmla="*/ 307489 h 606439"/>
                <a:gd name="connsiteX19" fmla="*/ 119268 w 584211"/>
                <a:gd name="connsiteY19" fmla="*/ 279776 h 606439"/>
                <a:gd name="connsiteX20" fmla="*/ 107450 w 584211"/>
                <a:gd name="connsiteY20" fmla="*/ 252993 h 606439"/>
                <a:gd name="connsiteX21" fmla="*/ 74329 w 584211"/>
                <a:gd name="connsiteY21" fmla="*/ 244532 h 606439"/>
                <a:gd name="connsiteX22" fmla="*/ 170427 w 584211"/>
                <a:gd name="connsiteY22" fmla="*/ 241970 h 606439"/>
                <a:gd name="connsiteX23" fmla="*/ 135440 w 584211"/>
                <a:gd name="connsiteY23" fmla="*/ 245386 h 606439"/>
                <a:gd name="connsiteX24" fmla="*/ 135440 w 584211"/>
                <a:gd name="connsiteY24" fmla="*/ 361519 h 606439"/>
                <a:gd name="connsiteX25" fmla="*/ 160942 w 584211"/>
                <a:gd name="connsiteY25" fmla="*/ 362218 h 606439"/>
                <a:gd name="connsiteX26" fmla="*/ 160942 w 584211"/>
                <a:gd name="connsiteY26" fmla="*/ 319599 h 606439"/>
                <a:gd name="connsiteX27" fmla="*/ 169883 w 584211"/>
                <a:gd name="connsiteY27" fmla="*/ 320220 h 606439"/>
                <a:gd name="connsiteX28" fmla="*/ 208214 w 584211"/>
                <a:gd name="connsiteY28" fmla="*/ 307722 h 606439"/>
                <a:gd name="connsiteX29" fmla="*/ 219332 w 584211"/>
                <a:gd name="connsiteY29" fmla="*/ 278766 h 606439"/>
                <a:gd name="connsiteX30" fmla="*/ 206425 w 584211"/>
                <a:gd name="connsiteY30" fmla="*/ 250742 h 606439"/>
                <a:gd name="connsiteX31" fmla="*/ 170427 w 584211"/>
                <a:gd name="connsiteY31" fmla="*/ 241970 h 606439"/>
                <a:gd name="connsiteX32" fmla="*/ 325227 w 584211"/>
                <a:gd name="connsiteY32" fmla="*/ 238865 h 606439"/>
                <a:gd name="connsiteX33" fmla="*/ 227651 w 584211"/>
                <a:gd name="connsiteY33" fmla="*/ 241427 h 606439"/>
                <a:gd name="connsiteX34" fmla="*/ 227651 w 584211"/>
                <a:gd name="connsiteY34" fmla="*/ 264638 h 606439"/>
                <a:gd name="connsiteX35" fmla="*/ 260850 w 584211"/>
                <a:gd name="connsiteY35" fmla="*/ 264094 h 606439"/>
                <a:gd name="connsiteX36" fmla="*/ 260850 w 584211"/>
                <a:gd name="connsiteY36" fmla="*/ 364779 h 606439"/>
                <a:gd name="connsiteX37" fmla="*/ 289695 w 584211"/>
                <a:gd name="connsiteY37" fmla="*/ 365478 h 606439"/>
                <a:gd name="connsiteX38" fmla="*/ 289695 w 584211"/>
                <a:gd name="connsiteY38" fmla="*/ 263629 h 606439"/>
                <a:gd name="connsiteX39" fmla="*/ 325227 w 584211"/>
                <a:gd name="connsiteY39" fmla="*/ 263085 h 606439"/>
                <a:gd name="connsiteX40" fmla="*/ 522926 w 584211"/>
                <a:gd name="connsiteY40" fmla="*/ 227644 h 606439"/>
                <a:gd name="connsiteX41" fmla="*/ 550693 w 584211"/>
                <a:gd name="connsiteY41" fmla="*/ 292917 h 606439"/>
                <a:gd name="connsiteX42" fmla="*/ 459381 w 584211"/>
                <a:gd name="connsiteY42" fmla="*/ 292917 h 606439"/>
                <a:gd name="connsiteX43" fmla="*/ 459381 w 584211"/>
                <a:gd name="connsiteY43" fmla="*/ 292839 h 606439"/>
                <a:gd name="connsiteX44" fmla="*/ 458393 w 584211"/>
                <a:gd name="connsiteY44" fmla="*/ 185757 h 606439"/>
                <a:gd name="connsiteX45" fmla="*/ 522890 w 584211"/>
                <a:gd name="connsiteY45" fmla="*/ 212387 h 606439"/>
                <a:gd name="connsiteX46" fmla="*/ 458471 w 584211"/>
                <a:gd name="connsiteY46" fmla="*/ 276828 h 606439"/>
                <a:gd name="connsiteX47" fmla="*/ 458393 w 584211"/>
                <a:gd name="connsiteY47" fmla="*/ 276828 h 606439"/>
                <a:gd name="connsiteX48" fmla="*/ 361303 w 584211"/>
                <a:gd name="connsiteY48" fmla="*/ 72971 h 606439"/>
                <a:gd name="connsiteX49" fmla="*/ 358892 w 584211"/>
                <a:gd name="connsiteY49" fmla="*/ 73204 h 606439"/>
                <a:gd name="connsiteX50" fmla="*/ 358892 w 584211"/>
                <a:gd name="connsiteY50" fmla="*/ 284045 h 606439"/>
                <a:gd name="connsiteX51" fmla="*/ 447061 w 584211"/>
                <a:gd name="connsiteY51" fmla="*/ 216120 h 606439"/>
                <a:gd name="connsiteX52" fmla="*/ 447061 w 584211"/>
                <a:gd name="connsiteY52" fmla="*/ 307179 h 606439"/>
                <a:gd name="connsiteX53" fmla="*/ 538261 w 584211"/>
                <a:gd name="connsiteY53" fmla="*/ 307179 h 606439"/>
                <a:gd name="connsiteX54" fmla="*/ 447061 w 584211"/>
                <a:gd name="connsiteY54" fmla="*/ 398315 h 606439"/>
                <a:gd name="connsiteX55" fmla="*/ 358892 w 584211"/>
                <a:gd name="connsiteY55" fmla="*/ 330390 h 606439"/>
                <a:gd name="connsiteX56" fmla="*/ 358892 w 584211"/>
                <a:gd name="connsiteY56" fmla="*/ 531682 h 606439"/>
                <a:gd name="connsiteX57" fmla="*/ 361303 w 584211"/>
                <a:gd name="connsiteY57" fmla="*/ 531993 h 606439"/>
                <a:gd name="connsiteX58" fmla="*/ 545258 w 584211"/>
                <a:gd name="connsiteY58" fmla="*/ 531993 h 606439"/>
                <a:gd name="connsiteX59" fmla="*/ 561975 w 584211"/>
                <a:gd name="connsiteY59" fmla="*/ 515302 h 606439"/>
                <a:gd name="connsiteX60" fmla="*/ 561975 w 584211"/>
                <a:gd name="connsiteY60" fmla="*/ 89662 h 606439"/>
                <a:gd name="connsiteX61" fmla="*/ 545258 w 584211"/>
                <a:gd name="connsiteY61" fmla="*/ 72971 h 606439"/>
                <a:gd name="connsiteX62" fmla="*/ 358892 w 584211"/>
                <a:gd name="connsiteY62" fmla="*/ 0 h 606439"/>
                <a:gd name="connsiteX63" fmla="*/ 358892 w 584211"/>
                <a:gd name="connsiteY63" fmla="*/ 50769 h 606439"/>
                <a:gd name="connsiteX64" fmla="*/ 361303 w 584211"/>
                <a:gd name="connsiteY64" fmla="*/ 50692 h 606439"/>
                <a:gd name="connsiteX65" fmla="*/ 545258 w 584211"/>
                <a:gd name="connsiteY65" fmla="*/ 50692 h 606439"/>
                <a:gd name="connsiteX66" fmla="*/ 584211 w 584211"/>
                <a:gd name="connsiteY66" fmla="*/ 89662 h 606439"/>
                <a:gd name="connsiteX67" fmla="*/ 584211 w 584211"/>
                <a:gd name="connsiteY67" fmla="*/ 515225 h 606439"/>
                <a:gd name="connsiteX68" fmla="*/ 545258 w 584211"/>
                <a:gd name="connsiteY68" fmla="*/ 554195 h 606439"/>
                <a:gd name="connsiteX69" fmla="*/ 361303 w 584211"/>
                <a:gd name="connsiteY69" fmla="*/ 554195 h 606439"/>
                <a:gd name="connsiteX70" fmla="*/ 358892 w 584211"/>
                <a:gd name="connsiteY70" fmla="*/ 554117 h 606439"/>
                <a:gd name="connsiteX71" fmla="*/ 358892 w 584211"/>
                <a:gd name="connsiteY71" fmla="*/ 606439 h 606439"/>
                <a:gd name="connsiteX72" fmla="*/ 0 w 584211"/>
                <a:gd name="connsiteY72" fmla="*/ 557377 h 606439"/>
                <a:gd name="connsiteX73" fmla="*/ 0 w 584211"/>
                <a:gd name="connsiteY73" fmla="*/ 47820 h 606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</a:cxnLst>
              <a:rect l="l" t="t" r="r" b="b"/>
              <a:pathLst>
                <a:path w="584211" h="606439">
                  <a:moveTo>
                    <a:pt x="75651" y="264077"/>
                  </a:moveTo>
                  <a:cubicBezTo>
                    <a:pt x="87784" y="263844"/>
                    <a:pt x="94628" y="270053"/>
                    <a:pt x="94628" y="280685"/>
                  </a:cubicBezTo>
                  <a:cubicBezTo>
                    <a:pt x="94628" y="292559"/>
                    <a:pt x="86617" y="299621"/>
                    <a:pt x="73707" y="299621"/>
                  </a:cubicBezTo>
                  <a:cubicBezTo>
                    <a:pt x="70207" y="299621"/>
                    <a:pt x="67718" y="299466"/>
                    <a:pt x="65696" y="298923"/>
                  </a:cubicBezTo>
                  <a:lnTo>
                    <a:pt x="65696" y="265241"/>
                  </a:lnTo>
                  <a:cubicBezTo>
                    <a:pt x="67407" y="264698"/>
                    <a:pt x="70674" y="264154"/>
                    <a:pt x="75651" y="264077"/>
                  </a:cubicBezTo>
                  <a:close/>
                  <a:moveTo>
                    <a:pt x="171759" y="262383"/>
                  </a:moveTo>
                  <a:cubicBezTo>
                    <a:pt x="184967" y="262150"/>
                    <a:pt x="192503" y="268669"/>
                    <a:pt x="192503" y="279767"/>
                  </a:cubicBezTo>
                  <a:cubicBezTo>
                    <a:pt x="192503" y="292106"/>
                    <a:pt x="183724" y="299401"/>
                    <a:pt x="169739" y="299479"/>
                  </a:cubicBezTo>
                  <a:cubicBezTo>
                    <a:pt x="165932" y="299479"/>
                    <a:pt x="163213" y="299324"/>
                    <a:pt x="160960" y="298781"/>
                  </a:cubicBezTo>
                  <a:lnTo>
                    <a:pt x="160960" y="263625"/>
                  </a:lnTo>
                  <a:cubicBezTo>
                    <a:pt x="162825" y="263081"/>
                    <a:pt x="166476" y="262460"/>
                    <a:pt x="171759" y="262383"/>
                  </a:cubicBezTo>
                  <a:close/>
                  <a:moveTo>
                    <a:pt x="74329" y="244532"/>
                  </a:moveTo>
                  <a:cubicBezTo>
                    <a:pt x="59712" y="244920"/>
                    <a:pt x="49449" y="246162"/>
                    <a:pt x="42218" y="247715"/>
                  </a:cubicBezTo>
                  <a:lnTo>
                    <a:pt x="42218" y="359190"/>
                  </a:lnTo>
                  <a:lnTo>
                    <a:pt x="65698" y="359811"/>
                  </a:lnTo>
                  <a:lnTo>
                    <a:pt x="65698" y="318978"/>
                  </a:lnTo>
                  <a:cubicBezTo>
                    <a:pt x="67875" y="319289"/>
                    <a:pt x="70752" y="319522"/>
                    <a:pt x="73862" y="319522"/>
                  </a:cubicBezTo>
                  <a:cubicBezTo>
                    <a:pt x="88246" y="319599"/>
                    <a:pt x="100608" y="315951"/>
                    <a:pt x="109083" y="307489"/>
                  </a:cubicBezTo>
                  <a:cubicBezTo>
                    <a:pt x="115692" y="300968"/>
                    <a:pt x="119268" y="291265"/>
                    <a:pt x="119268" y="279776"/>
                  </a:cubicBezTo>
                  <a:cubicBezTo>
                    <a:pt x="119268" y="268364"/>
                    <a:pt x="114525" y="258738"/>
                    <a:pt x="107450" y="252993"/>
                  </a:cubicBezTo>
                  <a:cubicBezTo>
                    <a:pt x="100142" y="246938"/>
                    <a:pt x="89334" y="244144"/>
                    <a:pt x="74329" y="244532"/>
                  </a:cubicBezTo>
                  <a:close/>
                  <a:moveTo>
                    <a:pt x="170427" y="241970"/>
                  </a:moveTo>
                  <a:cubicBezTo>
                    <a:pt x="154489" y="242436"/>
                    <a:pt x="143293" y="243756"/>
                    <a:pt x="135440" y="245386"/>
                  </a:cubicBezTo>
                  <a:lnTo>
                    <a:pt x="135440" y="361519"/>
                  </a:lnTo>
                  <a:lnTo>
                    <a:pt x="160942" y="362218"/>
                  </a:lnTo>
                  <a:lnTo>
                    <a:pt x="160942" y="319599"/>
                  </a:lnTo>
                  <a:cubicBezTo>
                    <a:pt x="163352" y="319987"/>
                    <a:pt x="166462" y="320220"/>
                    <a:pt x="169883" y="320220"/>
                  </a:cubicBezTo>
                  <a:cubicBezTo>
                    <a:pt x="185511" y="320298"/>
                    <a:pt x="199039" y="316494"/>
                    <a:pt x="208214" y="307722"/>
                  </a:cubicBezTo>
                  <a:cubicBezTo>
                    <a:pt x="215367" y="300813"/>
                    <a:pt x="219332" y="290721"/>
                    <a:pt x="219332" y="278766"/>
                  </a:cubicBezTo>
                  <a:cubicBezTo>
                    <a:pt x="219332" y="266811"/>
                    <a:pt x="214123" y="256720"/>
                    <a:pt x="206425" y="250742"/>
                  </a:cubicBezTo>
                  <a:cubicBezTo>
                    <a:pt x="198495" y="244454"/>
                    <a:pt x="186755" y="241582"/>
                    <a:pt x="170427" y="241970"/>
                  </a:cubicBezTo>
                  <a:close/>
                  <a:moveTo>
                    <a:pt x="325227" y="238865"/>
                  </a:moveTo>
                  <a:lnTo>
                    <a:pt x="227651" y="241427"/>
                  </a:lnTo>
                  <a:lnTo>
                    <a:pt x="227651" y="264638"/>
                  </a:lnTo>
                  <a:lnTo>
                    <a:pt x="260850" y="264094"/>
                  </a:lnTo>
                  <a:lnTo>
                    <a:pt x="260850" y="364779"/>
                  </a:lnTo>
                  <a:lnTo>
                    <a:pt x="289695" y="365478"/>
                  </a:lnTo>
                  <a:lnTo>
                    <a:pt x="289695" y="263629"/>
                  </a:lnTo>
                  <a:lnTo>
                    <a:pt x="325227" y="263085"/>
                  </a:lnTo>
                  <a:close/>
                  <a:moveTo>
                    <a:pt x="522926" y="227644"/>
                  </a:moveTo>
                  <a:cubicBezTo>
                    <a:pt x="540037" y="244176"/>
                    <a:pt x="550693" y="267305"/>
                    <a:pt x="550693" y="292917"/>
                  </a:cubicBezTo>
                  <a:lnTo>
                    <a:pt x="459381" y="292917"/>
                  </a:lnTo>
                  <a:lnTo>
                    <a:pt x="459381" y="292839"/>
                  </a:lnTo>
                  <a:close/>
                  <a:moveTo>
                    <a:pt x="458393" y="185757"/>
                  </a:moveTo>
                  <a:cubicBezTo>
                    <a:pt x="482171" y="185446"/>
                    <a:pt x="504784" y="194297"/>
                    <a:pt x="522890" y="212387"/>
                  </a:cubicBezTo>
                  <a:lnTo>
                    <a:pt x="458471" y="276828"/>
                  </a:lnTo>
                  <a:lnTo>
                    <a:pt x="458393" y="276828"/>
                  </a:lnTo>
                  <a:close/>
                  <a:moveTo>
                    <a:pt x="361303" y="72971"/>
                  </a:moveTo>
                  <a:cubicBezTo>
                    <a:pt x="360525" y="72971"/>
                    <a:pt x="359670" y="73049"/>
                    <a:pt x="358892" y="73204"/>
                  </a:cubicBezTo>
                  <a:lnTo>
                    <a:pt x="358892" y="284045"/>
                  </a:lnTo>
                  <a:cubicBezTo>
                    <a:pt x="369155" y="244998"/>
                    <a:pt x="404687" y="216120"/>
                    <a:pt x="447061" y="216120"/>
                  </a:cubicBezTo>
                  <a:lnTo>
                    <a:pt x="447061" y="307179"/>
                  </a:lnTo>
                  <a:lnTo>
                    <a:pt x="538261" y="307179"/>
                  </a:lnTo>
                  <a:cubicBezTo>
                    <a:pt x="538261" y="357560"/>
                    <a:pt x="497442" y="398315"/>
                    <a:pt x="447061" y="398315"/>
                  </a:cubicBezTo>
                  <a:cubicBezTo>
                    <a:pt x="404687" y="398315"/>
                    <a:pt x="369233" y="369437"/>
                    <a:pt x="358892" y="330390"/>
                  </a:cubicBezTo>
                  <a:lnTo>
                    <a:pt x="358892" y="531682"/>
                  </a:lnTo>
                  <a:cubicBezTo>
                    <a:pt x="359748" y="531837"/>
                    <a:pt x="360525" y="531993"/>
                    <a:pt x="361303" y="531993"/>
                  </a:cubicBezTo>
                  <a:lnTo>
                    <a:pt x="545258" y="531993"/>
                  </a:lnTo>
                  <a:cubicBezTo>
                    <a:pt x="554433" y="531993"/>
                    <a:pt x="561975" y="524463"/>
                    <a:pt x="561975" y="515302"/>
                  </a:cubicBezTo>
                  <a:lnTo>
                    <a:pt x="561975" y="89662"/>
                  </a:lnTo>
                  <a:cubicBezTo>
                    <a:pt x="561975" y="80424"/>
                    <a:pt x="554433" y="72971"/>
                    <a:pt x="545258" y="72971"/>
                  </a:cubicBezTo>
                  <a:close/>
                  <a:moveTo>
                    <a:pt x="358892" y="0"/>
                  </a:moveTo>
                  <a:lnTo>
                    <a:pt x="358892" y="50769"/>
                  </a:lnTo>
                  <a:cubicBezTo>
                    <a:pt x="359748" y="50769"/>
                    <a:pt x="360525" y="50692"/>
                    <a:pt x="361303" y="50692"/>
                  </a:cubicBezTo>
                  <a:lnTo>
                    <a:pt x="545258" y="50692"/>
                  </a:lnTo>
                  <a:cubicBezTo>
                    <a:pt x="566717" y="50692"/>
                    <a:pt x="584211" y="68158"/>
                    <a:pt x="584211" y="89662"/>
                  </a:cubicBezTo>
                  <a:lnTo>
                    <a:pt x="584211" y="515225"/>
                  </a:lnTo>
                  <a:cubicBezTo>
                    <a:pt x="584211" y="536728"/>
                    <a:pt x="566717" y="554195"/>
                    <a:pt x="545258" y="554195"/>
                  </a:cubicBezTo>
                  <a:lnTo>
                    <a:pt x="361303" y="554195"/>
                  </a:lnTo>
                  <a:cubicBezTo>
                    <a:pt x="360525" y="554195"/>
                    <a:pt x="359748" y="554117"/>
                    <a:pt x="358892" y="554117"/>
                  </a:cubicBezTo>
                  <a:lnTo>
                    <a:pt x="358892" y="606439"/>
                  </a:lnTo>
                  <a:lnTo>
                    <a:pt x="0" y="557377"/>
                  </a:lnTo>
                  <a:lnTo>
                    <a:pt x="0" y="4782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116" name="文本框 115"/>
          <p:cNvSpPr txBox="1"/>
          <p:nvPr/>
        </p:nvSpPr>
        <p:spPr>
          <a:xfrm>
            <a:off x="4444659" y="4544844"/>
            <a:ext cx="13430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+mj-ea"/>
                <a:ea typeface="+mj-ea"/>
              </a:rPr>
              <a:t>流程关系</a:t>
            </a:r>
            <a:endParaRPr lang="zh-CN" altLang="en-US" b="1" dirty="0">
              <a:latin typeface="+mj-ea"/>
              <a:ea typeface="+mj-ea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422609" y="290852"/>
            <a:ext cx="741937" cy="36000"/>
          </a:xfrm>
          <a:prstGeom prst="rect">
            <a:avLst/>
          </a:prstGeom>
          <a:solidFill>
            <a:srgbClr val="1AB49C"/>
          </a:solidFill>
          <a:ln>
            <a:solidFill>
              <a:srgbClr val="4BC0C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矩形 72"/>
          <p:cNvSpPr/>
          <p:nvPr/>
        </p:nvSpPr>
        <p:spPr>
          <a:xfrm>
            <a:off x="317834" y="671970"/>
            <a:ext cx="3158791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800" dirty="0" smtClean="0"/>
              <a:t>LOREM IPSUM DOLOR SIT AMET, CONSECTETUR ADIPISICING ELIT</a:t>
            </a:r>
            <a:endParaRPr lang="zh-CN" altLang="en-US" sz="800" dirty="0"/>
          </a:p>
        </p:txBody>
      </p:sp>
      <p:sp>
        <p:nvSpPr>
          <p:cNvPr id="74" name="文本框 73"/>
          <p:cNvSpPr txBox="1"/>
          <p:nvPr/>
        </p:nvSpPr>
        <p:spPr>
          <a:xfrm>
            <a:off x="308309" y="385417"/>
            <a:ext cx="700689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下载</a:t>
            </a:r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</a:rPr>
              <a:t>赠送框架</a:t>
            </a:r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完整汇报</a:t>
            </a:r>
            <a:r>
              <a:rPr lang="en-US" altLang="zh-CN" sz="2000" b="1" dirty="0" smtClean="0"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总结</a:t>
            </a:r>
            <a:r>
              <a:rPr lang="en-US" altLang="zh-CN" sz="2000" b="1" dirty="0" smtClean="0"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计划</a:t>
            </a:r>
            <a:r>
              <a:rPr lang="en-US" altLang="zh-CN" sz="2000" b="1" dirty="0" smtClean="0"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目录</a:t>
            </a:r>
            <a:r>
              <a:rPr lang="en-US" altLang="zh-CN" sz="2000" b="1" dirty="0" smtClean="0">
                <a:latin typeface="微软雅黑" panose="020B0503020204020204" charset="-122"/>
                <a:ea typeface="微软雅黑" panose="020B0503020204020204" charset="-122"/>
              </a:rPr>
              <a:t>+</a:t>
            </a:r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过渡页</a:t>
            </a:r>
            <a:endParaRPr lang="en-US" altLang="zh-CN" sz="20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07164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/>
        </p:nvGrpSpPr>
        <p:grpSpPr>
          <a:xfrm>
            <a:off x="1286905" y="2726244"/>
            <a:ext cx="1188841" cy="1115856"/>
            <a:chOff x="2076645" y="2396623"/>
            <a:chExt cx="1188841" cy="1115856"/>
          </a:xfrm>
        </p:grpSpPr>
        <p:grpSp>
          <p:nvGrpSpPr>
            <p:cNvPr id="9" name="组合 8"/>
            <p:cNvGrpSpPr/>
            <p:nvPr/>
          </p:nvGrpSpPr>
          <p:grpSpPr>
            <a:xfrm>
              <a:off x="2309481" y="2470248"/>
              <a:ext cx="956005" cy="1042231"/>
              <a:chOff x="1249459" y="2668927"/>
              <a:chExt cx="1099775" cy="1198967"/>
            </a:xfrm>
          </p:grpSpPr>
          <p:sp>
            <p:nvSpPr>
              <p:cNvPr id="11" name="矩形 10"/>
              <p:cNvSpPr>
                <a:spLocks noChangeAspect="1"/>
              </p:cNvSpPr>
              <p:nvPr/>
            </p:nvSpPr>
            <p:spPr>
              <a:xfrm>
                <a:off x="1249459" y="2668927"/>
                <a:ext cx="1099775" cy="1198967"/>
              </a:xfrm>
              <a:custGeom>
                <a:avLst/>
                <a:gdLst>
                  <a:gd name="connsiteX0" fmla="*/ 653528 w 1305333"/>
                  <a:gd name="connsiteY0" fmla="*/ 0 h 1424419"/>
                  <a:gd name="connsiteX1" fmla="*/ 757287 w 1305333"/>
                  <a:gd name="connsiteY1" fmla="*/ 32444 h 1424419"/>
                  <a:gd name="connsiteX2" fmla="*/ 1206876 w 1305333"/>
                  <a:gd name="connsiteY2" fmla="*/ 284945 h 1424419"/>
                  <a:gd name="connsiteX3" fmla="*/ 1233464 w 1305333"/>
                  <a:gd name="connsiteY3" fmla="*/ 306775 h 1424419"/>
                  <a:gd name="connsiteX4" fmla="*/ 1299728 w 1305333"/>
                  <a:gd name="connsiteY4" fmla="*/ 452301 h 1424419"/>
                  <a:gd name="connsiteX5" fmla="*/ 1303099 w 1305333"/>
                  <a:gd name="connsiteY5" fmla="*/ 495558 h 1424419"/>
                  <a:gd name="connsiteX6" fmla="*/ 1303099 w 1305333"/>
                  <a:gd name="connsiteY6" fmla="*/ 952393 h 1424419"/>
                  <a:gd name="connsiteX7" fmla="*/ 1299356 w 1305333"/>
                  <a:gd name="connsiteY7" fmla="*/ 974248 h 1424419"/>
                  <a:gd name="connsiteX8" fmla="*/ 1193590 w 1305333"/>
                  <a:gd name="connsiteY8" fmla="*/ 1159518 h 1424419"/>
                  <a:gd name="connsiteX9" fmla="*/ 1188747 w 1305333"/>
                  <a:gd name="connsiteY9" fmla="*/ 1163476 h 1424419"/>
                  <a:gd name="connsiteX10" fmla="*/ 792288 w 1305333"/>
                  <a:gd name="connsiteY10" fmla="*/ 1385653 h 1424419"/>
                  <a:gd name="connsiteX11" fmla="*/ 522686 w 1305333"/>
                  <a:gd name="connsiteY11" fmla="*/ 1384922 h 1424419"/>
                  <a:gd name="connsiteX12" fmla="*/ 80344 w 1305333"/>
                  <a:gd name="connsiteY12" fmla="*/ 1139323 h 1424419"/>
                  <a:gd name="connsiteX13" fmla="*/ 68397 w 1305333"/>
                  <a:gd name="connsiteY13" fmla="*/ 1130059 h 1424419"/>
                  <a:gd name="connsiteX14" fmla="*/ 667 w 1305333"/>
                  <a:gd name="connsiteY14" fmla="*/ 999105 h 1424419"/>
                  <a:gd name="connsiteX15" fmla="*/ 0 w 1305333"/>
                  <a:gd name="connsiteY15" fmla="*/ 972364 h 1424419"/>
                  <a:gd name="connsiteX16" fmla="*/ 2496 w 1305333"/>
                  <a:gd name="connsiteY16" fmla="*/ 463106 h 1424419"/>
                  <a:gd name="connsiteX17" fmla="*/ 2458 w 1305333"/>
                  <a:gd name="connsiteY17" fmla="*/ 429563 h 1424419"/>
                  <a:gd name="connsiteX18" fmla="*/ 75248 w 1305333"/>
                  <a:gd name="connsiteY18" fmla="*/ 303202 h 1424419"/>
                  <a:gd name="connsiteX19" fmla="*/ 103465 w 1305333"/>
                  <a:gd name="connsiteY19" fmla="*/ 288252 h 1424419"/>
                  <a:gd name="connsiteX20" fmla="*/ 541533 w 1305333"/>
                  <a:gd name="connsiteY20" fmla="*/ 38110 h 1424419"/>
                  <a:gd name="connsiteX21" fmla="*/ 653528 w 1305333"/>
                  <a:gd name="connsiteY21" fmla="*/ 0 h 1424419"/>
                  <a:gd name="connsiteX0-1" fmla="*/ 653528 w 1305333"/>
                  <a:gd name="connsiteY0-2" fmla="*/ 0 h 1424419"/>
                  <a:gd name="connsiteX1-3" fmla="*/ 757287 w 1305333"/>
                  <a:gd name="connsiteY1-4" fmla="*/ 32444 h 1424419"/>
                  <a:gd name="connsiteX2-5" fmla="*/ 1206876 w 1305333"/>
                  <a:gd name="connsiteY2-6" fmla="*/ 284945 h 1424419"/>
                  <a:gd name="connsiteX3-7" fmla="*/ 1233464 w 1305333"/>
                  <a:gd name="connsiteY3-8" fmla="*/ 306775 h 1424419"/>
                  <a:gd name="connsiteX4-9" fmla="*/ 1301712 w 1305333"/>
                  <a:gd name="connsiteY4-10" fmla="*/ 442384 h 1424419"/>
                  <a:gd name="connsiteX5-11" fmla="*/ 1303099 w 1305333"/>
                  <a:gd name="connsiteY5-12" fmla="*/ 495558 h 1424419"/>
                  <a:gd name="connsiteX6-13" fmla="*/ 1303099 w 1305333"/>
                  <a:gd name="connsiteY6-14" fmla="*/ 952393 h 1424419"/>
                  <a:gd name="connsiteX7-15" fmla="*/ 1299356 w 1305333"/>
                  <a:gd name="connsiteY7-16" fmla="*/ 974248 h 1424419"/>
                  <a:gd name="connsiteX8-17" fmla="*/ 1193590 w 1305333"/>
                  <a:gd name="connsiteY8-18" fmla="*/ 1159518 h 1424419"/>
                  <a:gd name="connsiteX9-19" fmla="*/ 1188747 w 1305333"/>
                  <a:gd name="connsiteY9-20" fmla="*/ 1163476 h 1424419"/>
                  <a:gd name="connsiteX10-21" fmla="*/ 792288 w 1305333"/>
                  <a:gd name="connsiteY10-22" fmla="*/ 1385653 h 1424419"/>
                  <a:gd name="connsiteX11-23" fmla="*/ 522686 w 1305333"/>
                  <a:gd name="connsiteY11-24" fmla="*/ 1384922 h 1424419"/>
                  <a:gd name="connsiteX12-25" fmla="*/ 80344 w 1305333"/>
                  <a:gd name="connsiteY12-26" fmla="*/ 1139323 h 1424419"/>
                  <a:gd name="connsiteX13-27" fmla="*/ 68397 w 1305333"/>
                  <a:gd name="connsiteY13-28" fmla="*/ 1130059 h 1424419"/>
                  <a:gd name="connsiteX14-29" fmla="*/ 667 w 1305333"/>
                  <a:gd name="connsiteY14-30" fmla="*/ 999105 h 1424419"/>
                  <a:gd name="connsiteX15-31" fmla="*/ 0 w 1305333"/>
                  <a:gd name="connsiteY15-32" fmla="*/ 972364 h 1424419"/>
                  <a:gd name="connsiteX16-33" fmla="*/ 2496 w 1305333"/>
                  <a:gd name="connsiteY16-34" fmla="*/ 463106 h 1424419"/>
                  <a:gd name="connsiteX17-35" fmla="*/ 2458 w 1305333"/>
                  <a:gd name="connsiteY17-36" fmla="*/ 429563 h 1424419"/>
                  <a:gd name="connsiteX18-37" fmla="*/ 75248 w 1305333"/>
                  <a:gd name="connsiteY18-38" fmla="*/ 303202 h 1424419"/>
                  <a:gd name="connsiteX19-39" fmla="*/ 103465 w 1305333"/>
                  <a:gd name="connsiteY19-40" fmla="*/ 288252 h 1424419"/>
                  <a:gd name="connsiteX20-41" fmla="*/ 541533 w 1305333"/>
                  <a:gd name="connsiteY20-42" fmla="*/ 38110 h 1424419"/>
                  <a:gd name="connsiteX21-43" fmla="*/ 653528 w 1305333"/>
                  <a:gd name="connsiteY21-44" fmla="*/ 0 h 1424419"/>
                  <a:gd name="connsiteX0-45" fmla="*/ 653528 w 1305333"/>
                  <a:gd name="connsiteY0-46" fmla="*/ 0 h 1424419"/>
                  <a:gd name="connsiteX1-47" fmla="*/ 757287 w 1305333"/>
                  <a:gd name="connsiteY1-48" fmla="*/ 32444 h 1424419"/>
                  <a:gd name="connsiteX2-49" fmla="*/ 1206876 w 1305333"/>
                  <a:gd name="connsiteY2-50" fmla="*/ 284945 h 1424419"/>
                  <a:gd name="connsiteX3-51" fmla="*/ 1233464 w 1305333"/>
                  <a:gd name="connsiteY3-52" fmla="*/ 306775 h 1424419"/>
                  <a:gd name="connsiteX4-53" fmla="*/ 1301712 w 1305333"/>
                  <a:gd name="connsiteY4-54" fmla="*/ 442384 h 1424419"/>
                  <a:gd name="connsiteX5-55" fmla="*/ 1303099 w 1305333"/>
                  <a:gd name="connsiteY5-56" fmla="*/ 495558 h 1424419"/>
                  <a:gd name="connsiteX6-57" fmla="*/ 1303099 w 1305333"/>
                  <a:gd name="connsiteY6-58" fmla="*/ 952393 h 1424419"/>
                  <a:gd name="connsiteX7-59" fmla="*/ 1299356 w 1305333"/>
                  <a:gd name="connsiteY7-60" fmla="*/ 974248 h 1424419"/>
                  <a:gd name="connsiteX8-61" fmla="*/ 1193590 w 1305333"/>
                  <a:gd name="connsiteY8-62" fmla="*/ 1159518 h 1424419"/>
                  <a:gd name="connsiteX9-63" fmla="*/ 1188747 w 1305333"/>
                  <a:gd name="connsiteY9-64" fmla="*/ 1163476 h 1424419"/>
                  <a:gd name="connsiteX10-65" fmla="*/ 792288 w 1305333"/>
                  <a:gd name="connsiteY10-66" fmla="*/ 1385653 h 1424419"/>
                  <a:gd name="connsiteX11-67" fmla="*/ 522686 w 1305333"/>
                  <a:gd name="connsiteY11-68" fmla="*/ 1384922 h 1424419"/>
                  <a:gd name="connsiteX12-69" fmla="*/ 80344 w 1305333"/>
                  <a:gd name="connsiteY12-70" fmla="*/ 1139323 h 1424419"/>
                  <a:gd name="connsiteX13-71" fmla="*/ 68397 w 1305333"/>
                  <a:gd name="connsiteY13-72" fmla="*/ 1130059 h 1424419"/>
                  <a:gd name="connsiteX14-73" fmla="*/ 667 w 1305333"/>
                  <a:gd name="connsiteY14-74" fmla="*/ 999105 h 1424419"/>
                  <a:gd name="connsiteX15-75" fmla="*/ 0 w 1305333"/>
                  <a:gd name="connsiteY15-76" fmla="*/ 972364 h 1424419"/>
                  <a:gd name="connsiteX16-77" fmla="*/ 2496 w 1305333"/>
                  <a:gd name="connsiteY16-78" fmla="*/ 463106 h 1424419"/>
                  <a:gd name="connsiteX17-79" fmla="*/ 2458 w 1305333"/>
                  <a:gd name="connsiteY17-80" fmla="*/ 429563 h 1424419"/>
                  <a:gd name="connsiteX18-81" fmla="*/ 75248 w 1305333"/>
                  <a:gd name="connsiteY18-82" fmla="*/ 303202 h 1424419"/>
                  <a:gd name="connsiteX19-83" fmla="*/ 103465 w 1305333"/>
                  <a:gd name="connsiteY19-84" fmla="*/ 288252 h 1424419"/>
                  <a:gd name="connsiteX20-85" fmla="*/ 541533 w 1305333"/>
                  <a:gd name="connsiteY20-86" fmla="*/ 38110 h 1424419"/>
                  <a:gd name="connsiteX21-87" fmla="*/ 653528 w 1305333"/>
                  <a:gd name="connsiteY21-88" fmla="*/ 0 h 1424419"/>
                  <a:gd name="connsiteX0-89" fmla="*/ 653528 w 1306046"/>
                  <a:gd name="connsiteY0-90" fmla="*/ 0 h 1424419"/>
                  <a:gd name="connsiteX1-91" fmla="*/ 757287 w 1306046"/>
                  <a:gd name="connsiteY1-92" fmla="*/ 32444 h 1424419"/>
                  <a:gd name="connsiteX2-93" fmla="*/ 1206876 w 1306046"/>
                  <a:gd name="connsiteY2-94" fmla="*/ 284945 h 1424419"/>
                  <a:gd name="connsiteX3-95" fmla="*/ 1233464 w 1306046"/>
                  <a:gd name="connsiteY3-96" fmla="*/ 306775 h 1424419"/>
                  <a:gd name="connsiteX4-97" fmla="*/ 1301712 w 1306046"/>
                  <a:gd name="connsiteY4-98" fmla="*/ 442384 h 1424419"/>
                  <a:gd name="connsiteX5-99" fmla="*/ 1303099 w 1306046"/>
                  <a:gd name="connsiteY5-100" fmla="*/ 495558 h 1424419"/>
                  <a:gd name="connsiteX6-101" fmla="*/ 1303099 w 1306046"/>
                  <a:gd name="connsiteY6-102" fmla="*/ 952393 h 1424419"/>
                  <a:gd name="connsiteX7-103" fmla="*/ 1305306 w 1306046"/>
                  <a:gd name="connsiteY7-104" fmla="*/ 990115 h 1424419"/>
                  <a:gd name="connsiteX8-105" fmla="*/ 1193590 w 1306046"/>
                  <a:gd name="connsiteY8-106" fmla="*/ 1159518 h 1424419"/>
                  <a:gd name="connsiteX9-107" fmla="*/ 1188747 w 1306046"/>
                  <a:gd name="connsiteY9-108" fmla="*/ 1163476 h 1424419"/>
                  <a:gd name="connsiteX10-109" fmla="*/ 792288 w 1306046"/>
                  <a:gd name="connsiteY10-110" fmla="*/ 1385653 h 1424419"/>
                  <a:gd name="connsiteX11-111" fmla="*/ 522686 w 1306046"/>
                  <a:gd name="connsiteY11-112" fmla="*/ 1384922 h 1424419"/>
                  <a:gd name="connsiteX12-113" fmla="*/ 80344 w 1306046"/>
                  <a:gd name="connsiteY12-114" fmla="*/ 1139323 h 1424419"/>
                  <a:gd name="connsiteX13-115" fmla="*/ 68397 w 1306046"/>
                  <a:gd name="connsiteY13-116" fmla="*/ 1130059 h 1424419"/>
                  <a:gd name="connsiteX14-117" fmla="*/ 667 w 1306046"/>
                  <a:gd name="connsiteY14-118" fmla="*/ 999105 h 1424419"/>
                  <a:gd name="connsiteX15-119" fmla="*/ 0 w 1306046"/>
                  <a:gd name="connsiteY15-120" fmla="*/ 972364 h 1424419"/>
                  <a:gd name="connsiteX16-121" fmla="*/ 2496 w 1306046"/>
                  <a:gd name="connsiteY16-122" fmla="*/ 463106 h 1424419"/>
                  <a:gd name="connsiteX17-123" fmla="*/ 2458 w 1306046"/>
                  <a:gd name="connsiteY17-124" fmla="*/ 429563 h 1424419"/>
                  <a:gd name="connsiteX18-125" fmla="*/ 75248 w 1306046"/>
                  <a:gd name="connsiteY18-126" fmla="*/ 303202 h 1424419"/>
                  <a:gd name="connsiteX19-127" fmla="*/ 103465 w 1306046"/>
                  <a:gd name="connsiteY19-128" fmla="*/ 288252 h 1424419"/>
                  <a:gd name="connsiteX20-129" fmla="*/ 541533 w 1306046"/>
                  <a:gd name="connsiteY20-130" fmla="*/ 38110 h 1424419"/>
                  <a:gd name="connsiteX21-131" fmla="*/ 653528 w 1306046"/>
                  <a:gd name="connsiteY21-132" fmla="*/ 0 h 1424419"/>
                  <a:gd name="connsiteX0-133" fmla="*/ 653528 w 1305333"/>
                  <a:gd name="connsiteY0-134" fmla="*/ 0 h 1424419"/>
                  <a:gd name="connsiteX1-135" fmla="*/ 757287 w 1305333"/>
                  <a:gd name="connsiteY1-136" fmla="*/ 32444 h 1424419"/>
                  <a:gd name="connsiteX2-137" fmla="*/ 1206876 w 1305333"/>
                  <a:gd name="connsiteY2-138" fmla="*/ 284945 h 1424419"/>
                  <a:gd name="connsiteX3-139" fmla="*/ 1233464 w 1305333"/>
                  <a:gd name="connsiteY3-140" fmla="*/ 306775 h 1424419"/>
                  <a:gd name="connsiteX4-141" fmla="*/ 1301712 w 1305333"/>
                  <a:gd name="connsiteY4-142" fmla="*/ 442384 h 1424419"/>
                  <a:gd name="connsiteX5-143" fmla="*/ 1303099 w 1305333"/>
                  <a:gd name="connsiteY5-144" fmla="*/ 495558 h 1424419"/>
                  <a:gd name="connsiteX6-145" fmla="*/ 1303099 w 1305333"/>
                  <a:gd name="connsiteY6-146" fmla="*/ 952393 h 1424419"/>
                  <a:gd name="connsiteX7-147" fmla="*/ 1305306 w 1305333"/>
                  <a:gd name="connsiteY7-148" fmla="*/ 990115 h 1424419"/>
                  <a:gd name="connsiteX8-149" fmla="*/ 1193590 w 1305333"/>
                  <a:gd name="connsiteY8-150" fmla="*/ 1159518 h 1424419"/>
                  <a:gd name="connsiteX9-151" fmla="*/ 1188747 w 1305333"/>
                  <a:gd name="connsiteY9-152" fmla="*/ 1163476 h 1424419"/>
                  <a:gd name="connsiteX10-153" fmla="*/ 792288 w 1305333"/>
                  <a:gd name="connsiteY10-154" fmla="*/ 1385653 h 1424419"/>
                  <a:gd name="connsiteX11-155" fmla="*/ 522686 w 1305333"/>
                  <a:gd name="connsiteY11-156" fmla="*/ 1384922 h 1424419"/>
                  <a:gd name="connsiteX12-157" fmla="*/ 80344 w 1305333"/>
                  <a:gd name="connsiteY12-158" fmla="*/ 1139323 h 1424419"/>
                  <a:gd name="connsiteX13-159" fmla="*/ 68397 w 1305333"/>
                  <a:gd name="connsiteY13-160" fmla="*/ 1130059 h 1424419"/>
                  <a:gd name="connsiteX14-161" fmla="*/ 667 w 1305333"/>
                  <a:gd name="connsiteY14-162" fmla="*/ 999105 h 1424419"/>
                  <a:gd name="connsiteX15-163" fmla="*/ 0 w 1305333"/>
                  <a:gd name="connsiteY15-164" fmla="*/ 972364 h 1424419"/>
                  <a:gd name="connsiteX16-165" fmla="*/ 2496 w 1305333"/>
                  <a:gd name="connsiteY16-166" fmla="*/ 463106 h 1424419"/>
                  <a:gd name="connsiteX17-167" fmla="*/ 2458 w 1305333"/>
                  <a:gd name="connsiteY17-168" fmla="*/ 429563 h 1424419"/>
                  <a:gd name="connsiteX18-169" fmla="*/ 75248 w 1305333"/>
                  <a:gd name="connsiteY18-170" fmla="*/ 303202 h 1424419"/>
                  <a:gd name="connsiteX19-171" fmla="*/ 103465 w 1305333"/>
                  <a:gd name="connsiteY19-172" fmla="*/ 288252 h 1424419"/>
                  <a:gd name="connsiteX20-173" fmla="*/ 541533 w 1305333"/>
                  <a:gd name="connsiteY20-174" fmla="*/ 38110 h 1424419"/>
                  <a:gd name="connsiteX21-175" fmla="*/ 653528 w 1305333"/>
                  <a:gd name="connsiteY21-176" fmla="*/ 0 h 1424419"/>
                  <a:gd name="connsiteX0-177" fmla="*/ 653528 w 1305333"/>
                  <a:gd name="connsiteY0-178" fmla="*/ 0 h 1424419"/>
                  <a:gd name="connsiteX1-179" fmla="*/ 757287 w 1305333"/>
                  <a:gd name="connsiteY1-180" fmla="*/ 32444 h 1424419"/>
                  <a:gd name="connsiteX2-181" fmla="*/ 1206876 w 1305333"/>
                  <a:gd name="connsiteY2-182" fmla="*/ 284945 h 1424419"/>
                  <a:gd name="connsiteX3-183" fmla="*/ 1233464 w 1305333"/>
                  <a:gd name="connsiteY3-184" fmla="*/ 306775 h 1424419"/>
                  <a:gd name="connsiteX4-185" fmla="*/ 1301712 w 1305333"/>
                  <a:gd name="connsiteY4-186" fmla="*/ 442384 h 1424419"/>
                  <a:gd name="connsiteX5-187" fmla="*/ 1303099 w 1305333"/>
                  <a:gd name="connsiteY5-188" fmla="*/ 495558 h 1424419"/>
                  <a:gd name="connsiteX6-189" fmla="*/ 1303099 w 1305333"/>
                  <a:gd name="connsiteY6-190" fmla="*/ 952393 h 1424419"/>
                  <a:gd name="connsiteX7-191" fmla="*/ 1305306 w 1305333"/>
                  <a:gd name="connsiteY7-192" fmla="*/ 990115 h 1424419"/>
                  <a:gd name="connsiteX8-193" fmla="*/ 1193590 w 1305333"/>
                  <a:gd name="connsiteY8-194" fmla="*/ 1159518 h 1424419"/>
                  <a:gd name="connsiteX9-195" fmla="*/ 1172881 w 1305333"/>
                  <a:gd name="connsiteY9-196" fmla="*/ 1179342 h 1424419"/>
                  <a:gd name="connsiteX10-197" fmla="*/ 792288 w 1305333"/>
                  <a:gd name="connsiteY10-198" fmla="*/ 1385653 h 1424419"/>
                  <a:gd name="connsiteX11-199" fmla="*/ 522686 w 1305333"/>
                  <a:gd name="connsiteY11-200" fmla="*/ 1384922 h 1424419"/>
                  <a:gd name="connsiteX12-201" fmla="*/ 80344 w 1305333"/>
                  <a:gd name="connsiteY12-202" fmla="*/ 1139323 h 1424419"/>
                  <a:gd name="connsiteX13-203" fmla="*/ 68397 w 1305333"/>
                  <a:gd name="connsiteY13-204" fmla="*/ 1130059 h 1424419"/>
                  <a:gd name="connsiteX14-205" fmla="*/ 667 w 1305333"/>
                  <a:gd name="connsiteY14-206" fmla="*/ 999105 h 1424419"/>
                  <a:gd name="connsiteX15-207" fmla="*/ 0 w 1305333"/>
                  <a:gd name="connsiteY15-208" fmla="*/ 972364 h 1424419"/>
                  <a:gd name="connsiteX16-209" fmla="*/ 2496 w 1305333"/>
                  <a:gd name="connsiteY16-210" fmla="*/ 463106 h 1424419"/>
                  <a:gd name="connsiteX17-211" fmla="*/ 2458 w 1305333"/>
                  <a:gd name="connsiteY17-212" fmla="*/ 429563 h 1424419"/>
                  <a:gd name="connsiteX18-213" fmla="*/ 75248 w 1305333"/>
                  <a:gd name="connsiteY18-214" fmla="*/ 303202 h 1424419"/>
                  <a:gd name="connsiteX19-215" fmla="*/ 103465 w 1305333"/>
                  <a:gd name="connsiteY19-216" fmla="*/ 288252 h 1424419"/>
                  <a:gd name="connsiteX20-217" fmla="*/ 541533 w 1305333"/>
                  <a:gd name="connsiteY20-218" fmla="*/ 38110 h 1424419"/>
                  <a:gd name="connsiteX21-219" fmla="*/ 653528 w 1305333"/>
                  <a:gd name="connsiteY21-220" fmla="*/ 0 h 1424419"/>
                  <a:gd name="connsiteX0-221" fmla="*/ 653528 w 1305333"/>
                  <a:gd name="connsiteY0-222" fmla="*/ 0 h 1424419"/>
                  <a:gd name="connsiteX1-223" fmla="*/ 757287 w 1305333"/>
                  <a:gd name="connsiteY1-224" fmla="*/ 32444 h 1424419"/>
                  <a:gd name="connsiteX2-225" fmla="*/ 1206876 w 1305333"/>
                  <a:gd name="connsiteY2-226" fmla="*/ 284945 h 1424419"/>
                  <a:gd name="connsiteX3-227" fmla="*/ 1233464 w 1305333"/>
                  <a:gd name="connsiteY3-228" fmla="*/ 306775 h 1424419"/>
                  <a:gd name="connsiteX4-229" fmla="*/ 1301712 w 1305333"/>
                  <a:gd name="connsiteY4-230" fmla="*/ 442384 h 1424419"/>
                  <a:gd name="connsiteX5-231" fmla="*/ 1303099 w 1305333"/>
                  <a:gd name="connsiteY5-232" fmla="*/ 495558 h 1424419"/>
                  <a:gd name="connsiteX6-233" fmla="*/ 1303099 w 1305333"/>
                  <a:gd name="connsiteY6-234" fmla="*/ 952393 h 1424419"/>
                  <a:gd name="connsiteX7-235" fmla="*/ 1305306 w 1305333"/>
                  <a:gd name="connsiteY7-236" fmla="*/ 990115 h 1424419"/>
                  <a:gd name="connsiteX8-237" fmla="*/ 1193590 w 1305333"/>
                  <a:gd name="connsiteY8-238" fmla="*/ 1159518 h 1424419"/>
                  <a:gd name="connsiteX9-239" fmla="*/ 1172881 w 1305333"/>
                  <a:gd name="connsiteY9-240" fmla="*/ 1179342 h 1424419"/>
                  <a:gd name="connsiteX10-241" fmla="*/ 792288 w 1305333"/>
                  <a:gd name="connsiteY10-242" fmla="*/ 1385653 h 1424419"/>
                  <a:gd name="connsiteX11-243" fmla="*/ 522686 w 1305333"/>
                  <a:gd name="connsiteY11-244" fmla="*/ 1384922 h 1424419"/>
                  <a:gd name="connsiteX12-245" fmla="*/ 80344 w 1305333"/>
                  <a:gd name="connsiteY12-246" fmla="*/ 1139323 h 1424419"/>
                  <a:gd name="connsiteX13-247" fmla="*/ 68397 w 1305333"/>
                  <a:gd name="connsiteY13-248" fmla="*/ 1130059 h 1424419"/>
                  <a:gd name="connsiteX14-249" fmla="*/ 667 w 1305333"/>
                  <a:gd name="connsiteY14-250" fmla="*/ 999105 h 1424419"/>
                  <a:gd name="connsiteX15-251" fmla="*/ 0 w 1305333"/>
                  <a:gd name="connsiteY15-252" fmla="*/ 972364 h 1424419"/>
                  <a:gd name="connsiteX16-253" fmla="*/ 2496 w 1305333"/>
                  <a:gd name="connsiteY16-254" fmla="*/ 463106 h 1424419"/>
                  <a:gd name="connsiteX17-255" fmla="*/ 2458 w 1305333"/>
                  <a:gd name="connsiteY17-256" fmla="*/ 429563 h 1424419"/>
                  <a:gd name="connsiteX18-257" fmla="*/ 75248 w 1305333"/>
                  <a:gd name="connsiteY18-258" fmla="*/ 303202 h 1424419"/>
                  <a:gd name="connsiteX19-259" fmla="*/ 103465 w 1305333"/>
                  <a:gd name="connsiteY19-260" fmla="*/ 288252 h 1424419"/>
                  <a:gd name="connsiteX20-261" fmla="*/ 541533 w 1305333"/>
                  <a:gd name="connsiteY20-262" fmla="*/ 38110 h 1424419"/>
                  <a:gd name="connsiteX21-263" fmla="*/ 653528 w 1305333"/>
                  <a:gd name="connsiteY21-264" fmla="*/ 0 h 1424419"/>
                  <a:gd name="connsiteX0-265" fmla="*/ 653528 w 1305333"/>
                  <a:gd name="connsiteY0-266" fmla="*/ 0 h 1424419"/>
                  <a:gd name="connsiteX1-267" fmla="*/ 757287 w 1305333"/>
                  <a:gd name="connsiteY1-268" fmla="*/ 32444 h 1424419"/>
                  <a:gd name="connsiteX2-269" fmla="*/ 1206876 w 1305333"/>
                  <a:gd name="connsiteY2-270" fmla="*/ 284945 h 1424419"/>
                  <a:gd name="connsiteX3-271" fmla="*/ 1233464 w 1305333"/>
                  <a:gd name="connsiteY3-272" fmla="*/ 306775 h 1424419"/>
                  <a:gd name="connsiteX4-273" fmla="*/ 1301712 w 1305333"/>
                  <a:gd name="connsiteY4-274" fmla="*/ 442384 h 1424419"/>
                  <a:gd name="connsiteX5-275" fmla="*/ 1303099 w 1305333"/>
                  <a:gd name="connsiteY5-276" fmla="*/ 495558 h 1424419"/>
                  <a:gd name="connsiteX6-277" fmla="*/ 1303099 w 1305333"/>
                  <a:gd name="connsiteY6-278" fmla="*/ 952393 h 1424419"/>
                  <a:gd name="connsiteX7-279" fmla="*/ 1305306 w 1305333"/>
                  <a:gd name="connsiteY7-280" fmla="*/ 990115 h 1424419"/>
                  <a:gd name="connsiteX8-281" fmla="*/ 1193590 w 1305333"/>
                  <a:gd name="connsiteY8-282" fmla="*/ 1159518 h 1424419"/>
                  <a:gd name="connsiteX9-283" fmla="*/ 1172881 w 1305333"/>
                  <a:gd name="connsiteY9-284" fmla="*/ 1179342 h 1424419"/>
                  <a:gd name="connsiteX10-285" fmla="*/ 792288 w 1305333"/>
                  <a:gd name="connsiteY10-286" fmla="*/ 1385653 h 1424419"/>
                  <a:gd name="connsiteX11-287" fmla="*/ 522686 w 1305333"/>
                  <a:gd name="connsiteY11-288" fmla="*/ 1384922 h 1424419"/>
                  <a:gd name="connsiteX12-289" fmla="*/ 80344 w 1305333"/>
                  <a:gd name="connsiteY12-290" fmla="*/ 1139323 h 1424419"/>
                  <a:gd name="connsiteX13-291" fmla="*/ 68397 w 1305333"/>
                  <a:gd name="connsiteY13-292" fmla="*/ 1130059 h 1424419"/>
                  <a:gd name="connsiteX14-293" fmla="*/ 667 w 1305333"/>
                  <a:gd name="connsiteY14-294" fmla="*/ 999105 h 1424419"/>
                  <a:gd name="connsiteX15-295" fmla="*/ 0 w 1305333"/>
                  <a:gd name="connsiteY15-296" fmla="*/ 972364 h 1424419"/>
                  <a:gd name="connsiteX16-297" fmla="*/ 2496 w 1305333"/>
                  <a:gd name="connsiteY16-298" fmla="*/ 463106 h 1424419"/>
                  <a:gd name="connsiteX17-299" fmla="*/ 2458 w 1305333"/>
                  <a:gd name="connsiteY17-300" fmla="*/ 429563 h 1424419"/>
                  <a:gd name="connsiteX18-301" fmla="*/ 75248 w 1305333"/>
                  <a:gd name="connsiteY18-302" fmla="*/ 303202 h 1424419"/>
                  <a:gd name="connsiteX19-303" fmla="*/ 103465 w 1305333"/>
                  <a:gd name="connsiteY19-304" fmla="*/ 288252 h 1424419"/>
                  <a:gd name="connsiteX20-305" fmla="*/ 541533 w 1305333"/>
                  <a:gd name="connsiteY20-306" fmla="*/ 38110 h 1424419"/>
                  <a:gd name="connsiteX21-307" fmla="*/ 653528 w 1305333"/>
                  <a:gd name="connsiteY21-308" fmla="*/ 0 h 1424419"/>
                  <a:gd name="connsiteX0-309" fmla="*/ 653528 w 1305333"/>
                  <a:gd name="connsiteY0-310" fmla="*/ 0 h 1424419"/>
                  <a:gd name="connsiteX1-311" fmla="*/ 757287 w 1305333"/>
                  <a:gd name="connsiteY1-312" fmla="*/ 32444 h 1424419"/>
                  <a:gd name="connsiteX2-313" fmla="*/ 1206876 w 1305333"/>
                  <a:gd name="connsiteY2-314" fmla="*/ 284945 h 1424419"/>
                  <a:gd name="connsiteX3-315" fmla="*/ 1233464 w 1305333"/>
                  <a:gd name="connsiteY3-316" fmla="*/ 306775 h 1424419"/>
                  <a:gd name="connsiteX4-317" fmla="*/ 1301712 w 1305333"/>
                  <a:gd name="connsiteY4-318" fmla="*/ 442384 h 1424419"/>
                  <a:gd name="connsiteX5-319" fmla="*/ 1303099 w 1305333"/>
                  <a:gd name="connsiteY5-320" fmla="*/ 495558 h 1424419"/>
                  <a:gd name="connsiteX6-321" fmla="*/ 1303099 w 1305333"/>
                  <a:gd name="connsiteY6-322" fmla="*/ 952393 h 1424419"/>
                  <a:gd name="connsiteX7-323" fmla="*/ 1305306 w 1305333"/>
                  <a:gd name="connsiteY7-324" fmla="*/ 990115 h 1424419"/>
                  <a:gd name="connsiteX8-325" fmla="*/ 1193590 w 1305333"/>
                  <a:gd name="connsiteY8-326" fmla="*/ 1159518 h 1424419"/>
                  <a:gd name="connsiteX9-327" fmla="*/ 1172881 w 1305333"/>
                  <a:gd name="connsiteY9-328" fmla="*/ 1179342 h 1424419"/>
                  <a:gd name="connsiteX10-329" fmla="*/ 792288 w 1305333"/>
                  <a:gd name="connsiteY10-330" fmla="*/ 1385653 h 1424419"/>
                  <a:gd name="connsiteX11-331" fmla="*/ 522686 w 1305333"/>
                  <a:gd name="connsiteY11-332" fmla="*/ 1384922 h 1424419"/>
                  <a:gd name="connsiteX12-333" fmla="*/ 80344 w 1305333"/>
                  <a:gd name="connsiteY12-334" fmla="*/ 1139323 h 1424419"/>
                  <a:gd name="connsiteX13-335" fmla="*/ 68397 w 1305333"/>
                  <a:gd name="connsiteY13-336" fmla="*/ 1130059 h 1424419"/>
                  <a:gd name="connsiteX14-337" fmla="*/ 667 w 1305333"/>
                  <a:gd name="connsiteY14-338" fmla="*/ 999105 h 1424419"/>
                  <a:gd name="connsiteX15-339" fmla="*/ 0 w 1305333"/>
                  <a:gd name="connsiteY15-340" fmla="*/ 972364 h 1424419"/>
                  <a:gd name="connsiteX16-341" fmla="*/ 2496 w 1305333"/>
                  <a:gd name="connsiteY16-342" fmla="*/ 463106 h 1424419"/>
                  <a:gd name="connsiteX17-343" fmla="*/ 2458 w 1305333"/>
                  <a:gd name="connsiteY17-344" fmla="*/ 429563 h 1424419"/>
                  <a:gd name="connsiteX18-345" fmla="*/ 75248 w 1305333"/>
                  <a:gd name="connsiteY18-346" fmla="*/ 303202 h 1424419"/>
                  <a:gd name="connsiteX19-347" fmla="*/ 103465 w 1305333"/>
                  <a:gd name="connsiteY19-348" fmla="*/ 288252 h 1424419"/>
                  <a:gd name="connsiteX20-349" fmla="*/ 541533 w 1305333"/>
                  <a:gd name="connsiteY20-350" fmla="*/ 38110 h 1424419"/>
                  <a:gd name="connsiteX21-351" fmla="*/ 653528 w 1305333"/>
                  <a:gd name="connsiteY21-352" fmla="*/ 0 h 1424419"/>
                  <a:gd name="connsiteX0-353" fmla="*/ 653528 w 1305333"/>
                  <a:gd name="connsiteY0-354" fmla="*/ 0 h 1424419"/>
                  <a:gd name="connsiteX1-355" fmla="*/ 757287 w 1305333"/>
                  <a:gd name="connsiteY1-356" fmla="*/ 32444 h 1424419"/>
                  <a:gd name="connsiteX2-357" fmla="*/ 1206876 w 1305333"/>
                  <a:gd name="connsiteY2-358" fmla="*/ 284945 h 1424419"/>
                  <a:gd name="connsiteX3-359" fmla="*/ 1233464 w 1305333"/>
                  <a:gd name="connsiteY3-360" fmla="*/ 306775 h 1424419"/>
                  <a:gd name="connsiteX4-361" fmla="*/ 1301712 w 1305333"/>
                  <a:gd name="connsiteY4-362" fmla="*/ 442384 h 1424419"/>
                  <a:gd name="connsiteX5-363" fmla="*/ 1303099 w 1305333"/>
                  <a:gd name="connsiteY5-364" fmla="*/ 495558 h 1424419"/>
                  <a:gd name="connsiteX6-365" fmla="*/ 1303099 w 1305333"/>
                  <a:gd name="connsiteY6-366" fmla="*/ 952393 h 1424419"/>
                  <a:gd name="connsiteX7-367" fmla="*/ 1305306 w 1305333"/>
                  <a:gd name="connsiteY7-368" fmla="*/ 990115 h 1424419"/>
                  <a:gd name="connsiteX8-369" fmla="*/ 1193590 w 1305333"/>
                  <a:gd name="connsiteY8-370" fmla="*/ 1159518 h 1424419"/>
                  <a:gd name="connsiteX9-371" fmla="*/ 1172881 w 1305333"/>
                  <a:gd name="connsiteY9-372" fmla="*/ 1179342 h 1424419"/>
                  <a:gd name="connsiteX10-373" fmla="*/ 792288 w 1305333"/>
                  <a:gd name="connsiteY10-374" fmla="*/ 1385653 h 1424419"/>
                  <a:gd name="connsiteX11-375" fmla="*/ 522686 w 1305333"/>
                  <a:gd name="connsiteY11-376" fmla="*/ 1384922 h 1424419"/>
                  <a:gd name="connsiteX12-377" fmla="*/ 80344 w 1305333"/>
                  <a:gd name="connsiteY12-378" fmla="*/ 1139323 h 1424419"/>
                  <a:gd name="connsiteX13-379" fmla="*/ 68397 w 1305333"/>
                  <a:gd name="connsiteY13-380" fmla="*/ 1130059 h 1424419"/>
                  <a:gd name="connsiteX14-381" fmla="*/ 667 w 1305333"/>
                  <a:gd name="connsiteY14-382" fmla="*/ 999105 h 1424419"/>
                  <a:gd name="connsiteX15-383" fmla="*/ 0 w 1305333"/>
                  <a:gd name="connsiteY15-384" fmla="*/ 972364 h 1424419"/>
                  <a:gd name="connsiteX16-385" fmla="*/ 2496 w 1305333"/>
                  <a:gd name="connsiteY16-386" fmla="*/ 463106 h 1424419"/>
                  <a:gd name="connsiteX17-387" fmla="*/ 2458 w 1305333"/>
                  <a:gd name="connsiteY17-388" fmla="*/ 429563 h 1424419"/>
                  <a:gd name="connsiteX18-389" fmla="*/ 75248 w 1305333"/>
                  <a:gd name="connsiteY18-390" fmla="*/ 303202 h 1424419"/>
                  <a:gd name="connsiteX19-391" fmla="*/ 106293 w 1305333"/>
                  <a:gd name="connsiteY19-392" fmla="*/ 282597 h 1424419"/>
                  <a:gd name="connsiteX20-393" fmla="*/ 541533 w 1305333"/>
                  <a:gd name="connsiteY20-394" fmla="*/ 38110 h 1424419"/>
                  <a:gd name="connsiteX21-395" fmla="*/ 653528 w 1305333"/>
                  <a:gd name="connsiteY21-396" fmla="*/ 0 h 1424419"/>
                  <a:gd name="connsiteX0-397" fmla="*/ 653528 w 1305333"/>
                  <a:gd name="connsiteY0-398" fmla="*/ 0 h 1424419"/>
                  <a:gd name="connsiteX1-399" fmla="*/ 757287 w 1305333"/>
                  <a:gd name="connsiteY1-400" fmla="*/ 32444 h 1424419"/>
                  <a:gd name="connsiteX2-401" fmla="*/ 1206876 w 1305333"/>
                  <a:gd name="connsiteY2-402" fmla="*/ 284945 h 1424419"/>
                  <a:gd name="connsiteX3-403" fmla="*/ 1237706 w 1305333"/>
                  <a:gd name="connsiteY3-404" fmla="*/ 306775 h 1424419"/>
                  <a:gd name="connsiteX4-405" fmla="*/ 1301712 w 1305333"/>
                  <a:gd name="connsiteY4-406" fmla="*/ 442384 h 1424419"/>
                  <a:gd name="connsiteX5-407" fmla="*/ 1303099 w 1305333"/>
                  <a:gd name="connsiteY5-408" fmla="*/ 495558 h 1424419"/>
                  <a:gd name="connsiteX6-409" fmla="*/ 1303099 w 1305333"/>
                  <a:gd name="connsiteY6-410" fmla="*/ 952393 h 1424419"/>
                  <a:gd name="connsiteX7-411" fmla="*/ 1305306 w 1305333"/>
                  <a:gd name="connsiteY7-412" fmla="*/ 990115 h 1424419"/>
                  <a:gd name="connsiteX8-413" fmla="*/ 1193590 w 1305333"/>
                  <a:gd name="connsiteY8-414" fmla="*/ 1159518 h 1424419"/>
                  <a:gd name="connsiteX9-415" fmla="*/ 1172881 w 1305333"/>
                  <a:gd name="connsiteY9-416" fmla="*/ 1179342 h 1424419"/>
                  <a:gd name="connsiteX10-417" fmla="*/ 792288 w 1305333"/>
                  <a:gd name="connsiteY10-418" fmla="*/ 1385653 h 1424419"/>
                  <a:gd name="connsiteX11-419" fmla="*/ 522686 w 1305333"/>
                  <a:gd name="connsiteY11-420" fmla="*/ 1384922 h 1424419"/>
                  <a:gd name="connsiteX12-421" fmla="*/ 80344 w 1305333"/>
                  <a:gd name="connsiteY12-422" fmla="*/ 1139323 h 1424419"/>
                  <a:gd name="connsiteX13-423" fmla="*/ 68397 w 1305333"/>
                  <a:gd name="connsiteY13-424" fmla="*/ 1130059 h 1424419"/>
                  <a:gd name="connsiteX14-425" fmla="*/ 667 w 1305333"/>
                  <a:gd name="connsiteY14-426" fmla="*/ 999105 h 1424419"/>
                  <a:gd name="connsiteX15-427" fmla="*/ 0 w 1305333"/>
                  <a:gd name="connsiteY15-428" fmla="*/ 972364 h 1424419"/>
                  <a:gd name="connsiteX16-429" fmla="*/ 2496 w 1305333"/>
                  <a:gd name="connsiteY16-430" fmla="*/ 463106 h 1424419"/>
                  <a:gd name="connsiteX17-431" fmla="*/ 2458 w 1305333"/>
                  <a:gd name="connsiteY17-432" fmla="*/ 429563 h 1424419"/>
                  <a:gd name="connsiteX18-433" fmla="*/ 75248 w 1305333"/>
                  <a:gd name="connsiteY18-434" fmla="*/ 303202 h 1424419"/>
                  <a:gd name="connsiteX19-435" fmla="*/ 106293 w 1305333"/>
                  <a:gd name="connsiteY19-436" fmla="*/ 282597 h 1424419"/>
                  <a:gd name="connsiteX20-437" fmla="*/ 541533 w 1305333"/>
                  <a:gd name="connsiteY20-438" fmla="*/ 38110 h 1424419"/>
                  <a:gd name="connsiteX21-439" fmla="*/ 653528 w 1305333"/>
                  <a:gd name="connsiteY21-440" fmla="*/ 0 h 1424419"/>
                  <a:gd name="connsiteX0-441" fmla="*/ 653528 w 1305333"/>
                  <a:gd name="connsiteY0-442" fmla="*/ 0 h 1424419"/>
                  <a:gd name="connsiteX1-443" fmla="*/ 757287 w 1305333"/>
                  <a:gd name="connsiteY1-444" fmla="*/ 32444 h 1424419"/>
                  <a:gd name="connsiteX2-445" fmla="*/ 1206876 w 1305333"/>
                  <a:gd name="connsiteY2-446" fmla="*/ 284945 h 1424419"/>
                  <a:gd name="connsiteX3-447" fmla="*/ 1237706 w 1305333"/>
                  <a:gd name="connsiteY3-448" fmla="*/ 306775 h 1424419"/>
                  <a:gd name="connsiteX4-449" fmla="*/ 1301712 w 1305333"/>
                  <a:gd name="connsiteY4-450" fmla="*/ 442384 h 1424419"/>
                  <a:gd name="connsiteX5-451" fmla="*/ 1303099 w 1305333"/>
                  <a:gd name="connsiteY5-452" fmla="*/ 495558 h 1424419"/>
                  <a:gd name="connsiteX6-453" fmla="*/ 1303099 w 1305333"/>
                  <a:gd name="connsiteY6-454" fmla="*/ 952393 h 1424419"/>
                  <a:gd name="connsiteX7-455" fmla="*/ 1305306 w 1305333"/>
                  <a:gd name="connsiteY7-456" fmla="*/ 990115 h 1424419"/>
                  <a:gd name="connsiteX8-457" fmla="*/ 1211970 w 1305333"/>
                  <a:gd name="connsiteY8-458" fmla="*/ 1149621 h 1424419"/>
                  <a:gd name="connsiteX9-459" fmla="*/ 1172881 w 1305333"/>
                  <a:gd name="connsiteY9-460" fmla="*/ 1179342 h 1424419"/>
                  <a:gd name="connsiteX10-461" fmla="*/ 792288 w 1305333"/>
                  <a:gd name="connsiteY10-462" fmla="*/ 1385653 h 1424419"/>
                  <a:gd name="connsiteX11-463" fmla="*/ 522686 w 1305333"/>
                  <a:gd name="connsiteY11-464" fmla="*/ 1384922 h 1424419"/>
                  <a:gd name="connsiteX12-465" fmla="*/ 80344 w 1305333"/>
                  <a:gd name="connsiteY12-466" fmla="*/ 1139323 h 1424419"/>
                  <a:gd name="connsiteX13-467" fmla="*/ 68397 w 1305333"/>
                  <a:gd name="connsiteY13-468" fmla="*/ 1130059 h 1424419"/>
                  <a:gd name="connsiteX14-469" fmla="*/ 667 w 1305333"/>
                  <a:gd name="connsiteY14-470" fmla="*/ 999105 h 1424419"/>
                  <a:gd name="connsiteX15-471" fmla="*/ 0 w 1305333"/>
                  <a:gd name="connsiteY15-472" fmla="*/ 972364 h 1424419"/>
                  <a:gd name="connsiteX16-473" fmla="*/ 2496 w 1305333"/>
                  <a:gd name="connsiteY16-474" fmla="*/ 463106 h 1424419"/>
                  <a:gd name="connsiteX17-475" fmla="*/ 2458 w 1305333"/>
                  <a:gd name="connsiteY17-476" fmla="*/ 429563 h 1424419"/>
                  <a:gd name="connsiteX18-477" fmla="*/ 75248 w 1305333"/>
                  <a:gd name="connsiteY18-478" fmla="*/ 303202 h 1424419"/>
                  <a:gd name="connsiteX19-479" fmla="*/ 106293 w 1305333"/>
                  <a:gd name="connsiteY19-480" fmla="*/ 282597 h 1424419"/>
                  <a:gd name="connsiteX20-481" fmla="*/ 541533 w 1305333"/>
                  <a:gd name="connsiteY20-482" fmla="*/ 38110 h 1424419"/>
                  <a:gd name="connsiteX21-483" fmla="*/ 653528 w 1305333"/>
                  <a:gd name="connsiteY21-484" fmla="*/ 0 h 1424419"/>
                  <a:gd name="connsiteX0-485" fmla="*/ 653528 w 1305333"/>
                  <a:gd name="connsiteY0-486" fmla="*/ 0 h 1424419"/>
                  <a:gd name="connsiteX1-487" fmla="*/ 757287 w 1305333"/>
                  <a:gd name="connsiteY1-488" fmla="*/ 32444 h 1424419"/>
                  <a:gd name="connsiteX2-489" fmla="*/ 1206876 w 1305333"/>
                  <a:gd name="connsiteY2-490" fmla="*/ 284945 h 1424419"/>
                  <a:gd name="connsiteX3-491" fmla="*/ 1237706 w 1305333"/>
                  <a:gd name="connsiteY3-492" fmla="*/ 306775 h 1424419"/>
                  <a:gd name="connsiteX4-493" fmla="*/ 1301712 w 1305333"/>
                  <a:gd name="connsiteY4-494" fmla="*/ 442384 h 1424419"/>
                  <a:gd name="connsiteX5-495" fmla="*/ 1303099 w 1305333"/>
                  <a:gd name="connsiteY5-496" fmla="*/ 495558 h 1424419"/>
                  <a:gd name="connsiteX6-497" fmla="*/ 1303099 w 1305333"/>
                  <a:gd name="connsiteY6-498" fmla="*/ 952393 h 1424419"/>
                  <a:gd name="connsiteX7-499" fmla="*/ 1305306 w 1305333"/>
                  <a:gd name="connsiteY7-500" fmla="*/ 990115 h 1424419"/>
                  <a:gd name="connsiteX8-501" fmla="*/ 1236006 w 1305333"/>
                  <a:gd name="connsiteY8-502" fmla="*/ 1160932 h 1424419"/>
                  <a:gd name="connsiteX9-503" fmla="*/ 1172881 w 1305333"/>
                  <a:gd name="connsiteY9-504" fmla="*/ 1179342 h 1424419"/>
                  <a:gd name="connsiteX10-505" fmla="*/ 792288 w 1305333"/>
                  <a:gd name="connsiteY10-506" fmla="*/ 1385653 h 1424419"/>
                  <a:gd name="connsiteX11-507" fmla="*/ 522686 w 1305333"/>
                  <a:gd name="connsiteY11-508" fmla="*/ 1384922 h 1424419"/>
                  <a:gd name="connsiteX12-509" fmla="*/ 80344 w 1305333"/>
                  <a:gd name="connsiteY12-510" fmla="*/ 1139323 h 1424419"/>
                  <a:gd name="connsiteX13-511" fmla="*/ 68397 w 1305333"/>
                  <a:gd name="connsiteY13-512" fmla="*/ 1130059 h 1424419"/>
                  <a:gd name="connsiteX14-513" fmla="*/ 667 w 1305333"/>
                  <a:gd name="connsiteY14-514" fmla="*/ 999105 h 1424419"/>
                  <a:gd name="connsiteX15-515" fmla="*/ 0 w 1305333"/>
                  <a:gd name="connsiteY15-516" fmla="*/ 972364 h 1424419"/>
                  <a:gd name="connsiteX16-517" fmla="*/ 2496 w 1305333"/>
                  <a:gd name="connsiteY16-518" fmla="*/ 463106 h 1424419"/>
                  <a:gd name="connsiteX17-519" fmla="*/ 2458 w 1305333"/>
                  <a:gd name="connsiteY17-520" fmla="*/ 429563 h 1424419"/>
                  <a:gd name="connsiteX18-521" fmla="*/ 75248 w 1305333"/>
                  <a:gd name="connsiteY18-522" fmla="*/ 303202 h 1424419"/>
                  <a:gd name="connsiteX19-523" fmla="*/ 106293 w 1305333"/>
                  <a:gd name="connsiteY19-524" fmla="*/ 282597 h 1424419"/>
                  <a:gd name="connsiteX20-525" fmla="*/ 541533 w 1305333"/>
                  <a:gd name="connsiteY20-526" fmla="*/ 38110 h 1424419"/>
                  <a:gd name="connsiteX21-527" fmla="*/ 653528 w 1305333"/>
                  <a:gd name="connsiteY21-528" fmla="*/ 0 h 1424419"/>
                  <a:gd name="connsiteX0-529" fmla="*/ 653528 w 1313169"/>
                  <a:gd name="connsiteY0-530" fmla="*/ 0 h 1424419"/>
                  <a:gd name="connsiteX1-531" fmla="*/ 757287 w 1313169"/>
                  <a:gd name="connsiteY1-532" fmla="*/ 32444 h 1424419"/>
                  <a:gd name="connsiteX2-533" fmla="*/ 1206876 w 1313169"/>
                  <a:gd name="connsiteY2-534" fmla="*/ 284945 h 1424419"/>
                  <a:gd name="connsiteX3-535" fmla="*/ 1237706 w 1313169"/>
                  <a:gd name="connsiteY3-536" fmla="*/ 306775 h 1424419"/>
                  <a:gd name="connsiteX4-537" fmla="*/ 1301712 w 1313169"/>
                  <a:gd name="connsiteY4-538" fmla="*/ 442384 h 1424419"/>
                  <a:gd name="connsiteX5-539" fmla="*/ 1303099 w 1313169"/>
                  <a:gd name="connsiteY5-540" fmla="*/ 495558 h 1424419"/>
                  <a:gd name="connsiteX6-541" fmla="*/ 1303099 w 1313169"/>
                  <a:gd name="connsiteY6-542" fmla="*/ 952393 h 1424419"/>
                  <a:gd name="connsiteX7-543" fmla="*/ 1305306 w 1313169"/>
                  <a:gd name="connsiteY7-544" fmla="*/ 990115 h 1424419"/>
                  <a:gd name="connsiteX8-545" fmla="*/ 1271352 w 1313169"/>
                  <a:gd name="connsiteY8-546" fmla="*/ 1142552 h 1424419"/>
                  <a:gd name="connsiteX9-547" fmla="*/ 1172881 w 1313169"/>
                  <a:gd name="connsiteY9-548" fmla="*/ 1179342 h 1424419"/>
                  <a:gd name="connsiteX10-549" fmla="*/ 792288 w 1313169"/>
                  <a:gd name="connsiteY10-550" fmla="*/ 1385653 h 1424419"/>
                  <a:gd name="connsiteX11-551" fmla="*/ 522686 w 1313169"/>
                  <a:gd name="connsiteY11-552" fmla="*/ 1384922 h 1424419"/>
                  <a:gd name="connsiteX12-553" fmla="*/ 80344 w 1313169"/>
                  <a:gd name="connsiteY12-554" fmla="*/ 1139323 h 1424419"/>
                  <a:gd name="connsiteX13-555" fmla="*/ 68397 w 1313169"/>
                  <a:gd name="connsiteY13-556" fmla="*/ 1130059 h 1424419"/>
                  <a:gd name="connsiteX14-557" fmla="*/ 667 w 1313169"/>
                  <a:gd name="connsiteY14-558" fmla="*/ 999105 h 1424419"/>
                  <a:gd name="connsiteX15-559" fmla="*/ 0 w 1313169"/>
                  <a:gd name="connsiteY15-560" fmla="*/ 972364 h 1424419"/>
                  <a:gd name="connsiteX16-561" fmla="*/ 2496 w 1313169"/>
                  <a:gd name="connsiteY16-562" fmla="*/ 463106 h 1424419"/>
                  <a:gd name="connsiteX17-563" fmla="*/ 2458 w 1313169"/>
                  <a:gd name="connsiteY17-564" fmla="*/ 429563 h 1424419"/>
                  <a:gd name="connsiteX18-565" fmla="*/ 75248 w 1313169"/>
                  <a:gd name="connsiteY18-566" fmla="*/ 303202 h 1424419"/>
                  <a:gd name="connsiteX19-567" fmla="*/ 106293 w 1313169"/>
                  <a:gd name="connsiteY19-568" fmla="*/ 282597 h 1424419"/>
                  <a:gd name="connsiteX20-569" fmla="*/ 541533 w 1313169"/>
                  <a:gd name="connsiteY20-570" fmla="*/ 38110 h 1424419"/>
                  <a:gd name="connsiteX21-571" fmla="*/ 653528 w 1313169"/>
                  <a:gd name="connsiteY21-572" fmla="*/ 0 h 1424419"/>
                  <a:gd name="connsiteX0-573" fmla="*/ 653528 w 1306267"/>
                  <a:gd name="connsiteY0-574" fmla="*/ 0 h 1424419"/>
                  <a:gd name="connsiteX1-575" fmla="*/ 757287 w 1306267"/>
                  <a:gd name="connsiteY1-576" fmla="*/ 32444 h 1424419"/>
                  <a:gd name="connsiteX2-577" fmla="*/ 1206876 w 1306267"/>
                  <a:gd name="connsiteY2-578" fmla="*/ 284945 h 1424419"/>
                  <a:gd name="connsiteX3-579" fmla="*/ 1237706 w 1306267"/>
                  <a:gd name="connsiteY3-580" fmla="*/ 306775 h 1424419"/>
                  <a:gd name="connsiteX4-581" fmla="*/ 1301712 w 1306267"/>
                  <a:gd name="connsiteY4-582" fmla="*/ 442384 h 1424419"/>
                  <a:gd name="connsiteX5-583" fmla="*/ 1303099 w 1306267"/>
                  <a:gd name="connsiteY5-584" fmla="*/ 495558 h 1424419"/>
                  <a:gd name="connsiteX6-585" fmla="*/ 1303099 w 1306267"/>
                  <a:gd name="connsiteY6-586" fmla="*/ 952393 h 1424419"/>
                  <a:gd name="connsiteX7-587" fmla="*/ 1305306 w 1306267"/>
                  <a:gd name="connsiteY7-588" fmla="*/ 990115 h 1424419"/>
                  <a:gd name="connsiteX8-589" fmla="*/ 1255800 w 1306267"/>
                  <a:gd name="connsiteY8-590" fmla="*/ 1142552 h 1424419"/>
                  <a:gd name="connsiteX9-591" fmla="*/ 1172881 w 1306267"/>
                  <a:gd name="connsiteY9-592" fmla="*/ 1179342 h 1424419"/>
                  <a:gd name="connsiteX10-593" fmla="*/ 792288 w 1306267"/>
                  <a:gd name="connsiteY10-594" fmla="*/ 1385653 h 1424419"/>
                  <a:gd name="connsiteX11-595" fmla="*/ 522686 w 1306267"/>
                  <a:gd name="connsiteY11-596" fmla="*/ 1384922 h 1424419"/>
                  <a:gd name="connsiteX12-597" fmla="*/ 80344 w 1306267"/>
                  <a:gd name="connsiteY12-598" fmla="*/ 1139323 h 1424419"/>
                  <a:gd name="connsiteX13-599" fmla="*/ 68397 w 1306267"/>
                  <a:gd name="connsiteY13-600" fmla="*/ 1130059 h 1424419"/>
                  <a:gd name="connsiteX14-601" fmla="*/ 667 w 1306267"/>
                  <a:gd name="connsiteY14-602" fmla="*/ 999105 h 1424419"/>
                  <a:gd name="connsiteX15-603" fmla="*/ 0 w 1306267"/>
                  <a:gd name="connsiteY15-604" fmla="*/ 972364 h 1424419"/>
                  <a:gd name="connsiteX16-605" fmla="*/ 2496 w 1306267"/>
                  <a:gd name="connsiteY16-606" fmla="*/ 463106 h 1424419"/>
                  <a:gd name="connsiteX17-607" fmla="*/ 2458 w 1306267"/>
                  <a:gd name="connsiteY17-608" fmla="*/ 429563 h 1424419"/>
                  <a:gd name="connsiteX18-609" fmla="*/ 75248 w 1306267"/>
                  <a:gd name="connsiteY18-610" fmla="*/ 303202 h 1424419"/>
                  <a:gd name="connsiteX19-611" fmla="*/ 106293 w 1306267"/>
                  <a:gd name="connsiteY19-612" fmla="*/ 282597 h 1424419"/>
                  <a:gd name="connsiteX20-613" fmla="*/ 541533 w 1306267"/>
                  <a:gd name="connsiteY20-614" fmla="*/ 38110 h 1424419"/>
                  <a:gd name="connsiteX21-615" fmla="*/ 653528 w 1306267"/>
                  <a:gd name="connsiteY21-616" fmla="*/ 0 h 1424419"/>
                  <a:gd name="connsiteX0-617" fmla="*/ 653528 w 1306267"/>
                  <a:gd name="connsiteY0-618" fmla="*/ 0 h 1424419"/>
                  <a:gd name="connsiteX1-619" fmla="*/ 757287 w 1306267"/>
                  <a:gd name="connsiteY1-620" fmla="*/ 32444 h 1424419"/>
                  <a:gd name="connsiteX2-621" fmla="*/ 1206876 w 1306267"/>
                  <a:gd name="connsiteY2-622" fmla="*/ 284945 h 1424419"/>
                  <a:gd name="connsiteX3-623" fmla="*/ 1237706 w 1306267"/>
                  <a:gd name="connsiteY3-624" fmla="*/ 306775 h 1424419"/>
                  <a:gd name="connsiteX4-625" fmla="*/ 1301712 w 1306267"/>
                  <a:gd name="connsiteY4-626" fmla="*/ 442384 h 1424419"/>
                  <a:gd name="connsiteX5-627" fmla="*/ 1303099 w 1306267"/>
                  <a:gd name="connsiteY5-628" fmla="*/ 495558 h 1424419"/>
                  <a:gd name="connsiteX6-629" fmla="*/ 1303099 w 1306267"/>
                  <a:gd name="connsiteY6-630" fmla="*/ 952393 h 1424419"/>
                  <a:gd name="connsiteX7-631" fmla="*/ 1305306 w 1306267"/>
                  <a:gd name="connsiteY7-632" fmla="*/ 990115 h 1424419"/>
                  <a:gd name="connsiteX8-633" fmla="*/ 1255800 w 1306267"/>
                  <a:gd name="connsiteY8-634" fmla="*/ 1142552 h 1424419"/>
                  <a:gd name="connsiteX9-635" fmla="*/ 1172881 w 1306267"/>
                  <a:gd name="connsiteY9-636" fmla="*/ 1179342 h 1424419"/>
                  <a:gd name="connsiteX10-637" fmla="*/ 792288 w 1306267"/>
                  <a:gd name="connsiteY10-638" fmla="*/ 1385653 h 1424419"/>
                  <a:gd name="connsiteX11-639" fmla="*/ 522686 w 1306267"/>
                  <a:gd name="connsiteY11-640" fmla="*/ 1384922 h 1424419"/>
                  <a:gd name="connsiteX12-641" fmla="*/ 80344 w 1306267"/>
                  <a:gd name="connsiteY12-642" fmla="*/ 1139323 h 1424419"/>
                  <a:gd name="connsiteX13-643" fmla="*/ 61328 w 1306267"/>
                  <a:gd name="connsiteY13-644" fmla="*/ 1127231 h 1424419"/>
                  <a:gd name="connsiteX14-645" fmla="*/ 667 w 1306267"/>
                  <a:gd name="connsiteY14-646" fmla="*/ 999105 h 1424419"/>
                  <a:gd name="connsiteX15-647" fmla="*/ 0 w 1306267"/>
                  <a:gd name="connsiteY15-648" fmla="*/ 972364 h 1424419"/>
                  <a:gd name="connsiteX16-649" fmla="*/ 2496 w 1306267"/>
                  <a:gd name="connsiteY16-650" fmla="*/ 463106 h 1424419"/>
                  <a:gd name="connsiteX17-651" fmla="*/ 2458 w 1306267"/>
                  <a:gd name="connsiteY17-652" fmla="*/ 429563 h 1424419"/>
                  <a:gd name="connsiteX18-653" fmla="*/ 75248 w 1306267"/>
                  <a:gd name="connsiteY18-654" fmla="*/ 303202 h 1424419"/>
                  <a:gd name="connsiteX19-655" fmla="*/ 106293 w 1306267"/>
                  <a:gd name="connsiteY19-656" fmla="*/ 282597 h 1424419"/>
                  <a:gd name="connsiteX20-657" fmla="*/ 541533 w 1306267"/>
                  <a:gd name="connsiteY20-658" fmla="*/ 38110 h 1424419"/>
                  <a:gd name="connsiteX21-659" fmla="*/ 653528 w 1306267"/>
                  <a:gd name="connsiteY21-660" fmla="*/ 0 h 1424419"/>
                  <a:gd name="connsiteX0-661" fmla="*/ 653528 w 1306267"/>
                  <a:gd name="connsiteY0-662" fmla="*/ 0 h 1424419"/>
                  <a:gd name="connsiteX1-663" fmla="*/ 757287 w 1306267"/>
                  <a:gd name="connsiteY1-664" fmla="*/ 32444 h 1424419"/>
                  <a:gd name="connsiteX2-665" fmla="*/ 1206876 w 1306267"/>
                  <a:gd name="connsiteY2-666" fmla="*/ 284945 h 1424419"/>
                  <a:gd name="connsiteX3-667" fmla="*/ 1237706 w 1306267"/>
                  <a:gd name="connsiteY3-668" fmla="*/ 306775 h 1424419"/>
                  <a:gd name="connsiteX4-669" fmla="*/ 1301712 w 1306267"/>
                  <a:gd name="connsiteY4-670" fmla="*/ 442384 h 1424419"/>
                  <a:gd name="connsiteX5-671" fmla="*/ 1303099 w 1306267"/>
                  <a:gd name="connsiteY5-672" fmla="*/ 495558 h 1424419"/>
                  <a:gd name="connsiteX6-673" fmla="*/ 1303099 w 1306267"/>
                  <a:gd name="connsiteY6-674" fmla="*/ 952393 h 1424419"/>
                  <a:gd name="connsiteX7-675" fmla="*/ 1305306 w 1306267"/>
                  <a:gd name="connsiteY7-676" fmla="*/ 990115 h 1424419"/>
                  <a:gd name="connsiteX8-677" fmla="*/ 1255800 w 1306267"/>
                  <a:gd name="connsiteY8-678" fmla="*/ 1142552 h 1424419"/>
                  <a:gd name="connsiteX9-679" fmla="*/ 1172881 w 1306267"/>
                  <a:gd name="connsiteY9-680" fmla="*/ 1179342 h 1424419"/>
                  <a:gd name="connsiteX10-681" fmla="*/ 792288 w 1306267"/>
                  <a:gd name="connsiteY10-682" fmla="*/ 1385653 h 1424419"/>
                  <a:gd name="connsiteX11-683" fmla="*/ 522686 w 1306267"/>
                  <a:gd name="connsiteY11-684" fmla="*/ 1384922 h 1424419"/>
                  <a:gd name="connsiteX12-685" fmla="*/ 80344 w 1306267"/>
                  <a:gd name="connsiteY12-686" fmla="*/ 1139323 h 1424419"/>
                  <a:gd name="connsiteX13-687" fmla="*/ 61328 w 1306267"/>
                  <a:gd name="connsiteY13-688" fmla="*/ 1127231 h 1424419"/>
                  <a:gd name="connsiteX14-689" fmla="*/ 667 w 1306267"/>
                  <a:gd name="connsiteY14-690" fmla="*/ 999105 h 1424419"/>
                  <a:gd name="connsiteX15-691" fmla="*/ 0 w 1306267"/>
                  <a:gd name="connsiteY15-692" fmla="*/ 972364 h 1424419"/>
                  <a:gd name="connsiteX16-693" fmla="*/ 2496 w 1306267"/>
                  <a:gd name="connsiteY16-694" fmla="*/ 463106 h 1424419"/>
                  <a:gd name="connsiteX17-695" fmla="*/ 2458 w 1306267"/>
                  <a:gd name="connsiteY17-696" fmla="*/ 429563 h 1424419"/>
                  <a:gd name="connsiteX18-697" fmla="*/ 75248 w 1306267"/>
                  <a:gd name="connsiteY18-698" fmla="*/ 303202 h 1424419"/>
                  <a:gd name="connsiteX19-699" fmla="*/ 106293 w 1306267"/>
                  <a:gd name="connsiteY19-700" fmla="*/ 282597 h 1424419"/>
                  <a:gd name="connsiteX20-701" fmla="*/ 541533 w 1306267"/>
                  <a:gd name="connsiteY20-702" fmla="*/ 38110 h 1424419"/>
                  <a:gd name="connsiteX21-703" fmla="*/ 653528 w 1306267"/>
                  <a:gd name="connsiteY21-704" fmla="*/ 0 h 1424419"/>
                  <a:gd name="connsiteX0-705" fmla="*/ 653528 w 1306267"/>
                  <a:gd name="connsiteY0-706" fmla="*/ 0 h 1424419"/>
                  <a:gd name="connsiteX1-707" fmla="*/ 757287 w 1306267"/>
                  <a:gd name="connsiteY1-708" fmla="*/ 32444 h 1424419"/>
                  <a:gd name="connsiteX2-709" fmla="*/ 1206876 w 1306267"/>
                  <a:gd name="connsiteY2-710" fmla="*/ 284945 h 1424419"/>
                  <a:gd name="connsiteX3-711" fmla="*/ 1237706 w 1306267"/>
                  <a:gd name="connsiteY3-712" fmla="*/ 306775 h 1424419"/>
                  <a:gd name="connsiteX4-713" fmla="*/ 1301712 w 1306267"/>
                  <a:gd name="connsiteY4-714" fmla="*/ 442384 h 1424419"/>
                  <a:gd name="connsiteX5-715" fmla="*/ 1303099 w 1306267"/>
                  <a:gd name="connsiteY5-716" fmla="*/ 495558 h 1424419"/>
                  <a:gd name="connsiteX6-717" fmla="*/ 1303099 w 1306267"/>
                  <a:gd name="connsiteY6-718" fmla="*/ 952393 h 1424419"/>
                  <a:gd name="connsiteX7-719" fmla="*/ 1305306 w 1306267"/>
                  <a:gd name="connsiteY7-720" fmla="*/ 990115 h 1424419"/>
                  <a:gd name="connsiteX8-721" fmla="*/ 1255800 w 1306267"/>
                  <a:gd name="connsiteY8-722" fmla="*/ 1142552 h 1424419"/>
                  <a:gd name="connsiteX9-723" fmla="*/ 1172881 w 1306267"/>
                  <a:gd name="connsiteY9-724" fmla="*/ 1179342 h 1424419"/>
                  <a:gd name="connsiteX10-725" fmla="*/ 792288 w 1306267"/>
                  <a:gd name="connsiteY10-726" fmla="*/ 1385653 h 1424419"/>
                  <a:gd name="connsiteX11-727" fmla="*/ 522686 w 1306267"/>
                  <a:gd name="connsiteY11-728" fmla="*/ 1384922 h 1424419"/>
                  <a:gd name="connsiteX12-729" fmla="*/ 90241 w 1306267"/>
                  <a:gd name="connsiteY12-730" fmla="*/ 1150634 h 1424419"/>
                  <a:gd name="connsiteX13-731" fmla="*/ 61328 w 1306267"/>
                  <a:gd name="connsiteY13-732" fmla="*/ 1127231 h 1424419"/>
                  <a:gd name="connsiteX14-733" fmla="*/ 667 w 1306267"/>
                  <a:gd name="connsiteY14-734" fmla="*/ 999105 h 1424419"/>
                  <a:gd name="connsiteX15-735" fmla="*/ 0 w 1306267"/>
                  <a:gd name="connsiteY15-736" fmla="*/ 972364 h 1424419"/>
                  <a:gd name="connsiteX16-737" fmla="*/ 2496 w 1306267"/>
                  <a:gd name="connsiteY16-738" fmla="*/ 463106 h 1424419"/>
                  <a:gd name="connsiteX17-739" fmla="*/ 2458 w 1306267"/>
                  <a:gd name="connsiteY17-740" fmla="*/ 429563 h 1424419"/>
                  <a:gd name="connsiteX18-741" fmla="*/ 75248 w 1306267"/>
                  <a:gd name="connsiteY18-742" fmla="*/ 303202 h 1424419"/>
                  <a:gd name="connsiteX19-743" fmla="*/ 106293 w 1306267"/>
                  <a:gd name="connsiteY19-744" fmla="*/ 282597 h 1424419"/>
                  <a:gd name="connsiteX20-745" fmla="*/ 541533 w 1306267"/>
                  <a:gd name="connsiteY20-746" fmla="*/ 38110 h 1424419"/>
                  <a:gd name="connsiteX21-747" fmla="*/ 653528 w 1306267"/>
                  <a:gd name="connsiteY21-748" fmla="*/ 0 h 1424419"/>
                  <a:gd name="connsiteX0-749" fmla="*/ 653528 w 1306267"/>
                  <a:gd name="connsiteY0-750" fmla="*/ 0 h 1424419"/>
                  <a:gd name="connsiteX1-751" fmla="*/ 757287 w 1306267"/>
                  <a:gd name="connsiteY1-752" fmla="*/ 32444 h 1424419"/>
                  <a:gd name="connsiteX2-753" fmla="*/ 1206876 w 1306267"/>
                  <a:gd name="connsiteY2-754" fmla="*/ 284945 h 1424419"/>
                  <a:gd name="connsiteX3-755" fmla="*/ 1237706 w 1306267"/>
                  <a:gd name="connsiteY3-756" fmla="*/ 306775 h 1424419"/>
                  <a:gd name="connsiteX4-757" fmla="*/ 1301712 w 1306267"/>
                  <a:gd name="connsiteY4-758" fmla="*/ 442384 h 1424419"/>
                  <a:gd name="connsiteX5-759" fmla="*/ 1303099 w 1306267"/>
                  <a:gd name="connsiteY5-760" fmla="*/ 495558 h 1424419"/>
                  <a:gd name="connsiteX6-761" fmla="*/ 1303099 w 1306267"/>
                  <a:gd name="connsiteY6-762" fmla="*/ 952393 h 1424419"/>
                  <a:gd name="connsiteX7-763" fmla="*/ 1305306 w 1306267"/>
                  <a:gd name="connsiteY7-764" fmla="*/ 990115 h 1424419"/>
                  <a:gd name="connsiteX8-765" fmla="*/ 1255800 w 1306267"/>
                  <a:gd name="connsiteY8-766" fmla="*/ 1142552 h 1424419"/>
                  <a:gd name="connsiteX9-767" fmla="*/ 1172881 w 1306267"/>
                  <a:gd name="connsiteY9-768" fmla="*/ 1179342 h 1424419"/>
                  <a:gd name="connsiteX10-769" fmla="*/ 792288 w 1306267"/>
                  <a:gd name="connsiteY10-770" fmla="*/ 1385653 h 1424419"/>
                  <a:gd name="connsiteX11-771" fmla="*/ 522686 w 1306267"/>
                  <a:gd name="connsiteY11-772" fmla="*/ 1384922 h 1424419"/>
                  <a:gd name="connsiteX12-773" fmla="*/ 90241 w 1306267"/>
                  <a:gd name="connsiteY12-774" fmla="*/ 1150634 h 1424419"/>
                  <a:gd name="connsiteX13-775" fmla="*/ 61328 w 1306267"/>
                  <a:gd name="connsiteY13-776" fmla="*/ 1127231 h 1424419"/>
                  <a:gd name="connsiteX14-777" fmla="*/ 667 w 1306267"/>
                  <a:gd name="connsiteY14-778" fmla="*/ 999105 h 1424419"/>
                  <a:gd name="connsiteX15-779" fmla="*/ 0 w 1306267"/>
                  <a:gd name="connsiteY15-780" fmla="*/ 972364 h 1424419"/>
                  <a:gd name="connsiteX16-781" fmla="*/ 2496 w 1306267"/>
                  <a:gd name="connsiteY16-782" fmla="*/ 463106 h 1424419"/>
                  <a:gd name="connsiteX17-783" fmla="*/ 2458 w 1306267"/>
                  <a:gd name="connsiteY17-784" fmla="*/ 429563 h 1424419"/>
                  <a:gd name="connsiteX18-785" fmla="*/ 75248 w 1306267"/>
                  <a:gd name="connsiteY18-786" fmla="*/ 303202 h 1424419"/>
                  <a:gd name="connsiteX19-787" fmla="*/ 106293 w 1306267"/>
                  <a:gd name="connsiteY19-788" fmla="*/ 282597 h 1424419"/>
                  <a:gd name="connsiteX20-789" fmla="*/ 541533 w 1306267"/>
                  <a:gd name="connsiteY20-790" fmla="*/ 38110 h 1424419"/>
                  <a:gd name="connsiteX21-791" fmla="*/ 653528 w 1306267"/>
                  <a:gd name="connsiteY21-792" fmla="*/ 0 h 1424419"/>
                  <a:gd name="connsiteX0-793" fmla="*/ 653528 w 1306267"/>
                  <a:gd name="connsiteY0-794" fmla="*/ 0 h 1424419"/>
                  <a:gd name="connsiteX1-795" fmla="*/ 757287 w 1306267"/>
                  <a:gd name="connsiteY1-796" fmla="*/ 32444 h 1424419"/>
                  <a:gd name="connsiteX2-797" fmla="*/ 1206876 w 1306267"/>
                  <a:gd name="connsiteY2-798" fmla="*/ 284945 h 1424419"/>
                  <a:gd name="connsiteX3-799" fmla="*/ 1237706 w 1306267"/>
                  <a:gd name="connsiteY3-800" fmla="*/ 306775 h 1424419"/>
                  <a:gd name="connsiteX4-801" fmla="*/ 1301712 w 1306267"/>
                  <a:gd name="connsiteY4-802" fmla="*/ 442384 h 1424419"/>
                  <a:gd name="connsiteX5-803" fmla="*/ 1303099 w 1306267"/>
                  <a:gd name="connsiteY5-804" fmla="*/ 495558 h 1424419"/>
                  <a:gd name="connsiteX6-805" fmla="*/ 1303099 w 1306267"/>
                  <a:gd name="connsiteY6-806" fmla="*/ 952393 h 1424419"/>
                  <a:gd name="connsiteX7-807" fmla="*/ 1305306 w 1306267"/>
                  <a:gd name="connsiteY7-808" fmla="*/ 990115 h 1424419"/>
                  <a:gd name="connsiteX8-809" fmla="*/ 1255800 w 1306267"/>
                  <a:gd name="connsiteY8-810" fmla="*/ 1142552 h 1424419"/>
                  <a:gd name="connsiteX9-811" fmla="*/ 1172881 w 1306267"/>
                  <a:gd name="connsiteY9-812" fmla="*/ 1179342 h 1424419"/>
                  <a:gd name="connsiteX10-813" fmla="*/ 792288 w 1306267"/>
                  <a:gd name="connsiteY10-814" fmla="*/ 1385653 h 1424419"/>
                  <a:gd name="connsiteX11-815" fmla="*/ 522686 w 1306267"/>
                  <a:gd name="connsiteY11-816" fmla="*/ 1384922 h 1424419"/>
                  <a:gd name="connsiteX12-817" fmla="*/ 90241 w 1306267"/>
                  <a:gd name="connsiteY12-818" fmla="*/ 1150634 h 1424419"/>
                  <a:gd name="connsiteX13-819" fmla="*/ 61328 w 1306267"/>
                  <a:gd name="connsiteY13-820" fmla="*/ 1127231 h 1424419"/>
                  <a:gd name="connsiteX14-821" fmla="*/ 667 w 1306267"/>
                  <a:gd name="connsiteY14-822" fmla="*/ 999105 h 1424419"/>
                  <a:gd name="connsiteX15-823" fmla="*/ 0 w 1306267"/>
                  <a:gd name="connsiteY15-824" fmla="*/ 972364 h 1424419"/>
                  <a:gd name="connsiteX16-825" fmla="*/ 2496 w 1306267"/>
                  <a:gd name="connsiteY16-826" fmla="*/ 463106 h 1424419"/>
                  <a:gd name="connsiteX17-827" fmla="*/ 2458 w 1306267"/>
                  <a:gd name="connsiteY17-828" fmla="*/ 429563 h 1424419"/>
                  <a:gd name="connsiteX18-829" fmla="*/ 75248 w 1306267"/>
                  <a:gd name="connsiteY18-830" fmla="*/ 303202 h 1424419"/>
                  <a:gd name="connsiteX19-831" fmla="*/ 106293 w 1306267"/>
                  <a:gd name="connsiteY19-832" fmla="*/ 282597 h 1424419"/>
                  <a:gd name="connsiteX20-833" fmla="*/ 541533 w 1306267"/>
                  <a:gd name="connsiteY20-834" fmla="*/ 38110 h 1424419"/>
                  <a:gd name="connsiteX21-835" fmla="*/ 653528 w 1306267"/>
                  <a:gd name="connsiteY21-836" fmla="*/ 0 h 1424419"/>
                  <a:gd name="connsiteX0-837" fmla="*/ 653528 w 1306267"/>
                  <a:gd name="connsiteY0-838" fmla="*/ 0 h 1424419"/>
                  <a:gd name="connsiteX1-839" fmla="*/ 757287 w 1306267"/>
                  <a:gd name="connsiteY1-840" fmla="*/ 32444 h 1424419"/>
                  <a:gd name="connsiteX2-841" fmla="*/ 1206876 w 1306267"/>
                  <a:gd name="connsiteY2-842" fmla="*/ 284945 h 1424419"/>
                  <a:gd name="connsiteX3-843" fmla="*/ 1237706 w 1306267"/>
                  <a:gd name="connsiteY3-844" fmla="*/ 306775 h 1424419"/>
                  <a:gd name="connsiteX4-845" fmla="*/ 1301712 w 1306267"/>
                  <a:gd name="connsiteY4-846" fmla="*/ 442384 h 1424419"/>
                  <a:gd name="connsiteX5-847" fmla="*/ 1303099 w 1306267"/>
                  <a:gd name="connsiteY5-848" fmla="*/ 495558 h 1424419"/>
                  <a:gd name="connsiteX6-849" fmla="*/ 1303099 w 1306267"/>
                  <a:gd name="connsiteY6-850" fmla="*/ 952393 h 1424419"/>
                  <a:gd name="connsiteX7-851" fmla="*/ 1305306 w 1306267"/>
                  <a:gd name="connsiteY7-852" fmla="*/ 990115 h 1424419"/>
                  <a:gd name="connsiteX8-853" fmla="*/ 1255800 w 1306267"/>
                  <a:gd name="connsiteY8-854" fmla="*/ 1142552 h 1424419"/>
                  <a:gd name="connsiteX9-855" fmla="*/ 1172881 w 1306267"/>
                  <a:gd name="connsiteY9-856" fmla="*/ 1179342 h 1424419"/>
                  <a:gd name="connsiteX10-857" fmla="*/ 792288 w 1306267"/>
                  <a:gd name="connsiteY10-858" fmla="*/ 1385653 h 1424419"/>
                  <a:gd name="connsiteX11-859" fmla="*/ 522686 w 1306267"/>
                  <a:gd name="connsiteY11-860" fmla="*/ 1384922 h 1424419"/>
                  <a:gd name="connsiteX12-861" fmla="*/ 90241 w 1306267"/>
                  <a:gd name="connsiteY12-862" fmla="*/ 1150634 h 1424419"/>
                  <a:gd name="connsiteX13-863" fmla="*/ 61328 w 1306267"/>
                  <a:gd name="connsiteY13-864" fmla="*/ 1127231 h 1424419"/>
                  <a:gd name="connsiteX14-865" fmla="*/ 667 w 1306267"/>
                  <a:gd name="connsiteY14-866" fmla="*/ 999105 h 1424419"/>
                  <a:gd name="connsiteX15-867" fmla="*/ 0 w 1306267"/>
                  <a:gd name="connsiteY15-868" fmla="*/ 972364 h 1424419"/>
                  <a:gd name="connsiteX16-869" fmla="*/ 2496 w 1306267"/>
                  <a:gd name="connsiteY16-870" fmla="*/ 463106 h 1424419"/>
                  <a:gd name="connsiteX17-871" fmla="*/ 2458 w 1306267"/>
                  <a:gd name="connsiteY17-872" fmla="*/ 429563 h 1424419"/>
                  <a:gd name="connsiteX18-873" fmla="*/ 75248 w 1306267"/>
                  <a:gd name="connsiteY18-874" fmla="*/ 303202 h 1424419"/>
                  <a:gd name="connsiteX19-875" fmla="*/ 106293 w 1306267"/>
                  <a:gd name="connsiteY19-876" fmla="*/ 282597 h 1424419"/>
                  <a:gd name="connsiteX20-877" fmla="*/ 541533 w 1306267"/>
                  <a:gd name="connsiteY20-878" fmla="*/ 38110 h 1424419"/>
                  <a:gd name="connsiteX21-879" fmla="*/ 653528 w 1306267"/>
                  <a:gd name="connsiteY21-880" fmla="*/ 0 h 1424419"/>
                  <a:gd name="connsiteX0-881" fmla="*/ 653528 w 1306267"/>
                  <a:gd name="connsiteY0-882" fmla="*/ 0 h 1424419"/>
                  <a:gd name="connsiteX1-883" fmla="*/ 757287 w 1306267"/>
                  <a:gd name="connsiteY1-884" fmla="*/ 32444 h 1424419"/>
                  <a:gd name="connsiteX2-885" fmla="*/ 1206876 w 1306267"/>
                  <a:gd name="connsiteY2-886" fmla="*/ 284945 h 1424419"/>
                  <a:gd name="connsiteX3-887" fmla="*/ 1237706 w 1306267"/>
                  <a:gd name="connsiteY3-888" fmla="*/ 306775 h 1424419"/>
                  <a:gd name="connsiteX4-889" fmla="*/ 1301712 w 1306267"/>
                  <a:gd name="connsiteY4-890" fmla="*/ 442384 h 1424419"/>
                  <a:gd name="connsiteX5-891" fmla="*/ 1303099 w 1306267"/>
                  <a:gd name="connsiteY5-892" fmla="*/ 495558 h 1424419"/>
                  <a:gd name="connsiteX6-893" fmla="*/ 1303099 w 1306267"/>
                  <a:gd name="connsiteY6-894" fmla="*/ 952393 h 1424419"/>
                  <a:gd name="connsiteX7-895" fmla="*/ 1305306 w 1306267"/>
                  <a:gd name="connsiteY7-896" fmla="*/ 990115 h 1424419"/>
                  <a:gd name="connsiteX8-897" fmla="*/ 1255800 w 1306267"/>
                  <a:gd name="connsiteY8-898" fmla="*/ 1142552 h 1424419"/>
                  <a:gd name="connsiteX9-899" fmla="*/ 1172881 w 1306267"/>
                  <a:gd name="connsiteY9-900" fmla="*/ 1179342 h 1424419"/>
                  <a:gd name="connsiteX10-901" fmla="*/ 792288 w 1306267"/>
                  <a:gd name="connsiteY10-902" fmla="*/ 1385653 h 1424419"/>
                  <a:gd name="connsiteX11-903" fmla="*/ 522686 w 1306267"/>
                  <a:gd name="connsiteY11-904" fmla="*/ 1384922 h 1424419"/>
                  <a:gd name="connsiteX12-905" fmla="*/ 90241 w 1306267"/>
                  <a:gd name="connsiteY12-906" fmla="*/ 1150634 h 1424419"/>
                  <a:gd name="connsiteX13-907" fmla="*/ 55672 w 1306267"/>
                  <a:gd name="connsiteY13-908" fmla="*/ 1124403 h 1424419"/>
                  <a:gd name="connsiteX14-909" fmla="*/ 667 w 1306267"/>
                  <a:gd name="connsiteY14-910" fmla="*/ 999105 h 1424419"/>
                  <a:gd name="connsiteX15-911" fmla="*/ 0 w 1306267"/>
                  <a:gd name="connsiteY15-912" fmla="*/ 972364 h 1424419"/>
                  <a:gd name="connsiteX16-913" fmla="*/ 2496 w 1306267"/>
                  <a:gd name="connsiteY16-914" fmla="*/ 463106 h 1424419"/>
                  <a:gd name="connsiteX17-915" fmla="*/ 2458 w 1306267"/>
                  <a:gd name="connsiteY17-916" fmla="*/ 429563 h 1424419"/>
                  <a:gd name="connsiteX18-917" fmla="*/ 75248 w 1306267"/>
                  <a:gd name="connsiteY18-918" fmla="*/ 303202 h 1424419"/>
                  <a:gd name="connsiteX19-919" fmla="*/ 106293 w 1306267"/>
                  <a:gd name="connsiteY19-920" fmla="*/ 282597 h 1424419"/>
                  <a:gd name="connsiteX20-921" fmla="*/ 541533 w 1306267"/>
                  <a:gd name="connsiteY20-922" fmla="*/ 38110 h 1424419"/>
                  <a:gd name="connsiteX21-923" fmla="*/ 653528 w 1306267"/>
                  <a:gd name="connsiteY21-924" fmla="*/ 0 h 1424419"/>
                  <a:gd name="connsiteX0-925" fmla="*/ 653528 w 1306267"/>
                  <a:gd name="connsiteY0-926" fmla="*/ 0 h 1424419"/>
                  <a:gd name="connsiteX1-927" fmla="*/ 757287 w 1306267"/>
                  <a:gd name="connsiteY1-928" fmla="*/ 32444 h 1424419"/>
                  <a:gd name="connsiteX2-929" fmla="*/ 1206876 w 1306267"/>
                  <a:gd name="connsiteY2-930" fmla="*/ 284945 h 1424419"/>
                  <a:gd name="connsiteX3-931" fmla="*/ 1237706 w 1306267"/>
                  <a:gd name="connsiteY3-932" fmla="*/ 306775 h 1424419"/>
                  <a:gd name="connsiteX4-933" fmla="*/ 1301712 w 1306267"/>
                  <a:gd name="connsiteY4-934" fmla="*/ 442384 h 1424419"/>
                  <a:gd name="connsiteX5-935" fmla="*/ 1303099 w 1306267"/>
                  <a:gd name="connsiteY5-936" fmla="*/ 495558 h 1424419"/>
                  <a:gd name="connsiteX6-937" fmla="*/ 1303099 w 1306267"/>
                  <a:gd name="connsiteY6-938" fmla="*/ 952393 h 1424419"/>
                  <a:gd name="connsiteX7-939" fmla="*/ 1305306 w 1306267"/>
                  <a:gd name="connsiteY7-940" fmla="*/ 990115 h 1424419"/>
                  <a:gd name="connsiteX8-941" fmla="*/ 1255800 w 1306267"/>
                  <a:gd name="connsiteY8-942" fmla="*/ 1142552 h 1424419"/>
                  <a:gd name="connsiteX9-943" fmla="*/ 1172881 w 1306267"/>
                  <a:gd name="connsiteY9-944" fmla="*/ 1179342 h 1424419"/>
                  <a:gd name="connsiteX10-945" fmla="*/ 792288 w 1306267"/>
                  <a:gd name="connsiteY10-946" fmla="*/ 1385653 h 1424419"/>
                  <a:gd name="connsiteX11-947" fmla="*/ 522686 w 1306267"/>
                  <a:gd name="connsiteY11-948" fmla="*/ 1384922 h 1424419"/>
                  <a:gd name="connsiteX12-949" fmla="*/ 90241 w 1306267"/>
                  <a:gd name="connsiteY12-950" fmla="*/ 1150634 h 1424419"/>
                  <a:gd name="connsiteX13-951" fmla="*/ 55672 w 1306267"/>
                  <a:gd name="connsiteY13-952" fmla="*/ 1124403 h 1424419"/>
                  <a:gd name="connsiteX14-953" fmla="*/ 667 w 1306267"/>
                  <a:gd name="connsiteY14-954" fmla="*/ 999105 h 1424419"/>
                  <a:gd name="connsiteX15-955" fmla="*/ 0 w 1306267"/>
                  <a:gd name="connsiteY15-956" fmla="*/ 972364 h 1424419"/>
                  <a:gd name="connsiteX16-957" fmla="*/ 2496 w 1306267"/>
                  <a:gd name="connsiteY16-958" fmla="*/ 463106 h 1424419"/>
                  <a:gd name="connsiteX17-959" fmla="*/ 2458 w 1306267"/>
                  <a:gd name="connsiteY17-960" fmla="*/ 429563 h 1424419"/>
                  <a:gd name="connsiteX18-961" fmla="*/ 75248 w 1306267"/>
                  <a:gd name="connsiteY18-962" fmla="*/ 303202 h 1424419"/>
                  <a:gd name="connsiteX19-963" fmla="*/ 106293 w 1306267"/>
                  <a:gd name="connsiteY19-964" fmla="*/ 282597 h 1424419"/>
                  <a:gd name="connsiteX20-965" fmla="*/ 541533 w 1306267"/>
                  <a:gd name="connsiteY20-966" fmla="*/ 38110 h 1424419"/>
                  <a:gd name="connsiteX21-967" fmla="*/ 653528 w 1306267"/>
                  <a:gd name="connsiteY21-968" fmla="*/ 0 h 1424419"/>
                  <a:gd name="connsiteX0-969" fmla="*/ 653528 w 1306267"/>
                  <a:gd name="connsiteY0-970" fmla="*/ 0 h 1424419"/>
                  <a:gd name="connsiteX1-971" fmla="*/ 757287 w 1306267"/>
                  <a:gd name="connsiteY1-972" fmla="*/ 32444 h 1424419"/>
                  <a:gd name="connsiteX2-973" fmla="*/ 1206876 w 1306267"/>
                  <a:gd name="connsiteY2-974" fmla="*/ 284945 h 1424419"/>
                  <a:gd name="connsiteX3-975" fmla="*/ 1237706 w 1306267"/>
                  <a:gd name="connsiteY3-976" fmla="*/ 306775 h 1424419"/>
                  <a:gd name="connsiteX4-977" fmla="*/ 1301712 w 1306267"/>
                  <a:gd name="connsiteY4-978" fmla="*/ 442384 h 1424419"/>
                  <a:gd name="connsiteX5-979" fmla="*/ 1303099 w 1306267"/>
                  <a:gd name="connsiteY5-980" fmla="*/ 495558 h 1424419"/>
                  <a:gd name="connsiteX6-981" fmla="*/ 1303099 w 1306267"/>
                  <a:gd name="connsiteY6-982" fmla="*/ 952393 h 1424419"/>
                  <a:gd name="connsiteX7-983" fmla="*/ 1305306 w 1306267"/>
                  <a:gd name="connsiteY7-984" fmla="*/ 990115 h 1424419"/>
                  <a:gd name="connsiteX8-985" fmla="*/ 1255800 w 1306267"/>
                  <a:gd name="connsiteY8-986" fmla="*/ 1142552 h 1424419"/>
                  <a:gd name="connsiteX9-987" fmla="*/ 1172881 w 1306267"/>
                  <a:gd name="connsiteY9-988" fmla="*/ 1179342 h 1424419"/>
                  <a:gd name="connsiteX10-989" fmla="*/ 792288 w 1306267"/>
                  <a:gd name="connsiteY10-990" fmla="*/ 1385653 h 1424419"/>
                  <a:gd name="connsiteX11-991" fmla="*/ 522686 w 1306267"/>
                  <a:gd name="connsiteY11-992" fmla="*/ 1384922 h 1424419"/>
                  <a:gd name="connsiteX12-993" fmla="*/ 90241 w 1306267"/>
                  <a:gd name="connsiteY12-994" fmla="*/ 1150634 h 1424419"/>
                  <a:gd name="connsiteX13-995" fmla="*/ 55672 w 1306267"/>
                  <a:gd name="connsiteY13-996" fmla="*/ 1124403 h 1424419"/>
                  <a:gd name="connsiteX14-997" fmla="*/ 667 w 1306267"/>
                  <a:gd name="connsiteY14-998" fmla="*/ 999105 h 1424419"/>
                  <a:gd name="connsiteX15-999" fmla="*/ 0 w 1306267"/>
                  <a:gd name="connsiteY15-1000" fmla="*/ 972364 h 1424419"/>
                  <a:gd name="connsiteX16-1001" fmla="*/ 2496 w 1306267"/>
                  <a:gd name="connsiteY16-1002" fmla="*/ 463106 h 1424419"/>
                  <a:gd name="connsiteX17-1003" fmla="*/ 2458 w 1306267"/>
                  <a:gd name="connsiteY17-1004" fmla="*/ 429563 h 1424419"/>
                  <a:gd name="connsiteX18-1005" fmla="*/ 75248 w 1306267"/>
                  <a:gd name="connsiteY18-1006" fmla="*/ 303202 h 1424419"/>
                  <a:gd name="connsiteX19-1007" fmla="*/ 106293 w 1306267"/>
                  <a:gd name="connsiteY19-1008" fmla="*/ 282597 h 1424419"/>
                  <a:gd name="connsiteX20-1009" fmla="*/ 541533 w 1306267"/>
                  <a:gd name="connsiteY20-1010" fmla="*/ 38110 h 1424419"/>
                  <a:gd name="connsiteX21-1011" fmla="*/ 653528 w 1306267"/>
                  <a:gd name="connsiteY21-1012" fmla="*/ 0 h 1424419"/>
                  <a:gd name="connsiteX0-1013" fmla="*/ 653528 w 1306267"/>
                  <a:gd name="connsiteY0-1014" fmla="*/ 0 h 1424419"/>
                  <a:gd name="connsiteX1-1015" fmla="*/ 757287 w 1306267"/>
                  <a:gd name="connsiteY1-1016" fmla="*/ 32444 h 1424419"/>
                  <a:gd name="connsiteX2-1017" fmla="*/ 1206876 w 1306267"/>
                  <a:gd name="connsiteY2-1018" fmla="*/ 284945 h 1424419"/>
                  <a:gd name="connsiteX3-1019" fmla="*/ 1237706 w 1306267"/>
                  <a:gd name="connsiteY3-1020" fmla="*/ 306775 h 1424419"/>
                  <a:gd name="connsiteX4-1021" fmla="*/ 1301712 w 1306267"/>
                  <a:gd name="connsiteY4-1022" fmla="*/ 442384 h 1424419"/>
                  <a:gd name="connsiteX5-1023" fmla="*/ 1303099 w 1306267"/>
                  <a:gd name="connsiteY5-1024" fmla="*/ 495558 h 1424419"/>
                  <a:gd name="connsiteX6-1025" fmla="*/ 1303099 w 1306267"/>
                  <a:gd name="connsiteY6-1026" fmla="*/ 952393 h 1424419"/>
                  <a:gd name="connsiteX7-1027" fmla="*/ 1305306 w 1306267"/>
                  <a:gd name="connsiteY7-1028" fmla="*/ 990115 h 1424419"/>
                  <a:gd name="connsiteX8-1029" fmla="*/ 1255800 w 1306267"/>
                  <a:gd name="connsiteY8-1030" fmla="*/ 1142552 h 1424419"/>
                  <a:gd name="connsiteX9-1031" fmla="*/ 1172881 w 1306267"/>
                  <a:gd name="connsiteY9-1032" fmla="*/ 1179342 h 1424419"/>
                  <a:gd name="connsiteX10-1033" fmla="*/ 792288 w 1306267"/>
                  <a:gd name="connsiteY10-1034" fmla="*/ 1385653 h 1424419"/>
                  <a:gd name="connsiteX11-1035" fmla="*/ 522686 w 1306267"/>
                  <a:gd name="connsiteY11-1036" fmla="*/ 1384922 h 1424419"/>
                  <a:gd name="connsiteX12-1037" fmla="*/ 90241 w 1306267"/>
                  <a:gd name="connsiteY12-1038" fmla="*/ 1150634 h 1424419"/>
                  <a:gd name="connsiteX13-1039" fmla="*/ 55672 w 1306267"/>
                  <a:gd name="connsiteY13-1040" fmla="*/ 1124403 h 1424419"/>
                  <a:gd name="connsiteX14-1041" fmla="*/ 667 w 1306267"/>
                  <a:gd name="connsiteY14-1042" fmla="*/ 999105 h 1424419"/>
                  <a:gd name="connsiteX15-1043" fmla="*/ 0 w 1306267"/>
                  <a:gd name="connsiteY15-1044" fmla="*/ 972364 h 1424419"/>
                  <a:gd name="connsiteX16-1045" fmla="*/ 2496 w 1306267"/>
                  <a:gd name="connsiteY16-1046" fmla="*/ 463106 h 1424419"/>
                  <a:gd name="connsiteX17-1047" fmla="*/ 2458 w 1306267"/>
                  <a:gd name="connsiteY17-1048" fmla="*/ 429563 h 1424419"/>
                  <a:gd name="connsiteX18-1049" fmla="*/ 75248 w 1306267"/>
                  <a:gd name="connsiteY18-1050" fmla="*/ 303202 h 1424419"/>
                  <a:gd name="connsiteX19-1051" fmla="*/ 106293 w 1306267"/>
                  <a:gd name="connsiteY19-1052" fmla="*/ 282597 h 1424419"/>
                  <a:gd name="connsiteX20-1053" fmla="*/ 541533 w 1306267"/>
                  <a:gd name="connsiteY20-1054" fmla="*/ 38110 h 1424419"/>
                  <a:gd name="connsiteX21-1055" fmla="*/ 653528 w 1306267"/>
                  <a:gd name="connsiteY21-1056" fmla="*/ 0 h 1424419"/>
                  <a:gd name="connsiteX0-1057" fmla="*/ 653528 w 1306267"/>
                  <a:gd name="connsiteY0-1058" fmla="*/ 0 h 1424419"/>
                  <a:gd name="connsiteX1-1059" fmla="*/ 757287 w 1306267"/>
                  <a:gd name="connsiteY1-1060" fmla="*/ 32444 h 1424419"/>
                  <a:gd name="connsiteX2-1061" fmla="*/ 1206876 w 1306267"/>
                  <a:gd name="connsiteY2-1062" fmla="*/ 284945 h 1424419"/>
                  <a:gd name="connsiteX3-1063" fmla="*/ 1237706 w 1306267"/>
                  <a:gd name="connsiteY3-1064" fmla="*/ 306775 h 1424419"/>
                  <a:gd name="connsiteX4-1065" fmla="*/ 1301712 w 1306267"/>
                  <a:gd name="connsiteY4-1066" fmla="*/ 442384 h 1424419"/>
                  <a:gd name="connsiteX5-1067" fmla="*/ 1303099 w 1306267"/>
                  <a:gd name="connsiteY5-1068" fmla="*/ 495558 h 1424419"/>
                  <a:gd name="connsiteX6-1069" fmla="*/ 1303099 w 1306267"/>
                  <a:gd name="connsiteY6-1070" fmla="*/ 952393 h 1424419"/>
                  <a:gd name="connsiteX7-1071" fmla="*/ 1305306 w 1306267"/>
                  <a:gd name="connsiteY7-1072" fmla="*/ 990115 h 1424419"/>
                  <a:gd name="connsiteX8-1073" fmla="*/ 1255800 w 1306267"/>
                  <a:gd name="connsiteY8-1074" fmla="*/ 1142552 h 1424419"/>
                  <a:gd name="connsiteX9-1075" fmla="*/ 1172881 w 1306267"/>
                  <a:gd name="connsiteY9-1076" fmla="*/ 1179342 h 1424419"/>
                  <a:gd name="connsiteX10-1077" fmla="*/ 792288 w 1306267"/>
                  <a:gd name="connsiteY10-1078" fmla="*/ 1385653 h 1424419"/>
                  <a:gd name="connsiteX11-1079" fmla="*/ 522686 w 1306267"/>
                  <a:gd name="connsiteY11-1080" fmla="*/ 1384922 h 1424419"/>
                  <a:gd name="connsiteX12-1081" fmla="*/ 90241 w 1306267"/>
                  <a:gd name="connsiteY12-1082" fmla="*/ 1150634 h 1424419"/>
                  <a:gd name="connsiteX13-1083" fmla="*/ 55672 w 1306267"/>
                  <a:gd name="connsiteY13-1084" fmla="*/ 1124403 h 1424419"/>
                  <a:gd name="connsiteX14-1085" fmla="*/ 667 w 1306267"/>
                  <a:gd name="connsiteY14-1086" fmla="*/ 999105 h 1424419"/>
                  <a:gd name="connsiteX15-1087" fmla="*/ 0 w 1306267"/>
                  <a:gd name="connsiteY15-1088" fmla="*/ 972364 h 1424419"/>
                  <a:gd name="connsiteX16-1089" fmla="*/ 2496 w 1306267"/>
                  <a:gd name="connsiteY16-1090" fmla="*/ 463106 h 1424419"/>
                  <a:gd name="connsiteX17-1091" fmla="*/ 2458 w 1306267"/>
                  <a:gd name="connsiteY17-1092" fmla="*/ 429563 h 1424419"/>
                  <a:gd name="connsiteX18-1093" fmla="*/ 75248 w 1306267"/>
                  <a:gd name="connsiteY18-1094" fmla="*/ 303202 h 1424419"/>
                  <a:gd name="connsiteX19-1095" fmla="*/ 106293 w 1306267"/>
                  <a:gd name="connsiteY19-1096" fmla="*/ 282597 h 1424419"/>
                  <a:gd name="connsiteX20-1097" fmla="*/ 541533 w 1306267"/>
                  <a:gd name="connsiteY20-1098" fmla="*/ 38110 h 1424419"/>
                  <a:gd name="connsiteX21-1099" fmla="*/ 653528 w 1306267"/>
                  <a:gd name="connsiteY21-1100" fmla="*/ 0 h 1424419"/>
                  <a:gd name="connsiteX0-1101" fmla="*/ 653528 w 1306267"/>
                  <a:gd name="connsiteY0-1102" fmla="*/ 0 h 1424419"/>
                  <a:gd name="connsiteX1-1103" fmla="*/ 757287 w 1306267"/>
                  <a:gd name="connsiteY1-1104" fmla="*/ 32444 h 1424419"/>
                  <a:gd name="connsiteX2-1105" fmla="*/ 1206876 w 1306267"/>
                  <a:gd name="connsiteY2-1106" fmla="*/ 284945 h 1424419"/>
                  <a:gd name="connsiteX3-1107" fmla="*/ 1237706 w 1306267"/>
                  <a:gd name="connsiteY3-1108" fmla="*/ 306775 h 1424419"/>
                  <a:gd name="connsiteX4-1109" fmla="*/ 1301712 w 1306267"/>
                  <a:gd name="connsiteY4-1110" fmla="*/ 442384 h 1424419"/>
                  <a:gd name="connsiteX5-1111" fmla="*/ 1303099 w 1306267"/>
                  <a:gd name="connsiteY5-1112" fmla="*/ 495558 h 1424419"/>
                  <a:gd name="connsiteX6-1113" fmla="*/ 1303099 w 1306267"/>
                  <a:gd name="connsiteY6-1114" fmla="*/ 952393 h 1424419"/>
                  <a:gd name="connsiteX7-1115" fmla="*/ 1305306 w 1306267"/>
                  <a:gd name="connsiteY7-1116" fmla="*/ 990115 h 1424419"/>
                  <a:gd name="connsiteX8-1117" fmla="*/ 1255800 w 1306267"/>
                  <a:gd name="connsiteY8-1118" fmla="*/ 1142552 h 1424419"/>
                  <a:gd name="connsiteX9-1119" fmla="*/ 1172881 w 1306267"/>
                  <a:gd name="connsiteY9-1120" fmla="*/ 1179342 h 1424419"/>
                  <a:gd name="connsiteX10-1121" fmla="*/ 792288 w 1306267"/>
                  <a:gd name="connsiteY10-1122" fmla="*/ 1385653 h 1424419"/>
                  <a:gd name="connsiteX11-1123" fmla="*/ 522686 w 1306267"/>
                  <a:gd name="connsiteY11-1124" fmla="*/ 1384922 h 1424419"/>
                  <a:gd name="connsiteX12-1125" fmla="*/ 90241 w 1306267"/>
                  <a:gd name="connsiteY12-1126" fmla="*/ 1150634 h 1424419"/>
                  <a:gd name="connsiteX13-1127" fmla="*/ 48904 w 1306267"/>
                  <a:gd name="connsiteY13-1128" fmla="*/ 1124403 h 1424419"/>
                  <a:gd name="connsiteX14-1129" fmla="*/ 667 w 1306267"/>
                  <a:gd name="connsiteY14-1130" fmla="*/ 999105 h 1424419"/>
                  <a:gd name="connsiteX15-1131" fmla="*/ 0 w 1306267"/>
                  <a:gd name="connsiteY15-1132" fmla="*/ 972364 h 1424419"/>
                  <a:gd name="connsiteX16-1133" fmla="*/ 2496 w 1306267"/>
                  <a:gd name="connsiteY16-1134" fmla="*/ 463106 h 1424419"/>
                  <a:gd name="connsiteX17-1135" fmla="*/ 2458 w 1306267"/>
                  <a:gd name="connsiteY17-1136" fmla="*/ 429563 h 1424419"/>
                  <a:gd name="connsiteX18-1137" fmla="*/ 75248 w 1306267"/>
                  <a:gd name="connsiteY18-1138" fmla="*/ 303202 h 1424419"/>
                  <a:gd name="connsiteX19-1139" fmla="*/ 106293 w 1306267"/>
                  <a:gd name="connsiteY19-1140" fmla="*/ 282597 h 1424419"/>
                  <a:gd name="connsiteX20-1141" fmla="*/ 541533 w 1306267"/>
                  <a:gd name="connsiteY20-1142" fmla="*/ 38110 h 1424419"/>
                  <a:gd name="connsiteX21-1143" fmla="*/ 653528 w 1306267"/>
                  <a:gd name="connsiteY21-1144" fmla="*/ 0 h 1424419"/>
                  <a:gd name="connsiteX0-1145" fmla="*/ 653528 w 1306267"/>
                  <a:gd name="connsiteY0-1146" fmla="*/ 0 h 1424419"/>
                  <a:gd name="connsiteX1-1147" fmla="*/ 757287 w 1306267"/>
                  <a:gd name="connsiteY1-1148" fmla="*/ 32444 h 1424419"/>
                  <a:gd name="connsiteX2-1149" fmla="*/ 1206876 w 1306267"/>
                  <a:gd name="connsiteY2-1150" fmla="*/ 284945 h 1424419"/>
                  <a:gd name="connsiteX3-1151" fmla="*/ 1237706 w 1306267"/>
                  <a:gd name="connsiteY3-1152" fmla="*/ 306775 h 1424419"/>
                  <a:gd name="connsiteX4-1153" fmla="*/ 1301712 w 1306267"/>
                  <a:gd name="connsiteY4-1154" fmla="*/ 442384 h 1424419"/>
                  <a:gd name="connsiteX5-1155" fmla="*/ 1303099 w 1306267"/>
                  <a:gd name="connsiteY5-1156" fmla="*/ 495558 h 1424419"/>
                  <a:gd name="connsiteX6-1157" fmla="*/ 1303099 w 1306267"/>
                  <a:gd name="connsiteY6-1158" fmla="*/ 952393 h 1424419"/>
                  <a:gd name="connsiteX7-1159" fmla="*/ 1305306 w 1306267"/>
                  <a:gd name="connsiteY7-1160" fmla="*/ 990115 h 1424419"/>
                  <a:gd name="connsiteX8-1161" fmla="*/ 1255800 w 1306267"/>
                  <a:gd name="connsiteY8-1162" fmla="*/ 1142552 h 1424419"/>
                  <a:gd name="connsiteX9-1163" fmla="*/ 1172881 w 1306267"/>
                  <a:gd name="connsiteY9-1164" fmla="*/ 1179342 h 1424419"/>
                  <a:gd name="connsiteX10-1165" fmla="*/ 792288 w 1306267"/>
                  <a:gd name="connsiteY10-1166" fmla="*/ 1385653 h 1424419"/>
                  <a:gd name="connsiteX11-1167" fmla="*/ 522686 w 1306267"/>
                  <a:gd name="connsiteY11-1168" fmla="*/ 1384922 h 1424419"/>
                  <a:gd name="connsiteX12-1169" fmla="*/ 90241 w 1306267"/>
                  <a:gd name="connsiteY12-1170" fmla="*/ 1150634 h 1424419"/>
                  <a:gd name="connsiteX13-1171" fmla="*/ 48904 w 1306267"/>
                  <a:gd name="connsiteY13-1172" fmla="*/ 1124403 h 1424419"/>
                  <a:gd name="connsiteX14-1173" fmla="*/ 667 w 1306267"/>
                  <a:gd name="connsiteY14-1174" fmla="*/ 999105 h 1424419"/>
                  <a:gd name="connsiteX15-1175" fmla="*/ 0 w 1306267"/>
                  <a:gd name="connsiteY15-1176" fmla="*/ 972364 h 1424419"/>
                  <a:gd name="connsiteX16-1177" fmla="*/ 2496 w 1306267"/>
                  <a:gd name="connsiteY16-1178" fmla="*/ 463106 h 1424419"/>
                  <a:gd name="connsiteX17-1179" fmla="*/ 2458 w 1306267"/>
                  <a:gd name="connsiteY17-1180" fmla="*/ 429563 h 1424419"/>
                  <a:gd name="connsiteX18-1181" fmla="*/ 75248 w 1306267"/>
                  <a:gd name="connsiteY18-1182" fmla="*/ 303202 h 1424419"/>
                  <a:gd name="connsiteX19-1183" fmla="*/ 106293 w 1306267"/>
                  <a:gd name="connsiteY19-1184" fmla="*/ 282597 h 1424419"/>
                  <a:gd name="connsiteX20-1185" fmla="*/ 541533 w 1306267"/>
                  <a:gd name="connsiteY20-1186" fmla="*/ 38110 h 1424419"/>
                  <a:gd name="connsiteX21-1187" fmla="*/ 653528 w 1306267"/>
                  <a:gd name="connsiteY21-1188" fmla="*/ 0 h 1424419"/>
                  <a:gd name="connsiteX0-1189" fmla="*/ 653528 w 1306267"/>
                  <a:gd name="connsiteY0-1190" fmla="*/ 0 h 1424419"/>
                  <a:gd name="connsiteX1-1191" fmla="*/ 757287 w 1306267"/>
                  <a:gd name="connsiteY1-1192" fmla="*/ 32444 h 1424419"/>
                  <a:gd name="connsiteX2-1193" fmla="*/ 1206876 w 1306267"/>
                  <a:gd name="connsiteY2-1194" fmla="*/ 284945 h 1424419"/>
                  <a:gd name="connsiteX3-1195" fmla="*/ 1237706 w 1306267"/>
                  <a:gd name="connsiteY3-1196" fmla="*/ 306775 h 1424419"/>
                  <a:gd name="connsiteX4-1197" fmla="*/ 1301712 w 1306267"/>
                  <a:gd name="connsiteY4-1198" fmla="*/ 442384 h 1424419"/>
                  <a:gd name="connsiteX5-1199" fmla="*/ 1303099 w 1306267"/>
                  <a:gd name="connsiteY5-1200" fmla="*/ 495558 h 1424419"/>
                  <a:gd name="connsiteX6-1201" fmla="*/ 1303099 w 1306267"/>
                  <a:gd name="connsiteY6-1202" fmla="*/ 952393 h 1424419"/>
                  <a:gd name="connsiteX7-1203" fmla="*/ 1305306 w 1306267"/>
                  <a:gd name="connsiteY7-1204" fmla="*/ 990115 h 1424419"/>
                  <a:gd name="connsiteX8-1205" fmla="*/ 1255800 w 1306267"/>
                  <a:gd name="connsiteY8-1206" fmla="*/ 1142552 h 1424419"/>
                  <a:gd name="connsiteX9-1207" fmla="*/ 1172881 w 1306267"/>
                  <a:gd name="connsiteY9-1208" fmla="*/ 1179342 h 1424419"/>
                  <a:gd name="connsiteX10-1209" fmla="*/ 792288 w 1306267"/>
                  <a:gd name="connsiteY10-1210" fmla="*/ 1385653 h 1424419"/>
                  <a:gd name="connsiteX11-1211" fmla="*/ 522686 w 1306267"/>
                  <a:gd name="connsiteY11-1212" fmla="*/ 1384922 h 1424419"/>
                  <a:gd name="connsiteX12-1213" fmla="*/ 90241 w 1306267"/>
                  <a:gd name="connsiteY12-1214" fmla="*/ 1150634 h 1424419"/>
                  <a:gd name="connsiteX13-1215" fmla="*/ 48904 w 1306267"/>
                  <a:gd name="connsiteY13-1216" fmla="*/ 1124403 h 1424419"/>
                  <a:gd name="connsiteX14-1217" fmla="*/ 667 w 1306267"/>
                  <a:gd name="connsiteY14-1218" fmla="*/ 999105 h 1424419"/>
                  <a:gd name="connsiteX15-1219" fmla="*/ 0 w 1306267"/>
                  <a:gd name="connsiteY15-1220" fmla="*/ 972364 h 1424419"/>
                  <a:gd name="connsiteX16-1221" fmla="*/ 2496 w 1306267"/>
                  <a:gd name="connsiteY16-1222" fmla="*/ 463106 h 1424419"/>
                  <a:gd name="connsiteX17-1223" fmla="*/ 2458 w 1306267"/>
                  <a:gd name="connsiteY17-1224" fmla="*/ 429563 h 1424419"/>
                  <a:gd name="connsiteX18-1225" fmla="*/ 75248 w 1306267"/>
                  <a:gd name="connsiteY18-1226" fmla="*/ 303202 h 1424419"/>
                  <a:gd name="connsiteX19-1227" fmla="*/ 106293 w 1306267"/>
                  <a:gd name="connsiteY19-1228" fmla="*/ 282597 h 1424419"/>
                  <a:gd name="connsiteX20-1229" fmla="*/ 541533 w 1306267"/>
                  <a:gd name="connsiteY20-1230" fmla="*/ 38110 h 1424419"/>
                  <a:gd name="connsiteX21-1231" fmla="*/ 653528 w 1306267"/>
                  <a:gd name="connsiteY21-1232" fmla="*/ 0 h 1424419"/>
                  <a:gd name="connsiteX0-1233" fmla="*/ 653528 w 1306267"/>
                  <a:gd name="connsiteY0-1234" fmla="*/ 0 h 1424419"/>
                  <a:gd name="connsiteX1-1235" fmla="*/ 757287 w 1306267"/>
                  <a:gd name="connsiteY1-1236" fmla="*/ 32444 h 1424419"/>
                  <a:gd name="connsiteX2-1237" fmla="*/ 1206876 w 1306267"/>
                  <a:gd name="connsiteY2-1238" fmla="*/ 284945 h 1424419"/>
                  <a:gd name="connsiteX3-1239" fmla="*/ 1237706 w 1306267"/>
                  <a:gd name="connsiteY3-1240" fmla="*/ 306775 h 1424419"/>
                  <a:gd name="connsiteX4-1241" fmla="*/ 1301712 w 1306267"/>
                  <a:gd name="connsiteY4-1242" fmla="*/ 442384 h 1424419"/>
                  <a:gd name="connsiteX5-1243" fmla="*/ 1303099 w 1306267"/>
                  <a:gd name="connsiteY5-1244" fmla="*/ 495558 h 1424419"/>
                  <a:gd name="connsiteX6-1245" fmla="*/ 1303099 w 1306267"/>
                  <a:gd name="connsiteY6-1246" fmla="*/ 952393 h 1424419"/>
                  <a:gd name="connsiteX7-1247" fmla="*/ 1305306 w 1306267"/>
                  <a:gd name="connsiteY7-1248" fmla="*/ 990115 h 1424419"/>
                  <a:gd name="connsiteX8-1249" fmla="*/ 1255800 w 1306267"/>
                  <a:gd name="connsiteY8-1250" fmla="*/ 1142552 h 1424419"/>
                  <a:gd name="connsiteX9-1251" fmla="*/ 1172881 w 1306267"/>
                  <a:gd name="connsiteY9-1252" fmla="*/ 1179342 h 1424419"/>
                  <a:gd name="connsiteX10-1253" fmla="*/ 792288 w 1306267"/>
                  <a:gd name="connsiteY10-1254" fmla="*/ 1385653 h 1424419"/>
                  <a:gd name="connsiteX11-1255" fmla="*/ 522686 w 1306267"/>
                  <a:gd name="connsiteY11-1256" fmla="*/ 1384922 h 1424419"/>
                  <a:gd name="connsiteX12-1257" fmla="*/ 90241 w 1306267"/>
                  <a:gd name="connsiteY12-1258" fmla="*/ 1150634 h 1424419"/>
                  <a:gd name="connsiteX13-1259" fmla="*/ 48904 w 1306267"/>
                  <a:gd name="connsiteY13-1260" fmla="*/ 1124403 h 1424419"/>
                  <a:gd name="connsiteX14-1261" fmla="*/ 667 w 1306267"/>
                  <a:gd name="connsiteY14-1262" fmla="*/ 999105 h 1424419"/>
                  <a:gd name="connsiteX15-1263" fmla="*/ 0 w 1306267"/>
                  <a:gd name="connsiteY15-1264" fmla="*/ 972364 h 1424419"/>
                  <a:gd name="connsiteX16-1265" fmla="*/ 2496 w 1306267"/>
                  <a:gd name="connsiteY16-1266" fmla="*/ 463106 h 1424419"/>
                  <a:gd name="connsiteX17-1267" fmla="*/ 2458 w 1306267"/>
                  <a:gd name="connsiteY17-1268" fmla="*/ 429563 h 1424419"/>
                  <a:gd name="connsiteX18-1269" fmla="*/ 75248 w 1306267"/>
                  <a:gd name="connsiteY18-1270" fmla="*/ 303202 h 1424419"/>
                  <a:gd name="connsiteX19-1271" fmla="*/ 106293 w 1306267"/>
                  <a:gd name="connsiteY19-1272" fmla="*/ 282597 h 1424419"/>
                  <a:gd name="connsiteX20-1273" fmla="*/ 541533 w 1306267"/>
                  <a:gd name="connsiteY20-1274" fmla="*/ 38110 h 1424419"/>
                  <a:gd name="connsiteX21-1275" fmla="*/ 653528 w 1306267"/>
                  <a:gd name="connsiteY21-1276" fmla="*/ 0 h 1424419"/>
                  <a:gd name="connsiteX0-1277" fmla="*/ 653528 w 1306267"/>
                  <a:gd name="connsiteY0-1278" fmla="*/ 0 h 1424419"/>
                  <a:gd name="connsiteX1-1279" fmla="*/ 757287 w 1306267"/>
                  <a:gd name="connsiteY1-1280" fmla="*/ 32444 h 1424419"/>
                  <a:gd name="connsiteX2-1281" fmla="*/ 1206876 w 1306267"/>
                  <a:gd name="connsiteY2-1282" fmla="*/ 284945 h 1424419"/>
                  <a:gd name="connsiteX3-1283" fmla="*/ 1237706 w 1306267"/>
                  <a:gd name="connsiteY3-1284" fmla="*/ 306775 h 1424419"/>
                  <a:gd name="connsiteX4-1285" fmla="*/ 1301712 w 1306267"/>
                  <a:gd name="connsiteY4-1286" fmla="*/ 442384 h 1424419"/>
                  <a:gd name="connsiteX5-1287" fmla="*/ 1303099 w 1306267"/>
                  <a:gd name="connsiteY5-1288" fmla="*/ 495558 h 1424419"/>
                  <a:gd name="connsiteX6-1289" fmla="*/ 1303099 w 1306267"/>
                  <a:gd name="connsiteY6-1290" fmla="*/ 952393 h 1424419"/>
                  <a:gd name="connsiteX7-1291" fmla="*/ 1305306 w 1306267"/>
                  <a:gd name="connsiteY7-1292" fmla="*/ 990115 h 1424419"/>
                  <a:gd name="connsiteX8-1293" fmla="*/ 1255800 w 1306267"/>
                  <a:gd name="connsiteY8-1294" fmla="*/ 1142552 h 1424419"/>
                  <a:gd name="connsiteX9-1295" fmla="*/ 1172881 w 1306267"/>
                  <a:gd name="connsiteY9-1296" fmla="*/ 1179342 h 1424419"/>
                  <a:gd name="connsiteX10-1297" fmla="*/ 792288 w 1306267"/>
                  <a:gd name="connsiteY10-1298" fmla="*/ 1385653 h 1424419"/>
                  <a:gd name="connsiteX11-1299" fmla="*/ 522686 w 1306267"/>
                  <a:gd name="connsiteY11-1300" fmla="*/ 1384922 h 1424419"/>
                  <a:gd name="connsiteX12-1301" fmla="*/ 97009 w 1306267"/>
                  <a:gd name="connsiteY12-1302" fmla="*/ 1161462 h 1424419"/>
                  <a:gd name="connsiteX13-1303" fmla="*/ 48904 w 1306267"/>
                  <a:gd name="connsiteY13-1304" fmla="*/ 1124403 h 1424419"/>
                  <a:gd name="connsiteX14-1305" fmla="*/ 667 w 1306267"/>
                  <a:gd name="connsiteY14-1306" fmla="*/ 999105 h 1424419"/>
                  <a:gd name="connsiteX15-1307" fmla="*/ 0 w 1306267"/>
                  <a:gd name="connsiteY15-1308" fmla="*/ 972364 h 1424419"/>
                  <a:gd name="connsiteX16-1309" fmla="*/ 2496 w 1306267"/>
                  <a:gd name="connsiteY16-1310" fmla="*/ 463106 h 1424419"/>
                  <a:gd name="connsiteX17-1311" fmla="*/ 2458 w 1306267"/>
                  <a:gd name="connsiteY17-1312" fmla="*/ 429563 h 1424419"/>
                  <a:gd name="connsiteX18-1313" fmla="*/ 75248 w 1306267"/>
                  <a:gd name="connsiteY18-1314" fmla="*/ 303202 h 1424419"/>
                  <a:gd name="connsiteX19-1315" fmla="*/ 106293 w 1306267"/>
                  <a:gd name="connsiteY19-1316" fmla="*/ 282597 h 1424419"/>
                  <a:gd name="connsiteX20-1317" fmla="*/ 541533 w 1306267"/>
                  <a:gd name="connsiteY20-1318" fmla="*/ 38110 h 1424419"/>
                  <a:gd name="connsiteX21-1319" fmla="*/ 653528 w 1306267"/>
                  <a:gd name="connsiteY21-1320" fmla="*/ 0 h 1424419"/>
                  <a:gd name="connsiteX0-1321" fmla="*/ 653528 w 1306267"/>
                  <a:gd name="connsiteY0-1322" fmla="*/ 0 h 1424419"/>
                  <a:gd name="connsiteX1-1323" fmla="*/ 757287 w 1306267"/>
                  <a:gd name="connsiteY1-1324" fmla="*/ 32444 h 1424419"/>
                  <a:gd name="connsiteX2-1325" fmla="*/ 1206876 w 1306267"/>
                  <a:gd name="connsiteY2-1326" fmla="*/ 284945 h 1424419"/>
                  <a:gd name="connsiteX3-1327" fmla="*/ 1237706 w 1306267"/>
                  <a:gd name="connsiteY3-1328" fmla="*/ 306775 h 1424419"/>
                  <a:gd name="connsiteX4-1329" fmla="*/ 1301712 w 1306267"/>
                  <a:gd name="connsiteY4-1330" fmla="*/ 442384 h 1424419"/>
                  <a:gd name="connsiteX5-1331" fmla="*/ 1303099 w 1306267"/>
                  <a:gd name="connsiteY5-1332" fmla="*/ 495558 h 1424419"/>
                  <a:gd name="connsiteX6-1333" fmla="*/ 1303099 w 1306267"/>
                  <a:gd name="connsiteY6-1334" fmla="*/ 952393 h 1424419"/>
                  <a:gd name="connsiteX7-1335" fmla="*/ 1305306 w 1306267"/>
                  <a:gd name="connsiteY7-1336" fmla="*/ 990115 h 1424419"/>
                  <a:gd name="connsiteX8-1337" fmla="*/ 1255800 w 1306267"/>
                  <a:gd name="connsiteY8-1338" fmla="*/ 1142552 h 1424419"/>
                  <a:gd name="connsiteX9-1339" fmla="*/ 1172881 w 1306267"/>
                  <a:gd name="connsiteY9-1340" fmla="*/ 1179342 h 1424419"/>
                  <a:gd name="connsiteX10-1341" fmla="*/ 792288 w 1306267"/>
                  <a:gd name="connsiteY10-1342" fmla="*/ 1385653 h 1424419"/>
                  <a:gd name="connsiteX11-1343" fmla="*/ 522686 w 1306267"/>
                  <a:gd name="connsiteY11-1344" fmla="*/ 1384922 h 1424419"/>
                  <a:gd name="connsiteX12-1345" fmla="*/ 97009 w 1306267"/>
                  <a:gd name="connsiteY12-1346" fmla="*/ 1161462 h 1424419"/>
                  <a:gd name="connsiteX13-1347" fmla="*/ 48904 w 1306267"/>
                  <a:gd name="connsiteY13-1348" fmla="*/ 1124403 h 1424419"/>
                  <a:gd name="connsiteX14-1349" fmla="*/ 667 w 1306267"/>
                  <a:gd name="connsiteY14-1350" fmla="*/ 999105 h 1424419"/>
                  <a:gd name="connsiteX15-1351" fmla="*/ 0 w 1306267"/>
                  <a:gd name="connsiteY15-1352" fmla="*/ 972364 h 1424419"/>
                  <a:gd name="connsiteX16-1353" fmla="*/ 2496 w 1306267"/>
                  <a:gd name="connsiteY16-1354" fmla="*/ 463106 h 1424419"/>
                  <a:gd name="connsiteX17-1355" fmla="*/ 2458 w 1306267"/>
                  <a:gd name="connsiteY17-1356" fmla="*/ 429563 h 1424419"/>
                  <a:gd name="connsiteX18-1357" fmla="*/ 75248 w 1306267"/>
                  <a:gd name="connsiteY18-1358" fmla="*/ 303202 h 1424419"/>
                  <a:gd name="connsiteX19-1359" fmla="*/ 106293 w 1306267"/>
                  <a:gd name="connsiteY19-1360" fmla="*/ 282597 h 1424419"/>
                  <a:gd name="connsiteX20-1361" fmla="*/ 541533 w 1306267"/>
                  <a:gd name="connsiteY20-1362" fmla="*/ 38110 h 1424419"/>
                  <a:gd name="connsiteX21-1363" fmla="*/ 653528 w 1306267"/>
                  <a:gd name="connsiteY21-1364" fmla="*/ 0 h 1424419"/>
                  <a:gd name="connsiteX0-1365" fmla="*/ 653528 w 1306267"/>
                  <a:gd name="connsiteY0-1366" fmla="*/ 0 h 1424419"/>
                  <a:gd name="connsiteX1-1367" fmla="*/ 757287 w 1306267"/>
                  <a:gd name="connsiteY1-1368" fmla="*/ 32444 h 1424419"/>
                  <a:gd name="connsiteX2-1369" fmla="*/ 1206876 w 1306267"/>
                  <a:gd name="connsiteY2-1370" fmla="*/ 284945 h 1424419"/>
                  <a:gd name="connsiteX3-1371" fmla="*/ 1237706 w 1306267"/>
                  <a:gd name="connsiteY3-1372" fmla="*/ 306775 h 1424419"/>
                  <a:gd name="connsiteX4-1373" fmla="*/ 1301712 w 1306267"/>
                  <a:gd name="connsiteY4-1374" fmla="*/ 442384 h 1424419"/>
                  <a:gd name="connsiteX5-1375" fmla="*/ 1303099 w 1306267"/>
                  <a:gd name="connsiteY5-1376" fmla="*/ 495558 h 1424419"/>
                  <a:gd name="connsiteX6-1377" fmla="*/ 1303099 w 1306267"/>
                  <a:gd name="connsiteY6-1378" fmla="*/ 952393 h 1424419"/>
                  <a:gd name="connsiteX7-1379" fmla="*/ 1305306 w 1306267"/>
                  <a:gd name="connsiteY7-1380" fmla="*/ 990115 h 1424419"/>
                  <a:gd name="connsiteX8-1381" fmla="*/ 1255800 w 1306267"/>
                  <a:gd name="connsiteY8-1382" fmla="*/ 1142552 h 1424419"/>
                  <a:gd name="connsiteX9-1383" fmla="*/ 1172881 w 1306267"/>
                  <a:gd name="connsiteY9-1384" fmla="*/ 1179342 h 1424419"/>
                  <a:gd name="connsiteX10-1385" fmla="*/ 792288 w 1306267"/>
                  <a:gd name="connsiteY10-1386" fmla="*/ 1385653 h 1424419"/>
                  <a:gd name="connsiteX11-1387" fmla="*/ 522686 w 1306267"/>
                  <a:gd name="connsiteY11-1388" fmla="*/ 1384922 h 1424419"/>
                  <a:gd name="connsiteX12-1389" fmla="*/ 97009 w 1306267"/>
                  <a:gd name="connsiteY12-1390" fmla="*/ 1161462 h 1424419"/>
                  <a:gd name="connsiteX13-1391" fmla="*/ 44843 w 1306267"/>
                  <a:gd name="connsiteY13-1392" fmla="*/ 1118989 h 1424419"/>
                  <a:gd name="connsiteX14-1393" fmla="*/ 667 w 1306267"/>
                  <a:gd name="connsiteY14-1394" fmla="*/ 999105 h 1424419"/>
                  <a:gd name="connsiteX15-1395" fmla="*/ 0 w 1306267"/>
                  <a:gd name="connsiteY15-1396" fmla="*/ 972364 h 1424419"/>
                  <a:gd name="connsiteX16-1397" fmla="*/ 2496 w 1306267"/>
                  <a:gd name="connsiteY16-1398" fmla="*/ 463106 h 1424419"/>
                  <a:gd name="connsiteX17-1399" fmla="*/ 2458 w 1306267"/>
                  <a:gd name="connsiteY17-1400" fmla="*/ 429563 h 1424419"/>
                  <a:gd name="connsiteX18-1401" fmla="*/ 75248 w 1306267"/>
                  <a:gd name="connsiteY18-1402" fmla="*/ 303202 h 1424419"/>
                  <a:gd name="connsiteX19-1403" fmla="*/ 106293 w 1306267"/>
                  <a:gd name="connsiteY19-1404" fmla="*/ 282597 h 1424419"/>
                  <a:gd name="connsiteX20-1405" fmla="*/ 541533 w 1306267"/>
                  <a:gd name="connsiteY20-1406" fmla="*/ 38110 h 1424419"/>
                  <a:gd name="connsiteX21-1407" fmla="*/ 653528 w 1306267"/>
                  <a:gd name="connsiteY21-1408" fmla="*/ 0 h 1424419"/>
                  <a:gd name="connsiteX0-1409" fmla="*/ 653528 w 1306267"/>
                  <a:gd name="connsiteY0-1410" fmla="*/ 0 h 1424419"/>
                  <a:gd name="connsiteX1-1411" fmla="*/ 757287 w 1306267"/>
                  <a:gd name="connsiteY1-1412" fmla="*/ 32444 h 1424419"/>
                  <a:gd name="connsiteX2-1413" fmla="*/ 1206876 w 1306267"/>
                  <a:gd name="connsiteY2-1414" fmla="*/ 284945 h 1424419"/>
                  <a:gd name="connsiteX3-1415" fmla="*/ 1237706 w 1306267"/>
                  <a:gd name="connsiteY3-1416" fmla="*/ 306775 h 1424419"/>
                  <a:gd name="connsiteX4-1417" fmla="*/ 1301712 w 1306267"/>
                  <a:gd name="connsiteY4-1418" fmla="*/ 442384 h 1424419"/>
                  <a:gd name="connsiteX5-1419" fmla="*/ 1303099 w 1306267"/>
                  <a:gd name="connsiteY5-1420" fmla="*/ 495558 h 1424419"/>
                  <a:gd name="connsiteX6-1421" fmla="*/ 1303099 w 1306267"/>
                  <a:gd name="connsiteY6-1422" fmla="*/ 952393 h 1424419"/>
                  <a:gd name="connsiteX7-1423" fmla="*/ 1305306 w 1306267"/>
                  <a:gd name="connsiteY7-1424" fmla="*/ 990115 h 1424419"/>
                  <a:gd name="connsiteX8-1425" fmla="*/ 1255800 w 1306267"/>
                  <a:gd name="connsiteY8-1426" fmla="*/ 1142552 h 1424419"/>
                  <a:gd name="connsiteX9-1427" fmla="*/ 1172881 w 1306267"/>
                  <a:gd name="connsiteY9-1428" fmla="*/ 1179342 h 1424419"/>
                  <a:gd name="connsiteX10-1429" fmla="*/ 792288 w 1306267"/>
                  <a:gd name="connsiteY10-1430" fmla="*/ 1385653 h 1424419"/>
                  <a:gd name="connsiteX11-1431" fmla="*/ 522686 w 1306267"/>
                  <a:gd name="connsiteY11-1432" fmla="*/ 1384922 h 1424419"/>
                  <a:gd name="connsiteX12-1433" fmla="*/ 97009 w 1306267"/>
                  <a:gd name="connsiteY12-1434" fmla="*/ 1161462 h 1424419"/>
                  <a:gd name="connsiteX13-1435" fmla="*/ 44843 w 1306267"/>
                  <a:gd name="connsiteY13-1436" fmla="*/ 1118989 h 1424419"/>
                  <a:gd name="connsiteX14-1437" fmla="*/ 667 w 1306267"/>
                  <a:gd name="connsiteY14-1438" fmla="*/ 999105 h 1424419"/>
                  <a:gd name="connsiteX15-1439" fmla="*/ 0 w 1306267"/>
                  <a:gd name="connsiteY15-1440" fmla="*/ 972364 h 1424419"/>
                  <a:gd name="connsiteX16-1441" fmla="*/ 2496 w 1306267"/>
                  <a:gd name="connsiteY16-1442" fmla="*/ 463106 h 1424419"/>
                  <a:gd name="connsiteX17-1443" fmla="*/ 2458 w 1306267"/>
                  <a:gd name="connsiteY17-1444" fmla="*/ 429563 h 1424419"/>
                  <a:gd name="connsiteX18-1445" fmla="*/ 75248 w 1306267"/>
                  <a:gd name="connsiteY18-1446" fmla="*/ 303202 h 1424419"/>
                  <a:gd name="connsiteX19-1447" fmla="*/ 106293 w 1306267"/>
                  <a:gd name="connsiteY19-1448" fmla="*/ 282597 h 1424419"/>
                  <a:gd name="connsiteX20-1449" fmla="*/ 541533 w 1306267"/>
                  <a:gd name="connsiteY20-1450" fmla="*/ 38110 h 1424419"/>
                  <a:gd name="connsiteX21-1451" fmla="*/ 653528 w 1306267"/>
                  <a:gd name="connsiteY21-1452" fmla="*/ 0 h 1424419"/>
                  <a:gd name="connsiteX0-1453" fmla="*/ 653528 w 1306267"/>
                  <a:gd name="connsiteY0-1454" fmla="*/ 0 h 1424419"/>
                  <a:gd name="connsiteX1-1455" fmla="*/ 757287 w 1306267"/>
                  <a:gd name="connsiteY1-1456" fmla="*/ 32444 h 1424419"/>
                  <a:gd name="connsiteX2-1457" fmla="*/ 1206876 w 1306267"/>
                  <a:gd name="connsiteY2-1458" fmla="*/ 284945 h 1424419"/>
                  <a:gd name="connsiteX3-1459" fmla="*/ 1237706 w 1306267"/>
                  <a:gd name="connsiteY3-1460" fmla="*/ 306775 h 1424419"/>
                  <a:gd name="connsiteX4-1461" fmla="*/ 1301712 w 1306267"/>
                  <a:gd name="connsiteY4-1462" fmla="*/ 442384 h 1424419"/>
                  <a:gd name="connsiteX5-1463" fmla="*/ 1303099 w 1306267"/>
                  <a:gd name="connsiteY5-1464" fmla="*/ 495558 h 1424419"/>
                  <a:gd name="connsiteX6-1465" fmla="*/ 1303099 w 1306267"/>
                  <a:gd name="connsiteY6-1466" fmla="*/ 952393 h 1424419"/>
                  <a:gd name="connsiteX7-1467" fmla="*/ 1305306 w 1306267"/>
                  <a:gd name="connsiteY7-1468" fmla="*/ 990115 h 1424419"/>
                  <a:gd name="connsiteX8-1469" fmla="*/ 1255800 w 1306267"/>
                  <a:gd name="connsiteY8-1470" fmla="*/ 1142552 h 1424419"/>
                  <a:gd name="connsiteX9-1471" fmla="*/ 1172881 w 1306267"/>
                  <a:gd name="connsiteY9-1472" fmla="*/ 1179342 h 1424419"/>
                  <a:gd name="connsiteX10-1473" fmla="*/ 792288 w 1306267"/>
                  <a:gd name="connsiteY10-1474" fmla="*/ 1385653 h 1424419"/>
                  <a:gd name="connsiteX11-1475" fmla="*/ 522686 w 1306267"/>
                  <a:gd name="connsiteY11-1476" fmla="*/ 1384922 h 1424419"/>
                  <a:gd name="connsiteX12-1477" fmla="*/ 97009 w 1306267"/>
                  <a:gd name="connsiteY12-1478" fmla="*/ 1161462 h 1424419"/>
                  <a:gd name="connsiteX13-1479" fmla="*/ 44843 w 1306267"/>
                  <a:gd name="connsiteY13-1480" fmla="*/ 1118989 h 1424419"/>
                  <a:gd name="connsiteX14-1481" fmla="*/ 667 w 1306267"/>
                  <a:gd name="connsiteY14-1482" fmla="*/ 999105 h 1424419"/>
                  <a:gd name="connsiteX15-1483" fmla="*/ 0 w 1306267"/>
                  <a:gd name="connsiteY15-1484" fmla="*/ 972364 h 1424419"/>
                  <a:gd name="connsiteX16-1485" fmla="*/ 2496 w 1306267"/>
                  <a:gd name="connsiteY16-1486" fmla="*/ 463106 h 1424419"/>
                  <a:gd name="connsiteX17-1487" fmla="*/ 2458 w 1306267"/>
                  <a:gd name="connsiteY17-1488" fmla="*/ 429563 h 1424419"/>
                  <a:gd name="connsiteX18-1489" fmla="*/ 75248 w 1306267"/>
                  <a:gd name="connsiteY18-1490" fmla="*/ 303202 h 1424419"/>
                  <a:gd name="connsiteX19-1491" fmla="*/ 106293 w 1306267"/>
                  <a:gd name="connsiteY19-1492" fmla="*/ 282597 h 1424419"/>
                  <a:gd name="connsiteX20-1493" fmla="*/ 541533 w 1306267"/>
                  <a:gd name="connsiteY20-1494" fmla="*/ 38110 h 1424419"/>
                  <a:gd name="connsiteX21-1495" fmla="*/ 653528 w 1306267"/>
                  <a:gd name="connsiteY21-1496" fmla="*/ 0 h 1424419"/>
                  <a:gd name="connsiteX0-1497" fmla="*/ 653528 w 1306267"/>
                  <a:gd name="connsiteY0-1498" fmla="*/ 0 h 1424419"/>
                  <a:gd name="connsiteX1-1499" fmla="*/ 757287 w 1306267"/>
                  <a:gd name="connsiteY1-1500" fmla="*/ 32444 h 1424419"/>
                  <a:gd name="connsiteX2-1501" fmla="*/ 1206876 w 1306267"/>
                  <a:gd name="connsiteY2-1502" fmla="*/ 284945 h 1424419"/>
                  <a:gd name="connsiteX3-1503" fmla="*/ 1237706 w 1306267"/>
                  <a:gd name="connsiteY3-1504" fmla="*/ 306775 h 1424419"/>
                  <a:gd name="connsiteX4-1505" fmla="*/ 1301712 w 1306267"/>
                  <a:gd name="connsiteY4-1506" fmla="*/ 442384 h 1424419"/>
                  <a:gd name="connsiteX5-1507" fmla="*/ 1303099 w 1306267"/>
                  <a:gd name="connsiteY5-1508" fmla="*/ 495558 h 1424419"/>
                  <a:gd name="connsiteX6-1509" fmla="*/ 1303099 w 1306267"/>
                  <a:gd name="connsiteY6-1510" fmla="*/ 952393 h 1424419"/>
                  <a:gd name="connsiteX7-1511" fmla="*/ 1305306 w 1306267"/>
                  <a:gd name="connsiteY7-1512" fmla="*/ 990115 h 1424419"/>
                  <a:gd name="connsiteX8-1513" fmla="*/ 1255800 w 1306267"/>
                  <a:gd name="connsiteY8-1514" fmla="*/ 1142552 h 1424419"/>
                  <a:gd name="connsiteX9-1515" fmla="*/ 1172881 w 1306267"/>
                  <a:gd name="connsiteY9-1516" fmla="*/ 1179342 h 1424419"/>
                  <a:gd name="connsiteX10-1517" fmla="*/ 792288 w 1306267"/>
                  <a:gd name="connsiteY10-1518" fmla="*/ 1385653 h 1424419"/>
                  <a:gd name="connsiteX11-1519" fmla="*/ 522686 w 1306267"/>
                  <a:gd name="connsiteY11-1520" fmla="*/ 1384922 h 1424419"/>
                  <a:gd name="connsiteX12-1521" fmla="*/ 94302 w 1306267"/>
                  <a:gd name="connsiteY12-1522" fmla="*/ 1158755 h 1424419"/>
                  <a:gd name="connsiteX13-1523" fmla="*/ 44843 w 1306267"/>
                  <a:gd name="connsiteY13-1524" fmla="*/ 1118989 h 1424419"/>
                  <a:gd name="connsiteX14-1525" fmla="*/ 667 w 1306267"/>
                  <a:gd name="connsiteY14-1526" fmla="*/ 999105 h 1424419"/>
                  <a:gd name="connsiteX15-1527" fmla="*/ 0 w 1306267"/>
                  <a:gd name="connsiteY15-1528" fmla="*/ 972364 h 1424419"/>
                  <a:gd name="connsiteX16-1529" fmla="*/ 2496 w 1306267"/>
                  <a:gd name="connsiteY16-1530" fmla="*/ 463106 h 1424419"/>
                  <a:gd name="connsiteX17-1531" fmla="*/ 2458 w 1306267"/>
                  <a:gd name="connsiteY17-1532" fmla="*/ 429563 h 1424419"/>
                  <a:gd name="connsiteX18-1533" fmla="*/ 75248 w 1306267"/>
                  <a:gd name="connsiteY18-1534" fmla="*/ 303202 h 1424419"/>
                  <a:gd name="connsiteX19-1535" fmla="*/ 106293 w 1306267"/>
                  <a:gd name="connsiteY19-1536" fmla="*/ 282597 h 1424419"/>
                  <a:gd name="connsiteX20-1537" fmla="*/ 541533 w 1306267"/>
                  <a:gd name="connsiteY20-1538" fmla="*/ 38110 h 1424419"/>
                  <a:gd name="connsiteX21-1539" fmla="*/ 653528 w 1306267"/>
                  <a:gd name="connsiteY21-1540" fmla="*/ 0 h 1424419"/>
                  <a:gd name="connsiteX0-1541" fmla="*/ 653528 w 1306267"/>
                  <a:gd name="connsiteY0-1542" fmla="*/ 0 h 1424419"/>
                  <a:gd name="connsiteX1-1543" fmla="*/ 757287 w 1306267"/>
                  <a:gd name="connsiteY1-1544" fmla="*/ 32444 h 1424419"/>
                  <a:gd name="connsiteX2-1545" fmla="*/ 1206876 w 1306267"/>
                  <a:gd name="connsiteY2-1546" fmla="*/ 284945 h 1424419"/>
                  <a:gd name="connsiteX3-1547" fmla="*/ 1237706 w 1306267"/>
                  <a:gd name="connsiteY3-1548" fmla="*/ 306775 h 1424419"/>
                  <a:gd name="connsiteX4-1549" fmla="*/ 1301712 w 1306267"/>
                  <a:gd name="connsiteY4-1550" fmla="*/ 442384 h 1424419"/>
                  <a:gd name="connsiteX5-1551" fmla="*/ 1303099 w 1306267"/>
                  <a:gd name="connsiteY5-1552" fmla="*/ 495558 h 1424419"/>
                  <a:gd name="connsiteX6-1553" fmla="*/ 1303099 w 1306267"/>
                  <a:gd name="connsiteY6-1554" fmla="*/ 952393 h 1424419"/>
                  <a:gd name="connsiteX7-1555" fmla="*/ 1305306 w 1306267"/>
                  <a:gd name="connsiteY7-1556" fmla="*/ 990115 h 1424419"/>
                  <a:gd name="connsiteX8-1557" fmla="*/ 1255800 w 1306267"/>
                  <a:gd name="connsiteY8-1558" fmla="*/ 1142552 h 1424419"/>
                  <a:gd name="connsiteX9-1559" fmla="*/ 1172881 w 1306267"/>
                  <a:gd name="connsiteY9-1560" fmla="*/ 1179342 h 1424419"/>
                  <a:gd name="connsiteX10-1561" fmla="*/ 792288 w 1306267"/>
                  <a:gd name="connsiteY10-1562" fmla="*/ 1385653 h 1424419"/>
                  <a:gd name="connsiteX11-1563" fmla="*/ 522686 w 1306267"/>
                  <a:gd name="connsiteY11-1564" fmla="*/ 1384922 h 1424419"/>
                  <a:gd name="connsiteX12-1565" fmla="*/ 94302 w 1306267"/>
                  <a:gd name="connsiteY12-1566" fmla="*/ 1158755 h 1424419"/>
                  <a:gd name="connsiteX13-1567" fmla="*/ 39429 w 1306267"/>
                  <a:gd name="connsiteY13-1568" fmla="*/ 1117635 h 1424419"/>
                  <a:gd name="connsiteX14-1569" fmla="*/ 667 w 1306267"/>
                  <a:gd name="connsiteY14-1570" fmla="*/ 999105 h 1424419"/>
                  <a:gd name="connsiteX15-1571" fmla="*/ 0 w 1306267"/>
                  <a:gd name="connsiteY15-1572" fmla="*/ 972364 h 1424419"/>
                  <a:gd name="connsiteX16-1573" fmla="*/ 2496 w 1306267"/>
                  <a:gd name="connsiteY16-1574" fmla="*/ 463106 h 1424419"/>
                  <a:gd name="connsiteX17-1575" fmla="*/ 2458 w 1306267"/>
                  <a:gd name="connsiteY17-1576" fmla="*/ 429563 h 1424419"/>
                  <a:gd name="connsiteX18-1577" fmla="*/ 75248 w 1306267"/>
                  <a:gd name="connsiteY18-1578" fmla="*/ 303202 h 1424419"/>
                  <a:gd name="connsiteX19-1579" fmla="*/ 106293 w 1306267"/>
                  <a:gd name="connsiteY19-1580" fmla="*/ 282597 h 1424419"/>
                  <a:gd name="connsiteX20-1581" fmla="*/ 541533 w 1306267"/>
                  <a:gd name="connsiteY20-1582" fmla="*/ 38110 h 1424419"/>
                  <a:gd name="connsiteX21-1583" fmla="*/ 653528 w 1306267"/>
                  <a:gd name="connsiteY21-1584" fmla="*/ 0 h 1424419"/>
                  <a:gd name="connsiteX0-1585" fmla="*/ 653528 w 1305333"/>
                  <a:gd name="connsiteY0-1586" fmla="*/ 0 h 1424419"/>
                  <a:gd name="connsiteX1-1587" fmla="*/ 757287 w 1305333"/>
                  <a:gd name="connsiteY1-1588" fmla="*/ 32444 h 1424419"/>
                  <a:gd name="connsiteX2-1589" fmla="*/ 1206876 w 1305333"/>
                  <a:gd name="connsiteY2-1590" fmla="*/ 284945 h 1424419"/>
                  <a:gd name="connsiteX3-1591" fmla="*/ 1237706 w 1305333"/>
                  <a:gd name="connsiteY3-1592" fmla="*/ 306775 h 1424419"/>
                  <a:gd name="connsiteX4-1593" fmla="*/ 1301712 w 1305333"/>
                  <a:gd name="connsiteY4-1594" fmla="*/ 442384 h 1424419"/>
                  <a:gd name="connsiteX5-1595" fmla="*/ 1303099 w 1305333"/>
                  <a:gd name="connsiteY5-1596" fmla="*/ 495558 h 1424419"/>
                  <a:gd name="connsiteX6-1597" fmla="*/ 1303099 w 1305333"/>
                  <a:gd name="connsiteY6-1598" fmla="*/ 952393 h 1424419"/>
                  <a:gd name="connsiteX7-1599" fmla="*/ 1305306 w 1305333"/>
                  <a:gd name="connsiteY7-1600" fmla="*/ 990115 h 1424419"/>
                  <a:gd name="connsiteX8-1601" fmla="*/ 1227376 w 1305333"/>
                  <a:gd name="connsiteY8-1602" fmla="*/ 1152027 h 1424419"/>
                  <a:gd name="connsiteX9-1603" fmla="*/ 1172881 w 1305333"/>
                  <a:gd name="connsiteY9-1604" fmla="*/ 1179342 h 1424419"/>
                  <a:gd name="connsiteX10-1605" fmla="*/ 792288 w 1305333"/>
                  <a:gd name="connsiteY10-1606" fmla="*/ 1385653 h 1424419"/>
                  <a:gd name="connsiteX11-1607" fmla="*/ 522686 w 1305333"/>
                  <a:gd name="connsiteY11-1608" fmla="*/ 1384922 h 1424419"/>
                  <a:gd name="connsiteX12-1609" fmla="*/ 94302 w 1305333"/>
                  <a:gd name="connsiteY12-1610" fmla="*/ 1158755 h 1424419"/>
                  <a:gd name="connsiteX13-1611" fmla="*/ 39429 w 1305333"/>
                  <a:gd name="connsiteY13-1612" fmla="*/ 1117635 h 1424419"/>
                  <a:gd name="connsiteX14-1613" fmla="*/ 667 w 1305333"/>
                  <a:gd name="connsiteY14-1614" fmla="*/ 999105 h 1424419"/>
                  <a:gd name="connsiteX15-1615" fmla="*/ 0 w 1305333"/>
                  <a:gd name="connsiteY15-1616" fmla="*/ 972364 h 1424419"/>
                  <a:gd name="connsiteX16-1617" fmla="*/ 2496 w 1305333"/>
                  <a:gd name="connsiteY16-1618" fmla="*/ 463106 h 1424419"/>
                  <a:gd name="connsiteX17-1619" fmla="*/ 2458 w 1305333"/>
                  <a:gd name="connsiteY17-1620" fmla="*/ 429563 h 1424419"/>
                  <a:gd name="connsiteX18-1621" fmla="*/ 75248 w 1305333"/>
                  <a:gd name="connsiteY18-1622" fmla="*/ 303202 h 1424419"/>
                  <a:gd name="connsiteX19-1623" fmla="*/ 106293 w 1305333"/>
                  <a:gd name="connsiteY19-1624" fmla="*/ 282597 h 1424419"/>
                  <a:gd name="connsiteX20-1625" fmla="*/ 541533 w 1305333"/>
                  <a:gd name="connsiteY20-1626" fmla="*/ 38110 h 1424419"/>
                  <a:gd name="connsiteX21-1627" fmla="*/ 653528 w 1305333"/>
                  <a:gd name="connsiteY21-1628" fmla="*/ 0 h 1424419"/>
                  <a:gd name="connsiteX0-1629" fmla="*/ 653528 w 1305333"/>
                  <a:gd name="connsiteY0-1630" fmla="*/ 0 h 1424419"/>
                  <a:gd name="connsiteX1-1631" fmla="*/ 757287 w 1305333"/>
                  <a:gd name="connsiteY1-1632" fmla="*/ 32444 h 1424419"/>
                  <a:gd name="connsiteX2-1633" fmla="*/ 1206876 w 1305333"/>
                  <a:gd name="connsiteY2-1634" fmla="*/ 284945 h 1424419"/>
                  <a:gd name="connsiteX3-1635" fmla="*/ 1237706 w 1305333"/>
                  <a:gd name="connsiteY3-1636" fmla="*/ 306775 h 1424419"/>
                  <a:gd name="connsiteX4-1637" fmla="*/ 1301712 w 1305333"/>
                  <a:gd name="connsiteY4-1638" fmla="*/ 442384 h 1424419"/>
                  <a:gd name="connsiteX5-1639" fmla="*/ 1303099 w 1305333"/>
                  <a:gd name="connsiteY5-1640" fmla="*/ 495558 h 1424419"/>
                  <a:gd name="connsiteX6-1641" fmla="*/ 1303099 w 1305333"/>
                  <a:gd name="connsiteY6-1642" fmla="*/ 952393 h 1424419"/>
                  <a:gd name="connsiteX7-1643" fmla="*/ 1302599 w 1305333"/>
                  <a:gd name="connsiteY7-1644" fmla="*/ 1003650 h 1424419"/>
                  <a:gd name="connsiteX8-1645" fmla="*/ 1227376 w 1305333"/>
                  <a:gd name="connsiteY8-1646" fmla="*/ 1152027 h 1424419"/>
                  <a:gd name="connsiteX9-1647" fmla="*/ 1172881 w 1305333"/>
                  <a:gd name="connsiteY9-1648" fmla="*/ 1179342 h 1424419"/>
                  <a:gd name="connsiteX10-1649" fmla="*/ 792288 w 1305333"/>
                  <a:gd name="connsiteY10-1650" fmla="*/ 1385653 h 1424419"/>
                  <a:gd name="connsiteX11-1651" fmla="*/ 522686 w 1305333"/>
                  <a:gd name="connsiteY11-1652" fmla="*/ 1384922 h 1424419"/>
                  <a:gd name="connsiteX12-1653" fmla="*/ 94302 w 1305333"/>
                  <a:gd name="connsiteY12-1654" fmla="*/ 1158755 h 1424419"/>
                  <a:gd name="connsiteX13-1655" fmla="*/ 39429 w 1305333"/>
                  <a:gd name="connsiteY13-1656" fmla="*/ 1117635 h 1424419"/>
                  <a:gd name="connsiteX14-1657" fmla="*/ 667 w 1305333"/>
                  <a:gd name="connsiteY14-1658" fmla="*/ 999105 h 1424419"/>
                  <a:gd name="connsiteX15-1659" fmla="*/ 0 w 1305333"/>
                  <a:gd name="connsiteY15-1660" fmla="*/ 972364 h 1424419"/>
                  <a:gd name="connsiteX16-1661" fmla="*/ 2496 w 1305333"/>
                  <a:gd name="connsiteY16-1662" fmla="*/ 463106 h 1424419"/>
                  <a:gd name="connsiteX17-1663" fmla="*/ 2458 w 1305333"/>
                  <a:gd name="connsiteY17-1664" fmla="*/ 429563 h 1424419"/>
                  <a:gd name="connsiteX18-1665" fmla="*/ 75248 w 1305333"/>
                  <a:gd name="connsiteY18-1666" fmla="*/ 303202 h 1424419"/>
                  <a:gd name="connsiteX19-1667" fmla="*/ 106293 w 1305333"/>
                  <a:gd name="connsiteY19-1668" fmla="*/ 282597 h 1424419"/>
                  <a:gd name="connsiteX20-1669" fmla="*/ 541533 w 1305333"/>
                  <a:gd name="connsiteY20-1670" fmla="*/ 38110 h 1424419"/>
                  <a:gd name="connsiteX21-1671" fmla="*/ 653528 w 1305333"/>
                  <a:gd name="connsiteY21-1672" fmla="*/ 0 h 1424419"/>
                  <a:gd name="connsiteX0-1673" fmla="*/ 653528 w 1305080"/>
                  <a:gd name="connsiteY0-1674" fmla="*/ 0 h 1424419"/>
                  <a:gd name="connsiteX1-1675" fmla="*/ 757287 w 1305080"/>
                  <a:gd name="connsiteY1-1676" fmla="*/ 32444 h 1424419"/>
                  <a:gd name="connsiteX2-1677" fmla="*/ 1206876 w 1305080"/>
                  <a:gd name="connsiteY2-1678" fmla="*/ 284945 h 1424419"/>
                  <a:gd name="connsiteX3-1679" fmla="*/ 1237706 w 1305080"/>
                  <a:gd name="connsiteY3-1680" fmla="*/ 306775 h 1424419"/>
                  <a:gd name="connsiteX4-1681" fmla="*/ 1301712 w 1305080"/>
                  <a:gd name="connsiteY4-1682" fmla="*/ 442384 h 1424419"/>
                  <a:gd name="connsiteX5-1683" fmla="*/ 1303099 w 1305080"/>
                  <a:gd name="connsiteY5-1684" fmla="*/ 495558 h 1424419"/>
                  <a:gd name="connsiteX6-1685" fmla="*/ 1301746 w 1305080"/>
                  <a:gd name="connsiteY6-1686" fmla="*/ 953747 h 1424419"/>
                  <a:gd name="connsiteX7-1687" fmla="*/ 1302599 w 1305080"/>
                  <a:gd name="connsiteY7-1688" fmla="*/ 1003650 h 1424419"/>
                  <a:gd name="connsiteX8-1689" fmla="*/ 1227376 w 1305080"/>
                  <a:gd name="connsiteY8-1690" fmla="*/ 1152027 h 1424419"/>
                  <a:gd name="connsiteX9-1691" fmla="*/ 1172881 w 1305080"/>
                  <a:gd name="connsiteY9-1692" fmla="*/ 1179342 h 1424419"/>
                  <a:gd name="connsiteX10-1693" fmla="*/ 792288 w 1305080"/>
                  <a:gd name="connsiteY10-1694" fmla="*/ 1385653 h 1424419"/>
                  <a:gd name="connsiteX11-1695" fmla="*/ 522686 w 1305080"/>
                  <a:gd name="connsiteY11-1696" fmla="*/ 1384922 h 1424419"/>
                  <a:gd name="connsiteX12-1697" fmla="*/ 94302 w 1305080"/>
                  <a:gd name="connsiteY12-1698" fmla="*/ 1158755 h 1424419"/>
                  <a:gd name="connsiteX13-1699" fmla="*/ 39429 w 1305080"/>
                  <a:gd name="connsiteY13-1700" fmla="*/ 1117635 h 1424419"/>
                  <a:gd name="connsiteX14-1701" fmla="*/ 667 w 1305080"/>
                  <a:gd name="connsiteY14-1702" fmla="*/ 999105 h 1424419"/>
                  <a:gd name="connsiteX15-1703" fmla="*/ 0 w 1305080"/>
                  <a:gd name="connsiteY15-1704" fmla="*/ 972364 h 1424419"/>
                  <a:gd name="connsiteX16-1705" fmla="*/ 2496 w 1305080"/>
                  <a:gd name="connsiteY16-1706" fmla="*/ 463106 h 1424419"/>
                  <a:gd name="connsiteX17-1707" fmla="*/ 2458 w 1305080"/>
                  <a:gd name="connsiteY17-1708" fmla="*/ 429563 h 1424419"/>
                  <a:gd name="connsiteX18-1709" fmla="*/ 75248 w 1305080"/>
                  <a:gd name="connsiteY18-1710" fmla="*/ 303202 h 1424419"/>
                  <a:gd name="connsiteX19-1711" fmla="*/ 106293 w 1305080"/>
                  <a:gd name="connsiteY19-1712" fmla="*/ 282597 h 1424419"/>
                  <a:gd name="connsiteX20-1713" fmla="*/ 541533 w 1305080"/>
                  <a:gd name="connsiteY20-1714" fmla="*/ 38110 h 1424419"/>
                  <a:gd name="connsiteX21-1715" fmla="*/ 653528 w 1305080"/>
                  <a:gd name="connsiteY21-1716" fmla="*/ 0 h 1424419"/>
                  <a:gd name="connsiteX0-1717" fmla="*/ 653528 w 1305299"/>
                  <a:gd name="connsiteY0-1718" fmla="*/ 0 h 1424419"/>
                  <a:gd name="connsiteX1-1719" fmla="*/ 757287 w 1305299"/>
                  <a:gd name="connsiteY1-1720" fmla="*/ 32444 h 1424419"/>
                  <a:gd name="connsiteX2-1721" fmla="*/ 1206876 w 1305299"/>
                  <a:gd name="connsiteY2-1722" fmla="*/ 284945 h 1424419"/>
                  <a:gd name="connsiteX3-1723" fmla="*/ 1237706 w 1305299"/>
                  <a:gd name="connsiteY3-1724" fmla="*/ 306775 h 1424419"/>
                  <a:gd name="connsiteX4-1725" fmla="*/ 1301712 w 1305299"/>
                  <a:gd name="connsiteY4-1726" fmla="*/ 442384 h 1424419"/>
                  <a:gd name="connsiteX5-1727" fmla="*/ 1303099 w 1305299"/>
                  <a:gd name="connsiteY5-1728" fmla="*/ 495558 h 1424419"/>
                  <a:gd name="connsiteX6-1729" fmla="*/ 1301746 w 1305299"/>
                  <a:gd name="connsiteY6-1730" fmla="*/ 953747 h 1424419"/>
                  <a:gd name="connsiteX7-1731" fmla="*/ 1302599 w 1305299"/>
                  <a:gd name="connsiteY7-1732" fmla="*/ 1003650 h 1424419"/>
                  <a:gd name="connsiteX8-1733" fmla="*/ 1227376 w 1305299"/>
                  <a:gd name="connsiteY8-1734" fmla="*/ 1152027 h 1424419"/>
                  <a:gd name="connsiteX9-1735" fmla="*/ 1172881 w 1305299"/>
                  <a:gd name="connsiteY9-1736" fmla="*/ 1179342 h 1424419"/>
                  <a:gd name="connsiteX10-1737" fmla="*/ 792288 w 1305299"/>
                  <a:gd name="connsiteY10-1738" fmla="*/ 1385653 h 1424419"/>
                  <a:gd name="connsiteX11-1739" fmla="*/ 522686 w 1305299"/>
                  <a:gd name="connsiteY11-1740" fmla="*/ 1384922 h 1424419"/>
                  <a:gd name="connsiteX12-1741" fmla="*/ 94302 w 1305299"/>
                  <a:gd name="connsiteY12-1742" fmla="*/ 1158755 h 1424419"/>
                  <a:gd name="connsiteX13-1743" fmla="*/ 39429 w 1305299"/>
                  <a:gd name="connsiteY13-1744" fmla="*/ 1117635 h 1424419"/>
                  <a:gd name="connsiteX14-1745" fmla="*/ 667 w 1305299"/>
                  <a:gd name="connsiteY14-1746" fmla="*/ 999105 h 1424419"/>
                  <a:gd name="connsiteX15-1747" fmla="*/ 0 w 1305299"/>
                  <a:gd name="connsiteY15-1748" fmla="*/ 972364 h 1424419"/>
                  <a:gd name="connsiteX16-1749" fmla="*/ 2496 w 1305299"/>
                  <a:gd name="connsiteY16-1750" fmla="*/ 463106 h 1424419"/>
                  <a:gd name="connsiteX17-1751" fmla="*/ 2458 w 1305299"/>
                  <a:gd name="connsiteY17-1752" fmla="*/ 429563 h 1424419"/>
                  <a:gd name="connsiteX18-1753" fmla="*/ 75248 w 1305299"/>
                  <a:gd name="connsiteY18-1754" fmla="*/ 303202 h 1424419"/>
                  <a:gd name="connsiteX19-1755" fmla="*/ 106293 w 1305299"/>
                  <a:gd name="connsiteY19-1756" fmla="*/ 282597 h 1424419"/>
                  <a:gd name="connsiteX20-1757" fmla="*/ 541533 w 1305299"/>
                  <a:gd name="connsiteY20-1758" fmla="*/ 38110 h 1424419"/>
                  <a:gd name="connsiteX21-1759" fmla="*/ 653528 w 1305299"/>
                  <a:gd name="connsiteY21-1760" fmla="*/ 0 h 1424419"/>
                  <a:gd name="connsiteX0-1761" fmla="*/ 653528 w 1306646"/>
                  <a:gd name="connsiteY0-1762" fmla="*/ 0 h 1424419"/>
                  <a:gd name="connsiteX1-1763" fmla="*/ 757287 w 1306646"/>
                  <a:gd name="connsiteY1-1764" fmla="*/ 32444 h 1424419"/>
                  <a:gd name="connsiteX2-1765" fmla="*/ 1206876 w 1306646"/>
                  <a:gd name="connsiteY2-1766" fmla="*/ 284945 h 1424419"/>
                  <a:gd name="connsiteX3-1767" fmla="*/ 1237706 w 1306646"/>
                  <a:gd name="connsiteY3-1768" fmla="*/ 306775 h 1424419"/>
                  <a:gd name="connsiteX4-1769" fmla="*/ 1301712 w 1306646"/>
                  <a:gd name="connsiteY4-1770" fmla="*/ 442384 h 1424419"/>
                  <a:gd name="connsiteX5-1771" fmla="*/ 1303099 w 1306646"/>
                  <a:gd name="connsiteY5-1772" fmla="*/ 495558 h 1424419"/>
                  <a:gd name="connsiteX6-1773" fmla="*/ 1301746 w 1306646"/>
                  <a:gd name="connsiteY6-1774" fmla="*/ 953747 h 1424419"/>
                  <a:gd name="connsiteX7-1775" fmla="*/ 1302599 w 1306646"/>
                  <a:gd name="connsiteY7-1776" fmla="*/ 1003650 h 1424419"/>
                  <a:gd name="connsiteX8-1777" fmla="*/ 1227376 w 1306646"/>
                  <a:gd name="connsiteY8-1778" fmla="*/ 1152027 h 1424419"/>
                  <a:gd name="connsiteX9-1779" fmla="*/ 1172881 w 1306646"/>
                  <a:gd name="connsiteY9-1780" fmla="*/ 1179342 h 1424419"/>
                  <a:gd name="connsiteX10-1781" fmla="*/ 792288 w 1306646"/>
                  <a:gd name="connsiteY10-1782" fmla="*/ 1385653 h 1424419"/>
                  <a:gd name="connsiteX11-1783" fmla="*/ 522686 w 1306646"/>
                  <a:gd name="connsiteY11-1784" fmla="*/ 1384922 h 1424419"/>
                  <a:gd name="connsiteX12-1785" fmla="*/ 94302 w 1306646"/>
                  <a:gd name="connsiteY12-1786" fmla="*/ 1158755 h 1424419"/>
                  <a:gd name="connsiteX13-1787" fmla="*/ 39429 w 1306646"/>
                  <a:gd name="connsiteY13-1788" fmla="*/ 1117635 h 1424419"/>
                  <a:gd name="connsiteX14-1789" fmla="*/ 667 w 1306646"/>
                  <a:gd name="connsiteY14-1790" fmla="*/ 999105 h 1424419"/>
                  <a:gd name="connsiteX15-1791" fmla="*/ 0 w 1306646"/>
                  <a:gd name="connsiteY15-1792" fmla="*/ 972364 h 1424419"/>
                  <a:gd name="connsiteX16-1793" fmla="*/ 2496 w 1306646"/>
                  <a:gd name="connsiteY16-1794" fmla="*/ 463106 h 1424419"/>
                  <a:gd name="connsiteX17-1795" fmla="*/ 2458 w 1306646"/>
                  <a:gd name="connsiteY17-1796" fmla="*/ 429563 h 1424419"/>
                  <a:gd name="connsiteX18-1797" fmla="*/ 75248 w 1306646"/>
                  <a:gd name="connsiteY18-1798" fmla="*/ 303202 h 1424419"/>
                  <a:gd name="connsiteX19-1799" fmla="*/ 106293 w 1306646"/>
                  <a:gd name="connsiteY19-1800" fmla="*/ 282597 h 1424419"/>
                  <a:gd name="connsiteX20-1801" fmla="*/ 541533 w 1306646"/>
                  <a:gd name="connsiteY20-1802" fmla="*/ 38110 h 1424419"/>
                  <a:gd name="connsiteX21-1803" fmla="*/ 653528 w 1306646"/>
                  <a:gd name="connsiteY21-1804" fmla="*/ 0 h 1424419"/>
                  <a:gd name="connsiteX0-1805" fmla="*/ 653528 w 1305299"/>
                  <a:gd name="connsiteY0-1806" fmla="*/ 0 h 1424419"/>
                  <a:gd name="connsiteX1-1807" fmla="*/ 757287 w 1305299"/>
                  <a:gd name="connsiteY1-1808" fmla="*/ 32444 h 1424419"/>
                  <a:gd name="connsiteX2-1809" fmla="*/ 1206876 w 1305299"/>
                  <a:gd name="connsiteY2-1810" fmla="*/ 284945 h 1424419"/>
                  <a:gd name="connsiteX3-1811" fmla="*/ 1237706 w 1305299"/>
                  <a:gd name="connsiteY3-1812" fmla="*/ 306775 h 1424419"/>
                  <a:gd name="connsiteX4-1813" fmla="*/ 1301712 w 1305299"/>
                  <a:gd name="connsiteY4-1814" fmla="*/ 442384 h 1424419"/>
                  <a:gd name="connsiteX5-1815" fmla="*/ 1303099 w 1305299"/>
                  <a:gd name="connsiteY5-1816" fmla="*/ 495558 h 1424419"/>
                  <a:gd name="connsiteX6-1817" fmla="*/ 1301746 w 1305299"/>
                  <a:gd name="connsiteY6-1818" fmla="*/ 953747 h 1424419"/>
                  <a:gd name="connsiteX7-1819" fmla="*/ 1302599 w 1305299"/>
                  <a:gd name="connsiteY7-1820" fmla="*/ 1003650 h 1424419"/>
                  <a:gd name="connsiteX8-1821" fmla="*/ 1227376 w 1305299"/>
                  <a:gd name="connsiteY8-1822" fmla="*/ 1152027 h 1424419"/>
                  <a:gd name="connsiteX9-1823" fmla="*/ 1172881 w 1305299"/>
                  <a:gd name="connsiteY9-1824" fmla="*/ 1179342 h 1424419"/>
                  <a:gd name="connsiteX10-1825" fmla="*/ 792288 w 1305299"/>
                  <a:gd name="connsiteY10-1826" fmla="*/ 1385653 h 1424419"/>
                  <a:gd name="connsiteX11-1827" fmla="*/ 522686 w 1305299"/>
                  <a:gd name="connsiteY11-1828" fmla="*/ 1384922 h 1424419"/>
                  <a:gd name="connsiteX12-1829" fmla="*/ 94302 w 1305299"/>
                  <a:gd name="connsiteY12-1830" fmla="*/ 1158755 h 1424419"/>
                  <a:gd name="connsiteX13-1831" fmla="*/ 39429 w 1305299"/>
                  <a:gd name="connsiteY13-1832" fmla="*/ 1117635 h 1424419"/>
                  <a:gd name="connsiteX14-1833" fmla="*/ 667 w 1305299"/>
                  <a:gd name="connsiteY14-1834" fmla="*/ 999105 h 1424419"/>
                  <a:gd name="connsiteX15-1835" fmla="*/ 0 w 1305299"/>
                  <a:gd name="connsiteY15-1836" fmla="*/ 972364 h 1424419"/>
                  <a:gd name="connsiteX16-1837" fmla="*/ 2496 w 1305299"/>
                  <a:gd name="connsiteY16-1838" fmla="*/ 463106 h 1424419"/>
                  <a:gd name="connsiteX17-1839" fmla="*/ 2458 w 1305299"/>
                  <a:gd name="connsiteY17-1840" fmla="*/ 429563 h 1424419"/>
                  <a:gd name="connsiteX18-1841" fmla="*/ 75248 w 1305299"/>
                  <a:gd name="connsiteY18-1842" fmla="*/ 303202 h 1424419"/>
                  <a:gd name="connsiteX19-1843" fmla="*/ 106293 w 1305299"/>
                  <a:gd name="connsiteY19-1844" fmla="*/ 282597 h 1424419"/>
                  <a:gd name="connsiteX20-1845" fmla="*/ 541533 w 1305299"/>
                  <a:gd name="connsiteY20-1846" fmla="*/ 38110 h 1424419"/>
                  <a:gd name="connsiteX21-1847" fmla="*/ 653528 w 1305299"/>
                  <a:gd name="connsiteY21-1848" fmla="*/ 0 h 1424419"/>
                  <a:gd name="connsiteX0-1849" fmla="*/ 653528 w 1304127"/>
                  <a:gd name="connsiteY0-1850" fmla="*/ 0 h 1424419"/>
                  <a:gd name="connsiteX1-1851" fmla="*/ 757287 w 1304127"/>
                  <a:gd name="connsiteY1-1852" fmla="*/ 32444 h 1424419"/>
                  <a:gd name="connsiteX2-1853" fmla="*/ 1206876 w 1304127"/>
                  <a:gd name="connsiteY2-1854" fmla="*/ 284945 h 1424419"/>
                  <a:gd name="connsiteX3-1855" fmla="*/ 1237706 w 1304127"/>
                  <a:gd name="connsiteY3-1856" fmla="*/ 306775 h 1424419"/>
                  <a:gd name="connsiteX4-1857" fmla="*/ 1301712 w 1304127"/>
                  <a:gd name="connsiteY4-1858" fmla="*/ 442384 h 1424419"/>
                  <a:gd name="connsiteX5-1859" fmla="*/ 1303099 w 1304127"/>
                  <a:gd name="connsiteY5-1860" fmla="*/ 495558 h 1424419"/>
                  <a:gd name="connsiteX6-1861" fmla="*/ 1301746 w 1304127"/>
                  <a:gd name="connsiteY6-1862" fmla="*/ 953747 h 1424419"/>
                  <a:gd name="connsiteX7-1863" fmla="*/ 1302599 w 1304127"/>
                  <a:gd name="connsiteY7-1864" fmla="*/ 1003650 h 1424419"/>
                  <a:gd name="connsiteX8-1865" fmla="*/ 1227376 w 1304127"/>
                  <a:gd name="connsiteY8-1866" fmla="*/ 1152027 h 1424419"/>
                  <a:gd name="connsiteX9-1867" fmla="*/ 1172881 w 1304127"/>
                  <a:gd name="connsiteY9-1868" fmla="*/ 1179342 h 1424419"/>
                  <a:gd name="connsiteX10-1869" fmla="*/ 792288 w 1304127"/>
                  <a:gd name="connsiteY10-1870" fmla="*/ 1385653 h 1424419"/>
                  <a:gd name="connsiteX11-1871" fmla="*/ 522686 w 1304127"/>
                  <a:gd name="connsiteY11-1872" fmla="*/ 1384922 h 1424419"/>
                  <a:gd name="connsiteX12-1873" fmla="*/ 94302 w 1304127"/>
                  <a:gd name="connsiteY12-1874" fmla="*/ 1158755 h 1424419"/>
                  <a:gd name="connsiteX13-1875" fmla="*/ 39429 w 1304127"/>
                  <a:gd name="connsiteY13-1876" fmla="*/ 1117635 h 1424419"/>
                  <a:gd name="connsiteX14-1877" fmla="*/ 667 w 1304127"/>
                  <a:gd name="connsiteY14-1878" fmla="*/ 999105 h 1424419"/>
                  <a:gd name="connsiteX15-1879" fmla="*/ 0 w 1304127"/>
                  <a:gd name="connsiteY15-1880" fmla="*/ 972364 h 1424419"/>
                  <a:gd name="connsiteX16-1881" fmla="*/ 2496 w 1304127"/>
                  <a:gd name="connsiteY16-1882" fmla="*/ 463106 h 1424419"/>
                  <a:gd name="connsiteX17-1883" fmla="*/ 2458 w 1304127"/>
                  <a:gd name="connsiteY17-1884" fmla="*/ 429563 h 1424419"/>
                  <a:gd name="connsiteX18-1885" fmla="*/ 75248 w 1304127"/>
                  <a:gd name="connsiteY18-1886" fmla="*/ 303202 h 1424419"/>
                  <a:gd name="connsiteX19-1887" fmla="*/ 106293 w 1304127"/>
                  <a:gd name="connsiteY19-1888" fmla="*/ 282597 h 1424419"/>
                  <a:gd name="connsiteX20-1889" fmla="*/ 541533 w 1304127"/>
                  <a:gd name="connsiteY20-1890" fmla="*/ 38110 h 1424419"/>
                  <a:gd name="connsiteX21-1891" fmla="*/ 653528 w 1304127"/>
                  <a:gd name="connsiteY21-1892" fmla="*/ 0 h 1424419"/>
                  <a:gd name="connsiteX0-1893" fmla="*/ 653528 w 1306101"/>
                  <a:gd name="connsiteY0-1894" fmla="*/ 0 h 1424419"/>
                  <a:gd name="connsiteX1-1895" fmla="*/ 757287 w 1306101"/>
                  <a:gd name="connsiteY1-1896" fmla="*/ 32444 h 1424419"/>
                  <a:gd name="connsiteX2-1897" fmla="*/ 1206876 w 1306101"/>
                  <a:gd name="connsiteY2-1898" fmla="*/ 284945 h 1424419"/>
                  <a:gd name="connsiteX3-1899" fmla="*/ 1237706 w 1306101"/>
                  <a:gd name="connsiteY3-1900" fmla="*/ 306775 h 1424419"/>
                  <a:gd name="connsiteX4-1901" fmla="*/ 1305773 w 1306101"/>
                  <a:gd name="connsiteY4-1902" fmla="*/ 442384 h 1424419"/>
                  <a:gd name="connsiteX5-1903" fmla="*/ 1303099 w 1306101"/>
                  <a:gd name="connsiteY5-1904" fmla="*/ 495558 h 1424419"/>
                  <a:gd name="connsiteX6-1905" fmla="*/ 1301746 w 1306101"/>
                  <a:gd name="connsiteY6-1906" fmla="*/ 953747 h 1424419"/>
                  <a:gd name="connsiteX7-1907" fmla="*/ 1302599 w 1306101"/>
                  <a:gd name="connsiteY7-1908" fmla="*/ 1003650 h 1424419"/>
                  <a:gd name="connsiteX8-1909" fmla="*/ 1227376 w 1306101"/>
                  <a:gd name="connsiteY8-1910" fmla="*/ 1152027 h 1424419"/>
                  <a:gd name="connsiteX9-1911" fmla="*/ 1172881 w 1306101"/>
                  <a:gd name="connsiteY9-1912" fmla="*/ 1179342 h 1424419"/>
                  <a:gd name="connsiteX10-1913" fmla="*/ 792288 w 1306101"/>
                  <a:gd name="connsiteY10-1914" fmla="*/ 1385653 h 1424419"/>
                  <a:gd name="connsiteX11-1915" fmla="*/ 522686 w 1306101"/>
                  <a:gd name="connsiteY11-1916" fmla="*/ 1384922 h 1424419"/>
                  <a:gd name="connsiteX12-1917" fmla="*/ 94302 w 1306101"/>
                  <a:gd name="connsiteY12-1918" fmla="*/ 1158755 h 1424419"/>
                  <a:gd name="connsiteX13-1919" fmla="*/ 39429 w 1306101"/>
                  <a:gd name="connsiteY13-1920" fmla="*/ 1117635 h 1424419"/>
                  <a:gd name="connsiteX14-1921" fmla="*/ 667 w 1306101"/>
                  <a:gd name="connsiteY14-1922" fmla="*/ 999105 h 1424419"/>
                  <a:gd name="connsiteX15-1923" fmla="*/ 0 w 1306101"/>
                  <a:gd name="connsiteY15-1924" fmla="*/ 972364 h 1424419"/>
                  <a:gd name="connsiteX16-1925" fmla="*/ 2496 w 1306101"/>
                  <a:gd name="connsiteY16-1926" fmla="*/ 463106 h 1424419"/>
                  <a:gd name="connsiteX17-1927" fmla="*/ 2458 w 1306101"/>
                  <a:gd name="connsiteY17-1928" fmla="*/ 429563 h 1424419"/>
                  <a:gd name="connsiteX18-1929" fmla="*/ 75248 w 1306101"/>
                  <a:gd name="connsiteY18-1930" fmla="*/ 303202 h 1424419"/>
                  <a:gd name="connsiteX19-1931" fmla="*/ 106293 w 1306101"/>
                  <a:gd name="connsiteY19-1932" fmla="*/ 282597 h 1424419"/>
                  <a:gd name="connsiteX20-1933" fmla="*/ 541533 w 1306101"/>
                  <a:gd name="connsiteY20-1934" fmla="*/ 38110 h 1424419"/>
                  <a:gd name="connsiteX21-1935" fmla="*/ 653528 w 1306101"/>
                  <a:gd name="connsiteY21-1936" fmla="*/ 0 h 1424419"/>
                  <a:gd name="connsiteX0-1937" fmla="*/ 653528 w 1304819"/>
                  <a:gd name="connsiteY0-1938" fmla="*/ 0 h 1424419"/>
                  <a:gd name="connsiteX1-1939" fmla="*/ 757287 w 1304819"/>
                  <a:gd name="connsiteY1-1940" fmla="*/ 32444 h 1424419"/>
                  <a:gd name="connsiteX2-1941" fmla="*/ 1206876 w 1304819"/>
                  <a:gd name="connsiteY2-1942" fmla="*/ 284945 h 1424419"/>
                  <a:gd name="connsiteX3-1943" fmla="*/ 1237706 w 1304819"/>
                  <a:gd name="connsiteY3-1944" fmla="*/ 306775 h 1424419"/>
                  <a:gd name="connsiteX4-1945" fmla="*/ 1304420 w 1304819"/>
                  <a:gd name="connsiteY4-1946" fmla="*/ 434263 h 1424419"/>
                  <a:gd name="connsiteX5-1947" fmla="*/ 1303099 w 1304819"/>
                  <a:gd name="connsiteY5-1948" fmla="*/ 495558 h 1424419"/>
                  <a:gd name="connsiteX6-1949" fmla="*/ 1301746 w 1304819"/>
                  <a:gd name="connsiteY6-1950" fmla="*/ 953747 h 1424419"/>
                  <a:gd name="connsiteX7-1951" fmla="*/ 1302599 w 1304819"/>
                  <a:gd name="connsiteY7-1952" fmla="*/ 1003650 h 1424419"/>
                  <a:gd name="connsiteX8-1953" fmla="*/ 1227376 w 1304819"/>
                  <a:gd name="connsiteY8-1954" fmla="*/ 1152027 h 1424419"/>
                  <a:gd name="connsiteX9-1955" fmla="*/ 1172881 w 1304819"/>
                  <a:gd name="connsiteY9-1956" fmla="*/ 1179342 h 1424419"/>
                  <a:gd name="connsiteX10-1957" fmla="*/ 792288 w 1304819"/>
                  <a:gd name="connsiteY10-1958" fmla="*/ 1385653 h 1424419"/>
                  <a:gd name="connsiteX11-1959" fmla="*/ 522686 w 1304819"/>
                  <a:gd name="connsiteY11-1960" fmla="*/ 1384922 h 1424419"/>
                  <a:gd name="connsiteX12-1961" fmla="*/ 94302 w 1304819"/>
                  <a:gd name="connsiteY12-1962" fmla="*/ 1158755 h 1424419"/>
                  <a:gd name="connsiteX13-1963" fmla="*/ 39429 w 1304819"/>
                  <a:gd name="connsiteY13-1964" fmla="*/ 1117635 h 1424419"/>
                  <a:gd name="connsiteX14-1965" fmla="*/ 667 w 1304819"/>
                  <a:gd name="connsiteY14-1966" fmla="*/ 999105 h 1424419"/>
                  <a:gd name="connsiteX15-1967" fmla="*/ 0 w 1304819"/>
                  <a:gd name="connsiteY15-1968" fmla="*/ 972364 h 1424419"/>
                  <a:gd name="connsiteX16-1969" fmla="*/ 2496 w 1304819"/>
                  <a:gd name="connsiteY16-1970" fmla="*/ 463106 h 1424419"/>
                  <a:gd name="connsiteX17-1971" fmla="*/ 2458 w 1304819"/>
                  <a:gd name="connsiteY17-1972" fmla="*/ 429563 h 1424419"/>
                  <a:gd name="connsiteX18-1973" fmla="*/ 75248 w 1304819"/>
                  <a:gd name="connsiteY18-1974" fmla="*/ 303202 h 1424419"/>
                  <a:gd name="connsiteX19-1975" fmla="*/ 106293 w 1304819"/>
                  <a:gd name="connsiteY19-1976" fmla="*/ 282597 h 1424419"/>
                  <a:gd name="connsiteX20-1977" fmla="*/ 541533 w 1304819"/>
                  <a:gd name="connsiteY20-1978" fmla="*/ 38110 h 1424419"/>
                  <a:gd name="connsiteX21-1979" fmla="*/ 653528 w 1304819"/>
                  <a:gd name="connsiteY21-1980" fmla="*/ 0 h 1424419"/>
                  <a:gd name="connsiteX0-1981" fmla="*/ 653528 w 1306525"/>
                  <a:gd name="connsiteY0-1982" fmla="*/ 0 h 1424419"/>
                  <a:gd name="connsiteX1-1983" fmla="*/ 757287 w 1306525"/>
                  <a:gd name="connsiteY1-1984" fmla="*/ 32444 h 1424419"/>
                  <a:gd name="connsiteX2-1985" fmla="*/ 1206876 w 1306525"/>
                  <a:gd name="connsiteY2-1986" fmla="*/ 284945 h 1424419"/>
                  <a:gd name="connsiteX3-1987" fmla="*/ 1237706 w 1306525"/>
                  <a:gd name="connsiteY3-1988" fmla="*/ 306775 h 1424419"/>
                  <a:gd name="connsiteX4-1989" fmla="*/ 1304420 w 1306525"/>
                  <a:gd name="connsiteY4-1990" fmla="*/ 434263 h 1424419"/>
                  <a:gd name="connsiteX5-1991" fmla="*/ 1305806 w 1306525"/>
                  <a:gd name="connsiteY5-1992" fmla="*/ 519922 h 1424419"/>
                  <a:gd name="connsiteX6-1993" fmla="*/ 1301746 w 1306525"/>
                  <a:gd name="connsiteY6-1994" fmla="*/ 953747 h 1424419"/>
                  <a:gd name="connsiteX7-1995" fmla="*/ 1302599 w 1306525"/>
                  <a:gd name="connsiteY7-1996" fmla="*/ 1003650 h 1424419"/>
                  <a:gd name="connsiteX8-1997" fmla="*/ 1227376 w 1306525"/>
                  <a:gd name="connsiteY8-1998" fmla="*/ 1152027 h 1424419"/>
                  <a:gd name="connsiteX9-1999" fmla="*/ 1172881 w 1306525"/>
                  <a:gd name="connsiteY9-2000" fmla="*/ 1179342 h 1424419"/>
                  <a:gd name="connsiteX10-2001" fmla="*/ 792288 w 1306525"/>
                  <a:gd name="connsiteY10-2002" fmla="*/ 1385653 h 1424419"/>
                  <a:gd name="connsiteX11-2003" fmla="*/ 522686 w 1306525"/>
                  <a:gd name="connsiteY11-2004" fmla="*/ 1384922 h 1424419"/>
                  <a:gd name="connsiteX12-2005" fmla="*/ 94302 w 1306525"/>
                  <a:gd name="connsiteY12-2006" fmla="*/ 1158755 h 1424419"/>
                  <a:gd name="connsiteX13-2007" fmla="*/ 39429 w 1306525"/>
                  <a:gd name="connsiteY13-2008" fmla="*/ 1117635 h 1424419"/>
                  <a:gd name="connsiteX14-2009" fmla="*/ 667 w 1306525"/>
                  <a:gd name="connsiteY14-2010" fmla="*/ 999105 h 1424419"/>
                  <a:gd name="connsiteX15-2011" fmla="*/ 0 w 1306525"/>
                  <a:gd name="connsiteY15-2012" fmla="*/ 972364 h 1424419"/>
                  <a:gd name="connsiteX16-2013" fmla="*/ 2496 w 1306525"/>
                  <a:gd name="connsiteY16-2014" fmla="*/ 463106 h 1424419"/>
                  <a:gd name="connsiteX17-2015" fmla="*/ 2458 w 1306525"/>
                  <a:gd name="connsiteY17-2016" fmla="*/ 429563 h 1424419"/>
                  <a:gd name="connsiteX18-2017" fmla="*/ 75248 w 1306525"/>
                  <a:gd name="connsiteY18-2018" fmla="*/ 303202 h 1424419"/>
                  <a:gd name="connsiteX19-2019" fmla="*/ 106293 w 1306525"/>
                  <a:gd name="connsiteY19-2020" fmla="*/ 282597 h 1424419"/>
                  <a:gd name="connsiteX20-2021" fmla="*/ 541533 w 1306525"/>
                  <a:gd name="connsiteY20-2022" fmla="*/ 38110 h 1424419"/>
                  <a:gd name="connsiteX21-2023" fmla="*/ 653528 w 1306525"/>
                  <a:gd name="connsiteY21-2024" fmla="*/ 0 h 1424419"/>
                  <a:gd name="connsiteX0-2025" fmla="*/ 653528 w 1305814"/>
                  <a:gd name="connsiteY0-2026" fmla="*/ 0 h 1424419"/>
                  <a:gd name="connsiteX1-2027" fmla="*/ 757287 w 1305814"/>
                  <a:gd name="connsiteY1-2028" fmla="*/ 32444 h 1424419"/>
                  <a:gd name="connsiteX2-2029" fmla="*/ 1206876 w 1305814"/>
                  <a:gd name="connsiteY2-2030" fmla="*/ 284945 h 1424419"/>
                  <a:gd name="connsiteX3-2031" fmla="*/ 1237706 w 1305814"/>
                  <a:gd name="connsiteY3-2032" fmla="*/ 306775 h 1424419"/>
                  <a:gd name="connsiteX4-2033" fmla="*/ 1304420 w 1305814"/>
                  <a:gd name="connsiteY4-2034" fmla="*/ 434263 h 1424419"/>
                  <a:gd name="connsiteX5-2035" fmla="*/ 1305806 w 1305814"/>
                  <a:gd name="connsiteY5-2036" fmla="*/ 519922 h 1424419"/>
                  <a:gd name="connsiteX6-2037" fmla="*/ 1301746 w 1305814"/>
                  <a:gd name="connsiteY6-2038" fmla="*/ 953747 h 1424419"/>
                  <a:gd name="connsiteX7-2039" fmla="*/ 1302599 w 1305814"/>
                  <a:gd name="connsiteY7-2040" fmla="*/ 1003650 h 1424419"/>
                  <a:gd name="connsiteX8-2041" fmla="*/ 1227376 w 1305814"/>
                  <a:gd name="connsiteY8-2042" fmla="*/ 1152027 h 1424419"/>
                  <a:gd name="connsiteX9-2043" fmla="*/ 1172881 w 1305814"/>
                  <a:gd name="connsiteY9-2044" fmla="*/ 1179342 h 1424419"/>
                  <a:gd name="connsiteX10-2045" fmla="*/ 792288 w 1305814"/>
                  <a:gd name="connsiteY10-2046" fmla="*/ 1385653 h 1424419"/>
                  <a:gd name="connsiteX11-2047" fmla="*/ 522686 w 1305814"/>
                  <a:gd name="connsiteY11-2048" fmla="*/ 1384922 h 1424419"/>
                  <a:gd name="connsiteX12-2049" fmla="*/ 94302 w 1305814"/>
                  <a:gd name="connsiteY12-2050" fmla="*/ 1158755 h 1424419"/>
                  <a:gd name="connsiteX13-2051" fmla="*/ 39429 w 1305814"/>
                  <a:gd name="connsiteY13-2052" fmla="*/ 1117635 h 1424419"/>
                  <a:gd name="connsiteX14-2053" fmla="*/ 667 w 1305814"/>
                  <a:gd name="connsiteY14-2054" fmla="*/ 999105 h 1424419"/>
                  <a:gd name="connsiteX15-2055" fmla="*/ 0 w 1305814"/>
                  <a:gd name="connsiteY15-2056" fmla="*/ 972364 h 1424419"/>
                  <a:gd name="connsiteX16-2057" fmla="*/ 2496 w 1305814"/>
                  <a:gd name="connsiteY16-2058" fmla="*/ 463106 h 1424419"/>
                  <a:gd name="connsiteX17-2059" fmla="*/ 2458 w 1305814"/>
                  <a:gd name="connsiteY17-2060" fmla="*/ 429563 h 1424419"/>
                  <a:gd name="connsiteX18-2061" fmla="*/ 75248 w 1305814"/>
                  <a:gd name="connsiteY18-2062" fmla="*/ 303202 h 1424419"/>
                  <a:gd name="connsiteX19-2063" fmla="*/ 106293 w 1305814"/>
                  <a:gd name="connsiteY19-2064" fmla="*/ 282597 h 1424419"/>
                  <a:gd name="connsiteX20-2065" fmla="*/ 541533 w 1305814"/>
                  <a:gd name="connsiteY20-2066" fmla="*/ 38110 h 1424419"/>
                  <a:gd name="connsiteX21-2067" fmla="*/ 653528 w 1305814"/>
                  <a:gd name="connsiteY21-2068" fmla="*/ 0 h 1424419"/>
                  <a:gd name="connsiteX0-2069" fmla="*/ 653528 w 1305814"/>
                  <a:gd name="connsiteY0-2070" fmla="*/ 0 h 1424419"/>
                  <a:gd name="connsiteX1-2071" fmla="*/ 757287 w 1305814"/>
                  <a:gd name="connsiteY1-2072" fmla="*/ 32444 h 1424419"/>
                  <a:gd name="connsiteX2-2073" fmla="*/ 1206876 w 1305814"/>
                  <a:gd name="connsiteY2-2074" fmla="*/ 284945 h 1424419"/>
                  <a:gd name="connsiteX3-2075" fmla="*/ 1237706 w 1305814"/>
                  <a:gd name="connsiteY3-2076" fmla="*/ 306775 h 1424419"/>
                  <a:gd name="connsiteX4-2077" fmla="*/ 1304420 w 1305814"/>
                  <a:gd name="connsiteY4-2078" fmla="*/ 434263 h 1424419"/>
                  <a:gd name="connsiteX5-2079" fmla="*/ 1305806 w 1305814"/>
                  <a:gd name="connsiteY5-2080" fmla="*/ 519922 h 1424419"/>
                  <a:gd name="connsiteX6-2081" fmla="*/ 1301746 w 1305814"/>
                  <a:gd name="connsiteY6-2082" fmla="*/ 953747 h 1424419"/>
                  <a:gd name="connsiteX7-2083" fmla="*/ 1302599 w 1305814"/>
                  <a:gd name="connsiteY7-2084" fmla="*/ 1003650 h 1424419"/>
                  <a:gd name="connsiteX8-2085" fmla="*/ 1227376 w 1305814"/>
                  <a:gd name="connsiteY8-2086" fmla="*/ 1152027 h 1424419"/>
                  <a:gd name="connsiteX9-2087" fmla="*/ 1172881 w 1305814"/>
                  <a:gd name="connsiteY9-2088" fmla="*/ 1179342 h 1424419"/>
                  <a:gd name="connsiteX10-2089" fmla="*/ 792288 w 1305814"/>
                  <a:gd name="connsiteY10-2090" fmla="*/ 1385653 h 1424419"/>
                  <a:gd name="connsiteX11-2091" fmla="*/ 522686 w 1305814"/>
                  <a:gd name="connsiteY11-2092" fmla="*/ 1384922 h 1424419"/>
                  <a:gd name="connsiteX12-2093" fmla="*/ 94302 w 1305814"/>
                  <a:gd name="connsiteY12-2094" fmla="*/ 1158755 h 1424419"/>
                  <a:gd name="connsiteX13-2095" fmla="*/ 39429 w 1305814"/>
                  <a:gd name="connsiteY13-2096" fmla="*/ 1117635 h 1424419"/>
                  <a:gd name="connsiteX14-2097" fmla="*/ 667 w 1305814"/>
                  <a:gd name="connsiteY14-2098" fmla="*/ 999105 h 1424419"/>
                  <a:gd name="connsiteX15-2099" fmla="*/ 0 w 1305814"/>
                  <a:gd name="connsiteY15-2100" fmla="*/ 972364 h 1424419"/>
                  <a:gd name="connsiteX16-2101" fmla="*/ 2496 w 1305814"/>
                  <a:gd name="connsiteY16-2102" fmla="*/ 463106 h 1424419"/>
                  <a:gd name="connsiteX17-2103" fmla="*/ 2458 w 1305814"/>
                  <a:gd name="connsiteY17-2104" fmla="*/ 429563 h 1424419"/>
                  <a:gd name="connsiteX18-2105" fmla="*/ 75248 w 1305814"/>
                  <a:gd name="connsiteY18-2106" fmla="*/ 303202 h 1424419"/>
                  <a:gd name="connsiteX19-2107" fmla="*/ 106293 w 1305814"/>
                  <a:gd name="connsiteY19-2108" fmla="*/ 282597 h 1424419"/>
                  <a:gd name="connsiteX20-2109" fmla="*/ 541533 w 1305814"/>
                  <a:gd name="connsiteY20-2110" fmla="*/ 38110 h 1424419"/>
                  <a:gd name="connsiteX21-2111" fmla="*/ 653528 w 1305814"/>
                  <a:gd name="connsiteY21-2112" fmla="*/ 0 h 1424419"/>
                  <a:gd name="connsiteX0-2113" fmla="*/ 653528 w 1305814"/>
                  <a:gd name="connsiteY0-2114" fmla="*/ 0 h 1424419"/>
                  <a:gd name="connsiteX1-2115" fmla="*/ 757287 w 1305814"/>
                  <a:gd name="connsiteY1-2116" fmla="*/ 32444 h 1424419"/>
                  <a:gd name="connsiteX2-2117" fmla="*/ 1206876 w 1305814"/>
                  <a:gd name="connsiteY2-2118" fmla="*/ 284945 h 1424419"/>
                  <a:gd name="connsiteX3-2119" fmla="*/ 1237706 w 1305814"/>
                  <a:gd name="connsiteY3-2120" fmla="*/ 306775 h 1424419"/>
                  <a:gd name="connsiteX4-2121" fmla="*/ 1304420 w 1305814"/>
                  <a:gd name="connsiteY4-2122" fmla="*/ 434263 h 1424419"/>
                  <a:gd name="connsiteX5-2123" fmla="*/ 1305806 w 1305814"/>
                  <a:gd name="connsiteY5-2124" fmla="*/ 519922 h 1424419"/>
                  <a:gd name="connsiteX6-2125" fmla="*/ 1301746 w 1305814"/>
                  <a:gd name="connsiteY6-2126" fmla="*/ 953747 h 1424419"/>
                  <a:gd name="connsiteX7-2127" fmla="*/ 1302599 w 1305814"/>
                  <a:gd name="connsiteY7-2128" fmla="*/ 1003650 h 1424419"/>
                  <a:gd name="connsiteX8-2129" fmla="*/ 1227376 w 1305814"/>
                  <a:gd name="connsiteY8-2130" fmla="*/ 1152027 h 1424419"/>
                  <a:gd name="connsiteX9-2131" fmla="*/ 1174235 w 1305814"/>
                  <a:gd name="connsiteY9-2132" fmla="*/ 1184756 h 1424419"/>
                  <a:gd name="connsiteX10-2133" fmla="*/ 792288 w 1305814"/>
                  <a:gd name="connsiteY10-2134" fmla="*/ 1385653 h 1424419"/>
                  <a:gd name="connsiteX11-2135" fmla="*/ 522686 w 1305814"/>
                  <a:gd name="connsiteY11-2136" fmla="*/ 1384922 h 1424419"/>
                  <a:gd name="connsiteX12-2137" fmla="*/ 94302 w 1305814"/>
                  <a:gd name="connsiteY12-2138" fmla="*/ 1158755 h 1424419"/>
                  <a:gd name="connsiteX13-2139" fmla="*/ 39429 w 1305814"/>
                  <a:gd name="connsiteY13-2140" fmla="*/ 1117635 h 1424419"/>
                  <a:gd name="connsiteX14-2141" fmla="*/ 667 w 1305814"/>
                  <a:gd name="connsiteY14-2142" fmla="*/ 999105 h 1424419"/>
                  <a:gd name="connsiteX15-2143" fmla="*/ 0 w 1305814"/>
                  <a:gd name="connsiteY15-2144" fmla="*/ 972364 h 1424419"/>
                  <a:gd name="connsiteX16-2145" fmla="*/ 2496 w 1305814"/>
                  <a:gd name="connsiteY16-2146" fmla="*/ 463106 h 1424419"/>
                  <a:gd name="connsiteX17-2147" fmla="*/ 2458 w 1305814"/>
                  <a:gd name="connsiteY17-2148" fmla="*/ 429563 h 1424419"/>
                  <a:gd name="connsiteX18-2149" fmla="*/ 75248 w 1305814"/>
                  <a:gd name="connsiteY18-2150" fmla="*/ 303202 h 1424419"/>
                  <a:gd name="connsiteX19-2151" fmla="*/ 106293 w 1305814"/>
                  <a:gd name="connsiteY19-2152" fmla="*/ 282597 h 1424419"/>
                  <a:gd name="connsiteX20-2153" fmla="*/ 541533 w 1305814"/>
                  <a:gd name="connsiteY20-2154" fmla="*/ 38110 h 1424419"/>
                  <a:gd name="connsiteX21-2155" fmla="*/ 653528 w 1305814"/>
                  <a:gd name="connsiteY21-2156" fmla="*/ 0 h 1424419"/>
                  <a:gd name="connsiteX0-2157" fmla="*/ 653528 w 1305814"/>
                  <a:gd name="connsiteY0-2158" fmla="*/ 0 h 1424419"/>
                  <a:gd name="connsiteX1-2159" fmla="*/ 757287 w 1305814"/>
                  <a:gd name="connsiteY1-2160" fmla="*/ 32444 h 1424419"/>
                  <a:gd name="connsiteX2-2161" fmla="*/ 1206876 w 1305814"/>
                  <a:gd name="connsiteY2-2162" fmla="*/ 284945 h 1424419"/>
                  <a:gd name="connsiteX3-2163" fmla="*/ 1237706 w 1305814"/>
                  <a:gd name="connsiteY3-2164" fmla="*/ 306775 h 1424419"/>
                  <a:gd name="connsiteX4-2165" fmla="*/ 1304420 w 1305814"/>
                  <a:gd name="connsiteY4-2166" fmla="*/ 434263 h 1424419"/>
                  <a:gd name="connsiteX5-2167" fmla="*/ 1305806 w 1305814"/>
                  <a:gd name="connsiteY5-2168" fmla="*/ 519922 h 1424419"/>
                  <a:gd name="connsiteX6-2169" fmla="*/ 1301746 w 1305814"/>
                  <a:gd name="connsiteY6-2170" fmla="*/ 953747 h 1424419"/>
                  <a:gd name="connsiteX7-2171" fmla="*/ 1302599 w 1305814"/>
                  <a:gd name="connsiteY7-2172" fmla="*/ 1003650 h 1424419"/>
                  <a:gd name="connsiteX8-2173" fmla="*/ 1227376 w 1305814"/>
                  <a:gd name="connsiteY8-2174" fmla="*/ 1152027 h 1424419"/>
                  <a:gd name="connsiteX9-2175" fmla="*/ 1174235 w 1305814"/>
                  <a:gd name="connsiteY9-2176" fmla="*/ 1184756 h 1424419"/>
                  <a:gd name="connsiteX10-2177" fmla="*/ 792288 w 1305814"/>
                  <a:gd name="connsiteY10-2178" fmla="*/ 1385653 h 1424419"/>
                  <a:gd name="connsiteX11-2179" fmla="*/ 522686 w 1305814"/>
                  <a:gd name="connsiteY11-2180" fmla="*/ 1384922 h 1424419"/>
                  <a:gd name="connsiteX12-2181" fmla="*/ 94302 w 1305814"/>
                  <a:gd name="connsiteY12-2182" fmla="*/ 1158755 h 1424419"/>
                  <a:gd name="connsiteX13-2183" fmla="*/ 39429 w 1305814"/>
                  <a:gd name="connsiteY13-2184" fmla="*/ 1117635 h 1424419"/>
                  <a:gd name="connsiteX14-2185" fmla="*/ 667 w 1305814"/>
                  <a:gd name="connsiteY14-2186" fmla="*/ 999105 h 1424419"/>
                  <a:gd name="connsiteX15-2187" fmla="*/ 0 w 1305814"/>
                  <a:gd name="connsiteY15-2188" fmla="*/ 972364 h 1424419"/>
                  <a:gd name="connsiteX16-2189" fmla="*/ 2496 w 1305814"/>
                  <a:gd name="connsiteY16-2190" fmla="*/ 463106 h 1424419"/>
                  <a:gd name="connsiteX17-2191" fmla="*/ 2458 w 1305814"/>
                  <a:gd name="connsiteY17-2192" fmla="*/ 429563 h 1424419"/>
                  <a:gd name="connsiteX18-2193" fmla="*/ 75248 w 1305814"/>
                  <a:gd name="connsiteY18-2194" fmla="*/ 303202 h 1424419"/>
                  <a:gd name="connsiteX19-2195" fmla="*/ 106293 w 1305814"/>
                  <a:gd name="connsiteY19-2196" fmla="*/ 282597 h 1424419"/>
                  <a:gd name="connsiteX20-2197" fmla="*/ 541533 w 1305814"/>
                  <a:gd name="connsiteY20-2198" fmla="*/ 38110 h 1424419"/>
                  <a:gd name="connsiteX21-2199" fmla="*/ 653528 w 1305814"/>
                  <a:gd name="connsiteY21-2200" fmla="*/ 0 h 1424419"/>
                  <a:gd name="connsiteX0-2201" fmla="*/ 653528 w 1305814"/>
                  <a:gd name="connsiteY0-2202" fmla="*/ 0 h 1427408"/>
                  <a:gd name="connsiteX1-2203" fmla="*/ 757287 w 1305814"/>
                  <a:gd name="connsiteY1-2204" fmla="*/ 32444 h 1427408"/>
                  <a:gd name="connsiteX2-2205" fmla="*/ 1206876 w 1305814"/>
                  <a:gd name="connsiteY2-2206" fmla="*/ 284945 h 1427408"/>
                  <a:gd name="connsiteX3-2207" fmla="*/ 1237706 w 1305814"/>
                  <a:gd name="connsiteY3-2208" fmla="*/ 306775 h 1427408"/>
                  <a:gd name="connsiteX4-2209" fmla="*/ 1304420 w 1305814"/>
                  <a:gd name="connsiteY4-2210" fmla="*/ 434263 h 1427408"/>
                  <a:gd name="connsiteX5-2211" fmla="*/ 1305806 w 1305814"/>
                  <a:gd name="connsiteY5-2212" fmla="*/ 519922 h 1427408"/>
                  <a:gd name="connsiteX6-2213" fmla="*/ 1301746 w 1305814"/>
                  <a:gd name="connsiteY6-2214" fmla="*/ 953747 h 1427408"/>
                  <a:gd name="connsiteX7-2215" fmla="*/ 1302599 w 1305814"/>
                  <a:gd name="connsiteY7-2216" fmla="*/ 1003650 h 1427408"/>
                  <a:gd name="connsiteX8-2217" fmla="*/ 1227376 w 1305814"/>
                  <a:gd name="connsiteY8-2218" fmla="*/ 1152027 h 1427408"/>
                  <a:gd name="connsiteX9-2219" fmla="*/ 1174235 w 1305814"/>
                  <a:gd name="connsiteY9-2220" fmla="*/ 1184756 h 1427408"/>
                  <a:gd name="connsiteX10-2221" fmla="*/ 792288 w 1305814"/>
                  <a:gd name="connsiteY10-2222" fmla="*/ 1385653 h 1427408"/>
                  <a:gd name="connsiteX11-2223" fmla="*/ 517719 w 1305814"/>
                  <a:gd name="connsiteY11-2224" fmla="*/ 1389889 h 1427408"/>
                  <a:gd name="connsiteX12-2225" fmla="*/ 94302 w 1305814"/>
                  <a:gd name="connsiteY12-2226" fmla="*/ 1158755 h 1427408"/>
                  <a:gd name="connsiteX13-2227" fmla="*/ 39429 w 1305814"/>
                  <a:gd name="connsiteY13-2228" fmla="*/ 1117635 h 1427408"/>
                  <a:gd name="connsiteX14-2229" fmla="*/ 667 w 1305814"/>
                  <a:gd name="connsiteY14-2230" fmla="*/ 999105 h 1427408"/>
                  <a:gd name="connsiteX15-2231" fmla="*/ 0 w 1305814"/>
                  <a:gd name="connsiteY15-2232" fmla="*/ 972364 h 1427408"/>
                  <a:gd name="connsiteX16-2233" fmla="*/ 2496 w 1305814"/>
                  <a:gd name="connsiteY16-2234" fmla="*/ 463106 h 1427408"/>
                  <a:gd name="connsiteX17-2235" fmla="*/ 2458 w 1305814"/>
                  <a:gd name="connsiteY17-2236" fmla="*/ 429563 h 1427408"/>
                  <a:gd name="connsiteX18-2237" fmla="*/ 75248 w 1305814"/>
                  <a:gd name="connsiteY18-2238" fmla="*/ 303202 h 1427408"/>
                  <a:gd name="connsiteX19-2239" fmla="*/ 106293 w 1305814"/>
                  <a:gd name="connsiteY19-2240" fmla="*/ 282597 h 1427408"/>
                  <a:gd name="connsiteX20-2241" fmla="*/ 541533 w 1305814"/>
                  <a:gd name="connsiteY20-2242" fmla="*/ 38110 h 1427408"/>
                  <a:gd name="connsiteX21-2243" fmla="*/ 653528 w 1305814"/>
                  <a:gd name="connsiteY21-2244" fmla="*/ 0 h 1427408"/>
                  <a:gd name="connsiteX0-2245" fmla="*/ 653528 w 1305814"/>
                  <a:gd name="connsiteY0-2246" fmla="*/ 0 h 1427408"/>
                  <a:gd name="connsiteX1-2247" fmla="*/ 757287 w 1305814"/>
                  <a:gd name="connsiteY1-2248" fmla="*/ 32444 h 1427408"/>
                  <a:gd name="connsiteX2-2249" fmla="*/ 1206876 w 1305814"/>
                  <a:gd name="connsiteY2-2250" fmla="*/ 284945 h 1427408"/>
                  <a:gd name="connsiteX3-2251" fmla="*/ 1237706 w 1305814"/>
                  <a:gd name="connsiteY3-2252" fmla="*/ 306775 h 1427408"/>
                  <a:gd name="connsiteX4-2253" fmla="*/ 1304420 w 1305814"/>
                  <a:gd name="connsiteY4-2254" fmla="*/ 434263 h 1427408"/>
                  <a:gd name="connsiteX5-2255" fmla="*/ 1305806 w 1305814"/>
                  <a:gd name="connsiteY5-2256" fmla="*/ 519922 h 1427408"/>
                  <a:gd name="connsiteX6-2257" fmla="*/ 1301746 w 1305814"/>
                  <a:gd name="connsiteY6-2258" fmla="*/ 953747 h 1427408"/>
                  <a:gd name="connsiteX7-2259" fmla="*/ 1302599 w 1305814"/>
                  <a:gd name="connsiteY7-2260" fmla="*/ 1003650 h 1427408"/>
                  <a:gd name="connsiteX8-2261" fmla="*/ 1227376 w 1305814"/>
                  <a:gd name="connsiteY8-2262" fmla="*/ 1152027 h 1427408"/>
                  <a:gd name="connsiteX9-2263" fmla="*/ 1174235 w 1305814"/>
                  <a:gd name="connsiteY9-2264" fmla="*/ 1184756 h 1427408"/>
                  <a:gd name="connsiteX10-2265" fmla="*/ 792288 w 1305814"/>
                  <a:gd name="connsiteY10-2266" fmla="*/ 1385653 h 1427408"/>
                  <a:gd name="connsiteX11-2267" fmla="*/ 517719 w 1305814"/>
                  <a:gd name="connsiteY11-2268" fmla="*/ 1389889 h 1427408"/>
                  <a:gd name="connsiteX12-2269" fmla="*/ 94302 w 1305814"/>
                  <a:gd name="connsiteY12-2270" fmla="*/ 1158755 h 1427408"/>
                  <a:gd name="connsiteX13-2271" fmla="*/ 39429 w 1305814"/>
                  <a:gd name="connsiteY13-2272" fmla="*/ 1117635 h 1427408"/>
                  <a:gd name="connsiteX14-2273" fmla="*/ 667 w 1305814"/>
                  <a:gd name="connsiteY14-2274" fmla="*/ 999105 h 1427408"/>
                  <a:gd name="connsiteX15-2275" fmla="*/ 0 w 1305814"/>
                  <a:gd name="connsiteY15-2276" fmla="*/ 972364 h 1427408"/>
                  <a:gd name="connsiteX16-2277" fmla="*/ 2496 w 1305814"/>
                  <a:gd name="connsiteY16-2278" fmla="*/ 463106 h 1427408"/>
                  <a:gd name="connsiteX17-2279" fmla="*/ 2458 w 1305814"/>
                  <a:gd name="connsiteY17-2280" fmla="*/ 429563 h 1427408"/>
                  <a:gd name="connsiteX18-2281" fmla="*/ 75248 w 1305814"/>
                  <a:gd name="connsiteY18-2282" fmla="*/ 303202 h 1427408"/>
                  <a:gd name="connsiteX19-2283" fmla="*/ 106293 w 1305814"/>
                  <a:gd name="connsiteY19-2284" fmla="*/ 282597 h 1427408"/>
                  <a:gd name="connsiteX20-2285" fmla="*/ 541533 w 1305814"/>
                  <a:gd name="connsiteY20-2286" fmla="*/ 38110 h 1427408"/>
                  <a:gd name="connsiteX21-2287" fmla="*/ 653528 w 1305814"/>
                  <a:gd name="connsiteY21-2288" fmla="*/ 0 h 1427408"/>
                  <a:gd name="connsiteX0-2289" fmla="*/ 653528 w 1305814"/>
                  <a:gd name="connsiteY0-2290" fmla="*/ 0 h 1421591"/>
                  <a:gd name="connsiteX1-2291" fmla="*/ 757287 w 1305814"/>
                  <a:gd name="connsiteY1-2292" fmla="*/ 32444 h 1421591"/>
                  <a:gd name="connsiteX2-2293" fmla="*/ 1206876 w 1305814"/>
                  <a:gd name="connsiteY2-2294" fmla="*/ 284945 h 1421591"/>
                  <a:gd name="connsiteX3-2295" fmla="*/ 1237706 w 1305814"/>
                  <a:gd name="connsiteY3-2296" fmla="*/ 306775 h 1421591"/>
                  <a:gd name="connsiteX4-2297" fmla="*/ 1304420 w 1305814"/>
                  <a:gd name="connsiteY4-2298" fmla="*/ 434263 h 1421591"/>
                  <a:gd name="connsiteX5-2299" fmla="*/ 1305806 w 1305814"/>
                  <a:gd name="connsiteY5-2300" fmla="*/ 519922 h 1421591"/>
                  <a:gd name="connsiteX6-2301" fmla="*/ 1301746 w 1305814"/>
                  <a:gd name="connsiteY6-2302" fmla="*/ 953747 h 1421591"/>
                  <a:gd name="connsiteX7-2303" fmla="*/ 1302599 w 1305814"/>
                  <a:gd name="connsiteY7-2304" fmla="*/ 1003650 h 1421591"/>
                  <a:gd name="connsiteX8-2305" fmla="*/ 1227376 w 1305814"/>
                  <a:gd name="connsiteY8-2306" fmla="*/ 1152027 h 1421591"/>
                  <a:gd name="connsiteX9-2307" fmla="*/ 1174235 w 1305814"/>
                  <a:gd name="connsiteY9-2308" fmla="*/ 1184756 h 1421591"/>
                  <a:gd name="connsiteX10-2309" fmla="*/ 792288 w 1305814"/>
                  <a:gd name="connsiteY10-2310" fmla="*/ 1385653 h 1421591"/>
                  <a:gd name="connsiteX11-2311" fmla="*/ 502818 w 1305814"/>
                  <a:gd name="connsiteY11-2312" fmla="*/ 1379955 h 1421591"/>
                  <a:gd name="connsiteX12-2313" fmla="*/ 94302 w 1305814"/>
                  <a:gd name="connsiteY12-2314" fmla="*/ 1158755 h 1421591"/>
                  <a:gd name="connsiteX13-2315" fmla="*/ 39429 w 1305814"/>
                  <a:gd name="connsiteY13-2316" fmla="*/ 1117635 h 1421591"/>
                  <a:gd name="connsiteX14-2317" fmla="*/ 667 w 1305814"/>
                  <a:gd name="connsiteY14-2318" fmla="*/ 999105 h 1421591"/>
                  <a:gd name="connsiteX15-2319" fmla="*/ 0 w 1305814"/>
                  <a:gd name="connsiteY15-2320" fmla="*/ 972364 h 1421591"/>
                  <a:gd name="connsiteX16-2321" fmla="*/ 2496 w 1305814"/>
                  <a:gd name="connsiteY16-2322" fmla="*/ 463106 h 1421591"/>
                  <a:gd name="connsiteX17-2323" fmla="*/ 2458 w 1305814"/>
                  <a:gd name="connsiteY17-2324" fmla="*/ 429563 h 1421591"/>
                  <a:gd name="connsiteX18-2325" fmla="*/ 75248 w 1305814"/>
                  <a:gd name="connsiteY18-2326" fmla="*/ 303202 h 1421591"/>
                  <a:gd name="connsiteX19-2327" fmla="*/ 106293 w 1305814"/>
                  <a:gd name="connsiteY19-2328" fmla="*/ 282597 h 1421591"/>
                  <a:gd name="connsiteX20-2329" fmla="*/ 541533 w 1305814"/>
                  <a:gd name="connsiteY20-2330" fmla="*/ 38110 h 1421591"/>
                  <a:gd name="connsiteX21-2331" fmla="*/ 653528 w 1305814"/>
                  <a:gd name="connsiteY21-2332" fmla="*/ 0 h 1421591"/>
                  <a:gd name="connsiteX0-2333" fmla="*/ 653528 w 1305814"/>
                  <a:gd name="connsiteY0-2334" fmla="*/ 0 h 1423589"/>
                  <a:gd name="connsiteX1-2335" fmla="*/ 757287 w 1305814"/>
                  <a:gd name="connsiteY1-2336" fmla="*/ 32444 h 1423589"/>
                  <a:gd name="connsiteX2-2337" fmla="*/ 1206876 w 1305814"/>
                  <a:gd name="connsiteY2-2338" fmla="*/ 284945 h 1423589"/>
                  <a:gd name="connsiteX3-2339" fmla="*/ 1237706 w 1305814"/>
                  <a:gd name="connsiteY3-2340" fmla="*/ 306775 h 1423589"/>
                  <a:gd name="connsiteX4-2341" fmla="*/ 1304420 w 1305814"/>
                  <a:gd name="connsiteY4-2342" fmla="*/ 434263 h 1423589"/>
                  <a:gd name="connsiteX5-2343" fmla="*/ 1305806 w 1305814"/>
                  <a:gd name="connsiteY5-2344" fmla="*/ 519922 h 1423589"/>
                  <a:gd name="connsiteX6-2345" fmla="*/ 1301746 w 1305814"/>
                  <a:gd name="connsiteY6-2346" fmla="*/ 953747 h 1423589"/>
                  <a:gd name="connsiteX7-2347" fmla="*/ 1302599 w 1305814"/>
                  <a:gd name="connsiteY7-2348" fmla="*/ 1003650 h 1423589"/>
                  <a:gd name="connsiteX8-2349" fmla="*/ 1227376 w 1305814"/>
                  <a:gd name="connsiteY8-2350" fmla="*/ 1152027 h 1423589"/>
                  <a:gd name="connsiteX9-2351" fmla="*/ 1174235 w 1305814"/>
                  <a:gd name="connsiteY9-2352" fmla="*/ 1184756 h 1423589"/>
                  <a:gd name="connsiteX10-2353" fmla="*/ 792288 w 1305814"/>
                  <a:gd name="connsiteY10-2354" fmla="*/ 1385653 h 1423589"/>
                  <a:gd name="connsiteX11-2355" fmla="*/ 502818 w 1305814"/>
                  <a:gd name="connsiteY11-2356" fmla="*/ 1379955 h 1423589"/>
                  <a:gd name="connsiteX12-2357" fmla="*/ 94302 w 1305814"/>
                  <a:gd name="connsiteY12-2358" fmla="*/ 1158755 h 1423589"/>
                  <a:gd name="connsiteX13-2359" fmla="*/ 39429 w 1305814"/>
                  <a:gd name="connsiteY13-2360" fmla="*/ 1117635 h 1423589"/>
                  <a:gd name="connsiteX14-2361" fmla="*/ 667 w 1305814"/>
                  <a:gd name="connsiteY14-2362" fmla="*/ 999105 h 1423589"/>
                  <a:gd name="connsiteX15-2363" fmla="*/ 0 w 1305814"/>
                  <a:gd name="connsiteY15-2364" fmla="*/ 972364 h 1423589"/>
                  <a:gd name="connsiteX16-2365" fmla="*/ 2496 w 1305814"/>
                  <a:gd name="connsiteY16-2366" fmla="*/ 463106 h 1423589"/>
                  <a:gd name="connsiteX17-2367" fmla="*/ 2458 w 1305814"/>
                  <a:gd name="connsiteY17-2368" fmla="*/ 429563 h 1423589"/>
                  <a:gd name="connsiteX18-2369" fmla="*/ 75248 w 1305814"/>
                  <a:gd name="connsiteY18-2370" fmla="*/ 303202 h 1423589"/>
                  <a:gd name="connsiteX19-2371" fmla="*/ 106293 w 1305814"/>
                  <a:gd name="connsiteY19-2372" fmla="*/ 282597 h 1423589"/>
                  <a:gd name="connsiteX20-2373" fmla="*/ 541533 w 1305814"/>
                  <a:gd name="connsiteY20-2374" fmla="*/ 38110 h 1423589"/>
                  <a:gd name="connsiteX21-2375" fmla="*/ 653528 w 1305814"/>
                  <a:gd name="connsiteY21-2376" fmla="*/ 0 h 142358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  <a:cxn ang="0">
                    <a:pos x="connsiteX9-19" y="connsiteY9-20"/>
                  </a:cxn>
                  <a:cxn ang="0">
                    <a:pos x="connsiteX10-21" y="connsiteY10-22"/>
                  </a:cxn>
                  <a:cxn ang="0">
                    <a:pos x="connsiteX11-23" y="connsiteY11-24"/>
                  </a:cxn>
                  <a:cxn ang="0">
                    <a:pos x="connsiteX12-25" y="connsiteY12-26"/>
                  </a:cxn>
                  <a:cxn ang="0">
                    <a:pos x="connsiteX13-27" y="connsiteY13-28"/>
                  </a:cxn>
                  <a:cxn ang="0">
                    <a:pos x="connsiteX14-29" y="connsiteY14-30"/>
                  </a:cxn>
                  <a:cxn ang="0">
                    <a:pos x="connsiteX15-31" y="connsiteY15-32"/>
                  </a:cxn>
                  <a:cxn ang="0">
                    <a:pos x="connsiteX16-33" y="connsiteY16-34"/>
                  </a:cxn>
                  <a:cxn ang="0">
                    <a:pos x="connsiteX17-35" y="connsiteY17-36"/>
                  </a:cxn>
                  <a:cxn ang="0">
                    <a:pos x="connsiteX18-37" y="connsiteY18-38"/>
                  </a:cxn>
                  <a:cxn ang="0">
                    <a:pos x="connsiteX19-39" y="connsiteY19-40"/>
                  </a:cxn>
                  <a:cxn ang="0">
                    <a:pos x="connsiteX20-41" y="connsiteY20-42"/>
                  </a:cxn>
                  <a:cxn ang="0">
                    <a:pos x="connsiteX21-43" y="connsiteY21-44"/>
                  </a:cxn>
                </a:cxnLst>
                <a:rect l="l" t="t" r="r" b="b"/>
                <a:pathLst>
                  <a:path w="1305814" h="1423589">
                    <a:moveTo>
                      <a:pt x="653528" y="0"/>
                    </a:moveTo>
                    <a:cubicBezTo>
                      <a:pt x="684553" y="-1"/>
                      <a:pt x="736057" y="24011"/>
                      <a:pt x="757287" y="32444"/>
                    </a:cubicBezTo>
                    <a:lnTo>
                      <a:pt x="1206876" y="284945"/>
                    </a:lnTo>
                    <a:cubicBezTo>
                      <a:pt x="1213399" y="291230"/>
                      <a:pt x="1233090" y="301119"/>
                      <a:pt x="1237706" y="306775"/>
                    </a:cubicBezTo>
                    <a:cubicBezTo>
                      <a:pt x="1285405" y="341141"/>
                      <a:pt x="1301367" y="360355"/>
                      <a:pt x="1304420" y="434263"/>
                    </a:cubicBezTo>
                    <a:cubicBezTo>
                      <a:pt x="1306256" y="435452"/>
                      <a:pt x="1303756" y="518852"/>
                      <a:pt x="1305806" y="519922"/>
                    </a:cubicBezTo>
                    <a:cubicBezTo>
                      <a:pt x="1306028" y="563787"/>
                      <a:pt x="1301771" y="907207"/>
                      <a:pt x="1301746" y="953747"/>
                    </a:cubicBezTo>
                    <a:cubicBezTo>
                      <a:pt x="1301579" y="970833"/>
                      <a:pt x="1302766" y="986564"/>
                      <a:pt x="1302599" y="1003650"/>
                    </a:cubicBezTo>
                    <a:cubicBezTo>
                      <a:pt x="1298075" y="1097264"/>
                      <a:pt x="1299308" y="1117497"/>
                      <a:pt x="1227376" y="1152027"/>
                    </a:cubicBezTo>
                    <a:cubicBezTo>
                      <a:pt x="1229069" y="1151612"/>
                      <a:pt x="1262992" y="1133636"/>
                      <a:pt x="1174235" y="1184756"/>
                    </a:cubicBezTo>
                    <a:cubicBezTo>
                      <a:pt x="1102911" y="1225835"/>
                      <a:pt x="986013" y="1283805"/>
                      <a:pt x="792288" y="1385653"/>
                    </a:cubicBezTo>
                    <a:cubicBezTo>
                      <a:pt x="702978" y="1424034"/>
                      <a:pt x="634560" y="1449454"/>
                      <a:pt x="502818" y="1379955"/>
                    </a:cubicBezTo>
                    <a:cubicBezTo>
                      <a:pt x="358670" y="1301859"/>
                      <a:pt x="241278" y="1242506"/>
                      <a:pt x="94302" y="1158755"/>
                    </a:cubicBezTo>
                    <a:cubicBezTo>
                      <a:pt x="64301" y="1138833"/>
                      <a:pt x="61069" y="1137739"/>
                      <a:pt x="39429" y="1117635"/>
                    </a:cubicBezTo>
                    <a:cubicBezTo>
                      <a:pt x="9399" y="1091481"/>
                      <a:pt x="81" y="1056313"/>
                      <a:pt x="667" y="999105"/>
                    </a:cubicBezTo>
                    <a:cubicBezTo>
                      <a:pt x="445" y="990191"/>
                      <a:pt x="222" y="981278"/>
                      <a:pt x="0" y="972364"/>
                    </a:cubicBezTo>
                    <a:lnTo>
                      <a:pt x="2496" y="463106"/>
                    </a:lnTo>
                    <a:cubicBezTo>
                      <a:pt x="2483" y="451925"/>
                      <a:pt x="2471" y="440744"/>
                      <a:pt x="2458" y="429563"/>
                    </a:cubicBezTo>
                    <a:cubicBezTo>
                      <a:pt x="2770" y="365277"/>
                      <a:pt x="14732" y="348090"/>
                      <a:pt x="75248" y="303202"/>
                    </a:cubicBezTo>
                    <a:lnTo>
                      <a:pt x="106293" y="282597"/>
                    </a:lnTo>
                    <a:lnTo>
                      <a:pt x="541533" y="38110"/>
                    </a:lnTo>
                    <a:cubicBezTo>
                      <a:pt x="582751" y="12487"/>
                      <a:pt x="613897" y="0"/>
                      <a:pt x="653528" y="0"/>
                    </a:cubicBezTo>
                    <a:close/>
                  </a:path>
                </a:pathLst>
              </a:custGeom>
              <a:solidFill>
                <a:srgbClr val="1D50A2"/>
              </a:solidFill>
              <a:ln w="15875">
                <a:solidFill>
                  <a:srgbClr val="E7E7E7"/>
                </a:solidFill>
              </a:ln>
              <a:effectLst>
                <a:outerShdw blurRad="444500" dist="254000" dir="8100000" algn="tr" rotWithShape="0">
                  <a:prstClr val="black">
                    <a:alpha val="5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sz="2400">
                  <a:solidFill>
                    <a:schemeClr val="tx1"/>
                  </a:solidFill>
                </a:endParaRPr>
              </a:p>
            </p:txBody>
          </p:sp>
          <p:sp>
            <p:nvSpPr>
              <p:cNvPr id="60" name="KSO_Shape"/>
              <p:cNvSpPr>
                <a:spLocks noChangeAspect="1"/>
              </p:cNvSpPr>
              <p:nvPr/>
            </p:nvSpPr>
            <p:spPr bwMode="auto">
              <a:xfrm>
                <a:off x="1613586" y="3052410"/>
                <a:ext cx="371520" cy="432000"/>
              </a:xfrm>
              <a:custGeom>
                <a:avLst/>
                <a:gdLst>
                  <a:gd name="T0" fmla="*/ 2147483646 w 5822"/>
                  <a:gd name="T1" fmla="*/ 2147483646 h 6759"/>
                  <a:gd name="T2" fmla="*/ 2147483646 w 5822"/>
                  <a:gd name="T3" fmla="*/ 2147483646 h 6759"/>
                  <a:gd name="T4" fmla="*/ 2147483646 w 5822"/>
                  <a:gd name="T5" fmla="*/ 2147483646 h 6759"/>
                  <a:gd name="T6" fmla="*/ 2147483646 w 5822"/>
                  <a:gd name="T7" fmla="*/ 2147483646 h 6759"/>
                  <a:gd name="T8" fmla="*/ 2147483646 w 5822"/>
                  <a:gd name="T9" fmla="*/ 2147483646 h 6759"/>
                  <a:gd name="T10" fmla="*/ 2147483646 w 5822"/>
                  <a:gd name="T11" fmla="*/ 1253760573 h 6759"/>
                  <a:gd name="T12" fmla="*/ 2147483646 w 5822"/>
                  <a:gd name="T13" fmla="*/ 2147483646 h 6759"/>
                  <a:gd name="T14" fmla="*/ 2147483646 w 5822"/>
                  <a:gd name="T15" fmla="*/ 2147483646 h 6759"/>
                  <a:gd name="T16" fmla="*/ 2147483646 w 5822"/>
                  <a:gd name="T17" fmla="*/ 2147483646 h 6759"/>
                  <a:gd name="T18" fmla="*/ 2147483646 w 5822"/>
                  <a:gd name="T19" fmla="*/ 2147483646 h 6759"/>
                  <a:gd name="T20" fmla="*/ 2147483646 w 5822"/>
                  <a:gd name="T21" fmla="*/ 2147483646 h 6759"/>
                  <a:gd name="T22" fmla="*/ 2147483646 w 5822"/>
                  <a:gd name="T23" fmla="*/ 2147483646 h 6759"/>
                  <a:gd name="T24" fmla="*/ 2147483646 w 5822"/>
                  <a:gd name="T25" fmla="*/ 2147483646 h 6759"/>
                  <a:gd name="T26" fmla="*/ 2147483646 w 5822"/>
                  <a:gd name="T27" fmla="*/ 2147483646 h 6759"/>
                  <a:gd name="T28" fmla="*/ 2147483646 w 5822"/>
                  <a:gd name="T29" fmla="*/ 2147483646 h 6759"/>
                  <a:gd name="T30" fmla="*/ 2147483646 w 5822"/>
                  <a:gd name="T31" fmla="*/ 2147483646 h 6759"/>
                  <a:gd name="T32" fmla="*/ 2147483646 w 5822"/>
                  <a:gd name="T33" fmla="*/ 2147483646 h 6759"/>
                  <a:gd name="T34" fmla="*/ 2147483646 w 5822"/>
                  <a:gd name="T35" fmla="*/ 2147483646 h 6759"/>
                  <a:gd name="T36" fmla="*/ 2147483646 w 5822"/>
                  <a:gd name="T37" fmla="*/ 2147483646 h 6759"/>
                  <a:gd name="T38" fmla="*/ 2147483646 w 5822"/>
                  <a:gd name="T39" fmla="*/ 2147483646 h 6759"/>
                  <a:gd name="T40" fmla="*/ 0 w 5822"/>
                  <a:gd name="T41" fmla="*/ 2147483646 h 6759"/>
                  <a:gd name="T42" fmla="*/ 2147483646 w 5822"/>
                  <a:gd name="T43" fmla="*/ 2147483646 h 6759"/>
                  <a:gd name="T44" fmla="*/ 2147483646 w 5822"/>
                  <a:gd name="T45" fmla="*/ 2147483646 h 6759"/>
                  <a:gd name="T46" fmla="*/ 2147483646 w 5822"/>
                  <a:gd name="T47" fmla="*/ 2147483646 h 6759"/>
                  <a:gd name="T48" fmla="*/ 2147483646 w 5822"/>
                  <a:gd name="T49" fmla="*/ 2147483646 h 6759"/>
                  <a:gd name="T50" fmla="*/ 2147483646 w 5822"/>
                  <a:gd name="T51" fmla="*/ 2147483646 h 6759"/>
                  <a:gd name="T52" fmla="*/ 2147483646 w 5822"/>
                  <a:gd name="T53" fmla="*/ 2147483646 h 6759"/>
                  <a:gd name="T54" fmla="*/ 2147483646 w 5822"/>
                  <a:gd name="T55" fmla="*/ 2147483646 h 6759"/>
                  <a:gd name="T56" fmla="*/ 2147483646 w 5822"/>
                  <a:gd name="T57" fmla="*/ 2147483646 h 6759"/>
                  <a:gd name="T58" fmla="*/ 2147483646 w 5822"/>
                  <a:gd name="T59" fmla="*/ 2147483646 h 6759"/>
                  <a:gd name="T60" fmla="*/ 2147483646 w 5822"/>
                  <a:gd name="T61" fmla="*/ 2147483646 h 6759"/>
                  <a:gd name="T62" fmla="*/ 2147483646 w 5822"/>
                  <a:gd name="T63" fmla="*/ 2147483646 h 6759"/>
                  <a:gd name="T64" fmla="*/ 2147483646 w 5822"/>
                  <a:gd name="T65" fmla="*/ 2147483646 h 6759"/>
                  <a:gd name="T66" fmla="*/ 2147483646 w 5822"/>
                  <a:gd name="T67" fmla="*/ 2147483646 h 6759"/>
                  <a:gd name="T68" fmla="*/ 2147483646 w 5822"/>
                  <a:gd name="T69" fmla="*/ 2147483646 h 6759"/>
                  <a:gd name="T70" fmla="*/ 2147483646 w 5822"/>
                  <a:gd name="T71" fmla="*/ 2147483646 h 6759"/>
                  <a:gd name="T72" fmla="*/ 2147483646 w 5822"/>
                  <a:gd name="T73" fmla="*/ 2147483646 h 6759"/>
                  <a:gd name="T74" fmla="*/ 2147483646 w 5822"/>
                  <a:gd name="T75" fmla="*/ 2147483646 h 6759"/>
                  <a:gd name="T76" fmla="*/ 2147483646 w 5822"/>
                  <a:gd name="T77" fmla="*/ 2147483646 h 6759"/>
                  <a:gd name="T78" fmla="*/ 2147483646 w 5822"/>
                  <a:gd name="T79" fmla="*/ 2147483646 h 6759"/>
                  <a:gd name="T80" fmla="*/ 2147483646 w 5822"/>
                  <a:gd name="T81" fmla="*/ 2147483646 h 6759"/>
                  <a:gd name="T82" fmla="*/ 2147483646 w 5822"/>
                  <a:gd name="T83" fmla="*/ 2147483646 h 6759"/>
                  <a:gd name="T84" fmla="*/ 2147483646 w 5822"/>
                  <a:gd name="T85" fmla="*/ 2147483646 h 6759"/>
                  <a:gd name="T86" fmla="*/ 2147483646 w 5822"/>
                  <a:gd name="T87" fmla="*/ 2147483646 h 6759"/>
                  <a:gd name="T88" fmla="*/ 2147483646 w 5822"/>
                  <a:gd name="T89" fmla="*/ 2147483646 h 6759"/>
                  <a:gd name="T90" fmla="*/ 2147483646 w 5822"/>
                  <a:gd name="T91" fmla="*/ 2147483646 h 6759"/>
                  <a:gd name="T92" fmla="*/ 2147483646 w 5822"/>
                  <a:gd name="T93" fmla="*/ 2147483646 h 6759"/>
                  <a:gd name="T94" fmla="*/ 2147483646 w 5822"/>
                  <a:gd name="T95" fmla="*/ 2147483646 h 6759"/>
                  <a:gd name="T96" fmla="*/ 2147483646 w 5822"/>
                  <a:gd name="T97" fmla="*/ 2147483646 h 6759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0" t="0" r="r" b="b"/>
                <a:pathLst>
                  <a:path w="5822" h="6759">
                    <a:moveTo>
                      <a:pt x="0" y="6351"/>
                    </a:moveTo>
                    <a:lnTo>
                      <a:pt x="129" y="6351"/>
                    </a:lnTo>
                    <a:lnTo>
                      <a:pt x="129" y="3057"/>
                    </a:lnTo>
                    <a:lnTo>
                      <a:pt x="129" y="2914"/>
                    </a:lnTo>
                    <a:lnTo>
                      <a:pt x="266" y="2865"/>
                    </a:lnTo>
                    <a:lnTo>
                      <a:pt x="1775" y="2337"/>
                    </a:lnTo>
                    <a:lnTo>
                      <a:pt x="1775" y="1515"/>
                    </a:lnTo>
                    <a:lnTo>
                      <a:pt x="1775" y="1386"/>
                    </a:lnTo>
                    <a:lnTo>
                      <a:pt x="1892" y="1331"/>
                    </a:lnTo>
                    <a:lnTo>
                      <a:pt x="4422" y="137"/>
                    </a:lnTo>
                    <a:lnTo>
                      <a:pt x="4714" y="0"/>
                    </a:lnTo>
                    <a:lnTo>
                      <a:pt x="4714" y="56"/>
                    </a:lnTo>
                    <a:lnTo>
                      <a:pt x="5511" y="532"/>
                    </a:lnTo>
                    <a:lnTo>
                      <a:pt x="5511" y="6326"/>
                    </a:lnTo>
                    <a:lnTo>
                      <a:pt x="5822" y="6326"/>
                    </a:lnTo>
                    <a:lnTo>
                      <a:pt x="5822" y="6734"/>
                    </a:lnTo>
                    <a:lnTo>
                      <a:pt x="4510" y="6734"/>
                    </a:lnTo>
                    <a:lnTo>
                      <a:pt x="4305" y="6734"/>
                    </a:lnTo>
                    <a:lnTo>
                      <a:pt x="4305" y="6529"/>
                    </a:lnTo>
                    <a:lnTo>
                      <a:pt x="4305" y="643"/>
                    </a:lnTo>
                    <a:lnTo>
                      <a:pt x="2183" y="1644"/>
                    </a:lnTo>
                    <a:lnTo>
                      <a:pt x="2183" y="2194"/>
                    </a:lnTo>
                    <a:lnTo>
                      <a:pt x="2798" y="1979"/>
                    </a:lnTo>
                    <a:lnTo>
                      <a:pt x="3035" y="1895"/>
                    </a:lnTo>
                    <a:lnTo>
                      <a:pt x="3035" y="1889"/>
                    </a:lnTo>
                    <a:lnTo>
                      <a:pt x="3042" y="1892"/>
                    </a:lnTo>
                    <a:lnTo>
                      <a:pt x="3068" y="1884"/>
                    </a:lnTo>
                    <a:lnTo>
                      <a:pt x="3068" y="1909"/>
                    </a:lnTo>
                    <a:lnTo>
                      <a:pt x="3862" y="2381"/>
                    </a:lnTo>
                    <a:lnTo>
                      <a:pt x="3862" y="6313"/>
                    </a:lnTo>
                    <a:lnTo>
                      <a:pt x="4177" y="6313"/>
                    </a:lnTo>
                    <a:lnTo>
                      <a:pt x="4177" y="6722"/>
                    </a:lnTo>
                    <a:lnTo>
                      <a:pt x="2865" y="6722"/>
                    </a:lnTo>
                    <a:lnTo>
                      <a:pt x="2661" y="6722"/>
                    </a:lnTo>
                    <a:lnTo>
                      <a:pt x="2661" y="6517"/>
                    </a:lnTo>
                    <a:lnTo>
                      <a:pt x="2661" y="2458"/>
                    </a:lnTo>
                    <a:lnTo>
                      <a:pt x="538" y="3202"/>
                    </a:lnTo>
                    <a:lnTo>
                      <a:pt x="538" y="6556"/>
                    </a:lnTo>
                    <a:lnTo>
                      <a:pt x="538" y="6759"/>
                    </a:lnTo>
                    <a:lnTo>
                      <a:pt x="334" y="6759"/>
                    </a:lnTo>
                    <a:lnTo>
                      <a:pt x="0" y="6759"/>
                    </a:lnTo>
                    <a:lnTo>
                      <a:pt x="0" y="6351"/>
                    </a:lnTo>
                    <a:close/>
                    <a:moveTo>
                      <a:pt x="776" y="6707"/>
                    </a:moveTo>
                    <a:lnTo>
                      <a:pt x="776" y="6707"/>
                    </a:lnTo>
                    <a:lnTo>
                      <a:pt x="1501" y="6707"/>
                    </a:lnTo>
                    <a:lnTo>
                      <a:pt x="2348" y="6707"/>
                    </a:lnTo>
                    <a:lnTo>
                      <a:pt x="2348" y="5989"/>
                    </a:lnTo>
                    <a:lnTo>
                      <a:pt x="1501" y="6044"/>
                    </a:lnTo>
                    <a:lnTo>
                      <a:pt x="776" y="6092"/>
                    </a:lnTo>
                    <a:lnTo>
                      <a:pt x="776" y="6707"/>
                    </a:lnTo>
                    <a:close/>
                    <a:moveTo>
                      <a:pt x="776" y="4048"/>
                    </a:moveTo>
                    <a:lnTo>
                      <a:pt x="776" y="4048"/>
                    </a:lnTo>
                    <a:lnTo>
                      <a:pt x="1501" y="3842"/>
                    </a:lnTo>
                    <a:lnTo>
                      <a:pt x="2348" y="3604"/>
                    </a:lnTo>
                    <a:lnTo>
                      <a:pt x="2348" y="2883"/>
                    </a:lnTo>
                    <a:lnTo>
                      <a:pt x="1501" y="3178"/>
                    </a:lnTo>
                    <a:lnTo>
                      <a:pt x="776" y="3431"/>
                    </a:lnTo>
                    <a:lnTo>
                      <a:pt x="776" y="4048"/>
                    </a:lnTo>
                    <a:close/>
                    <a:moveTo>
                      <a:pt x="776" y="4926"/>
                    </a:moveTo>
                    <a:lnTo>
                      <a:pt x="776" y="4926"/>
                    </a:lnTo>
                    <a:lnTo>
                      <a:pt x="1501" y="4788"/>
                    </a:lnTo>
                    <a:lnTo>
                      <a:pt x="2348" y="4628"/>
                    </a:lnTo>
                    <a:lnTo>
                      <a:pt x="2348" y="3909"/>
                    </a:lnTo>
                    <a:lnTo>
                      <a:pt x="1501" y="4124"/>
                    </a:lnTo>
                    <a:lnTo>
                      <a:pt x="776" y="4310"/>
                    </a:lnTo>
                    <a:lnTo>
                      <a:pt x="776" y="4926"/>
                    </a:lnTo>
                    <a:close/>
                    <a:moveTo>
                      <a:pt x="776" y="5811"/>
                    </a:moveTo>
                    <a:lnTo>
                      <a:pt x="776" y="5811"/>
                    </a:lnTo>
                    <a:lnTo>
                      <a:pt x="1501" y="5741"/>
                    </a:lnTo>
                    <a:lnTo>
                      <a:pt x="2348" y="5661"/>
                    </a:lnTo>
                    <a:lnTo>
                      <a:pt x="2348" y="4942"/>
                    </a:lnTo>
                    <a:lnTo>
                      <a:pt x="1501" y="5078"/>
                    </a:lnTo>
                    <a:lnTo>
                      <a:pt x="776" y="5194"/>
                    </a:lnTo>
                    <a:lnTo>
                      <a:pt x="776" y="5811"/>
                    </a:lnTo>
                    <a:close/>
                  </a:path>
                </a:pathLst>
              </a:custGeom>
              <a:solidFill>
                <a:srgbClr val="E7E7E7"/>
              </a:solidFill>
              <a:ln>
                <a:noFill/>
              </a:ln>
            </p:spPr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 sz="2400"/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2076645" y="2396623"/>
              <a:ext cx="486376" cy="530244"/>
            </a:xfrm>
            <a:custGeom>
              <a:avLst/>
              <a:gdLst>
                <a:gd name="connsiteX0" fmla="*/ 653528 w 1305333"/>
                <a:gd name="connsiteY0" fmla="*/ 0 h 1424419"/>
                <a:gd name="connsiteX1" fmla="*/ 757287 w 1305333"/>
                <a:gd name="connsiteY1" fmla="*/ 32444 h 1424419"/>
                <a:gd name="connsiteX2" fmla="*/ 1206876 w 1305333"/>
                <a:gd name="connsiteY2" fmla="*/ 284945 h 1424419"/>
                <a:gd name="connsiteX3" fmla="*/ 1233464 w 1305333"/>
                <a:gd name="connsiteY3" fmla="*/ 306775 h 1424419"/>
                <a:gd name="connsiteX4" fmla="*/ 1299728 w 1305333"/>
                <a:gd name="connsiteY4" fmla="*/ 452301 h 1424419"/>
                <a:gd name="connsiteX5" fmla="*/ 1303099 w 1305333"/>
                <a:gd name="connsiteY5" fmla="*/ 495558 h 1424419"/>
                <a:gd name="connsiteX6" fmla="*/ 1303099 w 1305333"/>
                <a:gd name="connsiteY6" fmla="*/ 952393 h 1424419"/>
                <a:gd name="connsiteX7" fmla="*/ 1299356 w 1305333"/>
                <a:gd name="connsiteY7" fmla="*/ 974248 h 1424419"/>
                <a:gd name="connsiteX8" fmla="*/ 1193590 w 1305333"/>
                <a:gd name="connsiteY8" fmla="*/ 1159518 h 1424419"/>
                <a:gd name="connsiteX9" fmla="*/ 1188747 w 1305333"/>
                <a:gd name="connsiteY9" fmla="*/ 1163476 h 1424419"/>
                <a:gd name="connsiteX10" fmla="*/ 792288 w 1305333"/>
                <a:gd name="connsiteY10" fmla="*/ 1385653 h 1424419"/>
                <a:gd name="connsiteX11" fmla="*/ 522686 w 1305333"/>
                <a:gd name="connsiteY11" fmla="*/ 1384922 h 1424419"/>
                <a:gd name="connsiteX12" fmla="*/ 80344 w 1305333"/>
                <a:gd name="connsiteY12" fmla="*/ 1139323 h 1424419"/>
                <a:gd name="connsiteX13" fmla="*/ 68397 w 1305333"/>
                <a:gd name="connsiteY13" fmla="*/ 1130059 h 1424419"/>
                <a:gd name="connsiteX14" fmla="*/ 667 w 1305333"/>
                <a:gd name="connsiteY14" fmla="*/ 999105 h 1424419"/>
                <a:gd name="connsiteX15" fmla="*/ 0 w 1305333"/>
                <a:gd name="connsiteY15" fmla="*/ 972364 h 1424419"/>
                <a:gd name="connsiteX16" fmla="*/ 2496 w 1305333"/>
                <a:gd name="connsiteY16" fmla="*/ 463106 h 1424419"/>
                <a:gd name="connsiteX17" fmla="*/ 2458 w 1305333"/>
                <a:gd name="connsiteY17" fmla="*/ 429563 h 1424419"/>
                <a:gd name="connsiteX18" fmla="*/ 75248 w 1305333"/>
                <a:gd name="connsiteY18" fmla="*/ 303202 h 1424419"/>
                <a:gd name="connsiteX19" fmla="*/ 103465 w 1305333"/>
                <a:gd name="connsiteY19" fmla="*/ 288252 h 1424419"/>
                <a:gd name="connsiteX20" fmla="*/ 541533 w 1305333"/>
                <a:gd name="connsiteY20" fmla="*/ 38110 h 1424419"/>
                <a:gd name="connsiteX21" fmla="*/ 653528 w 1305333"/>
                <a:gd name="connsiteY21" fmla="*/ 0 h 1424419"/>
                <a:gd name="connsiteX0-1" fmla="*/ 653528 w 1305333"/>
                <a:gd name="connsiteY0-2" fmla="*/ 0 h 1424419"/>
                <a:gd name="connsiteX1-3" fmla="*/ 757287 w 1305333"/>
                <a:gd name="connsiteY1-4" fmla="*/ 32444 h 1424419"/>
                <a:gd name="connsiteX2-5" fmla="*/ 1206876 w 1305333"/>
                <a:gd name="connsiteY2-6" fmla="*/ 284945 h 1424419"/>
                <a:gd name="connsiteX3-7" fmla="*/ 1233464 w 1305333"/>
                <a:gd name="connsiteY3-8" fmla="*/ 306775 h 1424419"/>
                <a:gd name="connsiteX4-9" fmla="*/ 1301712 w 1305333"/>
                <a:gd name="connsiteY4-10" fmla="*/ 442384 h 1424419"/>
                <a:gd name="connsiteX5-11" fmla="*/ 1303099 w 1305333"/>
                <a:gd name="connsiteY5-12" fmla="*/ 495558 h 1424419"/>
                <a:gd name="connsiteX6-13" fmla="*/ 1303099 w 1305333"/>
                <a:gd name="connsiteY6-14" fmla="*/ 952393 h 1424419"/>
                <a:gd name="connsiteX7-15" fmla="*/ 1299356 w 1305333"/>
                <a:gd name="connsiteY7-16" fmla="*/ 974248 h 1424419"/>
                <a:gd name="connsiteX8-17" fmla="*/ 1193590 w 1305333"/>
                <a:gd name="connsiteY8-18" fmla="*/ 1159518 h 1424419"/>
                <a:gd name="connsiteX9-19" fmla="*/ 1188747 w 1305333"/>
                <a:gd name="connsiteY9-20" fmla="*/ 1163476 h 1424419"/>
                <a:gd name="connsiteX10-21" fmla="*/ 792288 w 1305333"/>
                <a:gd name="connsiteY10-22" fmla="*/ 1385653 h 1424419"/>
                <a:gd name="connsiteX11-23" fmla="*/ 522686 w 1305333"/>
                <a:gd name="connsiteY11-24" fmla="*/ 1384922 h 1424419"/>
                <a:gd name="connsiteX12-25" fmla="*/ 80344 w 1305333"/>
                <a:gd name="connsiteY12-26" fmla="*/ 1139323 h 1424419"/>
                <a:gd name="connsiteX13-27" fmla="*/ 68397 w 1305333"/>
                <a:gd name="connsiteY13-28" fmla="*/ 1130059 h 1424419"/>
                <a:gd name="connsiteX14-29" fmla="*/ 667 w 1305333"/>
                <a:gd name="connsiteY14-30" fmla="*/ 999105 h 1424419"/>
                <a:gd name="connsiteX15-31" fmla="*/ 0 w 1305333"/>
                <a:gd name="connsiteY15-32" fmla="*/ 972364 h 1424419"/>
                <a:gd name="connsiteX16-33" fmla="*/ 2496 w 1305333"/>
                <a:gd name="connsiteY16-34" fmla="*/ 463106 h 1424419"/>
                <a:gd name="connsiteX17-35" fmla="*/ 2458 w 1305333"/>
                <a:gd name="connsiteY17-36" fmla="*/ 429563 h 1424419"/>
                <a:gd name="connsiteX18-37" fmla="*/ 75248 w 1305333"/>
                <a:gd name="connsiteY18-38" fmla="*/ 303202 h 1424419"/>
                <a:gd name="connsiteX19-39" fmla="*/ 103465 w 1305333"/>
                <a:gd name="connsiteY19-40" fmla="*/ 288252 h 1424419"/>
                <a:gd name="connsiteX20-41" fmla="*/ 541533 w 1305333"/>
                <a:gd name="connsiteY20-42" fmla="*/ 38110 h 1424419"/>
                <a:gd name="connsiteX21-43" fmla="*/ 653528 w 1305333"/>
                <a:gd name="connsiteY21-44" fmla="*/ 0 h 1424419"/>
                <a:gd name="connsiteX0-45" fmla="*/ 653528 w 1305333"/>
                <a:gd name="connsiteY0-46" fmla="*/ 0 h 1424419"/>
                <a:gd name="connsiteX1-47" fmla="*/ 757287 w 1305333"/>
                <a:gd name="connsiteY1-48" fmla="*/ 32444 h 1424419"/>
                <a:gd name="connsiteX2-49" fmla="*/ 1206876 w 1305333"/>
                <a:gd name="connsiteY2-50" fmla="*/ 284945 h 1424419"/>
                <a:gd name="connsiteX3-51" fmla="*/ 1233464 w 1305333"/>
                <a:gd name="connsiteY3-52" fmla="*/ 306775 h 1424419"/>
                <a:gd name="connsiteX4-53" fmla="*/ 1301712 w 1305333"/>
                <a:gd name="connsiteY4-54" fmla="*/ 442384 h 1424419"/>
                <a:gd name="connsiteX5-55" fmla="*/ 1303099 w 1305333"/>
                <a:gd name="connsiteY5-56" fmla="*/ 495558 h 1424419"/>
                <a:gd name="connsiteX6-57" fmla="*/ 1303099 w 1305333"/>
                <a:gd name="connsiteY6-58" fmla="*/ 952393 h 1424419"/>
                <a:gd name="connsiteX7-59" fmla="*/ 1299356 w 1305333"/>
                <a:gd name="connsiteY7-60" fmla="*/ 974248 h 1424419"/>
                <a:gd name="connsiteX8-61" fmla="*/ 1193590 w 1305333"/>
                <a:gd name="connsiteY8-62" fmla="*/ 1159518 h 1424419"/>
                <a:gd name="connsiteX9-63" fmla="*/ 1188747 w 1305333"/>
                <a:gd name="connsiteY9-64" fmla="*/ 1163476 h 1424419"/>
                <a:gd name="connsiteX10-65" fmla="*/ 792288 w 1305333"/>
                <a:gd name="connsiteY10-66" fmla="*/ 1385653 h 1424419"/>
                <a:gd name="connsiteX11-67" fmla="*/ 522686 w 1305333"/>
                <a:gd name="connsiteY11-68" fmla="*/ 1384922 h 1424419"/>
                <a:gd name="connsiteX12-69" fmla="*/ 80344 w 1305333"/>
                <a:gd name="connsiteY12-70" fmla="*/ 1139323 h 1424419"/>
                <a:gd name="connsiteX13-71" fmla="*/ 68397 w 1305333"/>
                <a:gd name="connsiteY13-72" fmla="*/ 1130059 h 1424419"/>
                <a:gd name="connsiteX14-73" fmla="*/ 667 w 1305333"/>
                <a:gd name="connsiteY14-74" fmla="*/ 999105 h 1424419"/>
                <a:gd name="connsiteX15-75" fmla="*/ 0 w 1305333"/>
                <a:gd name="connsiteY15-76" fmla="*/ 972364 h 1424419"/>
                <a:gd name="connsiteX16-77" fmla="*/ 2496 w 1305333"/>
                <a:gd name="connsiteY16-78" fmla="*/ 463106 h 1424419"/>
                <a:gd name="connsiteX17-79" fmla="*/ 2458 w 1305333"/>
                <a:gd name="connsiteY17-80" fmla="*/ 429563 h 1424419"/>
                <a:gd name="connsiteX18-81" fmla="*/ 75248 w 1305333"/>
                <a:gd name="connsiteY18-82" fmla="*/ 303202 h 1424419"/>
                <a:gd name="connsiteX19-83" fmla="*/ 103465 w 1305333"/>
                <a:gd name="connsiteY19-84" fmla="*/ 288252 h 1424419"/>
                <a:gd name="connsiteX20-85" fmla="*/ 541533 w 1305333"/>
                <a:gd name="connsiteY20-86" fmla="*/ 38110 h 1424419"/>
                <a:gd name="connsiteX21-87" fmla="*/ 653528 w 1305333"/>
                <a:gd name="connsiteY21-88" fmla="*/ 0 h 1424419"/>
                <a:gd name="connsiteX0-89" fmla="*/ 653528 w 1306046"/>
                <a:gd name="connsiteY0-90" fmla="*/ 0 h 1424419"/>
                <a:gd name="connsiteX1-91" fmla="*/ 757287 w 1306046"/>
                <a:gd name="connsiteY1-92" fmla="*/ 32444 h 1424419"/>
                <a:gd name="connsiteX2-93" fmla="*/ 1206876 w 1306046"/>
                <a:gd name="connsiteY2-94" fmla="*/ 284945 h 1424419"/>
                <a:gd name="connsiteX3-95" fmla="*/ 1233464 w 1306046"/>
                <a:gd name="connsiteY3-96" fmla="*/ 306775 h 1424419"/>
                <a:gd name="connsiteX4-97" fmla="*/ 1301712 w 1306046"/>
                <a:gd name="connsiteY4-98" fmla="*/ 442384 h 1424419"/>
                <a:gd name="connsiteX5-99" fmla="*/ 1303099 w 1306046"/>
                <a:gd name="connsiteY5-100" fmla="*/ 495558 h 1424419"/>
                <a:gd name="connsiteX6-101" fmla="*/ 1303099 w 1306046"/>
                <a:gd name="connsiteY6-102" fmla="*/ 952393 h 1424419"/>
                <a:gd name="connsiteX7-103" fmla="*/ 1305306 w 1306046"/>
                <a:gd name="connsiteY7-104" fmla="*/ 990115 h 1424419"/>
                <a:gd name="connsiteX8-105" fmla="*/ 1193590 w 1306046"/>
                <a:gd name="connsiteY8-106" fmla="*/ 1159518 h 1424419"/>
                <a:gd name="connsiteX9-107" fmla="*/ 1188747 w 1306046"/>
                <a:gd name="connsiteY9-108" fmla="*/ 1163476 h 1424419"/>
                <a:gd name="connsiteX10-109" fmla="*/ 792288 w 1306046"/>
                <a:gd name="connsiteY10-110" fmla="*/ 1385653 h 1424419"/>
                <a:gd name="connsiteX11-111" fmla="*/ 522686 w 1306046"/>
                <a:gd name="connsiteY11-112" fmla="*/ 1384922 h 1424419"/>
                <a:gd name="connsiteX12-113" fmla="*/ 80344 w 1306046"/>
                <a:gd name="connsiteY12-114" fmla="*/ 1139323 h 1424419"/>
                <a:gd name="connsiteX13-115" fmla="*/ 68397 w 1306046"/>
                <a:gd name="connsiteY13-116" fmla="*/ 1130059 h 1424419"/>
                <a:gd name="connsiteX14-117" fmla="*/ 667 w 1306046"/>
                <a:gd name="connsiteY14-118" fmla="*/ 999105 h 1424419"/>
                <a:gd name="connsiteX15-119" fmla="*/ 0 w 1306046"/>
                <a:gd name="connsiteY15-120" fmla="*/ 972364 h 1424419"/>
                <a:gd name="connsiteX16-121" fmla="*/ 2496 w 1306046"/>
                <a:gd name="connsiteY16-122" fmla="*/ 463106 h 1424419"/>
                <a:gd name="connsiteX17-123" fmla="*/ 2458 w 1306046"/>
                <a:gd name="connsiteY17-124" fmla="*/ 429563 h 1424419"/>
                <a:gd name="connsiteX18-125" fmla="*/ 75248 w 1306046"/>
                <a:gd name="connsiteY18-126" fmla="*/ 303202 h 1424419"/>
                <a:gd name="connsiteX19-127" fmla="*/ 103465 w 1306046"/>
                <a:gd name="connsiteY19-128" fmla="*/ 288252 h 1424419"/>
                <a:gd name="connsiteX20-129" fmla="*/ 541533 w 1306046"/>
                <a:gd name="connsiteY20-130" fmla="*/ 38110 h 1424419"/>
                <a:gd name="connsiteX21-131" fmla="*/ 653528 w 1306046"/>
                <a:gd name="connsiteY21-132" fmla="*/ 0 h 1424419"/>
                <a:gd name="connsiteX0-133" fmla="*/ 653528 w 1305333"/>
                <a:gd name="connsiteY0-134" fmla="*/ 0 h 1424419"/>
                <a:gd name="connsiteX1-135" fmla="*/ 757287 w 1305333"/>
                <a:gd name="connsiteY1-136" fmla="*/ 32444 h 1424419"/>
                <a:gd name="connsiteX2-137" fmla="*/ 1206876 w 1305333"/>
                <a:gd name="connsiteY2-138" fmla="*/ 284945 h 1424419"/>
                <a:gd name="connsiteX3-139" fmla="*/ 1233464 w 1305333"/>
                <a:gd name="connsiteY3-140" fmla="*/ 306775 h 1424419"/>
                <a:gd name="connsiteX4-141" fmla="*/ 1301712 w 1305333"/>
                <a:gd name="connsiteY4-142" fmla="*/ 442384 h 1424419"/>
                <a:gd name="connsiteX5-143" fmla="*/ 1303099 w 1305333"/>
                <a:gd name="connsiteY5-144" fmla="*/ 495558 h 1424419"/>
                <a:gd name="connsiteX6-145" fmla="*/ 1303099 w 1305333"/>
                <a:gd name="connsiteY6-146" fmla="*/ 952393 h 1424419"/>
                <a:gd name="connsiteX7-147" fmla="*/ 1305306 w 1305333"/>
                <a:gd name="connsiteY7-148" fmla="*/ 990115 h 1424419"/>
                <a:gd name="connsiteX8-149" fmla="*/ 1193590 w 1305333"/>
                <a:gd name="connsiteY8-150" fmla="*/ 1159518 h 1424419"/>
                <a:gd name="connsiteX9-151" fmla="*/ 1188747 w 1305333"/>
                <a:gd name="connsiteY9-152" fmla="*/ 1163476 h 1424419"/>
                <a:gd name="connsiteX10-153" fmla="*/ 792288 w 1305333"/>
                <a:gd name="connsiteY10-154" fmla="*/ 1385653 h 1424419"/>
                <a:gd name="connsiteX11-155" fmla="*/ 522686 w 1305333"/>
                <a:gd name="connsiteY11-156" fmla="*/ 1384922 h 1424419"/>
                <a:gd name="connsiteX12-157" fmla="*/ 80344 w 1305333"/>
                <a:gd name="connsiteY12-158" fmla="*/ 1139323 h 1424419"/>
                <a:gd name="connsiteX13-159" fmla="*/ 68397 w 1305333"/>
                <a:gd name="connsiteY13-160" fmla="*/ 1130059 h 1424419"/>
                <a:gd name="connsiteX14-161" fmla="*/ 667 w 1305333"/>
                <a:gd name="connsiteY14-162" fmla="*/ 999105 h 1424419"/>
                <a:gd name="connsiteX15-163" fmla="*/ 0 w 1305333"/>
                <a:gd name="connsiteY15-164" fmla="*/ 972364 h 1424419"/>
                <a:gd name="connsiteX16-165" fmla="*/ 2496 w 1305333"/>
                <a:gd name="connsiteY16-166" fmla="*/ 463106 h 1424419"/>
                <a:gd name="connsiteX17-167" fmla="*/ 2458 w 1305333"/>
                <a:gd name="connsiteY17-168" fmla="*/ 429563 h 1424419"/>
                <a:gd name="connsiteX18-169" fmla="*/ 75248 w 1305333"/>
                <a:gd name="connsiteY18-170" fmla="*/ 303202 h 1424419"/>
                <a:gd name="connsiteX19-171" fmla="*/ 103465 w 1305333"/>
                <a:gd name="connsiteY19-172" fmla="*/ 288252 h 1424419"/>
                <a:gd name="connsiteX20-173" fmla="*/ 541533 w 1305333"/>
                <a:gd name="connsiteY20-174" fmla="*/ 38110 h 1424419"/>
                <a:gd name="connsiteX21-175" fmla="*/ 653528 w 1305333"/>
                <a:gd name="connsiteY21-176" fmla="*/ 0 h 1424419"/>
                <a:gd name="connsiteX0-177" fmla="*/ 653528 w 1305333"/>
                <a:gd name="connsiteY0-178" fmla="*/ 0 h 1424419"/>
                <a:gd name="connsiteX1-179" fmla="*/ 757287 w 1305333"/>
                <a:gd name="connsiteY1-180" fmla="*/ 32444 h 1424419"/>
                <a:gd name="connsiteX2-181" fmla="*/ 1206876 w 1305333"/>
                <a:gd name="connsiteY2-182" fmla="*/ 284945 h 1424419"/>
                <a:gd name="connsiteX3-183" fmla="*/ 1233464 w 1305333"/>
                <a:gd name="connsiteY3-184" fmla="*/ 306775 h 1424419"/>
                <a:gd name="connsiteX4-185" fmla="*/ 1301712 w 1305333"/>
                <a:gd name="connsiteY4-186" fmla="*/ 442384 h 1424419"/>
                <a:gd name="connsiteX5-187" fmla="*/ 1303099 w 1305333"/>
                <a:gd name="connsiteY5-188" fmla="*/ 495558 h 1424419"/>
                <a:gd name="connsiteX6-189" fmla="*/ 1303099 w 1305333"/>
                <a:gd name="connsiteY6-190" fmla="*/ 952393 h 1424419"/>
                <a:gd name="connsiteX7-191" fmla="*/ 1305306 w 1305333"/>
                <a:gd name="connsiteY7-192" fmla="*/ 990115 h 1424419"/>
                <a:gd name="connsiteX8-193" fmla="*/ 1193590 w 1305333"/>
                <a:gd name="connsiteY8-194" fmla="*/ 1159518 h 1424419"/>
                <a:gd name="connsiteX9-195" fmla="*/ 1172881 w 1305333"/>
                <a:gd name="connsiteY9-196" fmla="*/ 1179342 h 1424419"/>
                <a:gd name="connsiteX10-197" fmla="*/ 792288 w 1305333"/>
                <a:gd name="connsiteY10-198" fmla="*/ 1385653 h 1424419"/>
                <a:gd name="connsiteX11-199" fmla="*/ 522686 w 1305333"/>
                <a:gd name="connsiteY11-200" fmla="*/ 1384922 h 1424419"/>
                <a:gd name="connsiteX12-201" fmla="*/ 80344 w 1305333"/>
                <a:gd name="connsiteY12-202" fmla="*/ 1139323 h 1424419"/>
                <a:gd name="connsiteX13-203" fmla="*/ 68397 w 1305333"/>
                <a:gd name="connsiteY13-204" fmla="*/ 1130059 h 1424419"/>
                <a:gd name="connsiteX14-205" fmla="*/ 667 w 1305333"/>
                <a:gd name="connsiteY14-206" fmla="*/ 999105 h 1424419"/>
                <a:gd name="connsiteX15-207" fmla="*/ 0 w 1305333"/>
                <a:gd name="connsiteY15-208" fmla="*/ 972364 h 1424419"/>
                <a:gd name="connsiteX16-209" fmla="*/ 2496 w 1305333"/>
                <a:gd name="connsiteY16-210" fmla="*/ 463106 h 1424419"/>
                <a:gd name="connsiteX17-211" fmla="*/ 2458 w 1305333"/>
                <a:gd name="connsiteY17-212" fmla="*/ 429563 h 1424419"/>
                <a:gd name="connsiteX18-213" fmla="*/ 75248 w 1305333"/>
                <a:gd name="connsiteY18-214" fmla="*/ 303202 h 1424419"/>
                <a:gd name="connsiteX19-215" fmla="*/ 103465 w 1305333"/>
                <a:gd name="connsiteY19-216" fmla="*/ 288252 h 1424419"/>
                <a:gd name="connsiteX20-217" fmla="*/ 541533 w 1305333"/>
                <a:gd name="connsiteY20-218" fmla="*/ 38110 h 1424419"/>
                <a:gd name="connsiteX21-219" fmla="*/ 653528 w 1305333"/>
                <a:gd name="connsiteY21-220" fmla="*/ 0 h 1424419"/>
                <a:gd name="connsiteX0-221" fmla="*/ 653528 w 1305333"/>
                <a:gd name="connsiteY0-222" fmla="*/ 0 h 1424419"/>
                <a:gd name="connsiteX1-223" fmla="*/ 757287 w 1305333"/>
                <a:gd name="connsiteY1-224" fmla="*/ 32444 h 1424419"/>
                <a:gd name="connsiteX2-225" fmla="*/ 1206876 w 1305333"/>
                <a:gd name="connsiteY2-226" fmla="*/ 284945 h 1424419"/>
                <a:gd name="connsiteX3-227" fmla="*/ 1233464 w 1305333"/>
                <a:gd name="connsiteY3-228" fmla="*/ 306775 h 1424419"/>
                <a:gd name="connsiteX4-229" fmla="*/ 1301712 w 1305333"/>
                <a:gd name="connsiteY4-230" fmla="*/ 442384 h 1424419"/>
                <a:gd name="connsiteX5-231" fmla="*/ 1303099 w 1305333"/>
                <a:gd name="connsiteY5-232" fmla="*/ 495558 h 1424419"/>
                <a:gd name="connsiteX6-233" fmla="*/ 1303099 w 1305333"/>
                <a:gd name="connsiteY6-234" fmla="*/ 952393 h 1424419"/>
                <a:gd name="connsiteX7-235" fmla="*/ 1305306 w 1305333"/>
                <a:gd name="connsiteY7-236" fmla="*/ 990115 h 1424419"/>
                <a:gd name="connsiteX8-237" fmla="*/ 1193590 w 1305333"/>
                <a:gd name="connsiteY8-238" fmla="*/ 1159518 h 1424419"/>
                <a:gd name="connsiteX9-239" fmla="*/ 1172881 w 1305333"/>
                <a:gd name="connsiteY9-240" fmla="*/ 1179342 h 1424419"/>
                <a:gd name="connsiteX10-241" fmla="*/ 792288 w 1305333"/>
                <a:gd name="connsiteY10-242" fmla="*/ 1385653 h 1424419"/>
                <a:gd name="connsiteX11-243" fmla="*/ 522686 w 1305333"/>
                <a:gd name="connsiteY11-244" fmla="*/ 1384922 h 1424419"/>
                <a:gd name="connsiteX12-245" fmla="*/ 80344 w 1305333"/>
                <a:gd name="connsiteY12-246" fmla="*/ 1139323 h 1424419"/>
                <a:gd name="connsiteX13-247" fmla="*/ 68397 w 1305333"/>
                <a:gd name="connsiteY13-248" fmla="*/ 1130059 h 1424419"/>
                <a:gd name="connsiteX14-249" fmla="*/ 667 w 1305333"/>
                <a:gd name="connsiteY14-250" fmla="*/ 999105 h 1424419"/>
                <a:gd name="connsiteX15-251" fmla="*/ 0 w 1305333"/>
                <a:gd name="connsiteY15-252" fmla="*/ 972364 h 1424419"/>
                <a:gd name="connsiteX16-253" fmla="*/ 2496 w 1305333"/>
                <a:gd name="connsiteY16-254" fmla="*/ 463106 h 1424419"/>
                <a:gd name="connsiteX17-255" fmla="*/ 2458 w 1305333"/>
                <a:gd name="connsiteY17-256" fmla="*/ 429563 h 1424419"/>
                <a:gd name="connsiteX18-257" fmla="*/ 75248 w 1305333"/>
                <a:gd name="connsiteY18-258" fmla="*/ 303202 h 1424419"/>
                <a:gd name="connsiteX19-259" fmla="*/ 103465 w 1305333"/>
                <a:gd name="connsiteY19-260" fmla="*/ 288252 h 1424419"/>
                <a:gd name="connsiteX20-261" fmla="*/ 541533 w 1305333"/>
                <a:gd name="connsiteY20-262" fmla="*/ 38110 h 1424419"/>
                <a:gd name="connsiteX21-263" fmla="*/ 653528 w 1305333"/>
                <a:gd name="connsiteY21-264" fmla="*/ 0 h 1424419"/>
                <a:gd name="connsiteX0-265" fmla="*/ 653528 w 1305333"/>
                <a:gd name="connsiteY0-266" fmla="*/ 0 h 1424419"/>
                <a:gd name="connsiteX1-267" fmla="*/ 757287 w 1305333"/>
                <a:gd name="connsiteY1-268" fmla="*/ 32444 h 1424419"/>
                <a:gd name="connsiteX2-269" fmla="*/ 1206876 w 1305333"/>
                <a:gd name="connsiteY2-270" fmla="*/ 284945 h 1424419"/>
                <a:gd name="connsiteX3-271" fmla="*/ 1233464 w 1305333"/>
                <a:gd name="connsiteY3-272" fmla="*/ 306775 h 1424419"/>
                <a:gd name="connsiteX4-273" fmla="*/ 1301712 w 1305333"/>
                <a:gd name="connsiteY4-274" fmla="*/ 442384 h 1424419"/>
                <a:gd name="connsiteX5-275" fmla="*/ 1303099 w 1305333"/>
                <a:gd name="connsiteY5-276" fmla="*/ 495558 h 1424419"/>
                <a:gd name="connsiteX6-277" fmla="*/ 1303099 w 1305333"/>
                <a:gd name="connsiteY6-278" fmla="*/ 952393 h 1424419"/>
                <a:gd name="connsiteX7-279" fmla="*/ 1305306 w 1305333"/>
                <a:gd name="connsiteY7-280" fmla="*/ 990115 h 1424419"/>
                <a:gd name="connsiteX8-281" fmla="*/ 1193590 w 1305333"/>
                <a:gd name="connsiteY8-282" fmla="*/ 1159518 h 1424419"/>
                <a:gd name="connsiteX9-283" fmla="*/ 1172881 w 1305333"/>
                <a:gd name="connsiteY9-284" fmla="*/ 1179342 h 1424419"/>
                <a:gd name="connsiteX10-285" fmla="*/ 792288 w 1305333"/>
                <a:gd name="connsiteY10-286" fmla="*/ 1385653 h 1424419"/>
                <a:gd name="connsiteX11-287" fmla="*/ 522686 w 1305333"/>
                <a:gd name="connsiteY11-288" fmla="*/ 1384922 h 1424419"/>
                <a:gd name="connsiteX12-289" fmla="*/ 80344 w 1305333"/>
                <a:gd name="connsiteY12-290" fmla="*/ 1139323 h 1424419"/>
                <a:gd name="connsiteX13-291" fmla="*/ 68397 w 1305333"/>
                <a:gd name="connsiteY13-292" fmla="*/ 1130059 h 1424419"/>
                <a:gd name="connsiteX14-293" fmla="*/ 667 w 1305333"/>
                <a:gd name="connsiteY14-294" fmla="*/ 999105 h 1424419"/>
                <a:gd name="connsiteX15-295" fmla="*/ 0 w 1305333"/>
                <a:gd name="connsiteY15-296" fmla="*/ 972364 h 1424419"/>
                <a:gd name="connsiteX16-297" fmla="*/ 2496 w 1305333"/>
                <a:gd name="connsiteY16-298" fmla="*/ 463106 h 1424419"/>
                <a:gd name="connsiteX17-299" fmla="*/ 2458 w 1305333"/>
                <a:gd name="connsiteY17-300" fmla="*/ 429563 h 1424419"/>
                <a:gd name="connsiteX18-301" fmla="*/ 75248 w 1305333"/>
                <a:gd name="connsiteY18-302" fmla="*/ 303202 h 1424419"/>
                <a:gd name="connsiteX19-303" fmla="*/ 103465 w 1305333"/>
                <a:gd name="connsiteY19-304" fmla="*/ 288252 h 1424419"/>
                <a:gd name="connsiteX20-305" fmla="*/ 541533 w 1305333"/>
                <a:gd name="connsiteY20-306" fmla="*/ 38110 h 1424419"/>
                <a:gd name="connsiteX21-307" fmla="*/ 653528 w 1305333"/>
                <a:gd name="connsiteY21-308" fmla="*/ 0 h 1424419"/>
                <a:gd name="connsiteX0-309" fmla="*/ 653528 w 1305333"/>
                <a:gd name="connsiteY0-310" fmla="*/ 0 h 1424419"/>
                <a:gd name="connsiteX1-311" fmla="*/ 757287 w 1305333"/>
                <a:gd name="connsiteY1-312" fmla="*/ 32444 h 1424419"/>
                <a:gd name="connsiteX2-313" fmla="*/ 1206876 w 1305333"/>
                <a:gd name="connsiteY2-314" fmla="*/ 284945 h 1424419"/>
                <a:gd name="connsiteX3-315" fmla="*/ 1233464 w 1305333"/>
                <a:gd name="connsiteY3-316" fmla="*/ 306775 h 1424419"/>
                <a:gd name="connsiteX4-317" fmla="*/ 1301712 w 1305333"/>
                <a:gd name="connsiteY4-318" fmla="*/ 442384 h 1424419"/>
                <a:gd name="connsiteX5-319" fmla="*/ 1303099 w 1305333"/>
                <a:gd name="connsiteY5-320" fmla="*/ 495558 h 1424419"/>
                <a:gd name="connsiteX6-321" fmla="*/ 1303099 w 1305333"/>
                <a:gd name="connsiteY6-322" fmla="*/ 952393 h 1424419"/>
                <a:gd name="connsiteX7-323" fmla="*/ 1305306 w 1305333"/>
                <a:gd name="connsiteY7-324" fmla="*/ 990115 h 1424419"/>
                <a:gd name="connsiteX8-325" fmla="*/ 1193590 w 1305333"/>
                <a:gd name="connsiteY8-326" fmla="*/ 1159518 h 1424419"/>
                <a:gd name="connsiteX9-327" fmla="*/ 1172881 w 1305333"/>
                <a:gd name="connsiteY9-328" fmla="*/ 1179342 h 1424419"/>
                <a:gd name="connsiteX10-329" fmla="*/ 792288 w 1305333"/>
                <a:gd name="connsiteY10-330" fmla="*/ 1385653 h 1424419"/>
                <a:gd name="connsiteX11-331" fmla="*/ 522686 w 1305333"/>
                <a:gd name="connsiteY11-332" fmla="*/ 1384922 h 1424419"/>
                <a:gd name="connsiteX12-333" fmla="*/ 80344 w 1305333"/>
                <a:gd name="connsiteY12-334" fmla="*/ 1139323 h 1424419"/>
                <a:gd name="connsiteX13-335" fmla="*/ 68397 w 1305333"/>
                <a:gd name="connsiteY13-336" fmla="*/ 1130059 h 1424419"/>
                <a:gd name="connsiteX14-337" fmla="*/ 667 w 1305333"/>
                <a:gd name="connsiteY14-338" fmla="*/ 999105 h 1424419"/>
                <a:gd name="connsiteX15-339" fmla="*/ 0 w 1305333"/>
                <a:gd name="connsiteY15-340" fmla="*/ 972364 h 1424419"/>
                <a:gd name="connsiteX16-341" fmla="*/ 2496 w 1305333"/>
                <a:gd name="connsiteY16-342" fmla="*/ 463106 h 1424419"/>
                <a:gd name="connsiteX17-343" fmla="*/ 2458 w 1305333"/>
                <a:gd name="connsiteY17-344" fmla="*/ 429563 h 1424419"/>
                <a:gd name="connsiteX18-345" fmla="*/ 75248 w 1305333"/>
                <a:gd name="connsiteY18-346" fmla="*/ 303202 h 1424419"/>
                <a:gd name="connsiteX19-347" fmla="*/ 103465 w 1305333"/>
                <a:gd name="connsiteY19-348" fmla="*/ 288252 h 1424419"/>
                <a:gd name="connsiteX20-349" fmla="*/ 541533 w 1305333"/>
                <a:gd name="connsiteY20-350" fmla="*/ 38110 h 1424419"/>
                <a:gd name="connsiteX21-351" fmla="*/ 653528 w 1305333"/>
                <a:gd name="connsiteY21-352" fmla="*/ 0 h 1424419"/>
                <a:gd name="connsiteX0-353" fmla="*/ 653528 w 1305333"/>
                <a:gd name="connsiteY0-354" fmla="*/ 0 h 1424419"/>
                <a:gd name="connsiteX1-355" fmla="*/ 757287 w 1305333"/>
                <a:gd name="connsiteY1-356" fmla="*/ 32444 h 1424419"/>
                <a:gd name="connsiteX2-357" fmla="*/ 1206876 w 1305333"/>
                <a:gd name="connsiteY2-358" fmla="*/ 284945 h 1424419"/>
                <a:gd name="connsiteX3-359" fmla="*/ 1233464 w 1305333"/>
                <a:gd name="connsiteY3-360" fmla="*/ 306775 h 1424419"/>
                <a:gd name="connsiteX4-361" fmla="*/ 1301712 w 1305333"/>
                <a:gd name="connsiteY4-362" fmla="*/ 442384 h 1424419"/>
                <a:gd name="connsiteX5-363" fmla="*/ 1303099 w 1305333"/>
                <a:gd name="connsiteY5-364" fmla="*/ 495558 h 1424419"/>
                <a:gd name="connsiteX6-365" fmla="*/ 1303099 w 1305333"/>
                <a:gd name="connsiteY6-366" fmla="*/ 952393 h 1424419"/>
                <a:gd name="connsiteX7-367" fmla="*/ 1305306 w 1305333"/>
                <a:gd name="connsiteY7-368" fmla="*/ 990115 h 1424419"/>
                <a:gd name="connsiteX8-369" fmla="*/ 1193590 w 1305333"/>
                <a:gd name="connsiteY8-370" fmla="*/ 1159518 h 1424419"/>
                <a:gd name="connsiteX9-371" fmla="*/ 1172881 w 1305333"/>
                <a:gd name="connsiteY9-372" fmla="*/ 1179342 h 1424419"/>
                <a:gd name="connsiteX10-373" fmla="*/ 792288 w 1305333"/>
                <a:gd name="connsiteY10-374" fmla="*/ 1385653 h 1424419"/>
                <a:gd name="connsiteX11-375" fmla="*/ 522686 w 1305333"/>
                <a:gd name="connsiteY11-376" fmla="*/ 1384922 h 1424419"/>
                <a:gd name="connsiteX12-377" fmla="*/ 80344 w 1305333"/>
                <a:gd name="connsiteY12-378" fmla="*/ 1139323 h 1424419"/>
                <a:gd name="connsiteX13-379" fmla="*/ 68397 w 1305333"/>
                <a:gd name="connsiteY13-380" fmla="*/ 1130059 h 1424419"/>
                <a:gd name="connsiteX14-381" fmla="*/ 667 w 1305333"/>
                <a:gd name="connsiteY14-382" fmla="*/ 999105 h 1424419"/>
                <a:gd name="connsiteX15-383" fmla="*/ 0 w 1305333"/>
                <a:gd name="connsiteY15-384" fmla="*/ 972364 h 1424419"/>
                <a:gd name="connsiteX16-385" fmla="*/ 2496 w 1305333"/>
                <a:gd name="connsiteY16-386" fmla="*/ 463106 h 1424419"/>
                <a:gd name="connsiteX17-387" fmla="*/ 2458 w 1305333"/>
                <a:gd name="connsiteY17-388" fmla="*/ 429563 h 1424419"/>
                <a:gd name="connsiteX18-389" fmla="*/ 75248 w 1305333"/>
                <a:gd name="connsiteY18-390" fmla="*/ 303202 h 1424419"/>
                <a:gd name="connsiteX19-391" fmla="*/ 106293 w 1305333"/>
                <a:gd name="connsiteY19-392" fmla="*/ 282597 h 1424419"/>
                <a:gd name="connsiteX20-393" fmla="*/ 541533 w 1305333"/>
                <a:gd name="connsiteY20-394" fmla="*/ 38110 h 1424419"/>
                <a:gd name="connsiteX21-395" fmla="*/ 653528 w 1305333"/>
                <a:gd name="connsiteY21-396" fmla="*/ 0 h 1424419"/>
                <a:gd name="connsiteX0-397" fmla="*/ 653528 w 1305333"/>
                <a:gd name="connsiteY0-398" fmla="*/ 0 h 1424419"/>
                <a:gd name="connsiteX1-399" fmla="*/ 757287 w 1305333"/>
                <a:gd name="connsiteY1-400" fmla="*/ 32444 h 1424419"/>
                <a:gd name="connsiteX2-401" fmla="*/ 1206876 w 1305333"/>
                <a:gd name="connsiteY2-402" fmla="*/ 284945 h 1424419"/>
                <a:gd name="connsiteX3-403" fmla="*/ 1237706 w 1305333"/>
                <a:gd name="connsiteY3-404" fmla="*/ 306775 h 1424419"/>
                <a:gd name="connsiteX4-405" fmla="*/ 1301712 w 1305333"/>
                <a:gd name="connsiteY4-406" fmla="*/ 442384 h 1424419"/>
                <a:gd name="connsiteX5-407" fmla="*/ 1303099 w 1305333"/>
                <a:gd name="connsiteY5-408" fmla="*/ 495558 h 1424419"/>
                <a:gd name="connsiteX6-409" fmla="*/ 1303099 w 1305333"/>
                <a:gd name="connsiteY6-410" fmla="*/ 952393 h 1424419"/>
                <a:gd name="connsiteX7-411" fmla="*/ 1305306 w 1305333"/>
                <a:gd name="connsiteY7-412" fmla="*/ 990115 h 1424419"/>
                <a:gd name="connsiteX8-413" fmla="*/ 1193590 w 1305333"/>
                <a:gd name="connsiteY8-414" fmla="*/ 1159518 h 1424419"/>
                <a:gd name="connsiteX9-415" fmla="*/ 1172881 w 1305333"/>
                <a:gd name="connsiteY9-416" fmla="*/ 1179342 h 1424419"/>
                <a:gd name="connsiteX10-417" fmla="*/ 792288 w 1305333"/>
                <a:gd name="connsiteY10-418" fmla="*/ 1385653 h 1424419"/>
                <a:gd name="connsiteX11-419" fmla="*/ 522686 w 1305333"/>
                <a:gd name="connsiteY11-420" fmla="*/ 1384922 h 1424419"/>
                <a:gd name="connsiteX12-421" fmla="*/ 80344 w 1305333"/>
                <a:gd name="connsiteY12-422" fmla="*/ 1139323 h 1424419"/>
                <a:gd name="connsiteX13-423" fmla="*/ 68397 w 1305333"/>
                <a:gd name="connsiteY13-424" fmla="*/ 1130059 h 1424419"/>
                <a:gd name="connsiteX14-425" fmla="*/ 667 w 1305333"/>
                <a:gd name="connsiteY14-426" fmla="*/ 999105 h 1424419"/>
                <a:gd name="connsiteX15-427" fmla="*/ 0 w 1305333"/>
                <a:gd name="connsiteY15-428" fmla="*/ 972364 h 1424419"/>
                <a:gd name="connsiteX16-429" fmla="*/ 2496 w 1305333"/>
                <a:gd name="connsiteY16-430" fmla="*/ 463106 h 1424419"/>
                <a:gd name="connsiteX17-431" fmla="*/ 2458 w 1305333"/>
                <a:gd name="connsiteY17-432" fmla="*/ 429563 h 1424419"/>
                <a:gd name="connsiteX18-433" fmla="*/ 75248 w 1305333"/>
                <a:gd name="connsiteY18-434" fmla="*/ 303202 h 1424419"/>
                <a:gd name="connsiteX19-435" fmla="*/ 106293 w 1305333"/>
                <a:gd name="connsiteY19-436" fmla="*/ 282597 h 1424419"/>
                <a:gd name="connsiteX20-437" fmla="*/ 541533 w 1305333"/>
                <a:gd name="connsiteY20-438" fmla="*/ 38110 h 1424419"/>
                <a:gd name="connsiteX21-439" fmla="*/ 653528 w 1305333"/>
                <a:gd name="connsiteY21-440" fmla="*/ 0 h 1424419"/>
                <a:gd name="connsiteX0-441" fmla="*/ 653528 w 1305333"/>
                <a:gd name="connsiteY0-442" fmla="*/ 0 h 1424419"/>
                <a:gd name="connsiteX1-443" fmla="*/ 757287 w 1305333"/>
                <a:gd name="connsiteY1-444" fmla="*/ 32444 h 1424419"/>
                <a:gd name="connsiteX2-445" fmla="*/ 1206876 w 1305333"/>
                <a:gd name="connsiteY2-446" fmla="*/ 284945 h 1424419"/>
                <a:gd name="connsiteX3-447" fmla="*/ 1237706 w 1305333"/>
                <a:gd name="connsiteY3-448" fmla="*/ 306775 h 1424419"/>
                <a:gd name="connsiteX4-449" fmla="*/ 1301712 w 1305333"/>
                <a:gd name="connsiteY4-450" fmla="*/ 442384 h 1424419"/>
                <a:gd name="connsiteX5-451" fmla="*/ 1303099 w 1305333"/>
                <a:gd name="connsiteY5-452" fmla="*/ 495558 h 1424419"/>
                <a:gd name="connsiteX6-453" fmla="*/ 1303099 w 1305333"/>
                <a:gd name="connsiteY6-454" fmla="*/ 952393 h 1424419"/>
                <a:gd name="connsiteX7-455" fmla="*/ 1305306 w 1305333"/>
                <a:gd name="connsiteY7-456" fmla="*/ 990115 h 1424419"/>
                <a:gd name="connsiteX8-457" fmla="*/ 1211970 w 1305333"/>
                <a:gd name="connsiteY8-458" fmla="*/ 1149621 h 1424419"/>
                <a:gd name="connsiteX9-459" fmla="*/ 1172881 w 1305333"/>
                <a:gd name="connsiteY9-460" fmla="*/ 1179342 h 1424419"/>
                <a:gd name="connsiteX10-461" fmla="*/ 792288 w 1305333"/>
                <a:gd name="connsiteY10-462" fmla="*/ 1385653 h 1424419"/>
                <a:gd name="connsiteX11-463" fmla="*/ 522686 w 1305333"/>
                <a:gd name="connsiteY11-464" fmla="*/ 1384922 h 1424419"/>
                <a:gd name="connsiteX12-465" fmla="*/ 80344 w 1305333"/>
                <a:gd name="connsiteY12-466" fmla="*/ 1139323 h 1424419"/>
                <a:gd name="connsiteX13-467" fmla="*/ 68397 w 1305333"/>
                <a:gd name="connsiteY13-468" fmla="*/ 1130059 h 1424419"/>
                <a:gd name="connsiteX14-469" fmla="*/ 667 w 1305333"/>
                <a:gd name="connsiteY14-470" fmla="*/ 999105 h 1424419"/>
                <a:gd name="connsiteX15-471" fmla="*/ 0 w 1305333"/>
                <a:gd name="connsiteY15-472" fmla="*/ 972364 h 1424419"/>
                <a:gd name="connsiteX16-473" fmla="*/ 2496 w 1305333"/>
                <a:gd name="connsiteY16-474" fmla="*/ 463106 h 1424419"/>
                <a:gd name="connsiteX17-475" fmla="*/ 2458 w 1305333"/>
                <a:gd name="connsiteY17-476" fmla="*/ 429563 h 1424419"/>
                <a:gd name="connsiteX18-477" fmla="*/ 75248 w 1305333"/>
                <a:gd name="connsiteY18-478" fmla="*/ 303202 h 1424419"/>
                <a:gd name="connsiteX19-479" fmla="*/ 106293 w 1305333"/>
                <a:gd name="connsiteY19-480" fmla="*/ 282597 h 1424419"/>
                <a:gd name="connsiteX20-481" fmla="*/ 541533 w 1305333"/>
                <a:gd name="connsiteY20-482" fmla="*/ 38110 h 1424419"/>
                <a:gd name="connsiteX21-483" fmla="*/ 653528 w 1305333"/>
                <a:gd name="connsiteY21-484" fmla="*/ 0 h 1424419"/>
                <a:gd name="connsiteX0-485" fmla="*/ 653528 w 1305333"/>
                <a:gd name="connsiteY0-486" fmla="*/ 0 h 1424419"/>
                <a:gd name="connsiteX1-487" fmla="*/ 757287 w 1305333"/>
                <a:gd name="connsiteY1-488" fmla="*/ 32444 h 1424419"/>
                <a:gd name="connsiteX2-489" fmla="*/ 1206876 w 1305333"/>
                <a:gd name="connsiteY2-490" fmla="*/ 284945 h 1424419"/>
                <a:gd name="connsiteX3-491" fmla="*/ 1237706 w 1305333"/>
                <a:gd name="connsiteY3-492" fmla="*/ 306775 h 1424419"/>
                <a:gd name="connsiteX4-493" fmla="*/ 1301712 w 1305333"/>
                <a:gd name="connsiteY4-494" fmla="*/ 442384 h 1424419"/>
                <a:gd name="connsiteX5-495" fmla="*/ 1303099 w 1305333"/>
                <a:gd name="connsiteY5-496" fmla="*/ 495558 h 1424419"/>
                <a:gd name="connsiteX6-497" fmla="*/ 1303099 w 1305333"/>
                <a:gd name="connsiteY6-498" fmla="*/ 952393 h 1424419"/>
                <a:gd name="connsiteX7-499" fmla="*/ 1305306 w 1305333"/>
                <a:gd name="connsiteY7-500" fmla="*/ 990115 h 1424419"/>
                <a:gd name="connsiteX8-501" fmla="*/ 1236006 w 1305333"/>
                <a:gd name="connsiteY8-502" fmla="*/ 1160932 h 1424419"/>
                <a:gd name="connsiteX9-503" fmla="*/ 1172881 w 1305333"/>
                <a:gd name="connsiteY9-504" fmla="*/ 1179342 h 1424419"/>
                <a:gd name="connsiteX10-505" fmla="*/ 792288 w 1305333"/>
                <a:gd name="connsiteY10-506" fmla="*/ 1385653 h 1424419"/>
                <a:gd name="connsiteX11-507" fmla="*/ 522686 w 1305333"/>
                <a:gd name="connsiteY11-508" fmla="*/ 1384922 h 1424419"/>
                <a:gd name="connsiteX12-509" fmla="*/ 80344 w 1305333"/>
                <a:gd name="connsiteY12-510" fmla="*/ 1139323 h 1424419"/>
                <a:gd name="connsiteX13-511" fmla="*/ 68397 w 1305333"/>
                <a:gd name="connsiteY13-512" fmla="*/ 1130059 h 1424419"/>
                <a:gd name="connsiteX14-513" fmla="*/ 667 w 1305333"/>
                <a:gd name="connsiteY14-514" fmla="*/ 999105 h 1424419"/>
                <a:gd name="connsiteX15-515" fmla="*/ 0 w 1305333"/>
                <a:gd name="connsiteY15-516" fmla="*/ 972364 h 1424419"/>
                <a:gd name="connsiteX16-517" fmla="*/ 2496 w 1305333"/>
                <a:gd name="connsiteY16-518" fmla="*/ 463106 h 1424419"/>
                <a:gd name="connsiteX17-519" fmla="*/ 2458 w 1305333"/>
                <a:gd name="connsiteY17-520" fmla="*/ 429563 h 1424419"/>
                <a:gd name="connsiteX18-521" fmla="*/ 75248 w 1305333"/>
                <a:gd name="connsiteY18-522" fmla="*/ 303202 h 1424419"/>
                <a:gd name="connsiteX19-523" fmla="*/ 106293 w 1305333"/>
                <a:gd name="connsiteY19-524" fmla="*/ 282597 h 1424419"/>
                <a:gd name="connsiteX20-525" fmla="*/ 541533 w 1305333"/>
                <a:gd name="connsiteY20-526" fmla="*/ 38110 h 1424419"/>
                <a:gd name="connsiteX21-527" fmla="*/ 653528 w 1305333"/>
                <a:gd name="connsiteY21-528" fmla="*/ 0 h 1424419"/>
                <a:gd name="connsiteX0-529" fmla="*/ 653528 w 1313169"/>
                <a:gd name="connsiteY0-530" fmla="*/ 0 h 1424419"/>
                <a:gd name="connsiteX1-531" fmla="*/ 757287 w 1313169"/>
                <a:gd name="connsiteY1-532" fmla="*/ 32444 h 1424419"/>
                <a:gd name="connsiteX2-533" fmla="*/ 1206876 w 1313169"/>
                <a:gd name="connsiteY2-534" fmla="*/ 284945 h 1424419"/>
                <a:gd name="connsiteX3-535" fmla="*/ 1237706 w 1313169"/>
                <a:gd name="connsiteY3-536" fmla="*/ 306775 h 1424419"/>
                <a:gd name="connsiteX4-537" fmla="*/ 1301712 w 1313169"/>
                <a:gd name="connsiteY4-538" fmla="*/ 442384 h 1424419"/>
                <a:gd name="connsiteX5-539" fmla="*/ 1303099 w 1313169"/>
                <a:gd name="connsiteY5-540" fmla="*/ 495558 h 1424419"/>
                <a:gd name="connsiteX6-541" fmla="*/ 1303099 w 1313169"/>
                <a:gd name="connsiteY6-542" fmla="*/ 952393 h 1424419"/>
                <a:gd name="connsiteX7-543" fmla="*/ 1305306 w 1313169"/>
                <a:gd name="connsiteY7-544" fmla="*/ 990115 h 1424419"/>
                <a:gd name="connsiteX8-545" fmla="*/ 1271352 w 1313169"/>
                <a:gd name="connsiteY8-546" fmla="*/ 1142552 h 1424419"/>
                <a:gd name="connsiteX9-547" fmla="*/ 1172881 w 1313169"/>
                <a:gd name="connsiteY9-548" fmla="*/ 1179342 h 1424419"/>
                <a:gd name="connsiteX10-549" fmla="*/ 792288 w 1313169"/>
                <a:gd name="connsiteY10-550" fmla="*/ 1385653 h 1424419"/>
                <a:gd name="connsiteX11-551" fmla="*/ 522686 w 1313169"/>
                <a:gd name="connsiteY11-552" fmla="*/ 1384922 h 1424419"/>
                <a:gd name="connsiteX12-553" fmla="*/ 80344 w 1313169"/>
                <a:gd name="connsiteY12-554" fmla="*/ 1139323 h 1424419"/>
                <a:gd name="connsiteX13-555" fmla="*/ 68397 w 1313169"/>
                <a:gd name="connsiteY13-556" fmla="*/ 1130059 h 1424419"/>
                <a:gd name="connsiteX14-557" fmla="*/ 667 w 1313169"/>
                <a:gd name="connsiteY14-558" fmla="*/ 999105 h 1424419"/>
                <a:gd name="connsiteX15-559" fmla="*/ 0 w 1313169"/>
                <a:gd name="connsiteY15-560" fmla="*/ 972364 h 1424419"/>
                <a:gd name="connsiteX16-561" fmla="*/ 2496 w 1313169"/>
                <a:gd name="connsiteY16-562" fmla="*/ 463106 h 1424419"/>
                <a:gd name="connsiteX17-563" fmla="*/ 2458 w 1313169"/>
                <a:gd name="connsiteY17-564" fmla="*/ 429563 h 1424419"/>
                <a:gd name="connsiteX18-565" fmla="*/ 75248 w 1313169"/>
                <a:gd name="connsiteY18-566" fmla="*/ 303202 h 1424419"/>
                <a:gd name="connsiteX19-567" fmla="*/ 106293 w 1313169"/>
                <a:gd name="connsiteY19-568" fmla="*/ 282597 h 1424419"/>
                <a:gd name="connsiteX20-569" fmla="*/ 541533 w 1313169"/>
                <a:gd name="connsiteY20-570" fmla="*/ 38110 h 1424419"/>
                <a:gd name="connsiteX21-571" fmla="*/ 653528 w 1313169"/>
                <a:gd name="connsiteY21-572" fmla="*/ 0 h 1424419"/>
                <a:gd name="connsiteX0-573" fmla="*/ 653528 w 1306267"/>
                <a:gd name="connsiteY0-574" fmla="*/ 0 h 1424419"/>
                <a:gd name="connsiteX1-575" fmla="*/ 757287 w 1306267"/>
                <a:gd name="connsiteY1-576" fmla="*/ 32444 h 1424419"/>
                <a:gd name="connsiteX2-577" fmla="*/ 1206876 w 1306267"/>
                <a:gd name="connsiteY2-578" fmla="*/ 284945 h 1424419"/>
                <a:gd name="connsiteX3-579" fmla="*/ 1237706 w 1306267"/>
                <a:gd name="connsiteY3-580" fmla="*/ 306775 h 1424419"/>
                <a:gd name="connsiteX4-581" fmla="*/ 1301712 w 1306267"/>
                <a:gd name="connsiteY4-582" fmla="*/ 442384 h 1424419"/>
                <a:gd name="connsiteX5-583" fmla="*/ 1303099 w 1306267"/>
                <a:gd name="connsiteY5-584" fmla="*/ 495558 h 1424419"/>
                <a:gd name="connsiteX6-585" fmla="*/ 1303099 w 1306267"/>
                <a:gd name="connsiteY6-586" fmla="*/ 952393 h 1424419"/>
                <a:gd name="connsiteX7-587" fmla="*/ 1305306 w 1306267"/>
                <a:gd name="connsiteY7-588" fmla="*/ 990115 h 1424419"/>
                <a:gd name="connsiteX8-589" fmla="*/ 1255800 w 1306267"/>
                <a:gd name="connsiteY8-590" fmla="*/ 1142552 h 1424419"/>
                <a:gd name="connsiteX9-591" fmla="*/ 1172881 w 1306267"/>
                <a:gd name="connsiteY9-592" fmla="*/ 1179342 h 1424419"/>
                <a:gd name="connsiteX10-593" fmla="*/ 792288 w 1306267"/>
                <a:gd name="connsiteY10-594" fmla="*/ 1385653 h 1424419"/>
                <a:gd name="connsiteX11-595" fmla="*/ 522686 w 1306267"/>
                <a:gd name="connsiteY11-596" fmla="*/ 1384922 h 1424419"/>
                <a:gd name="connsiteX12-597" fmla="*/ 80344 w 1306267"/>
                <a:gd name="connsiteY12-598" fmla="*/ 1139323 h 1424419"/>
                <a:gd name="connsiteX13-599" fmla="*/ 68397 w 1306267"/>
                <a:gd name="connsiteY13-600" fmla="*/ 1130059 h 1424419"/>
                <a:gd name="connsiteX14-601" fmla="*/ 667 w 1306267"/>
                <a:gd name="connsiteY14-602" fmla="*/ 999105 h 1424419"/>
                <a:gd name="connsiteX15-603" fmla="*/ 0 w 1306267"/>
                <a:gd name="connsiteY15-604" fmla="*/ 972364 h 1424419"/>
                <a:gd name="connsiteX16-605" fmla="*/ 2496 w 1306267"/>
                <a:gd name="connsiteY16-606" fmla="*/ 463106 h 1424419"/>
                <a:gd name="connsiteX17-607" fmla="*/ 2458 w 1306267"/>
                <a:gd name="connsiteY17-608" fmla="*/ 429563 h 1424419"/>
                <a:gd name="connsiteX18-609" fmla="*/ 75248 w 1306267"/>
                <a:gd name="connsiteY18-610" fmla="*/ 303202 h 1424419"/>
                <a:gd name="connsiteX19-611" fmla="*/ 106293 w 1306267"/>
                <a:gd name="connsiteY19-612" fmla="*/ 282597 h 1424419"/>
                <a:gd name="connsiteX20-613" fmla="*/ 541533 w 1306267"/>
                <a:gd name="connsiteY20-614" fmla="*/ 38110 h 1424419"/>
                <a:gd name="connsiteX21-615" fmla="*/ 653528 w 1306267"/>
                <a:gd name="connsiteY21-616" fmla="*/ 0 h 1424419"/>
                <a:gd name="connsiteX0-617" fmla="*/ 653528 w 1306267"/>
                <a:gd name="connsiteY0-618" fmla="*/ 0 h 1424419"/>
                <a:gd name="connsiteX1-619" fmla="*/ 757287 w 1306267"/>
                <a:gd name="connsiteY1-620" fmla="*/ 32444 h 1424419"/>
                <a:gd name="connsiteX2-621" fmla="*/ 1206876 w 1306267"/>
                <a:gd name="connsiteY2-622" fmla="*/ 284945 h 1424419"/>
                <a:gd name="connsiteX3-623" fmla="*/ 1237706 w 1306267"/>
                <a:gd name="connsiteY3-624" fmla="*/ 306775 h 1424419"/>
                <a:gd name="connsiteX4-625" fmla="*/ 1301712 w 1306267"/>
                <a:gd name="connsiteY4-626" fmla="*/ 442384 h 1424419"/>
                <a:gd name="connsiteX5-627" fmla="*/ 1303099 w 1306267"/>
                <a:gd name="connsiteY5-628" fmla="*/ 495558 h 1424419"/>
                <a:gd name="connsiteX6-629" fmla="*/ 1303099 w 1306267"/>
                <a:gd name="connsiteY6-630" fmla="*/ 952393 h 1424419"/>
                <a:gd name="connsiteX7-631" fmla="*/ 1305306 w 1306267"/>
                <a:gd name="connsiteY7-632" fmla="*/ 990115 h 1424419"/>
                <a:gd name="connsiteX8-633" fmla="*/ 1255800 w 1306267"/>
                <a:gd name="connsiteY8-634" fmla="*/ 1142552 h 1424419"/>
                <a:gd name="connsiteX9-635" fmla="*/ 1172881 w 1306267"/>
                <a:gd name="connsiteY9-636" fmla="*/ 1179342 h 1424419"/>
                <a:gd name="connsiteX10-637" fmla="*/ 792288 w 1306267"/>
                <a:gd name="connsiteY10-638" fmla="*/ 1385653 h 1424419"/>
                <a:gd name="connsiteX11-639" fmla="*/ 522686 w 1306267"/>
                <a:gd name="connsiteY11-640" fmla="*/ 1384922 h 1424419"/>
                <a:gd name="connsiteX12-641" fmla="*/ 80344 w 1306267"/>
                <a:gd name="connsiteY12-642" fmla="*/ 1139323 h 1424419"/>
                <a:gd name="connsiteX13-643" fmla="*/ 61328 w 1306267"/>
                <a:gd name="connsiteY13-644" fmla="*/ 1127231 h 1424419"/>
                <a:gd name="connsiteX14-645" fmla="*/ 667 w 1306267"/>
                <a:gd name="connsiteY14-646" fmla="*/ 999105 h 1424419"/>
                <a:gd name="connsiteX15-647" fmla="*/ 0 w 1306267"/>
                <a:gd name="connsiteY15-648" fmla="*/ 972364 h 1424419"/>
                <a:gd name="connsiteX16-649" fmla="*/ 2496 w 1306267"/>
                <a:gd name="connsiteY16-650" fmla="*/ 463106 h 1424419"/>
                <a:gd name="connsiteX17-651" fmla="*/ 2458 w 1306267"/>
                <a:gd name="connsiteY17-652" fmla="*/ 429563 h 1424419"/>
                <a:gd name="connsiteX18-653" fmla="*/ 75248 w 1306267"/>
                <a:gd name="connsiteY18-654" fmla="*/ 303202 h 1424419"/>
                <a:gd name="connsiteX19-655" fmla="*/ 106293 w 1306267"/>
                <a:gd name="connsiteY19-656" fmla="*/ 282597 h 1424419"/>
                <a:gd name="connsiteX20-657" fmla="*/ 541533 w 1306267"/>
                <a:gd name="connsiteY20-658" fmla="*/ 38110 h 1424419"/>
                <a:gd name="connsiteX21-659" fmla="*/ 653528 w 1306267"/>
                <a:gd name="connsiteY21-660" fmla="*/ 0 h 1424419"/>
                <a:gd name="connsiteX0-661" fmla="*/ 653528 w 1306267"/>
                <a:gd name="connsiteY0-662" fmla="*/ 0 h 1424419"/>
                <a:gd name="connsiteX1-663" fmla="*/ 757287 w 1306267"/>
                <a:gd name="connsiteY1-664" fmla="*/ 32444 h 1424419"/>
                <a:gd name="connsiteX2-665" fmla="*/ 1206876 w 1306267"/>
                <a:gd name="connsiteY2-666" fmla="*/ 284945 h 1424419"/>
                <a:gd name="connsiteX3-667" fmla="*/ 1237706 w 1306267"/>
                <a:gd name="connsiteY3-668" fmla="*/ 306775 h 1424419"/>
                <a:gd name="connsiteX4-669" fmla="*/ 1301712 w 1306267"/>
                <a:gd name="connsiteY4-670" fmla="*/ 442384 h 1424419"/>
                <a:gd name="connsiteX5-671" fmla="*/ 1303099 w 1306267"/>
                <a:gd name="connsiteY5-672" fmla="*/ 495558 h 1424419"/>
                <a:gd name="connsiteX6-673" fmla="*/ 1303099 w 1306267"/>
                <a:gd name="connsiteY6-674" fmla="*/ 952393 h 1424419"/>
                <a:gd name="connsiteX7-675" fmla="*/ 1305306 w 1306267"/>
                <a:gd name="connsiteY7-676" fmla="*/ 990115 h 1424419"/>
                <a:gd name="connsiteX8-677" fmla="*/ 1255800 w 1306267"/>
                <a:gd name="connsiteY8-678" fmla="*/ 1142552 h 1424419"/>
                <a:gd name="connsiteX9-679" fmla="*/ 1172881 w 1306267"/>
                <a:gd name="connsiteY9-680" fmla="*/ 1179342 h 1424419"/>
                <a:gd name="connsiteX10-681" fmla="*/ 792288 w 1306267"/>
                <a:gd name="connsiteY10-682" fmla="*/ 1385653 h 1424419"/>
                <a:gd name="connsiteX11-683" fmla="*/ 522686 w 1306267"/>
                <a:gd name="connsiteY11-684" fmla="*/ 1384922 h 1424419"/>
                <a:gd name="connsiteX12-685" fmla="*/ 80344 w 1306267"/>
                <a:gd name="connsiteY12-686" fmla="*/ 1139323 h 1424419"/>
                <a:gd name="connsiteX13-687" fmla="*/ 61328 w 1306267"/>
                <a:gd name="connsiteY13-688" fmla="*/ 1127231 h 1424419"/>
                <a:gd name="connsiteX14-689" fmla="*/ 667 w 1306267"/>
                <a:gd name="connsiteY14-690" fmla="*/ 999105 h 1424419"/>
                <a:gd name="connsiteX15-691" fmla="*/ 0 w 1306267"/>
                <a:gd name="connsiteY15-692" fmla="*/ 972364 h 1424419"/>
                <a:gd name="connsiteX16-693" fmla="*/ 2496 w 1306267"/>
                <a:gd name="connsiteY16-694" fmla="*/ 463106 h 1424419"/>
                <a:gd name="connsiteX17-695" fmla="*/ 2458 w 1306267"/>
                <a:gd name="connsiteY17-696" fmla="*/ 429563 h 1424419"/>
                <a:gd name="connsiteX18-697" fmla="*/ 75248 w 1306267"/>
                <a:gd name="connsiteY18-698" fmla="*/ 303202 h 1424419"/>
                <a:gd name="connsiteX19-699" fmla="*/ 106293 w 1306267"/>
                <a:gd name="connsiteY19-700" fmla="*/ 282597 h 1424419"/>
                <a:gd name="connsiteX20-701" fmla="*/ 541533 w 1306267"/>
                <a:gd name="connsiteY20-702" fmla="*/ 38110 h 1424419"/>
                <a:gd name="connsiteX21-703" fmla="*/ 653528 w 1306267"/>
                <a:gd name="connsiteY21-704" fmla="*/ 0 h 1424419"/>
                <a:gd name="connsiteX0-705" fmla="*/ 653528 w 1306267"/>
                <a:gd name="connsiteY0-706" fmla="*/ 0 h 1424419"/>
                <a:gd name="connsiteX1-707" fmla="*/ 757287 w 1306267"/>
                <a:gd name="connsiteY1-708" fmla="*/ 32444 h 1424419"/>
                <a:gd name="connsiteX2-709" fmla="*/ 1206876 w 1306267"/>
                <a:gd name="connsiteY2-710" fmla="*/ 284945 h 1424419"/>
                <a:gd name="connsiteX3-711" fmla="*/ 1237706 w 1306267"/>
                <a:gd name="connsiteY3-712" fmla="*/ 306775 h 1424419"/>
                <a:gd name="connsiteX4-713" fmla="*/ 1301712 w 1306267"/>
                <a:gd name="connsiteY4-714" fmla="*/ 442384 h 1424419"/>
                <a:gd name="connsiteX5-715" fmla="*/ 1303099 w 1306267"/>
                <a:gd name="connsiteY5-716" fmla="*/ 495558 h 1424419"/>
                <a:gd name="connsiteX6-717" fmla="*/ 1303099 w 1306267"/>
                <a:gd name="connsiteY6-718" fmla="*/ 952393 h 1424419"/>
                <a:gd name="connsiteX7-719" fmla="*/ 1305306 w 1306267"/>
                <a:gd name="connsiteY7-720" fmla="*/ 990115 h 1424419"/>
                <a:gd name="connsiteX8-721" fmla="*/ 1255800 w 1306267"/>
                <a:gd name="connsiteY8-722" fmla="*/ 1142552 h 1424419"/>
                <a:gd name="connsiteX9-723" fmla="*/ 1172881 w 1306267"/>
                <a:gd name="connsiteY9-724" fmla="*/ 1179342 h 1424419"/>
                <a:gd name="connsiteX10-725" fmla="*/ 792288 w 1306267"/>
                <a:gd name="connsiteY10-726" fmla="*/ 1385653 h 1424419"/>
                <a:gd name="connsiteX11-727" fmla="*/ 522686 w 1306267"/>
                <a:gd name="connsiteY11-728" fmla="*/ 1384922 h 1424419"/>
                <a:gd name="connsiteX12-729" fmla="*/ 90241 w 1306267"/>
                <a:gd name="connsiteY12-730" fmla="*/ 1150634 h 1424419"/>
                <a:gd name="connsiteX13-731" fmla="*/ 61328 w 1306267"/>
                <a:gd name="connsiteY13-732" fmla="*/ 1127231 h 1424419"/>
                <a:gd name="connsiteX14-733" fmla="*/ 667 w 1306267"/>
                <a:gd name="connsiteY14-734" fmla="*/ 999105 h 1424419"/>
                <a:gd name="connsiteX15-735" fmla="*/ 0 w 1306267"/>
                <a:gd name="connsiteY15-736" fmla="*/ 972364 h 1424419"/>
                <a:gd name="connsiteX16-737" fmla="*/ 2496 w 1306267"/>
                <a:gd name="connsiteY16-738" fmla="*/ 463106 h 1424419"/>
                <a:gd name="connsiteX17-739" fmla="*/ 2458 w 1306267"/>
                <a:gd name="connsiteY17-740" fmla="*/ 429563 h 1424419"/>
                <a:gd name="connsiteX18-741" fmla="*/ 75248 w 1306267"/>
                <a:gd name="connsiteY18-742" fmla="*/ 303202 h 1424419"/>
                <a:gd name="connsiteX19-743" fmla="*/ 106293 w 1306267"/>
                <a:gd name="connsiteY19-744" fmla="*/ 282597 h 1424419"/>
                <a:gd name="connsiteX20-745" fmla="*/ 541533 w 1306267"/>
                <a:gd name="connsiteY20-746" fmla="*/ 38110 h 1424419"/>
                <a:gd name="connsiteX21-747" fmla="*/ 653528 w 1306267"/>
                <a:gd name="connsiteY21-748" fmla="*/ 0 h 1424419"/>
                <a:gd name="connsiteX0-749" fmla="*/ 653528 w 1306267"/>
                <a:gd name="connsiteY0-750" fmla="*/ 0 h 1424419"/>
                <a:gd name="connsiteX1-751" fmla="*/ 757287 w 1306267"/>
                <a:gd name="connsiteY1-752" fmla="*/ 32444 h 1424419"/>
                <a:gd name="connsiteX2-753" fmla="*/ 1206876 w 1306267"/>
                <a:gd name="connsiteY2-754" fmla="*/ 284945 h 1424419"/>
                <a:gd name="connsiteX3-755" fmla="*/ 1237706 w 1306267"/>
                <a:gd name="connsiteY3-756" fmla="*/ 306775 h 1424419"/>
                <a:gd name="connsiteX4-757" fmla="*/ 1301712 w 1306267"/>
                <a:gd name="connsiteY4-758" fmla="*/ 442384 h 1424419"/>
                <a:gd name="connsiteX5-759" fmla="*/ 1303099 w 1306267"/>
                <a:gd name="connsiteY5-760" fmla="*/ 495558 h 1424419"/>
                <a:gd name="connsiteX6-761" fmla="*/ 1303099 w 1306267"/>
                <a:gd name="connsiteY6-762" fmla="*/ 952393 h 1424419"/>
                <a:gd name="connsiteX7-763" fmla="*/ 1305306 w 1306267"/>
                <a:gd name="connsiteY7-764" fmla="*/ 990115 h 1424419"/>
                <a:gd name="connsiteX8-765" fmla="*/ 1255800 w 1306267"/>
                <a:gd name="connsiteY8-766" fmla="*/ 1142552 h 1424419"/>
                <a:gd name="connsiteX9-767" fmla="*/ 1172881 w 1306267"/>
                <a:gd name="connsiteY9-768" fmla="*/ 1179342 h 1424419"/>
                <a:gd name="connsiteX10-769" fmla="*/ 792288 w 1306267"/>
                <a:gd name="connsiteY10-770" fmla="*/ 1385653 h 1424419"/>
                <a:gd name="connsiteX11-771" fmla="*/ 522686 w 1306267"/>
                <a:gd name="connsiteY11-772" fmla="*/ 1384922 h 1424419"/>
                <a:gd name="connsiteX12-773" fmla="*/ 90241 w 1306267"/>
                <a:gd name="connsiteY12-774" fmla="*/ 1150634 h 1424419"/>
                <a:gd name="connsiteX13-775" fmla="*/ 61328 w 1306267"/>
                <a:gd name="connsiteY13-776" fmla="*/ 1127231 h 1424419"/>
                <a:gd name="connsiteX14-777" fmla="*/ 667 w 1306267"/>
                <a:gd name="connsiteY14-778" fmla="*/ 999105 h 1424419"/>
                <a:gd name="connsiteX15-779" fmla="*/ 0 w 1306267"/>
                <a:gd name="connsiteY15-780" fmla="*/ 972364 h 1424419"/>
                <a:gd name="connsiteX16-781" fmla="*/ 2496 w 1306267"/>
                <a:gd name="connsiteY16-782" fmla="*/ 463106 h 1424419"/>
                <a:gd name="connsiteX17-783" fmla="*/ 2458 w 1306267"/>
                <a:gd name="connsiteY17-784" fmla="*/ 429563 h 1424419"/>
                <a:gd name="connsiteX18-785" fmla="*/ 75248 w 1306267"/>
                <a:gd name="connsiteY18-786" fmla="*/ 303202 h 1424419"/>
                <a:gd name="connsiteX19-787" fmla="*/ 106293 w 1306267"/>
                <a:gd name="connsiteY19-788" fmla="*/ 282597 h 1424419"/>
                <a:gd name="connsiteX20-789" fmla="*/ 541533 w 1306267"/>
                <a:gd name="connsiteY20-790" fmla="*/ 38110 h 1424419"/>
                <a:gd name="connsiteX21-791" fmla="*/ 653528 w 1306267"/>
                <a:gd name="connsiteY21-792" fmla="*/ 0 h 1424419"/>
                <a:gd name="connsiteX0-793" fmla="*/ 653528 w 1306267"/>
                <a:gd name="connsiteY0-794" fmla="*/ 0 h 1424419"/>
                <a:gd name="connsiteX1-795" fmla="*/ 757287 w 1306267"/>
                <a:gd name="connsiteY1-796" fmla="*/ 32444 h 1424419"/>
                <a:gd name="connsiteX2-797" fmla="*/ 1206876 w 1306267"/>
                <a:gd name="connsiteY2-798" fmla="*/ 284945 h 1424419"/>
                <a:gd name="connsiteX3-799" fmla="*/ 1237706 w 1306267"/>
                <a:gd name="connsiteY3-800" fmla="*/ 306775 h 1424419"/>
                <a:gd name="connsiteX4-801" fmla="*/ 1301712 w 1306267"/>
                <a:gd name="connsiteY4-802" fmla="*/ 442384 h 1424419"/>
                <a:gd name="connsiteX5-803" fmla="*/ 1303099 w 1306267"/>
                <a:gd name="connsiteY5-804" fmla="*/ 495558 h 1424419"/>
                <a:gd name="connsiteX6-805" fmla="*/ 1303099 w 1306267"/>
                <a:gd name="connsiteY6-806" fmla="*/ 952393 h 1424419"/>
                <a:gd name="connsiteX7-807" fmla="*/ 1305306 w 1306267"/>
                <a:gd name="connsiteY7-808" fmla="*/ 990115 h 1424419"/>
                <a:gd name="connsiteX8-809" fmla="*/ 1255800 w 1306267"/>
                <a:gd name="connsiteY8-810" fmla="*/ 1142552 h 1424419"/>
                <a:gd name="connsiteX9-811" fmla="*/ 1172881 w 1306267"/>
                <a:gd name="connsiteY9-812" fmla="*/ 1179342 h 1424419"/>
                <a:gd name="connsiteX10-813" fmla="*/ 792288 w 1306267"/>
                <a:gd name="connsiteY10-814" fmla="*/ 1385653 h 1424419"/>
                <a:gd name="connsiteX11-815" fmla="*/ 522686 w 1306267"/>
                <a:gd name="connsiteY11-816" fmla="*/ 1384922 h 1424419"/>
                <a:gd name="connsiteX12-817" fmla="*/ 90241 w 1306267"/>
                <a:gd name="connsiteY12-818" fmla="*/ 1150634 h 1424419"/>
                <a:gd name="connsiteX13-819" fmla="*/ 61328 w 1306267"/>
                <a:gd name="connsiteY13-820" fmla="*/ 1127231 h 1424419"/>
                <a:gd name="connsiteX14-821" fmla="*/ 667 w 1306267"/>
                <a:gd name="connsiteY14-822" fmla="*/ 999105 h 1424419"/>
                <a:gd name="connsiteX15-823" fmla="*/ 0 w 1306267"/>
                <a:gd name="connsiteY15-824" fmla="*/ 972364 h 1424419"/>
                <a:gd name="connsiteX16-825" fmla="*/ 2496 w 1306267"/>
                <a:gd name="connsiteY16-826" fmla="*/ 463106 h 1424419"/>
                <a:gd name="connsiteX17-827" fmla="*/ 2458 w 1306267"/>
                <a:gd name="connsiteY17-828" fmla="*/ 429563 h 1424419"/>
                <a:gd name="connsiteX18-829" fmla="*/ 75248 w 1306267"/>
                <a:gd name="connsiteY18-830" fmla="*/ 303202 h 1424419"/>
                <a:gd name="connsiteX19-831" fmla="*/ 106293 w 1306267"/>
                <a:gd name="connsiteY19-832" fmla="*/ 282597 h 1424419"/>
                <a:gd name="connsiteX20-833" fmla="*/ 541533 w 1306267"/>
                <a:gd name="connsiteY20-834" fmla="*/ 38110 h 1424419"/>
                <a:gd name="connsiteX21-835" fmla="*/ 653528 w 1306267"/>
                <a:gd name="connsiteY21-836" fmla="*/ 0 h 1424419"/>
                <a:gd name="connsiteX0-837" fmla="*/ 653528 w 1306267"/>
                <a:gd name="connsiteY0-838" fmla="*/ 0 h 1424419"/>
                <a:gd name="connsiteX1-839" fmla="*/ 757287 w 1306267"/>
                <a:gd name="connsiteY1-840" fmla="*/ 32444 h 1424419"/>
                <a:gd name="connsiteX2-841" fmla="*/ 1206876 w 1306267"/>
                <a:gd name="connsiteY2-842" fmla="*/ 284945 h 1424419"/>
                <a:gd name="connsiteX3-843" fmla="*/ 1237706 w 1306267"/>
                <a:gd name="connsiteY3-844" fmla="*/ 306775 h 1424419"/>
                <a:gd name="connsiteX4-845" fmla="*/ 1301712 w 1306267"/>
                <a:gd name="connsiteY4-846" fmla="*/ 442384 h 1424419"/>
                <a:gd name="connsiteX5-847" fmla="*/ 1303099 w 1306267"/>
                <a:gd name="connsiteY5-848" fmla="*/ 495558 h 1424419"/>
                <a:gd name="connsiteX6-849" fmla="*/ 1303099 w 1306267"/>
                <a:gd name="connsiteY6-850" fmla="*/ 952393 h 1424419"/>
                <a:gd name="connsiteX7-851" fmla="*/ 1305306 w 1306267"/>
                <a:gd name="connsiteY7-852" fmla="*/ 990115 h 1424419"/>
                <a:gd name="connsiteX8-853" fmla="*/ 1255800 w 1306267"/>
                <a:gd name="connsiteY8-854" fmla="*/ 1142552 h 1424419"/>
                <a:gd name="connsiteX9-855" fmla="*/ 1172881 w 1306267"/>
                <a:gd name="connsiteY9-856" fmla="*/ 1179342 h 1424419"/>
                <a:gd name="connsiteX10-857" fmla="*/ 792288 w 1306267"/>
                <a:gd name="connsiteY10-858" fmla="*/ 1385653 h 1424419"/>
                <a:gd name="connsiteX11-859" fmla="*/ 522686 w 1306267"/>
                <a:gd name="connsiteY11-860" fmla="*/ 1384922 h 1424419"/>
                <a:gd name="connsiteX12-861" fmla="*/ 90241 w 1306267"/>
                <a:gd name="connsiteY12-862" fmla="*/ 1150634 h 1424419"/>
                <a:gd name="connsiteX13-863" fmla="*/ 61328 w 1306267"/>
                <a:gd name="connsiteY13-864" fmla="*/ 1127231 h 1424419"/>
                <a:gd name="connsiteX14-865" fmla="*/ 667 w 1306267"/>
                <a:gd name="connsiteY14-866" fmla="*/ 999105 h 1424419"/>
                <a:gd name="connsiteX15-867" fmla="*/ 0 w 1306267"/>
                <a:gd name="connsiteY15-868" fmla="*/ 972364 h 1424419"/>
                <a:gd name="connsiteX16-869" fmla="*/ 2496 w 1306267"/>
                <a:gd name="connsiteY16-870" fmla="*/ 463106 h 1424419"/>
                <a:gd name="connsiteX17-871" fmla="*/ 2458 w 1306267"/>
                <a:gd name="connsiteY17-872" fmla="*/ 429563 h 1424419"/>
                <a:gd name="connsiteX18-873" fmla="*/ 75248 w 1306267"/>
                <a:gd name="connsiteY18-874" fmla="*/ 303202 h 1424419"/>
                <a:gd name="connsiteX19-875" fmla="*/ 106293 w 1306267"/>
                <a:gd name="connsiteY19-876" fmla="*/ 282597 h 1424419"/>
                <a:gd name="connsiteX20-877" fmla="*/ 541533 w 1306267"/>
                <a:gd name="connsiteY20-878" fmla="*/ 38110 h 1424419"/>
                <a:gd name="connsiteX21-879" fmla="*/ 653528 w 1306267"/>
                <a:gd name="connsiteY21-880" fmla="*/ 0 h 1424419"/>
                <a:gd name="connsiteX0-881" fmla="*/ 653528 w 1306267"/>
                <a:gd name="connsiteY0-882" fmla="*/ 0 h 1424419"/>
                <a:gd name="connsiteX1-883" fmla="*/ 757287 w 1306267"/>
                <a:gd name="connsiteY1-884" fmla="*/ 32444 h 1424419"/>
                <a:gd name="connsiteX2-885" fmla="*/ 1206876 w 1306267"/>
                <a:gd name="connsiteY2-886" fmla="*/ 284945 h 1424419"/>
                <a:gd name="connsiteX3-887" fmla="*/ 1237706 w 1306267"/>
                <a:gd name="connsiteY3-888" fmla="*/ 306775 h 1424419"/>
                <a:gd name="connsiteX4-889" fmla="*/ 1301712 w 1306267"/>
                <a:gd name="connsiteY4-890" fmla="*/ 442384 h 1424419"/>
                <a:gd name="connsiteX5-891" fmla="*/ 1303099 w 1306267"/>
                <a:gd name="connsiteY5-892" fmla="*/ 495558 h 1424419"/>
                <a:gd name="connsiteX6-893" fmla="*/ 1303099 w 1306267"/>
                <a:gd name="connsiteY6-894" fmla="*/ 952393 h 1424419"/>
                <a:gd name="connsiteX7-895" fmla="*/ 1305306 w 1306267"/>
                <a:gd name="connsiteY7-896" fmla="*/ 990115 h 1424419"/>
                <a:gd name="connsiteX8-897" fmla="*/ 1255800 w 1306267"/>
                <a:gd name="connsiteY8-898" fmla="*/ 1142552 h 1424419"/>
                <a:gd name="connsiteX9-899" fmla="*/ 1172881 w 1306267"/>
                <a:gd name="connsiteY9-900" fmla="*/ 1179342 h 1424419"/>
                <a:gd name="connsiteX10-901" fmla="*/ 792288 w 1306267"/>
                <a:gd name="connsiteY10-902" fmla="*/ 1385653 h 1424419"/>
                <a:gd name="connsiteX11-903" fmla="*/ 522686 w 1306267"/>
                <a:gd name="connsiteY11-904" fmla="*/ 1384922 h 1424419"/>
                <a:gd name="connsiteX12-905" fmla="*/ 90241 w 1306267"/>
                <a:gd name="connsiteY12-906" fmla="*/ 1150634 h 1424419"/>
                <a:gd name="connsiteX13-907" fmla="*/ 55672 w 1306267"/>
                <a:gd name="connsiteY13-908" fmla="*/ 1124403 h 1424419"/>
                <a:gd name="connsiteX14-909" fmla="*/ 667 w 1306267"/>
                <a:gd name="connsiteY14-910" fmla="*/ 999105 h 1424419"/>
                <a:gd name="connsiteX15-911" fmla="*/ 0 w 1306267"/>
                <a:gd name="connsiteY15-912" fmla="*/ 972364 h 1424419"/>
                <a:gd name="connsiteX16-913" fmla="*/ 2496 w 1306267"/>
                <a:gd name="connsiteY16-914" fmla="*/ 463106 h 1424419"/>
                <a:gd name="connsiteX17-915" fmla="*/ 2458 w 1306267"/>
                <a:gd name="connsiteY17-916" fmla="*/ 429563 h 1424419"/>
                <a:gd name="connsiteX18-917" fmla="*/ 75248 w 1306267"/>
                <a:gd name="connsiteY18-918" fmla="*/ 303202 h 1424419"/>
                <a:gd name="connsiteX19-919" fmla="*/ 106293 w 1306267"/>
                <a:gd name="connsiteY19-920" fmla="*/ 282597 h 1424419"/>
                <a:gd name="connsiteX20-921" fmla="*/ 541533 w 1306267"/>
                <a:gd name="connsiteY20-922" fmla="*/ 38110 h 1424419"/>
                <a:gd name="connsiteX21-923" fmla="*/ 653528 w 1306267"/>
                <a:gd name="connsiteY21-924" fmla="*/ 0 h 1424419"/>
                <a:gd name="connsiteX0-925" fmla="*/ 653528 w 1306267"/>
                <a:gd name="connsiteY0-926" fmla="*/ 0 h 1424419"/>
                <a:gd name="connsiteX1-927" fmla="*/ 757287 w 1306267"/>
                <a:gd name="connsiteY1-928" fmla="*/ 32444 h 1424419"/>
                <a:gd name="connsiteX2-929" fmla="*/ 1206876 w 1306267"/>
                <a:gd name="connsiteY2-930" fmla="*/ 284945 h 1424419"/>
                <a:gd name="connsiteX3-931" fmla="*/ 1237706 w 1306267"/>
                <a:gd name="connsiteY3-932" fmla="*/ 306775 h 1424419"/>
                <a:gd name="connsiteX4-933" fmla="*/ 1301712 w 1306267"/>
                <a:gd name="connsiteY4-934" fmla="*/ 442384 h 1424419"/>
                <a:gd name="connsiteX5-935" fmla="*/ 1303099 w 1306267"/>
                <a:gd name="connsiteY5-936" fmla="*/ 495558 h 1424419"/>
                <a:gd name="connsiteX6-937" fmla="*/ 1303099 w 1306267"/>
                <a:gd name="connsiteY6-938" fmla="*/ 952393 h 1424419"/>
                <a:gd name="connsiteX7-939" fmla="*/ 1305306 w 1306267"/>
                <a:gd name="connsiteY7-940" fmla="*/ 990115 h 1424419"/>
                <a:gd name="connsiteX8-941" fmla="*/ 1255800 w 1306267"/>
                <a:gd name="connsiteY8-942" fmla="*/ 1142552 h 1424419"/>
                <a:gd name="connsiteX9-943" fmla="*/ 1172881 w 1306267"/>
                <a:gd name="connsiteY9-944" fmla="*/ 1179342 h 1424419"/>
                <a:gd name="connsiteX10-945" fmla="*/ 792288 w 1306267"/>
                <a:gd name="connsiteY10-946" fmla="*/ 1385653 h 1424419"/>
                <a:gd name="connsiteX11-947" fmla="*/ 522686 w 1306267"/>
                <a:gd name="connsiteY11-948" fmla="*/ 1384922 h 1424419"/>
                <a:gd name="connsiteX12-949" fmla="*/ 90241 w 1306267"/>
                <a:gd name="connsiteY12-950" fmla="*/ 1150634 h 1424419"/>
                <a:gd name="connsiteX13-951" fmla="*/ 55672 w 1306267"/>
                <a:gd name="connsiteY13-952" fmla="*/ 1124403 h 1424419"/>
                <a:gd name="connsiteX14-953" fmla="*/ 667 w 1306267"/>
                <a:gd name="connsiteY14-954" fmla="*/ 999105 h 1424419"/>
                <a:gd name="connsiteX15-955" fmla="*/ 0 w 1306267"/>
                <a:gd name="connsiteY15-956" fmla="*/ 972364 h 1424419"/>
                <a:gd name="connsiteX16-957" fmla="*/ 2496 w 1306267"/>
                <a:gd name="connsiteY16-958" fmla="*/ 463106 h 1424419"/>
                <a:gd name="connsiteX17-959" fmla="*/ 2458 w 1306267"/>
                <a:gd name="connsiteY17-960" fmla="*/ 429563 h 1424419"/>
                <a:gd name="connsiteX18-961" fmla="*/ 75248 w 1306267"/>
                <a:gd name="connsiteY18-962" fmla="*/ 303202 h 1424419"/>
                <a:gd name="connsiteX19-963" fmla="*/ 106293 w 1306267"/>
                <a:gd name="connsiteY19-964" fmla="*/ 282597 h 1424419"/>
                <a:gd name="connsiteX20-965" fmla="*/ 541533 w 1306267"/>
                <a:gd name="connsiteY20-966" fmla="*/ 38110 h 1424419"/>
                <a:gd name="connsiteX21-967" fmla="*/ 653528 w 1306267"/>
                <a:gd name="connsiteY21-968" fmla="*/ 0 h 1424419"/>
                <a:gd name="connsiteX0-969" fmla="*/ 653528 w 1306267"/>
                <a:gd name="connsiteY0-970" fmla="*/ 0 h 1424419"/>
                <a:gd name="connsiteX1-971" fmla="*/ 757287 w 1306267"/>
                <a:gd name="connsiteY1-972" fmla="*/ 32444 h 1424419"/>
                <a:gd name="connsiteX2-973" fmla="*/ 1206876 w 1306267"/>
                <a:gd name="connsiteY2-974" fmla="*/ 284945 h 1424419"/>
                <a:gd name="connsiteX3-975" fmla="*/ 1237706 w 1306267"/>
                <a:gd name="connsiteY3-976" fmla="*/ 306775 h 1424419"/>
                <a:gd name="connsiteX4-977" fmla="*/ 1301712 w 1306267"/>
                <a:gd name="connsiteY4-978" fmla="*/ 442384 h 1424419"/>
                <a:gd name="connsiteX5-979" fmla="*/ 1303099 w 1306267"/>
                <a:gd name="connsiteY5-980" fmla="*/ 495558 h 1424419"/>
                <a:gd name="connsiteX6-981" fmla="*/ 1303099 w 1306267"/>
                <a:gd name="connsiteY6-982" fmla="*/ 952393 h 1424419"/>
                <a:gd name="connsiteX7-983" fmla="*/ 1305306 w 1306267"/>
                <a:gd name="connsiteY7-984" fmla="*/ 990115 h 1424419"/>
                <a:gd name="connsiteX8-985" fmla="*/ 1255800 w 1306267"/>
                <a:gd name="connsiteY8-986" fmla="*/ 1142552 h 1424419"/>
                <a:gd name="connsiteX9-987" fmla="*/ 1172881 w 1306267"/>
                <a:gd name="connsiteY9-988" fmla="*/ 1179342 h 1424419"/>
                <a:gd name="connsiteX10-989" fmla="*/ 792288 w 1306267"/>
                <a:gd name="connsiteY10-990" fmla="*/ 1385653 h 1424419"/>
                <a:gd name="connsiteX11-991" fmla="*/ 522686 w 1306267"/>
                <a:gd name="connsiteY11-992" fmla="*/ 1384922 h 1424419"/>
                <a:gd name="connsiteX12-993" fmla="*/ 90241 w 1306267"/>
                <a:gd name="connsiteY12-994" fmla="*/ 1150634 h 1424419"/>
                <a:gd name="connsiteX13-995" fmla="*/ 55672 w 1306267"/>
                <a:gd name="connsiteY13-996" fmla="*/ 1124403 h 1424419"/>
                <a:gd name="connsiteX14-997" fmla="*/ 667 w 1306267"/>
                <a:gd name="connsiteY14-998" fmla="*/ 999105 h 1424419"/>
                <a:gd name="connsiteX15-999" fmla="*/ 0 w 1306267"/>
                <a:gd name="connsiteY15-1000" fmla="*/ 972364 h 1424419"/>
                <a:gd name="connsiteX16-1001" fmla="*/ 2496 w 1306267"/>
                <a:gd name="connsiteY16-1002" fmla="*/ 463106 h 1424419"/>
                <a:gd name="connsiteX17-1003" fmla="*/ 2458 w 1306267"/>
                <a:gd name="connsiteY17-1004" fmla="*/ 429563 h 1424419"/>
                <a:gd name="connsiteX18-1005" fmla="*/ 75248 w 1306267"/>
                <a:gd name="connsiteY18-1006" fmla="*/ 303202 h 1424419"/>
                <a:gd name="connsiteX19-1007" fmla="*/ 106293 w 1306267"/>
                <a:gd name="connsiteY19-1008" fmla="*/ 282597 h 1424419"/>
                <a:gd name="connsiteX20-1009" fmla="*/ 541533 w 1306267"/>
                <a:gd name="connsiteY20-1010" fmla="*/ 38110 h 1424419"/>
                <a:gd name="connsiteX21-1011" fmla="*/ 653528 w 1306267"/>
                <a:gd name="connsiteY21-1012" fmla="*/ 0 h 1424419"/>
                <a:gd name="connsiteX0-1013" fmla="*/ 653528 w 1306267"/>
                <a:gd name="connsiteY0-1014" fmla="*/ 0 h 1424419"/>
                <a:gd name="connsiteX1-1015" fmla="*/ 757287 w 1306267"/>
                <a:gd name="connsiteY1-1016" fmla="*/ 32444 h 1424419"/>
                <a:gd name="connsiteX2-1017" fmla="*/ 1206876 w 1306267"/>
                <a:gd name="connsiteY2-1018" fmla="*/ 284945 h 1424419"/>
                <a:gd name="connsiteX3-1019" fmla="*/ 1237706 w 1306267"/>
                <a:gd name="connsiteY3-1020" fmla="*/ 306775 h 1424419"/>
                <a:gd name="connsiteX4-1021" fmla="*/ 1301712 w 1306267"/>
                <a:gd name="connsiteY4-1022" fmla="*/ 442384 h 1424419"/>
                <a:gd name="connsiteX5-1023" fmla="*/ 1303099 w 1306267"/>
                <a:gd name="connsiteY5-1024" fmla="*/ 495558 h 1424419"/>
                <a:gd name="connsiteX6-1025" fmla="*/ 1303099 w 1306267"/>
                <a:gd name="connsiteY6-1026" fmla="*/ 952393 h 1424419"/>
                <a:gd name="connsiteX7-1027" fmla="*/ 1305306 w 1306267"/>
                <a:gd name="connsiteY7-1028" fmla="*/ 990115 h 1424419"/>
                <a:gd name="connsiteX8-1029" fmla="*/ 1255800 w 1306267"/>
                <a:gd name="connsiteY8-1030" fmla="*/ 1142552 h 1424419"/>
                <a:gd name="connsiteX9-1031" fmla="*/ 1172881 w 1306267"/>
                <a:gd name="connsiteY9-1032" fmla="*/ 1179342 h 1424419"/>
                <a:gd name="connsiteX10-1033" fmla="*/ 792288 w 1306267"/>
                <a:gd name="connsiteY10-1034" fmla="*/ 1385653 h 1424419"/>
                <a:gd name="connsiteX11-1035" fmla="*/ 522686 w 1306267"/>
                <a:gd name="connsiteY11-1036" fmla="*/ 1384922 h 1424419"/>
                <a:gd name="connsiteX12-1037" fmla="*/ 90241 w 1306267"/>
                <a:gd name="connsiteY12-1038" fmla="*/ 1150634 h 1424419"/>
                <a:gd name="connsiteX13-1039" fmla="*/ 55672 w 1306267"/>
                <a:gd name="connsiteY13-1040" fmla="*/ 1124403 h 1424419"/>
                <a:gd name="connsiteX14-1041" fmla="*/ 667 w 1306267"/>
                <a:gd name="connsiteY14-1042" fmla="*/ 999105 h 1424419"/>
                <a:gd name="connsiteX15-1043" fmla="*/ 0 w 1306267"/>
                <a:gd name="connsiteY15-1044" fmla="*/ 972364 h 1424419"/>
                <a:gd name="connsiteX16-1045" fmla="*/ 2496 w 1306267"/>
                <a:gd name="connsiteY16-1046" fmla="*/ 463106 h 1424419"/>
                <a:gd name="connsiteX17-1047" fmla="*/ 2458 w 1306267"/>
                <a:gd name="connsiteY17-1048" fmla="*/ 429563 h 1424419"/>
                <a:gd name="connsiteX18-1049" fmla="*/ 75248 w 1306267"/>
                <a:gd name="connsiteY18-1050" fmla="*/ 303202 h 1424419"/>
                <a:gd name="connsiteX19-1051" fmla="*/ 106293 w 1306267"/>
                <a:gd name="connsiteY19-1052" fmla="*/ 282597 h 1424419"/>
                <a:gd name="connsiteX20-1053" fmla="*/ 541533 w 1306267"/>
                <a:gd name="connsiteY20-1054" fmla="*/ 38110 h 1424419"/>
                <a:gd name="connsiteX21-1055" fmla="*/ 653528 w 1306267"/>
                <a:gd name="connsiteY21-1056" fmla="*/ 0 h 1424419"/>
                <a:gd name="connsiteX0-1057" fmla="*/ 653528 w 1306267"/>
                <a:gd name="connsiteY0-1058" fmla="*/ 0 h 1424419"/>
                <a:gd name="connsiteX1-1059" fmla="*/ 757287 w 1306267"/>
                <a:gd name="connsiteY1-1060" fmla="*/ 32444 h 1424419"/>
                <a:gd name="connsiteX2-1061" fmla="*/ 1206876 w 1306267"/>
                <a:gd name="connsiteY2-1062" fmla="*/ 284945 h 1424419"/>
                <a:gd name="connsiteX3-1063" fmla="*/ 1237706 w 1306267"/>
                <a:gd name="connsiteY3-1064" fmla="*/ 306775 h 1424419"/>
                <a:gd name="connsiteX4-1065" fmla="*/ 1301712 w 1306267"/>
                <a:gd name="connsiteY4-1066" fmla="*/ 442384 h 1424419"/>
                <a:gd name="connsiteX5-1067" fmla="*/ 1303099 w 1306267"/>
                <a:gd name="connsiteY5-1068" fmla="*/ 495558 h 1424419"/>
                <a:gd name="connsiteX6-1069" fmla="*/ 1303099 w 1306267"/>
                <a:gd name="connsiteY6-1070" fmla="*/ 952393 h 1424419"/>
                <a:gd name="connsiteX7-1071" fmla="*/ 1305306 w 1306267"/>
                <a:gd name="connsiteY7-1072" fmla="*/ 990115 h 1424419"/>
                <a:gd name="connsiteX8-1073" fmla="*/ 1255800 w 1306267"/>
                <a:gd name="connsiteY8-1074" fmla="*/ 1142552 h 1424419"/>
                <a:gd name="connsiteX9-1075" fmla="*/ 1172881 w 1306267"/>
                <a:gd name="connsiteY9-1076" fmla="*/ 1179342 h 1424419"/>
                <a:gd name="connsiteX10-1077" fmla="*/ 792288 w 1306267"/>
                <a:gd name="connsiteY10-1078" fmla="*/ 1385653 h 1424419"/>
                <a:gd name="connsiteX11-1079" fmla="*/ 522686 w 1306267"/>
                <a:gd name="connsiteY11-1080" fmla="*/ 1384922 h 1424419"/>
                <a:gd name="connsiteX12-1081" fmla="*/ 90241 w 1306267"/>
                <a:gd name="connsiteY12-1082" fmla="*/ 1150634 h 1424419"/>
                <a:gd name="connsiteX13-1083" fmla="*/ 55672 w 1306267"/>
                <a:gd name="connsiteY13-1084" fmla="*/ 1124403 h 1424419"/>
                <a:gd name="connsiteX14-1085" fmla="*/ 667 w 1306267"/>
                <a:gd name="connsiteY14-1086" fmla="*/ 999105 h 1424419"/>
                <a:gd name="connsiteX15-1087" fmla="*/ 0 w 1306267"/>
                <a:gd name="connsiteY15-1088" fmla="*/ 972364 h 1424419"/>
                <a:gd name="connsiteX16-1089" fmla="*/ 2496 w 1306267"/>
                <a:gd name="connsiteY16-1090" fmla="*/ 463106 h 1424419"/>
                <a:gd name="connsiteX17-1091" fmla="*/ 2458 w 1306267"/>
                <a:gd name="connsiteY17-1092" fmla="*/ 429563 h 1424419"/>
                <a:gd name="connsiteX18-1093" fmla="*/ 75248 w 1306267"/>
                <a:gd name="connsiteY18-1094" fmla="*/ 303202 h 1424419"/>
                <a:gd name="connsiteX19-1095" fmla="*/ 106293 w 1306267"/>
                <a:gd name="connsiteY19-1096" fmla="*/ 282597 h 1424419"/>
                <a:gd name="connsiteX20-1097" fmla="*/ 541533 w 1306267"/>
                <a:gd name="connsiteY20-1098" fmla="*/ 38110 h 1424419"/>
                <a:gd name="connsiteX21-1099" fmla="*/ 653528 w 1306267"/>
                <a:gd name="connsiteY21-1100" fmla="*/ 0 h 1424419"/>
                <a:gd name="connsiteX0-1101" fmla="*/ 653528 w 1306267"/>
                <a:gd name="connsiteY0-1102" fmla="*/ 0 h 1424419"/>
                <a:gd name="connsiteX1-1103" fmla="*/ 757287 w 1306267"/>
                <a:gd name="connsiteY1-1104" fmla="*/ 32444 h 1424419"/>
                <a:gd name="connsiteX2-1105" fmla="*/ 1206876 w 1306267"/>
                <a:gd name="connsiteY2-1106" fmla="*/ 284945 h 1424419"/>
                <a:gd name="connsiteX3-1107" fmla="*/ 1237706 w 1306267"/>
                <a:gd name="connsiteY3-1108" fmla="*/ 306775 h 1424419"/>
                <a:gd name="connsiteX4-1109" fmla="*/ 1301712 w 1306267"/>
                <a:gd name="connsiteY4-1110" fmla="*/ 442384 h 1424419"/>
                <a:gd name="connsiteX5-1111" fmla="*/ 1303099 w 1306267"/>
                <a:gd name="connsiteY5-1112" fmla="*/ 495558 h 1424419"/>
                <a:gd name="connsiteX6-1113" fmla="*/ 1303099 w 1306267"/>
                <a:gd name="connsiteY6-1114" fmla="*/ 952393 h 1424419"/>
                <a:gd name="connsiteX7-1115" fmla="*/ 1305306 w 1306267"/>
                <a:gd name="connsiteY7-1116" fmla="*/ 990115 h 1424419"/>
                <a:gd name="connsiteX8-1117" fmla="*/ 1255800 w 1306267"/>
                <a:gd name="connsiteY8-1118" fmla="*/ 1142552 h 1424419"/>
                <a:gd name="connsiteX9-1119" fmla="*/ 1172881 w 1306267"/>
                <a:gd name="connsiteY9-1120" fmla="*/ 1179342 h 1424419"/>
                <a:gd name="connsiteX10-1121" fmla="*/ 792288 w 1306267"/>
                <a:gd name="connsiteY10-1122" fmla="*/ 1385653 h 1424419"/>
                <a:gd name="connsiteX11-1123" fmla="*/ 522686 w 1306267"/>
                <a:gd name="connsiteY11-1124" fmla="*/ 1384922 h 1424419"/>
                <a:gd name="connsiteX12-1125" fmla="*/ 90241 w 1306267"/>
                <a:gd name="connsiteY12-1126" fmla="*/ 1150634 h 1424419"/>
                <a:gd name="connsiteX13-1127" fmla="*/ 48904 w 1306267"/>
                <a:gd name="connsiteY13-1128" fmla="*/ 1124403 h 1424419"/>
                <a:gd name="connsiteX14-1129" fmla="*/ 667 w 1306267"/>
                <a:gd name="connsiteY14-1130" fmla="*/ 999105 h 1424419"/>
                <a:gd name="connsiteX15-1131" fmla="*/ 0 w 1306267"/>
                <a:gd name="connsiteY15-1132" fmla="*/ 972364 h 1424419"/>
                <a:gd name="connsiteX16-1133" fmla="*/ 2496 w 1306267"/>
                <a:gd name="connsiteY16-1134" fmla="*/ 463106 h 1424419"/>
                <a:gd name="connsiteX17-1135" fmla="*/ 2458 w 1306267"/>
                <a:gd name="connsiteY17-1136" fmla="*/ 429563 h 1424419"/>
                <a:gd name="connsiteX18-1137" fmla="*/ 75248 w 1306267"/>
                <a:gd name="connsiteY18-1138" fmla="*/ 303202 h 1424419"/>
                <a:gd name="connsiteX19-1139" fmla="*/ 106293 w 1306267"/>
                <a:gd name="connsiteY19-1140" fmla="*/ 282597 h 1424419"/>
                <a:gd name="connsiteX20-1141" fmla="*/ 541533 w 1306267"/>
                <a:gd name="connsiteY20-1142" fmla="*/ 38110 h 1424419"/>
                <a:gd name="connsiteX21-1143" fmla="*/ 653528 w 1306267"/>
                <a:gd name="connsiteY21-1144" fmla="*/ 0 h 1424419"/>
                <a:gd name="connsiteX0-1145" fmla="*/ 653528 w 1306267"/>
                <a:gd name="connsiteY0-1146" fmla="*/ 0 h 1424419"/>
                <a:gd name="connsiteX1-1147" fmla="*/ 757287 w 1306267"/>
                <a:gd name="connsiteY1-1148" fmla="*/ 32444 h 1424419"/>
                <a:gd name="connsiteX2-1149" fmla="*/ 1206876 w 1306267"/>
                <a:gd name="connsiteY2-1150" fmla="*/ 284945 h 1424419"/>
                <a:gd name="connsiteX3-1151" fmla="*/ 1237706 w 1306267"/>
                <a:gd name="connsiteY3-1152" fmla="*/ 306775 h 1424419"/>
                <a:gd name="connsiteX4-1153" fmla="*/ 1301712 w 1306267"/>
                <a:gd name="connsiteY4-1154" fmla="*/ 442384 h 1424419"/>
                <a:gd name="connsiteX5-1155" fmla="*/ 1303099 w 1306267"/>
                <a:gd name="connsiteY5-1156" fmla="*/ 495558 h 1424419"/>
                <a:gd name="connsiteX6-1157" fmla="*/ 1303099 w 1306267"/>
                <a:gd name="connsiteY6-1158" fmla="*/ 952393 h 1424419"/>
                <a:gd name="connsiteX7-1159" fmla="*/ 1305306 w 1306267"/>
                <a:gd name="connsiteY7-1160" fmla="*/ 990115 h 1424419"/>
                <a:gd name="connsiteX8-1161" fmla="*/ 1255800 w 1306267"/>
                <a:gd name="connsiteY8-1162" fmla="*/ 1142552 h 1424419"/>
                <a:gd name="connsiteX9-1163" fmla="*/ 1172881 w 1306267"/>
                <a:gd name="connsiteY9-1164" fmla="*/ 1179342 h 1424419"/>
                <a:gd name="connsiteX10-1165" fmla="*/ 792288 w 1306267"/>
                <a:gd name="connsiteY10-1166" fmla="*/ 1385653 h 1424419"/>
                <a:gd name="connsiteX11-1167" fmla="*/ 522686 w 1306267"/>
                <a:gd name="connsiteY11-1168" fmla="*/ 1384922 h 1424419"/>
                <a:gd name="connsiteX12-1169" fmla="*/ 90241 w 1306267"/>
                <a:gd name="connsiteY12-1170" fmla="*/ 1150634 h 1424419"/>
                <a:gd name="connsiteX13-1171" fmla="*/ 48904 w 1306267"/>
                <a:gd name="connsiteY13-1172" fmla="*/ 1124403 h 1424419"/>
                <a:gd name="connsiteX14-1173" fmla="*/ 667 w 1306267"/>
                <a:gd name="connsiteY14-1174" fmla="*/ 999105 h 1424419"/>
                <a:gd name="connsiteX15-1175" fmla="*/ 0 w 1306267"/>
                <a:gd name="connsiteY15-1176" fmla="*/ 972364 h 1424419"/>
                <a:gd name="connsiteX16-1177" fmla="*/ 2496 w 1306267"/>
                <a:gd name="connsiteY16-1178" fmla="*/ 463106 h 1424419"/>
                <a:gd name="connsiteX17-1179" fmla="*/ 2458 w 1306267"/>
                <a:gd name="connsiteY17-1180" fmla="*/ 429563 h 1424419"/>
                <a:gd name="connsiteX18-1181" fmla="*/ 75248 w 1306267"/>
                <a:gd name="connsiteY18-1182" fmla="*/ 303202 h 1424419"/>
                <a:gd name="connsiteX19-1183" fmla="*/ 106293 w 1306267"/>
                <a:gd name="connsiteY19-1184" fmla="*/ 282597 h 1424419"/>
                <a:gd name="connsiteX20-1185" fmla="*/ 541533 w 1306267"/>
                <a:gd name="connsiteY20-1186" fmla="*/ 38110 h 1424419"/>
                <a:gd name="connsiteX21-1187" fmla="*/ 653528 w 1306267"/>
                <a:gd name="connsiteY21-1188" fmla="*/ 0 h 1424419"/>
                <a:gd name="connsiteX0-1189" fmla="*/ 653528 w 1306267"/>
                <a:gd name="connsiteY0-1190" fmla="*/ 0 h 1424419"/>
                <a:gd name="connsiteX1-1191" fmla="*/ 757287 w 1306267"/>
                <a:gd name="connsiteY1-1192" fmla="*/ 32444 h 1424419"/>
                <a:gd name="connsiteX2-1193" fmla="*/ 1206876 w 1306267"/>
                <a:gd name="connsiteY2-1194" fmla="*/ 284945 h 1424419"/>
                <a:gd name="connsiteX3-1195" fmla="*/ 1237706 w 1306267"/>
                <a:gd name="connsiteY3-1196" fmla="*/ 306775 h 1424419"/>
                <a:gd name="connsiteX4-1197" fmla="*/ 1301712 w 1306267"/>
                <a:gd name="connsiteY4-1198" fmla="*/ 442384 h 1424419"/>
                <a:gd name="connsiteX5-1199" fmla="*/ 1303099 w 1306267"/>
                <a:gd name="connsiteY5-1200" fmla="*/ 495558 h 1424419"/>
                <a:gd name="connsiteX6-1201" fmla="*/ 1303099 w 1306267"/>
                <a:gd name="connsiteY6-1202" fmla="*/ 952393 h 1424419"/>
                <a:gd name="connsiteX7-1203" fmla="*/ 1305306 w 1306267"/>
                <a:gd name="connsiteY7-1204" fmla="*/ 990115 h 1424419"/>
                <a:gd name="connsiteX8-1205" fmla="*/ 1255800 w 1306267"/>
                <a:gd name="connsiteY8-1206" fmla="*/ 1142552 h 1424419"/>
                <a:gd name="connsiteX9-1207" fmla="*/ 1172881 w 1306267"/>
                <a:gd name="connsiteY9-1208" fmla="*/ 1179342 h 1424419"/>
                <a:gd name="connsiteX10-1209" fmla="*/ 792288 w 1306267"/>
                <a:gd name="connsiteY10-1210" fmla="*/ 1385653 h 1424419"/>
                <a:gd name="connsiteX11-1211" fmla="*/ 522686 w 1306267"/>
                <a:gd name="connsiteY11-1212" fmla="*/ 1384922 h 1424419"/>
                <a:gd name="connsiteX12-1213" fmla="*/ 90241 w 1306267"/>
                <a:gd name="connsiteY12-1214" fmla="*/ 1150634 h 1424419"/>
                <a:gd name="connsiteX13-1215" fmla="*/ 48904 w 1306267"/>
                <a:gd name="connsiteY13-1216" fmla="*/ 1124403 h 1424419"/>
                <a:gd name="connsiteX14-1217" fmla="*/ 667 w 1306267"/>
                <a:gd name="connsiteY14-1218" fmla="*/ 999105 h 1424419"/>
                <a:gd name="connsiteX15-1219" fmla="*/ 0 w 1306267"/>
                <a:gd name="connsiteY15-1220" fmla="*/ 972364 h 1424419"/>
                <a:gd name="connsiteX16-1221" fmla="*/ 2496 w 1306267"/>
                <a:gd name="connsiteY16-1222" fmla="*/ 463106 h 1424419"/>
                <a:gd name="connsiteX17-1223" fmla="*/ 2458 w 1306267"/>
                <a:gd name="connsiteY17-1224" fmla="*/ 429563 h 1424419"/>
                <a:gd name="connsiteX18-1225" fmla="*/ 75248 w 1306267"/>
                <a:gd name="connsiteY18-1226" fmla="*/ 303202 h 1424419"/>
                <a:gd name="connsiteX19-1227" fmla="*/ 106293 w 1306267"/>
                <a:gd name="connsiteY19-1228" fmla="*/ 282597 h 1424419"/>
                <a:gd name="connsiteX20-1229" fmla="*/ 541533 w 1306267"/>
                <a:gd name="connsiteY20-1230" fmla="*/ 38110 h 1424419"/>
                <a:gd name="connsiteX21-1231" fmla="*/ 653528 w 1306267"/>
                <a:gd name="connsiteY21-1232" fmla="*/ 0 h 1424419"/>
                <a:gd name="connsiteX0-1233" fmla="*/ 653528 w 1306267"/>
                <a:gd name="connsiteY0-1234" fmla="*/ 0 h 1424419"/>
                <a:gd name="connsiteX1-1235" fmla="*/ 757287 w 1306267"/>
                <a:gd name="connsiteY1-1236" fmla="*/ 32444 h 1424419"/>
                <a:gd name="connsiteX2-1237" fmla="*/ 1206876 w 1306267"/>
                <a:gd name="connsiteY2-1238" fmla="*/ 284945 h 1424419"/>
                <a:gd name="connsiteX3-1239" fmla="*/ 1237706 w 1306267"/>
                <a:gd name="connsiteY3-1240" fmla="*/ 306775 h 1424419"/>
                <a:gd name="connsiteX4-1241" fmla="*/ 1301712 w 1306267"/>
                <a:gd name="connsiteY4-1242" fmla="*/ 442384 h 1424419"/>
                <a:gd name="connsiteX5-1243" fmla="*/ 1303099 w 1306267"/>
                <a:gd name="connsiteY5-1244" fmla="*/ 495558 h 1424419"/>
                <a:gd name="connsiteX6-1245" fmla="*/ 1303099 w 1306267"/>
                <a:gd name="connsiteY6-1246" fmla="*/ 952393 h 1424419"/>
                <a:gd name="connsiteX7-1247" fmla="*/ 1305306 w 1306267"/>
                <a:gd name="connsiteY7-1248" fmla="*/ 990115 h 1424419"/>
                <a:gd name="connsiteX8-1249" fmla="*/ 1255800 w 1306267"/>
                <a:gd name="connsiteY8-1250" fmla="*/ 1142552 h 1424419"/>
                <a:gd name="connsiteX9-1251" fmla="*/ 1172881 w 1306267"/>
                <a:gd name="connsiteY9-1252" fmla="*/ 1179342 h 1424419"/>
                <a:gd name="connsiteX10-1253" fmla="*/ 792288 w 1306267"/>
                <a:gd name="connsiteY10-1254" fmla="*/ 1385653 h 1424419"/>
                <a:gd name="connsiteX11-1255" fmla="*/ 522686 w 1306267"/>
                <a:gd name="connsiteY11-1256" fmla="*/ 1384922 h 1424419"/>
                <a:gd name="connsiteX12-1257" fmla="*/ 90241 w 1306267"/>
                <a:gd name="connsiteY12-1258" fmla="*/ 1150634 h 1424419"/>
                <a:gd name="connsiteX13-1259" fmla="*/ 48904 w 1306267"/>
                <a:gd name="connsiteY13-1260" fmla="*/ 1124403 h 1424419"/>
                <a:gd name="connsiteX14-1261" fmla="*/ 667 w 1306267"/>
                <a:gd name="connsiteY14-1262" fmla="*/ 999105 h 1424419"/>
                <a:gd name="connsiteX15-1263" fmla="*/ 0 w 1306267"/>
                <a:gd name="connsiteY15-1264" fmla="*/ 972364 h 1424419"/>
                <a:gd name="connsiteX16-1265" fmla="*/ 2496 w 1306267"/>
                <a:gd name="connsiteY16-1266" fmla="*/ 463106 h 1424419"/>
                <a:gd name="connsiteX17-1267" fmla="*/ 2458 w 1306267"/>
                <a:gd name="connsiteY17-1268" fmla="*/ 429563 h 1424419"/>
                <a:gd name="connsiteX18-1269" fmla="*/ 75248 w 1306267"/>
                <a:gd name="connsiteY18-1270" fmla="*/ 303202 h 1424419"/>
                <a:gd name="connsiteX19-1271" fmla="*/ 106293 w 1306267"/>
                <a:gd name="connsiteY19-1272" fmla="*/ 282597 h 1424419"/>
                <a:gd name="connsiteX20-1273" fmla="*/ 541533 w 1306267"/>
                <a:gd name="connsiteY20-1274" fmla="*/ 38110 h 1424419"/>
                <a:gd name="connsiteX21-1275" fmla="*/ 653528 w 1306267"/>
                <a:gd name="connsiteY21-1276" fmla="*/ 0 h 1424419"/>
                <a:gd name="connsiteX0-1277" fmla="*/ 653528 w 1306267"/>
                <a:gd name="connsiteY0-1278" fmla="*/ 0 h 1424419"/>
                <a:gd name="connsiteX1-1279" fmla="*/ 757287 w 1306267"/>
                <a:gd name="connsiteY1-1280" fmla="*/ 32444 h 1424419"/>
                <a:gd name="connsiteX2-1281" fmla="*/ 1206876 w 1306267"/>
                <a:gd name="connsiteY2-1282" fmla="*/ 284945 h 1424419"/>
                <a:gd name="connsiteX3-1283" fmla="*/ 1237706 w 1306267"/>
                <a:gd name="connsiteY3-1284" fmla="*/ 306775 h 1424419"/>
                <a:gd name="connsiteX4-1285" fmla="*/ 1301712 w 1306267"/>
                <a:gd name="connsiteY4-1286" fmla="*/ 442384 h 1424419"/>
                <a:gd name="connsiteX5-1287" fmla="*/ 1303099 w 1306267"/>
                <a:gd name="connsiteY5-1288" fmla="*/ 495558 h 1424419"/>
                <a:gd name="connsiteX6-1289" fmla="*/ 1303099 w 1306267"/>
                <a:gd name="connsiteY6-1290" fmla="*/ 952393 h 1424419"/>
                <a:gd name="connsiteX7-1291" fmla="*/ 1305306 w 1306267"/>
                <a:gd name="connsiteY7-1292" fmla="*/ 990115 h 1424419"/>
                <a:gd name="connsiteX8-1293" fmla="*/ 1255800 w 1306267"/>
                <a:gd name="connsiteY8-1294" fmla="*/ 1142552 h 1424419"/>
                <a:gd name="connsiteX9-1295" fmla="*/ 1172881 w 1306267"/>
                <a:gd name="connsiteY9-1296" fmla="*/ 1179342 h 1424419"/>
                <a:gd name="connsiteX10-1297" fmla="*/ 792288 w 1306267"/>
                <a:gd name="connsiteY10-1298" fmla="*/ 1385653 h 1424419"/>
                <a:gd name="connsiteX11-1299" fmla="*/ 522686 w 1306267"/>
                <a:gd name="connsiteY11-1300" fmla="*/ 1384922 h 1424419"/>
                <a:gd name="connsiteX12-1301" fmla="*/ 97009 w 1306267"/>
                <a:gd name="connsiteY12-1302" fmla="*/ 1161462 h 1424419"/>
                <a:gd name="connsiteX13-1303" fmla="*/ 48904 w 1306267"/>
                <a:gd name="connsiteY13-1304" fmla="*/ 1124403 h 1424419"/>
                <a:gd name="connsiteX14-1305" fmla="*/ 667 w 1306267"/>
                <a:gd name="connsiteY14-1306" fmla="*/ 999105 h 1424419"/>
                <a:gd name="connsiteX15-1307" fmla="*/ 0 w 1306267"/>
                <a:gd name="connsiteY15-1308" fmla="*/ 972364 h 1424419"/>
                <a:gd name="connsiteX16-1309" fmla="*/ 2496 w 1306267"/>
                <a:gd name="connsiteY16-1310" fmla="*/ 463106 h 1424419"/>
                <a:gd name="connsiteX17-1311" fmla="*/ 2458 w 1306267"/>
                <a:gd name="connsiteY17-1312" fmla="*/ 429563 h 1424419"/>
                <a:gd name="connsiteX18-1313" fmla="*/ 75248 w 1306267"/>
                <a:gd name="connsiteY18-1314" fmla="*/ 303202 h 1424419"/>
                <a:gd name="connsiteX19-1315" fmla="*/ 106293 w 1306267"/>
                <a:gd name="connsiteY19-1316" fmla="*/ 282597 h 1424419"/>
                <a:gd name="connsiteX20-1317" fmla="*/ 541533 w 1306267"/>
                <a:gd name="connsiteY20-1318" fmla="*/ 38110 h 1424419"/>
                <a:gd name="connsiteX21-1319" fmla="*/ 653528 w 1306267"/>
                <a:gd name="connsiteY21-1320" fmla="*/ 0 h 1424419"/>
                <a:gd name="connsiteX0-1321" fmla="*/ 653528 w 1306267"/>
                <a:gd name="connsiteY0-1322" fmla="*/ 0 h 1424419"/>
                <a:gd name="connsiteX1-1323" fmla="*/ 757287 w 1306267"/>
                <a:gd name="connsiteY1-1324" fmla="*/ 32444 h 1424419"/>
                <a:gd name="connsiteX2-1325" fmla="*/ 1206876 w 1306267"/>
                <a:gd name="connsiteY2-1326" fmla="*/ 284945 h 1424419"/>
                <a:gd name="connsiteX3-1327" fmla="*/ 1237706 w 1306267"/>
                <a:gd name="connsiteY3-1328" fmla="*/ 306775 h 1424419"/>
                <a:gd name="connsiteX4-1329" fmla="*/ 1301712 w 1306267"/>
                <a:gd name="connsiteY4-1330" fmla="*/ 442384 h 1424419"/>
                <a:gd name="connsiteX5-1331" fmla="*/ 1303099 w 1306267"/>
                <a:gd name="connsiteY5-1332" fmla="*/ 495558 h 1424419"/>
                <a:gd name="connsiteX6-1333" fmla="*/ 1303099 w 1306267"/>
                <a:gd name="connsiteY6-1334" fmla="*/ 952393 h 1424419"/>
                <a:gd name="connsiteX7-1335" fmla="*/ 1305306 w 1306267"/>
                <a:gd name="connsiteY7-1336" fmla="*/ 990115 h 1424419"/>
                <a:gd name="connsiteX8-1337" fmla="*/ 1255800 w 1306267"/>
                <a:gd name="connsiteY8-1338" fmla="*/ 1142552 h 1424419"/>
                <a:gd name="connsiteX9-1339" fmla="*/ 1172881 w 1306267"/>
                <a:gd name="connsiteY9-1340" fmla="*/ 1179342 h 1424419"/>
                <a:gd name="connsiteX10-1341" fmla="*/ 792288 w 1306267"/>
                <a:gd name="connsiteY10-1342" fmla="*/ 1385653 h 1424419"/>
                <a:gd name="connsiteX11-1343" fmla="*/ 522686 w 1306267"/>
                <a:gd name="connsiteY11-1344" fmla="*/ 1384922 h 1424419"/>
                <a:gd name="connsiteX12-1345" fmla="*/ 97009 w 1306267"/>
                <a:gd name="connsiteY12-1346" fmla="*/ 1161462 h 1424419"/>
                <a:gd name="connsiteX13-1347" fmla="*/ 48904 w 1306267"/>
                <a:gd name="connsiteY13-1348" fmla="*/ 1124403 h 1424419"/>
                <a:gd name="connsiteX14-1349" fmla="*/ 667 w 1306267"/>
                <a:gd name="connsiteY14-1350" fmla="*/ 999105 h 1424419"/>
                <a:gd name="connsiteX15-1351" fmla="*/ 0 w 1306267"/>
                <a:gd name="connsiteY15-1352" fmla="*/ 972364 h 1424419"/>
                <a:gd name="connsiteX16-1353" fmla="*/ 2496 w 1306267"/>
                <a:gd name="connsiteY16-1354" fmla="*/ 463106 h 1424419"/>
                <a:gd name="connsiteX17-1355" fmla="*/ 2458 w 1306267"/>
                <a:gd name="connsiteY17-1356" fmla="*/ 429563 h 1424419"/>
                <a:gd name="connsiteX18-1357" fmla="*/ 75248 w 1306267"/>
                <a:gd name="connsiteY18-1358" fmla="*/ 303202 h 1424419"/>
                <a:gd name="connsiteX19-1359" fmla="*/ 106293 w 1306267"/>
                <a:gd name="connsiteY19-1360" fmla="*/ 282597 h 1424419"/>
                <a:gd name="connsiteX20-1361" fmla="*/ 541533 w 1306267"/>
                <a:gd name="connsiteY20-1362" fmla="*/ 38110 h 1424419"/>
                <a:gd name="connsiteX21-1363" fmla="*/ 653528 w 1306267"/>
                <a:gd name="connsiteY21-1364" fmla="*/ 0 h 1424419"/>
                <a:gd name="connsiteX0-1365" fmla="*/ 653528 w 1306267"/>
                <a:gd name="connsiteY0-1366" fmla="*/ 0 h 1424419"/>
                <a:gd name="connsiteX1-1367" fmla="*/ 757287 w 1306267"/>
                <a:gd name="connsiteY1-1368" fmla="*/ 32444 h 1424419"/>
                <a:gd name="connsiteX2-1369" fmla="*/ 1206876 w 1306267"/>
                <a:gd name="connsiteY2-1370" fmla="*/ 284945 h 1424419"/>
                <a:gd name="connsiteX3-1371" fmla="*/ 1237706 w 1306267"/>
                <a:gd name="connsiteY3-1372" fmla="*/ 306775 h 1424419"/>
                <a:gd name="connsiteX4-1373" fmla="*/ 1301712 w 1306267"/>
                <a:gd name="connsiteY4-1374" fmla="*/ 442384 h 1424419"/>
                <a:gd name="connsiteX5-1375" fmla="*/ 1303099 w 1306267"/>
                <a:gd name="connsiteY5-1376" fmla="*/ 495558 h 1424419"/>
                <a:gd name="connsiteX6-1377" fmla="*/ 1303099 w 1306267"/>
                <a:gd name="connsiteY6-1378" fmla="*/ 952393 h 1424419"/>
                <a:gd name="connsiteX7-1379" fmla="*/ 1305306 w 1306267"/>
                <a:gd name="connsiteY7-1380" fmla="*/ 990115 h 1424419"/>
                <a:gd name="connsiteX8-1381" fmla="*/ 1255800 w 1306267"/>
                <a:gd name="connsiteY8-1382" fmla="*/ 1142552 h 1424419"/>
                <a:gd name="connsiteX9-1383" fmla="*/ 1172881 w 1306267"/>
                <a:gd name="connsiteY9-1384" fmla="*/ 1179342 h 1424419"/>
                <a:gd name="connsiteX10-1385" fmla="*/ 792288 w 1306267"/>
                <a:gd name="connsiteY10-1386" fmla="*/ 1385653 h 1424419"/>
                <a:gd name="connsiteX11-1387" fmla="*/ 522686 w 1306267"/>
                <a:gd name="connsiteY11-1388" fmla="*/ 1384922 h 1424419"/>
                <a:gd name="connsiteX12-1389" fmla="*/ 97009 w 1306267"/>
                <a:gd name="connsiteY12-1390" fmla="*/ 1161462 h 1424419"/>
                <a:gd name="connsiteX13-1391" fmla="*/ 44843 w 1306267"/>
                <a:gd name="connsiteY13-1392" fmla="*/ 1118989 h 1424419"/>
                <a:gd name="connsiteX14-1393" fmla="*/ 667 w 1306267"/>
                <a:gd name="connsiteY14-1394" fmla="*/ 999105 h 1424419"/>
                <a:gd name="connsiteX15-1395" fmla="*/ 0 w 1306267"/>
                <a:gd name="connsiteY15-1396" fmla="*/ 972364 h 1424419"/>
                <a:gd name="connsiteX16-1397" fmla="*/ 2496 w 1306267"/>
                <a:gd name="connsiteY16-1398" fmla="*/ 463106 h 1424419"/>
                <a:gd name="connsiteX17-1399" fmla="*/ 2458 w 1306267"/>
                <a:gd name="connsiteY17-1400" fmla="*/ 429563 h 1424419"/>
                <a:gd name="connsiteX18-1401" fmla="*/ 75248 w 1306267"/>
                <a:gd name="connsiteY18-1402" fmla="*/ 303202 h 1424419"/>
                <a:gd name="connsiteX19-1403" fmla="*/ 106293 w 1306267"/>
                <a:gd name="connsiteY19-1404" fmla="*/ 282597 h 1424419"/>
                <a:gd name="connsiteX20-1405" fmla="*/ 541533 w 1306267"/>
                <a:gd name="connsiteY20-1406" fmla="*/ 38110 h 1424419"/>
                <a:gd name="connsiteX21-1407" fmla="*/ 653528 w 1306267"/>
                <a:gd name="connsiteY21-1408" fmla="*/ 0 h 1424419"/>
                <a:gd name="connsiteX0-1409" fmla="*/ 653528 w 1306267"/>
                <a:gd name="connsiteY0-1410" fmla="*/ 0 h 1424419"/>
                <a:gd name="connsiteX1-1411" fmla="*/ 757287 w 1306267"/>
                <a:gd name="connsiteY1-1412" fmla="*/ 32444 h 1424419"/>
                <a:gd name="connsiteX2-1413" fmla="*/ 1206876 w 1306267"/>
                <a:gd name="connsiteY2-1414" fmla="*/ 284945 h 1424419"/>
                <a:gd name="connsiteX3-1415" fmla="*/ 1237706 w 1306267"/>
                <a:gd name="connsiteY3-1416" fmla="*/ 306775 h 1424419"/>
                <a:gd name="connsiteX4-1417" fmla="*/ 1301712 w 1306267"/>
                <a:gd name="connsiteY4-1418" fmla="*/ 442384 h 1424419"/>
                <a:gd name="connsiteX5-1419" fmla="*/ 1303099 w 1306267"/>
                <a:gd name="connsiteY5-1420" fmla="*/ 495558 h 1424419"/>
                <a:gd name="connsiteX6-1421" fmla="*/ 1303099 w 1306267"/>
                <a:gd name="connsiteY6-1422" fmla="*/ 952393 h 1424419"/>
                <a:gd name="connsiteX7-1423" fmla="*/ 1305306 w 1306267"/>
                <a:gd name="connsiteY7-1424" fmla="*/ 990115 h 1424419"/>
                <a:gd name="connsiteX8-1425" fmla="*/ 1255800 w 1306267"/>
                <a:gd name="connsiteY8-1426" fmla="*/ 1142552 h 1424419"/>
                <a:gd name="connsiteX9-1427" fmla="*/ 1172881 w 1306267"/>
                <a:gd name="connsiteY9-1428" fmla="*/ 1179342 h 1424419"/>
                <a:gd name="connsiteX10-1429" fmla="*/ 792288 w 1306267"/>
                <a:gd name="connsiteY10-1430" fmla="*/ 1385653 h 1424419"/>
                <a:gd name="connsiteX11-1431" fmla="*/ 522686 w 1306267"/>
                <a:gd name="connsiteY11-1432" fmla="*/ 1384922 h 1424419"/>
                <a:gd name="connsiteX12-1433" fmla="*/ 97009 w 1306267"/>
                <a:gd name="connsiteY12-1434" fmla="*/ 1161462 h 1424419"/>
                <a:gd name="connsiteX13-1435" fmla="*/ 44843 w 1306267"/>
                <a:gd name="connsiteY13-1436" fmla="*/ 1118989 h 1424419"/>
                <a:gd name="connsiteX14-1437" fmla="*/ 667 w 1306267"/>
                <a:gd name="connsiteY14-1438" fmla="*/ 999105 h 1424419"/>
                <a:gd name="connsiteX15-1439" fmla="*/ 0 w 1306267"/>
                <a:gd name="connsiteY15-1440" fmla="*/ 972364 h 1424419"/>
                <a:gd name="connsiteX16-1441" fmla="*/ 2496 w 1306267"/>
                <a:gd name="connsiteY16-1442" fmla="*/ 463106 h 1424419"/>
                <a:gd name="connsiteX17-1443" fmla="*/ 2458 w 1306267"/>
                <a:gd name="connsiteY17-1444" fmla="*/ 429563 h 1424419"/>
                <a:gd name="connsiteX18-1445" fmla="*/ 75248 w 1306267"/>
                <a:gd name="connsiteY18-1446" fmla="*/ 303202 h 1424419"/>
                <a:gd name="connsiteX19-1447" fmla="*/ 106293 w 1306267"/>
                <a:gd name="connsiteY19-1448" fmla="*/ 282597 h 1424419"/>
                <a:gd name="connsiteX20-1449" fmla="*/ 541533 w 1306267"/>
                <a:gd name="connsiteY20-1450" fmla="*/ 38110 h 1424419"/>
                <a:gd name="connsiteX21-1451" fmla="*/ 653528 w 1306267"/>
                <a:gd name="connsiteY21-1452" fmla="*/ 0 h 1424419"/>
                <a:gd name="connsiteX0-1453" fmla="*/ 653528 w 1306267"/>
                <a:gd name="connsiteY0-1454" fmla="*/ 0 h 1424419"/>
                <a:gd name="connsiteX1-1455" fmla="*/ 757287 w 1306267"/>
                <a:gd name="connsiteY1-1456" fmla="*/ 32444 h 1424419"/>
                <a:gd name="connsiteX2-1457" fmla="*/ 1206876 w 1306267"/>
                <a:gd name="connsiteY2-1458" fmla="*/ 284945 h 1424419"/>
                <a:gd name="connsiteX3-1459" fmla="*/ 1237706 w 1306267"/>
                <a:gd name="connsiteY3-1460" fmla="*/ 306775 h 1424419"/>
                <a:gd name="connsiteX4-1461" fmla="*/ 1301712 w 1306267"/>
                <a:gd name="connsiteY4-1462" fmla="*/ 442384 h 1424419"/>
                <a:gd name="connsiteX5-1463" fmla="*/ 1303099 w 1306267"/>
                <a:gd name="connsiteY5-1464" fmla="*/ 495558 h 1424419"/>
                <a:gd name="connsiteX6-1465" fmla="*/ 1303099 w 1306267"/>
                <a:gd name="connsiteY6-1466" fmla="*/ 952393 h 1424419"/>
                <a:gd name="connsiteX7-1467" fmla="*/ 1305306 w 1306267"/>
                <a:gd name="connsiteY7-1468" fmla="*/ 990115 h 1424419"/>
                <a:gd name="connsiteX8-1469" fmla="*/ 1255800 w 1306267"/>
                <a:gd name="connsiteY8-1470" fmla="*/ 1142552 h 1424419"/>
                <a:gd name="connsiteX9-1471" fmla="*/ 1172881 w 1306267"/>
                <a:gd name="connsiteY9-1472" fmla="*/ 1179342 h 1424419"/>
                <a:gd name="connsiteX10-1473" fmla="*/ 792288 w 1306267"/>
                <a:gd name="connsiteY10-1474" fmla="*/ 1385653 h 1424419"/>
                <a:gd name="connsiteX11-1475" fmla="*/ 522686 w 1306267"/>
                <a:gd name="connsiteY11-1476" fmla="*/ 1384922 h 1424419"/>
                <a:gd name="connsiteX12-1477" fmla="*/ 97009 w 1306267"/>
                <a:gd name="connsiteY12-1478" fmla="*/ 1161462 h 1424419"/>
                <a:gd name="connsiteX13-1479" fmla="*/ 44843 w 1306267"/>
                <a:gd name="connsiteY13-1480" fmla="*/ 1118989 h 1424419"/>
                <a:gd name="connsiteX14-1481" fmla="*/ 667 w 1306267"/>
                <a:gd name="connsiteY14-1482" fmla="*/ 999105 h 1424419"/>
                <a:gd name="connsiteX15-1483" fmla="*/ 0 w 1306267"/>
                <a:gd name="connsiteY15-1484" fmla="*/ 972364 h 1424419"/>
                <a:gd name="connsiteX16-1485" fmla="*/ 2496 w 1306267"/>
                <a:gd name="connsiteY16-1486" fmla="*/ 463106 h 1424419"/>
                <a:gd name="connsiteX17-1487" fmla="*/ 2458 w 1306267"/>
                <a:gd name="connsiteY17-1488" fmla="*/ 429563 h 1424419"/>
                <a:gd name="connsiteX18-1489" fmla="*/ 75248 w 1306267"/>
                <a:gd name="connsiteY18-1490" fmla="*/ 303202 h 1424419"/>
                <a:gd name="connsiteX19-1491" fmla="*/ 106293 w 1306267"/>
                <a:gd name="connsiteY19-1492" fmla="*/ 282597 h 1424419"/>
                <a:gd name="connsiteX20-1493" fmla="*/ 541533 w 1306267"/>
                <a:gd name="connsiteY20-1494" fmla="*/ 38110 h 1424419"/>
                <a:gd name="connsiteX21-1495" fmla="*/ 653528 w 1306267"/>
                <a:gd name="connsiteY21-1496" fmla="*/ 0 h 1424419"/>
                <a:gd name="connsiteX0-1497" fmla="*/ 653528 w 1306267"/>
                <a:gd name="connsiteY0-1498" fmla="*/ 0 h 1424419"/>
                <a:gd name="connsiteX1-1499" fmla="*/ 757287 w 1306267"/>
                <a:gd name="connsiteY1-1500" fmla="*/ 32444 h 1424419"/>
                <a:gd name="connsiteX2-1501" fmla="*/ 1206876 w 1306267"/>
                <a:gd name="connsiteY2-1502" fmla="*/ 284945 h 1424419"/>
                <a:gd name="connsiteX3-1503" fmla="*/ 1237706 w 1306267"/>
                <a:gd name="connsiteY3-1504" fmla="*/ 306775 h 1424419"/>
                <a:gd name="connsiteX4-1505" fmla="*/ 1301712 w 1306267"/>
                <a:gd name="connsiteY4-1506" fmla="*/ 442384 h 1424419"/>
                <a:gd name="connsiteX5-1507" fmla="*/ 1303099 w 1306267"/>
                <a:gd name="connsiteY5-1508" fmla="*/ 495558 h 1424419"/>
                <a:gd name="connsiteX6-1509" fmla="*/ 1303099 w 1306267"/>
                <a:gd name="connsiteY6-1510" fmla="*/ 952393 h 1424419"/>
                <a:gd name="connsiteX7-1511" fmla="*/ 1305306 w 1306267"/>
                <a:gd name="connsiteY7-1512" fmla="*/ 990115 h 1424419"/>
                <a:gd name="connsiteX8-1513" fmla="*/ 1255800 w 1306267"/>
                <a:gd name="connsiteY8-1514" fmla="*/ 1142552 h 1424419"/>
                <a:gd name="connsiteX9-1515" fmla="*/ 1172881 w 1306267"/>
                <a:gd name="connsiteY9-1516" fmla="*/ 1179342 h 1424419"/>
                <a:gd name="connsiteX10-1517" fmla="*/ 792288 w 1306267"/>
                <a:gd name="connsiteY10-1518" fmla="*/ 1385653 h 1424419"/>
                <a:gd name="connsiteX11-1519" fmla="*/ 522686 w 1306267"/>
                <a:gd name="connsiteY11-1520" fmla="*/ 1384922 h 1424419"/>
                <a:gd name="connsiteX12-1521" fmla="*/ 94302 w 1306267"/>
                <a:gd name="connsiteY12-1522" fmla="*/ 1158755 h 1424419"/>
                <a:gd name="connsiteX13-1523" fmla="*/ 44843 w 1306267"/>
                <a:gd name="connsiteY13-1524" fmla="*/ 1118989 h 1424419"/>
                <a:gd name="connsiteX14-1525" fmla="*/ 667 w 1306267"/>
                <a:gd name="connsiteY14-1526" fmla="*/ 999105 h 1424419"/>
                <a:gd name="connsiteX15-1527" fmla="*/ 0 w 1306267"/>
                <a:gd name="connsiteY15-1528" fmla="*/ 972364 h 1424419"/>
                <a:gd name="connsiteX16-1529" fmla="*/ 2496 w 1306267"/>
                <a:gd name="connsiteY16-1530" fmla="*/ 463106 h 1424419"/>
                <a:gd name="connsiteX17-1531" fmla="*/ 2458 w 1306267"/>
                <a:gd name="connsiteY17-1532" fmla="*/ 429563 h 1424419"/>
                <a:gd name="connsiteX18-1533" fmla="*/ 75248 w 1306267"/>
                <a:gd name="connsiteY18-1534" fmla="*/ 303202 h 1424419"/>
                <a:gd name="connsiteX19-1535" fmla="*/ 106293 w 1306267"/>
                <a:gd name="connsiteY19-1536" fmla="*/ 282597 h 1424419"/>
                <a:gd name="connsiteX20-1537" fmla="*/ 541533 w 1306267"/>
                <a:gd name="connsiteY20-1538" fmla="*/ 38110 h 1424419"/>
                <a:gd name="connsiteX21-1539" fmla="*/ 653528 w 1306267"/>
                <a:gd name="connsiteY21-1540" fmla="*/ 0 h 1424419"/>
                <a:gd name="connsiteX0-1541" fmla="*/ 653528 w 1306267"/>
                <a:gd name="connsiteY0-1542" fmla="*/ 0 h 1424419"/>
                <a:gd name="connsiteX1-1543" fmla="*/ 757287 w 1306267"/>
                <a:gd name="connsiteY1-1544" fmla="*/ 32444 h 1424419"/>
                <a:gd name="connsiteX2-1545" fmla="*/ 1206876 w 1306267"/>
                <a:gd name="connsiteY2-1546" fmla="*/ 284945 h 1424419"/>
                <a:gd name="connsiteX3-1547" fmla="*/ 1237706 w 1306267"/>
                <a:gd name="connsiteY3-1548" fmla="*/ 306775 h 1424419"/>
                <a:gd name="connsiteX4-1549" fmla="*/ 1301712 w 1306267"/>
                <a:gd name="connsiteY4-1550" fmla="*/ 442384 h 1424419"/>
                <a:gd name="connsiteX5-1551" fmla="*/ 1303099 w 1306267"/>
                <a:gd name="connsiteY5-1552" fmla="*/ 495558 h 1424419"/>
                <a:gd name="connsiteX6-1553" fmla="*/ 1303099 w 1306267"/>
                <a:gd name="connsiteY6-1554" fmla="*/ 952393 h 1424419"/>
                <a:gd name="connsiteX7-1555" fmla="*/ 1305306 w 1306267"/>
                <a:gd name="connsiteY7-1556" fmla="*/ 990115 h 1424419"/>
                <a:gd name="connsiteX8-1557" fmla="*/ 1255800 w 1306267"/>
                <a:gd name="connsiteY8-1558" fmla="*/ 1142552 h 1424419"/>
                <a:gd name="connsiteX9-1559" fmla="*/ 1172881 w 1306267"/>
                <a:gd name="connsiteY9-1560" fmla="*/ 1179342 h 1424419"/>
                <a:gd name="connsiteX10-1561" fmla="*/ 792288 w 1306267"/>
                <a:gd name="connsiteY10-1562" fmla="*/ 1385653 h 1424419"/>
                <a:gd name="connsiteX11-1563" fmla="*/ 522686 w 1306267"/>
                <a:gd name="connsiteY11-1564" fmla="*/ 1384922 h 1424419"/>
                <a:gd name="connsiteX12-1565" fmla="*/ 94302 w 1306267"/>
                <a:gd name="connsiteY12-1566" fmla="*/ 1158755 h 1424419"/>
                <a:gd name="connsiteX13-1567" fmla="*/ 39429 w 1306267"/>
                <a:gd name="connsiteY13-1568" fmla="*/ 1117635 h 1424419"/>
                <a:gd name="connsiteX14-1569" fmla="*/ 667 w 1306267"/>
                <a:gd name="connsiteY14-1570" fmla="*/ 999105 h 1424419"/>
                <a:gd name="connsiteX15-1571" fmla="*/ 0 w 1306267"/>
                <a:gd name="connsiteY15-1572" fmla="*/ 972364 h 1424419"/>
                <a:gd name="connsiteX16-1573" fmla="*/ 2496 w 1306267"/>
                <a:gd name="connsiteY16-1574" fmla="*/ 463106 h 1424419"/>
                <a:gd name="connsiteX17-1575" fmla="*/ 2458 w 1306267"/>
                <a:gd name="connsiteY17-1576" fmla="*/ 429563 h 1424419"/>
                <a:gd name="connsiteX18-1577" fmla="*/ 75248 w 1306267"/>
                <a:gd name="connsiteY18-1578" fmla="*/ 303202 h 1424419"/>
                <a:gd name="connsiteX19-1579" fmla="*/ 106293 w 1306267"/>
                <a:gd name="connsiteY19-1580" fmla="*/ 282597 h 1424419"/>
                <a:gd name="connsiteX20-1581" fmla="*/ 541533 w 1306267"/>
                <a:gd name="connsiteY20-1582" fmla="*/ 38110 h 1424419"/>
                <a:gd name="connsiteX21-1583" fmla="*/ 653528 w 1306267"/>
                <a:gd name="connsiteY21-1584" fmla="*/ 0 h 1424419"/>
                <a:gd name="connsiteX0-1585" fmla="*/ 653528 w 1305333"/>
                <a:gd name="connsiteY0-1586" fmla="*/ 0 h 1424419"/>
                <a:gd name="connsiteX1-1587" fmla="*/ 757287 w 1305333"/>
                <a:gd name="connsiteY1-1588" fmla="*/ 32444 h 1424419"/>
                <a:gd name="connsiteX2-1589" fmla="*/ 1206876 w 1305333"/>
                <a:gd name="connsiteY2-1590" fmla="*/ 284945 h 1424419"/>
                <a:gd name="connsiteX3-1591" fmla="*/ 1237706 w 1305333"/>
                <a:gd name="connsiteY3-1592" fmla="*/ 306775 h 1424419"/>
                <a:gd name="connsiteX4-1593" fmla="*/ 1301712 w 1305333"/>
                <a:gd name="connsiteY4-1594" fmla="*/ 442384 h 1424419"/>
                <a:gd name="connsiteX5-1595" fmla="*/ 1303099 w 1305333"/>
                <a:gd name="connsiteY5-1596" fmla="*/ 495558 h 1424419"/>
                <a:gd name="connsiteX6-1597" fmla="*/ 1303099 w 1305333"/>
                <a:gd name="connsiteY6-1598" fmla="*/ 952393 h 1424419"/>
                <a:gd name="connsiteX7-1599" fmla="*/ 1305306 w 1305333"/>
                <a:gd name="connsiteY7-1600" fmla="*/ 990115 h 1424419"/>
                <a:gd name="connsiteX8-1601" fmla="*/ 1227376 w 1305333"/>
                <a:gd name="connsiteY8-1602" fmla="*/ 1152027 h 1424419"/>
                <a:gd name="connsiteX9-1603" fmla="*/ 1172881 w 1305333"/>
                <a:gd name="connsiteY9-1604" fmla="*/ 1179342 h 1424419"/>
                <a:gd name="connsiteX10-1605" fmla="*/ 792288 w 1305333"/>
                <a:gd name="connsiteY10-1606" fmla="*/ 1385653 h 1424419"/>
                <a:gd name="connsiteX11-1607" fmla="*/ 522686 w 1305333"/>
                <a:gd name="connsiteY11-1608" fmla="*/ 1384922 h 1424419"/>
                <a:gd name="connsiteX12-1609" fmla="*/ 94302 w 1305333"/>
                <a:gd name="connsiteY12-1610" fmla="*/ 1158755 h 1424419"/>
                <a:gd name="connsiteX13-1611" fmla="*/ 39429 w 1305333"/>
                <a:gd name="connsiteY13-1612" fmla="*/ 1117635 h 1424419"/>
                <a:gd name="connsiteX14-1613" fmla="*/ 667 w 1305333"/>
                <a:gd name="connsiteY14-1614" fmla="*/ 999105 h 1424419"/>
                <a:gd name="connsiteX15-1615" fmla="*/ 0 w 1305333"/>
                <a:gd name="connsiteY15-1616" fmla="*/ 972364 h 1424419"/>
                <a:gd name="connsiteX16-1617" fmla="*/ 2496 w 1305333"/>
                <a:gd name="connsiteY16-1618" fmla="*/ 463106 h 1424419"/>
                <a:gd name="connsiteX17-1619" fmla="*/ 2458 w 1305333"/>
                <a:gd name="connsiteY17-1620" fmla="*/ 429563 h 1424419"/>
                <a:gd name="connsiteX18-1621" fmla="*/ 75248 w 1305333"/>
                <a:gd name="connsiteY18-1622" fmla="*/ 303202 h 1424419"/>
                <a:gd name="connsiteX19-1623" fmla="*/ 106293 w 1305333"/>
                <a:gd name="connsiteY19-1624" fmla="*/ 282597 h 1424419"/>
                <a:gd name="connsiteX20-1625" fmla="*/ 541533 w 1305333"/>
                <a:gd name="connsiteY20-1626" fmla="*/ 38110 h 1424419"/>
                <a:gd name="connsiteX21-1627" fmla="*/ 653528 w 1305333"/>
                <a:gd name="connsiteY21-1628" fmla="*/ 0 h 1424419"/>
                <a:gd name="connsiteX0-1629" fmla="*/ 653528 w 1305333"/>
                <a:gd name="connsiteY0-1630" fmla="*/ 0 h 1424419"/>
                <a:gd name="connsiteX1-1631" fmla="*/ 757287 w 1305333"/>
                <a:gd name="connsiteY1-1632" fmla="*/ 32444 h 1424419"/>
                <a:gd name="connsiteX2-1633" fmla="*/ 1206876 w 1305333"/>
                <a:gd name="connsiteY2-1634" fmla="*/ 284945 h 1424419"/>
                <a:gd name="connsiteX3-1635" fmla="*/ 1237706 w 1305333"/>
                <a:gd name="connsiteY3-1636" fmla="*/ 306775 h 1424419"/>
                <a:gd name="connsiteX4-1637" fmla="*/ 1301712 w 1305333"/>
                <a:gd name="connsiteY4-1638" fmla="*/ 442384 h 1424419"/>
                <a:gd name="connsiteX5-1639" fmla="*/ 1303099 w 1305333"/>
                <a:gd name="connsiteY5-1640" fmla="*/ 495558 h 1424419"/>
                <a:gd name="connsiteX6-1641" fmla="*/ 1303099 w 1305333"/>
                <a:gd name="connsiteY6-1642" fmla="*/ 952393 h 1424419"/>
                <a:gd name="connsiteX7-1643" fmla="*/ 1302599 w 1305333"/>
                <a:gd name="connsiteY7-1644" fmla="*/ 1003650 h 1424419"/>
                <a:gd name="connsiteX8-1645" fmla="*/ 1227376 w 1305333"/>
                <a:gd name="connsiteY8-1646" fmla="*/ 1152027 h 1424419"/>
                <a:gd name="connsiteX9-1647" fmla="*/ 1172881 w 1305333"/>
                <a:gd name="connsiteY9-1648" fmla="*/ 1179342 h 1424419"/>
                <a:gd name="connsiteX10-1649" fmla="*/ 792288 w 1305333"/>
                <a:gd name="connsiteY10-1650" fmla="*/ 1385653 h 1424419"/>
                <a:gd name="connsiteX11-1651" fmla="*/ 522686 w 1305333"/>
                <a:gd name="connsiteY11-1652" fmla="*/ 1384922 h 1424419"/>
                <a:gd name="connsiteX12-1653" fmla="*/ 94302 w 1305333"/>
                <a:gd name="connsiteY12-1654" fmla="*/ 1158755 h 1424419"/>
                <a:gd name="connsiteX13-1655" fmla="*/ 39429 w 1305333"/>
                <a:gd name="connsiteY13-1656" fmla="*/ 1117635 h 1424419"/>
                <a:gd name="connsiteX14-1657" fmla="*/ 667 w 1305333"/>
                <a:gd name="connsiteY14-1658" fmla="*/ 999105 h 1424419"/>
                <a:gd name="connsiteX15-1659" fmla="*/ 0 w 1305333"/>
                <a:gd name="connsiteY15-1660" fmla="*/ 972364 h 1424419"/>
                <a:gd name="connsiteX16-1661" fmla="*/ 2496 w 1305333"/>
                <a:gd name="connsiteY16-1662" fmla="*/ 463106 h 1424419"/>
                <a:gd name="connsiteX17-1663" fmla="*/ 2458 w 1305333"/>
                <a:gd name="connsiteY17-1664" fmla="*/ 429563 h 1424419"/>
                <a:gd name="connsiteX18-1665" fmla="*/ 75248 w 1305333"/>
                <a:gd name="connsiteY18-1666" fmla="*/ 303202 h 1424419"/>
                <a:gd name="connsiteX19-1667" fmla="*/ 106293 w 1305333"/>
                <a:gd name="connsiteY19-1668" fmla="*/ 282597 h 1424419"/>
                <a:gd name="connsiteX20-1669" fmla="*/ 541533 w 1305333"/>
                <a:gd name="connsiteY20-1670" fmla="*/ 38110 h 1424419"/>
                <a:gd name="connsiteX21-1671" fmla="*/ 653528 w 1305333"/>
                <a:gd name="connsiteY21-1672" fmla="*/ 0 h 1424419"/>
                <a:gd name="connsiteX0-1673" fmla="*/ 653528 w 1305080"/>
                <a:gd name="connsiteY0-1674" fmla="*/ 0 h 1424419"/>
                <a:gd name="connsiteX1-1675" fmla="*/ 757287 w 1305080"/>
                <a:gd name="connsiteY1-1676" fmla="*/ 32444 h 1424419"/>
                <a:gd name="connsiteX2-1677" fmla="*/ 1206876 w 1305080"/>
                <a:gd name="connsiteY2-1678" fmla="*/ 284945 h 1424419"/>
                <a:gd name="connsiteX3-1679" fmla="*/ 1237706 w 1305080"/>
                <a:gd name="connsiteY3-1680" fmla="*/ 306775 h 1424419"/>
                <a:gd name="connsiteX4-1681" fmla="*/ 1301712 w 1305080"/>
                <a:gd name="connsiteY4-1682" fmla="*/ 442384 h 1424419"/>
                <a:gd name="connsiteX5-1683" fmla="*/ 1303099 w 1305080"/>
                <a:gd name="connsiteY5-1684" fmla="*/ 495558 h 1424419"/>
                <a:gd name="connsiteX6-1685" fmla="*/ 1301746 w 1305080"/>
                <a:gd name="connsiteY6-1686" fmla="*/ 953747 h 1424419"/>
                <a:gd name="connsiteX7-1687" fmla="*/ 1302599 w 1305080"/>
                <a:gd name="connsiteY7-1688" fmla="*/ 1003650 h 1424419"/>
                <a:gd name="connsiteX8-1689" fmla="*/ 1227376 w 1305080"/>
                <a:gd name="connsiteY8-1690" fmla="*/ 1152027 h 1424419"/>
                <a:gd name="connsiteX9-1691" fmla="*/ 1172881 w 1305080"/>
                <a:gd name="connsiteY9-1692" fmla="*/ 1179342 h 1424419"/>
                <a:gd name="connsiteX10-1693" fmla="*/ 792288 w 1305080"/>
                <a:gd name="connsiteY10-1694" fmla="*/ 1385653 h 1424419"/>
                <a:gd name="connsiteX11-1695" fmla="*/ 522686 w 1305080"/>
                <a:gd name="connsiteY11-1696" fmla="*/ 1384922 h 1424419"/>
                <a:gd name="connsiteX12-1697" fmla="*/ 94302 w 1305080"/>
                <a:gd name="connsiteY12-1698" fmla="*/ 1158755 h 1424419"/>
                <a:gd name="connsiteX13-1699" fmla="*/ 39429 w 1305080"/>
                <a:gd name="connsiteY13-1700" fmla="*/ 1117635 h 1424419"/>
                <a:gd name="connsiteX14-1701" fmla="*/ 667 w 1305080"/>
                <a:gd name="connsiteY14-1702" fmla="*/ 999105 h 1424419"/>
                <a:gd name="connsiteX15-1703" fmla="*/ 0 w 1305080"/>
                <a:gd name="connsiteY15-1704" fmla="*/ 972364 h 1424419"/>
                <a:gd name="connsiteX16-1705" fmla="*/ 2496 w 1305080"/>
                <a:gd name="connsiteY16-1706" fmla="*/ 463106 h 1424419"/>
                <a:gd name="connsiteX17-1707" fmla="*/ 2458 w 1305080"/>
                <a:gd name="connsiteY17-1708" fmla="*/ 429563 h 1424419"/>
                <a:gd name="connsiteX18-1709" fmla="*/ 75248 w 1305080"/>
                <a:gd name="connsiteY18-1710" fmla="*/ 303202 h 1424419"/>
                <a:gd name="connsiteX19-1711" fmla="*/ 106293 w 1305080"/>
                <a:gd name="connsiteY19-1712" fmla="*/ 282597 h 1424419"/>
                <a:gd name="connsiteX20-1713" fmla="*/ 541533 w 1305080"/>
                <a:gd name="connsiteY20-1714" fmla="*/ 38110 h 1424419"/>
                <a:gd name="connsiteX21-1715" fmla="*/ 653528 w 1305080"/>
                <a:gd name="connsiteY21-1716" fmla="*/ 0 h 1424419"/>
                <a:gd name="connsiteX0-1717" fmla="*/ 653528 w 1305299"/>
                <a:gd name="connsiteY0-1718" fmla="*/ 0 h 1424419"/>
                <a:gd name="connsiteX1-1719" fmla="*/ 757287 w 1305299"/>
                <a:gd name="connsiteY1-1720" fmla="*/ 32444 h 1424419"/>
                <a:gd name="connsiteX2-1721" fmla="*/ 1206876 w 1305299"/>
                <a:gd name="connsiteY2-1722" fmla="*/ 284945 h 1424419"/>
                <a:gd name="connsiteX3-1723" fmla="*/ 1237706 w 1305299"/>
                <a:gd name="connsiteY3-1724" fmla="*/ 306775 h 1424419"/>
                <a:gd name="connsiteX4-1725" fmla="*/ 1301712 w 1305299"/>
                <a:gd name="connsiteY4-1726" fmla="*/ 442384 h 1424419"/>
                <a:gd name="connsiteX5-1727" fmla="*/ 1303099 w 1305299"/>
                <a:gd name="connsiteY5-1728" fmla="*/ 495558 h 1424419"/>
                <a:gd name="connsiteX6-1729" fmla="*/ 1301746 w 1305299"/>
                <a:gd name="connsiteY6-1730" fmla="*/ 953747 h 1424419"/>
                <a:gd name="connsiteX7-1731" fmla="*/ 1302599 w 1305299"/>
                <a:gd name="connsiteY7-1732" fmla="*/ 1003650 h 1424419"/>
                <a:gd name="connsiteX8-1733" fmla="*/ 1227376 w 1305299"/>
                <a:gd name="connsiteY8-1734" fmla="*/ 1152027 h 1424419"/>
                <a:gd name="connsiteX9-1735" fmla="*/ 1172881 w 1305299"/>
                <a:gd name="connsiteY9-1736" fmla="*/ 1179342 h 1424419"/>
                <a:gd name="connsiteX10-1737" fmla="*/ 792288 w 1305299"/>
                <a:gd name="connsiteY10-1738" fmla="*/ 1385653 h 1424419"/>
                <a:gd name="connsiteX11-1739" fmla="*/ 522686 w 1305299"/>
                <a:gd name="connsiteY11-1740" fmla="*/ 1384922 h 1424419"/>
                <a:gd name="connsiteX12-1741" fmla="*/ 94302 w 1305299"/>
                <a:gd name="connsiteY12-1742" fmla="*/ 1158755 h 1424419"/>
                <a:gd name="connsiteX13-1743" fmla="*/ 39429 w 1305299"/>
                <a:gd name="connsiteY13-1744" fmla="*/ 1117635 h 1424419"/>
                <a:gd name="connsiteX14-1745" fmla="*/ 667 w 1305299"/>
                <a:gd name="connsiteY14-1746" fmla="*/ 999105 h 1424419"/>
                <a:gd name="connsiteX15-1747" fmla="*/ 0 w 1305299"/>
                <a:gd name="connsiteY15-1748" fmla="*/ 972364 h 1424419"/>
                <a:gd name="connsiteX16-1749" fmla="*/ 2496 w 1305299"/>
                <a:gd name="connsiteY16-1750" fmla="*/ 463106 h 1424419"/>
                <a:gd name="connsiteX17-1751" fmla="*/ 2458 w 1305299"/>
                <a:gd name="connsiteY17-1752" fmla="*/ 429563 h 1424419"/>
                <a:gd name="connsiteX18-1753" fmla="*/ 75248 w 1305299"/>
                <a:gd name="connsiteY18-1754" fmla="*/ 303202 h 1424419"/>
                <a:gd name="connsiteX19-1755" fmla="*/ 106293 w 1305299"/>
                <a:gd name="connsiteY19-1756" fmla="*/ 282597 h 1424419"/>
                <a:gd name="connsiteX20-1757" fmla="*/ 541533 w 1305299"/>
                <a:gd name="connsiteY20-1758" fmla="*/ 38110 h 1424419"/>
                <a:gd name="connsiteX21-1759" fmla="*/ 653528 w 1305299"/>
                <a:gd name="connsiteY21-1760" fmla="*/ 0 h 1424419"/>
                <a:gd name="connsiteX0-1761" fmla="*/ 653528 w 1306646"/>
                <a:gd name="connsiteY0-1762" fmla="*/ 0 h 1424419"/>
                <a:gd name="connsiteX1-1763" fmla="*/ 757287 w 1306646"/>
                <a:gd name="connsiteY1-1764" fmla="*/ 32444 h 1424419"/>
                <a:gd name="connsiteX2-1765" fmla="*/ 1206876 w 1306646"/>
                <a:gd name="connsiteY2-1766" fmla="*/ 284945 h 1424419"/>
                <a:gd name="connsiteX3-1767" fmla="*/ 1237706 w 1306646"/>
                <a:gd name="connsiteY3-1768" fmla="*/ 306775 h 1424419"/>
                <a:gd name="connsiteX4-1769" fmla="*/ 1301712 w 1306646"/>
                <a:gd name="connsiteY4-1770" fmla="*/ 442384 h 1424419"/>
                <a:gd name="connsiteX5-1771" fmla="*/ 1303099 w 1306646"/>
                <a:gd name="connsiteY5-1772" fmla="*/ 495558 h 1424419"/>
                <a:gd name="connsiteX6-1773" fmla="*/ 1301746 w 1306646"/>
                <a:gd name="connsiteY6-1774" fmla="*/ 953747 h 1424419"/>
                <a:gd name="connsiteX7-1775" fmla="*/ 1302599 w 1306646"/>
                <a:gd name="connsiteY7-1776" fmla="*/ 1003650 h 1424419"/>
                <a:gd name="connsiteX8-1777" fmla="*/ 1227376 w 1306646"/>
                <a:gd name="connsiteY8-1778" fmla="*/ 1152027 h 1424419"/>
                <a:gd name="connsiteX9-1779" fmla="*/ 1172881 w 1306646"/>
                <a:gd name="connsiteY9-1780" fmla="*/ 1179342 h 1424419"/>
                <a:gd name="connsiteX10-1781" fmla="*/ 792288 w 1306646"/>
                <a:gd name="connsiteY10-1782" fmla="*/ 1385653 h 1424419"/>
                <a:gd name="connsiteX11-1783" fmla="*/ 522686 w 1306646"/>
                <a:gd name="connsiteY11-1784" fmla="*/ 1384922 h 1424419"/>
                <a:gd name="connsiteX12-1785" fmla="*/ 94302 w 1306646"/>
                <a:gd name="connsiteY12-1786" fmla="*/ 1158755 h 1424419"/>
                <a:gd name="connsiteX13-1787" fmla="*/ 39429 w 1306646"/>
                <a:gd name="connsiteY13-1788" fmla="*/ 1117635 h 1424419"/>
                <a:gd name="connsiteX14-1789" fmla="*/ 667 w 1306646"/>
                <a:gd name="connsiteY14-1790" fmla="*/ 999105 h 1424419"/>
                <a:gd name="connsiteX15-1791" fmla="*/ 0 w 1306646"/>
                <a:gd name="connsiteY15-1792" fmla="*/ 972364 h 1424419"/>
                <a:gd name="connsiteX16-1793" fmla="*/ 2496 w 1306646"/>
                <a:gd name="connsiteY16-1794" fmla="*/ 463106 h 1424419"/>
                <a:gd name="connsiteX17-1795" fmla="*/ 2458 w 1306646"/>
                <a:gd name="connsiteY17-1796" fmla="*/ 429563 h 1424419"/>
                <a:gd name="connsiteX18-1797" fmla="*/ 75248 w 1306646"/>
                <a:gd name="connsiteY18-1798" fmla="*/ 303202 h 1424419"/>
                <a:gd name="connsiteX19-1799" fmla="*/ 106293 w 1306646"/>
                <a:gd name="connsiteY19-1800" fmla="*/ 282597 h 1424419"/>
                <a:gd name="connsiteX20-1801" fmla="*/ 541533 w 1306646"/>
                <a:gd name="connsiteY20-1802" fmla="*/ 38110 h 1424419"/>
                <a:gd name="connsiteX21-1803" fmla="*/ 653528 w 1306646"/>
                <a:gd name="connsiteY21-1804" fmla="*/ 0 h 1424419"/>
                <a:gd name="connsiteX0-1805" fmla="*/ 653528 w 1305299"/>
                <a:gd name="connsiteY0-1806" fmla="*/ 0 h 1424419"/>
                <a:gd name="connsiteX1-1807" fmla="*/ 757287 w 1305299"/>
                <a:gd name="connsiteY1-1808" fmla="*/ 32444 h 1424419"/>
                <a:gd name="connsiteX2-1809" fmla="*/ 1206876 w 1305299"/>
                <a:gd name="connsiteY2-1810" fmla="*/ 284945 h 1424419"/>
                <a:gd name="connsiteX3-1811" fmla="*/ 1237706 w 1305299"/>
                <a:gd name="connsiteY3-1812" fmla="*/ 306775 h 1424419"/>
                <a:gd name="connsiteX4-1813" fmla="*/ 1301712 w 1305299"/>
                <a:gd name="connsiteY4-1814" fmla="*/ 442384 h 1424419"/>
                <a:gd name="connsiteX5-1815" fmla="*/ 1303099 w 1305299"/>
                <a:gd name="connsiteY5-1816" fmla="*/ 495558 h 1424419"/>
                <a:gd name="connsiteX6-1817" fmla="*/ 1301746 w 1305299"/>
                <a:gd name="connsiteY6-1818" fmla="*/ 953747 h 1424419"/>
                <a:gd name="connsiteX7-1819" fmla="*/ 1302599 w 1305299"/>
                <a:gd name="connsiteY7-1820" fmla="*/ 1003650 h 1424419"/>
                <a:gd name="connsiteX8-1821" fmla="*/ 1227376 w 1305299"/>
                <a:gd name="connsiteY8-1822" fmla="*/ 1152027 h 1424419"/>
                <a:gd name="connsiteX9-1823" fmla="*/ 1172881 w 1305299"/>
                <a:gd name="connsiteY9-1824" fmla="*/ 1179342 h 1424419"/>
                <a:gd name="connsiteX10-1825" fmla="*/ 792288 w 1305299"/>
                <a:gd name="connsiteY10-1826" fmla="*/ 1385653 h 1424419"/>
                <a:gd name="connsiteX11-1827" fmla="*/ 522686 w 1305299"/>
                <a:gd name="connsiteY11-1828" fmla="*/ 1384922 h 1424419"/>
                <a:gd name="connsiteX12-1829" fmla="*/ 94302 w 1305299"/>
                <a:gd name="connsiteY12-1830" fmla="*/ 1158755 h 1424419"/>
                <a:gd name="connsiteX13-1831" fmla="*/ 39429 w 1305299"/>
                <a:gd name="connsiteY13-1832" fmla="*/ 1117635 h 1424419"/>
                <a:gd name="connsiteX14-1833" fmla="*/ 667 w 1305299"/>
                <a:gd name="connsiteY14-1834" fmla="*/ 999105 h 1424419"/>
                <a:gd name="connsiteX15-1835" fmla="*/ 0 w 1305299"/>
                <a:gd name="connsiteY15-1836" fmla="*/ 972364 h 1424419"/>
                <a:gd name="connsiteX16-1837" fmla="*/ 2496 w 1305299"/>
                <a:gd name="connsiteY16-1838" fmla="*/ 463106 h 1424419"/>
                <a:gd name="connsiteX17-1839" fmla="*/ 2458 w 1305299"/>
                <a:gd name="connsiteY17-1840" fmla="*/ 429563 h 1424419"/>
                <a:gd name="connsiteX18-1841" fmla="*/ 75248 w 1305299"/>
                <a:gd name="connsiteY18-1842" fmla="*/ 303202 h 1424419"/>
                <a:gd name="connsiteX19-1843" fmla="*/ 106293 w 1305299"/>
                <a:gd name="connsiteY19-1844" fmla="*/ 282597 h 1424419"/>
                <a:gd name="connsiteX20-1845" fmla="*/ 541533 w 1305299"/>
                <a:gd name="connsiteY20-1846" fmla="*/ 38110 h 1424419"/>
                <a:gd name="connsiteX21-1847" fmla="*/ 653528 w 1305299"/>
                <a:gd name="connsiteY21-1848" fmla="*/ 0 h 1424419"/>
                <a:gd name="connsiteX0-1849" fmla="*/ 653528 w 1304127"/>
                <a:gd name="connsiteY0-1850" fmla="*/ 0 h 1424419"/>
                <a:gd name="connsiteX1-1851" fmla="*/ 757287 w 1304127"/>
                <a:gd name="connsiteY1-1852" fmla="*/ 32444 h 1424419"/>
                <a:gd name="connsiteX2-1853" fmla="*/ 1206876 w 1304127"/>
                <a:gd name="connsiteY2-1854" fmla="*/ 284945 h 1424419"/>
                <a:gd name="connsiteX3-1855" fmla="*/ 1237706 w 1304127"/>
                <a:gd name="connsiteY3-1856" fmla="*/ 306775 h 1424419"/>
                <a:gd name="connsiteX4-1857" fmla="*/ 1301712 w 1304127"/>
                <a:gd name="connsiteY4-1858" fmla="*/ 442384 h 1424419"/>
                <a:gd name="connsiteX5-1859" fmla="*/ 1303099 w 1304127"/>
                <a:gd name="connsiteY5-1860" fmla="*/ 495558 h 1424419"/>
                <a:gd name="connsiteX6-1861" fmla="*/ 1301746 w 1304127"/>
                <a:gd name="connsiteY6-1862" fmla="*/ 953747 h 1424419"/>
                <a:gd name="connsiteX7-1863" fmla="*/ 1302599 w 1304127"/>
                <a:gd name="connsiteY7-1864" fmla="*/ 1003650 h 1424419"/>
                <a:gd name="connsiteX8-1865" fmla="*/ 1227376 w 1304127"/>
                <a:gd name="connsiteY8-1866" fmla="*/ 1152027 h 1424419"/>
                <a:gd name="connsiteX9-1867" fmla="*/ 1172881 w 1304127"/>
                <a:gd name="connsiteY9-1868" fmla="*/ 1179342 h 1424419"/>
                <a:gd name="connsiteX10-1869" fmla="*/ 792288 w 1304127"/>
                <a:gd name="connsiteY10-1870" fmla="*/ 1385653 h 1424419"/>
                <a:gd name="connsiteX11-1871" fmla="*/ 522686 w 1304127"/>
                <a:gd name="connsiteY11-1872" fmla="*/ 1384922 h 1424419"/>
                <a:gd name="connsiteX12-1873" fmla="*/ 94302 w 1304127"/>
                <a:gd name="connsiteY12-1874" fmla="*/ 1158755 h 1424419"/>
                <a:gd name="connsiteX13-1875" fmla="*/ 39429 w 1304127"/>
                <a:gd name="connsiteY13-1876" fmla="*/ 1117635 h 1424419"/>
                <a:gd name="connsiteX14-1877" fmla="*/ 667 w 1304127"/>
                <a:gd name="connsiteY14-1878" fmla="*/ 999105 h 1424419"/>
                <a:gd name="connsiteX15-1879" fmla="*/ 0 w 1304127"/>
                <a:gd name="connsiteY15-1880" fmla="*/ 972364 h 1424419"/>
                <a:gd name="connsiteX16-1881" fmla="*/ 2496 w 1304127"/>
                <a:gd name="connsiteY16-1882" fmla="*/ 463106 h 1424419"/>
                <a:gd name="connsiteX17-1883" fmla="*/ 2458 w 1304127"/>
                <a:gd name="connsiteY17-1884" fmla="*/ 429563 h 1424419"/>
                <a:gd name="connsiteX18-1885" fmla="*/ 75248 w 1304127"/>
                <a:gd name="connsiteY18-1886" fmla="*/ 303202 h 1424419"/>
                <a:gd name="connsiteX19-1887" fmla="*/ 106293 w 1304127"/>
                <a:gd name="connsiteY19-1888" fmla="*/ 282597 h 1424419"/>
                <a:gd name="connsiteX20-1889" fmla="*/ 541533 w 1304127"/>
                <a:gd name="connsiteY20-1890" fmla="*/ 38110 h 1424419"/>
                <a:gd name="connsiteX21-1891" fmla="*/ 653528 w 1304127"/>
                <a:gd name="connsiteY21-1892" fmla="*/ 0 h 1424419"/>
                <a:gd name="connsiteX0-1893" fmla="*/ 653528 w 1306101"/>
                <a:gd name="connsiteY0-1894" fmla="*/ 0 h 1424419"/>
                <a:gd name="connsiteX1-1895" fmla="*/ 757287 w 1306101"/>
                <a:gd name="connsiteY1-1896" fmla="*/ 32444 h 1424419"/>
                <a:gd name="connsiteX2-1897" fmla="*/ 1206876 w 1306101"/>
                <a:gd name="connsiteY2-1898" fmla="*/ 284945 h 1424419"/>
                <a:gd name="connsiteX3-1899" fmla="*/ 1237706 w 1306101"/>
                <a:gd name="connsiteY3-1900" fmla="*/ 306775 h 1424419"/>
                <a:gd name="connsiteX4-1901" fmla="*/ 1305773 w 1306101"/>
                <a:gd name="connsiteY4-1902" fmla="*/ 442384 h 1424419"/>
                <a:gd name="connsiteX5-1903" fmla="*/ 1303099 w 1306101"/>
                <a:gd name="connsiteY5-1904" fmla="*/ 495558 h 1424419"/>
                <a:gd name="connsiteX6-1905" fmla="*/ 1301746 w 1306101"/>
                <a:gd name="connsiteY6-1906" fmla="*/ 953747 h 1424419"/>
                <a:gd name="connsiteX7-1907" fmla="*/ 1302599 w 1306101"/>
                <a:gd name="connsiteY7-1908" fmla="*/ 1003650 h 1424419"/>
                <a:gd name="connsiteX8-1909" fmla="*/ 1227376 w 1306101"/>
                <a:gd name="connsiteY8-1910" fmla="*/ 1152027 h 1424419"/>
                <a:gd name="connsiteX9-1911" fmla="*/ 1172881 w 1306101"/>
                <a:gd name="connsiteY9-1912" fmla="*/ 1179342 h 1424419"/>
                <a:gd name="connsiteX10-1913" fmla="*/ 792288 w 1306101"/>
                <a:gd name="connsiteY10-1914" fmla="*/ 1385653 h 1424419"/>
                <a:gd name="connsiteX11-1915" fmla="*/ 522686 w 1306101"/>
                <a:gd name="connsiteY11-1916" fmla="*/ 1384922 h 1424419"/>
                <a:gd name="connsiteX12-1917" fmla="*/ 94302 w 1306101"/>
                <a:gd name="connsiteY12-1918" fmla="*/ 1158755 h 1424419"/>
                <a:gd name="connsiteX13-1919" fmla="*/ 39429 w 1306101"/>
                <a:gd name="connsiteY13-1920" fmla="*/ 1117635 h 1424419"/>
                <a:gd name="connsiteX14-1921" fmla="*/ 667 w 1306101"/>
                <a:gd name="connsiteY14-1922" fmla="*/ 999105 h 1424419"/>
                <a:gd name="connsiteX15-1923" fmla="*/ 0 w 1306101"/>
                <a:gd name="connsiteY15-1924" fmla="*/ 972364 h 1424419"/>
                <a:gd name="connsiteX16-1925" fmla="*/ 2496 w 1306101"/>
                <a:gd name="connsiteY16-1926" fmla="*/ 463106 h 1424419"/>
                <a:gd name="connsiteX17-1927" fmla="*/ 2458 w 1306101"/>
                <a:gd name="connsiteY17-1928" fmla="*/ 429563 h 1424419"/>
                <a:gd name="connsiteX18-1929" fmla="*/ 75248 w 1306101"/>
                <a:gd name="connsiteY18-1930" fmla="*/ 303202 h 1424419"/>
                <a:gd name="connsiteX19-1931" fmla="*/ 106293 w 1306101"/>
                <a:gd name="connsiteY19-1932" fmla="*/ 282597 h 1424419"/>
                <a:gd name="connsiteX20-1933" fmla="*/ 541533 w 1306101"/>
                <a:gd name="connsiteY20-1934" fmla="*/ 38110 h 1424419"/>
                <a:gd name="connsiteX21-1935" fmla="*/ 653528 w 1306101"/>
                <a:gd name="connsiteY21-1936" fmla="*/ 0 h 1424419"/>
                <a:gd name="connsiteX0-1937" fmla="*/ 653528 w 1304819"/>
                <a:gd name="connsiteY0-1938" fmla="*/ 0 h 1424419"/>
                <a:gd name="connsiteX1-1939" fmla="*/ 757287 w 1304819"/>
                <a:gd name="connsiteY1-1940" fmla="*/ 32444 h 1424419"/>
                <a:gd name="connsiteX2-1941" fmla="*/ 1206876 w 1304819"/>
                <a:gd name="connsiteY2-1942" fmla="*/ 284945 h 1424419"/>
                <a:gd name="connsiteX3-1943" fmla="*/ 1237706 w 1304819"/>
                <a:gd name="connsiteY3-1944" fmla="*/ 306775 h 1424419"/>
                <a:gd name="connsiteX4-1945" fmla="*/ 1304420 w 1304819"/>
                <a:gd name="connsiteY4-1946" fmla="*/ 434263 h 1424419"/>
                <a:gd name="connsiteX5-1947" fmla="*/ 1303099 w 1304819"/>
                <a:gd name="connsiteY5-1948" fmla="*/ 495558 h 1424419"/>
                <a:gd name="connsiteX6-1949" fmla="*/ 1301746 w 1304819"/>
                <a:gd name="connsiteY6-1950" fmla="*/ 953747 h 1424419"/>
                <a:gd name="connsiteX7-1951" fmla="*/ 1302599 w 1304819"/>
                <a:gd name="connsiteY7-1952" fmla="*/ 1003650 h 1424419"/>
                <a:gd name="connsiteX8-1953" fmla="*/ 1227376 w 1304819"/>
                <a:gd name="connsiteY8-1954" fmla="*/ 1152027 h 1424419"/>
                <a:gd name="connsiteX9-1955" fmla="*/ 1172881 w 1304819"/>
                <a:gd name="connsiteY9-1956" fmla="*/ 1179342 h 1424419"/>
                <a:gd name="connsiteX10-1957" fmla="*/ 792288 w 1304819"/>
                <a:gd name="connsiteY10-1958" fmla="*/ 1385653 h 1424419"/>
                <a:gd name="connsiteX11-1959" fmla="*/ 522686 w 1304819"/>
                <a:gd name="connsiteY11-1960" fmla="*/ 1384922 h 1424419"/>
                <a:gd name="connsiteX12-1961" fmla="*/ 94302 w 1304819"/>
                <a:gd name="connsiteY12-1962" fmla="*/ 1158755 h 1424419"/>
                <a:gd name="connsiteX13-1963" fmla="*/ 39429 w 1304819"/>
                <a:gd name="connsiteY13-1964" fmla="*/ 1117635 h 1424419"/>
                <a:gd name="connsiteX14-1965" fmla="*/ 667 w 1304819"/>
                <a:gd name="connsiteY14-1966" fmla="*/ 999105 h 1424419"/>
                <a:gd name="connsiteX15-1967" fmla="*/ 0 w 1304819"/>
                <a:gd name="connsiteY15-1968" fmla="*/ 972364 h 1424419"/>
                <a:gd name="connsiteX16-1969" fmla="*/ 2496 w 1304819"/>
                <a:gd name="connsiteY16-1970" fmla="*/ 463106 h 1424419"/>
                <a:gd name="connsiteX17-1971" fmla="*/ 2458 w 1304819"/>
                <a:gd name="connsiteY17-1972" fmla="*/ 429563 h 1424419"/>
                <a:gd name="connsiteX18-1973" fmla="*/ 75248 w 1304819"/>
                <a:gd name="connsiteY18-1974" fmla="*/ 303202 h 1424419"/>
                <a:gd name="connsiteX19-1975" fmla="*/ 106293 w 1304819"/>
                <a:gd name="connsiteY19-1976" fmla="*/ 282597 h 1424419"/>
                <a:gd name="connsiteX20-1977" fmla="*/ 541533 w 1304819"/>
                <a:gd name="connsiteY20-1978" fmla="*/ 38110 h 1424419"/>
                <a:gd name="connsiteX21-1979" fmla="*/ 653528 w 1304819"/>
                <a:gd name="connsiteY21-1980" fmla="*/ 0 h 1424419"/>
                <a:gd name="connsiteX0-1981" fmla="*/ 653528 w 1306525"/>
                <a:gd name="connsiteY0-1982" fmla="*/ 0 h 1424419"/>
                <a:gd name="connsiteX1-1983" fmla="*/ 757287 w 1306525"/>
                <a:gd name="connsiteY1-1984" fmla="*/ 32444 h 1424419"/>
                <a:gd name="connsiteX2-1985" fmla="*/ 1206876 w 1306525"/>
                <a:gd name="connsiteY2-1986" fmla="*/ 284945 h 1424419"/>
                <a:gd name="connsiteX3-1987" fmla="*/ 1237706 w 1306525"/>
                <a:gd name="connsiteY3-1988" fmla="*/ 306775 h 1424419"/>
                <a:gd name="connsiteX4-1989" fmla="*/ 1304420 w 1306525"/>
                <a:gd name="connsiteY4-1990" fmla="*/ 434263 h 1424419"/>
                <a:gd name="connsiteX5-1991" fmla="*/ 1305806 w 1306525"/>
                <a:gd name="connsiteY5-1992" fmla="*/ 519922 h 1424419"/>
                <a:gd name="connsiteX6-1993" fmla="*/ 1301746 w 1306525"/>
                <a:gd name="connsiteY6-1994" fmla="*/ 953747 h 1424419"/>
                <a:gd name="connsiteX7-1995" fmla="*/ 1302599 w 1306525"/>
                <a:gd name="connsiteY7-1996" fmla="*/ 1003650 h 1424419"/>
                <a:gd name="connsiteX8-1997" fmla="*/ 1227376 w 1306525"/>
                <a:gd name="connsiteY8-1998" fmla="*/ 1152027 h 1424419"/>
                <a:gd name="connsiteX9-1999" fmla="*/ 1172881 w 1306525"/>
                <a:gd name="connsiteY9-2000" fmla="*/ 1179342 h 1424419"/>
                <a:gd name="connsiteX10-2001" fmla="*/ 792288 w 1306525"/>
                <a:gd name="connsiteY10-2002" fmla="*/ 1385653 h 1424419"/>
                <a:gd name="connsiteX11-2003" fmla="*/ 522686 w 1306525"/>
                <a:gd name="connsiteY11-2004" fmla="*/ 1384922 h 1424419"/>
                <a:gd name="connsiteX12-2005" fmla="*/ 94302 w 1306525"/>
                <a:gd name="connsiteY12-2006" fmla="*/ 1158755 h 1424419"/>
                <a:gd name="connsiteX13-2007" fmla="*/ 39429 w 1306525"/>
                <a:gd name="connsiteY13-2008" fmla="*/ 1117635 h 1424419"/>
                <a:gd name="connsiteX14-2009" fmla="*/ 667 w 1306525"/>
                <a:gd name="connsiteY14-2010" fmla="*/ 999105 h 1424419"/>
                <a:gd name="connsiteX15-2011" fmla="*/ 0 w 1306525"/>
                <a:gd name="connsiteY15-2012" fmla="*/ 972364 h 1424419"/>
                <a:gd name="connsiteX16-2013" fmla="*/ 2496 w 1306525"/>
                <a:gd name="connsiteY16-2014" fmla="*/ 463106 h 1424419"/>
                <a:gd name="connsiteX17-2015" fmla="*/ 2458 w 1306525"/>
                <a:gd name="connsiteY17-2016" fmla="*/ 429563 h 1424419"/>
                <a:gd name="connsiteX18-2017" fmla="*/ 75248 w 1306525"/>
                <a:gd name="connsiteY18-2018" fmla="*/ 303202 h 1424419"/>
                <a:gd name="connsiteX19-2019" fmla="*/ 106293 w 1306525"/>
                <a:gd name="connsiteY19-2020" fmla="*/ 282597 h 1424419"/>
                <a:gd name="connsiteX20-2021" fmla="*/ 541533 w 1306525"/>
                <a:gd name="connsiteY20-2022" fmla="*/ 38110 h 1424419"/>
                <a:gd name="connsiteX21-2023" fmla="*/ 653528 w 1306525"/>
                <a:gd name="connsiteY21-2024" fmla="*/ 0 h 1424419"/>
                <a:gd name="connsiteX0-2025" fmla="*/ 653528 w 1305814"/>
                <a:gd name="connsiteY0-2026" fmla="*/ 0 h 1424419"/>
                <a:gd name="connsiteX1-2027" fmla="*/ 757287 w 1305814"/>
                <a:gd name="connsiteY1-2028" fmla="*/ 32444 h 1424419"/>
                <a:gd name="connsiteX2-2029" fmla="*/ 1206876 w 1305814"/>
                <a:gd name="connsiteY2-2030" fmla="*/ 284945 h 1424419"/>
                <a:gd name="connsiteX3-2031" fmla="*/ 1237706 w 1305814"/>
                <a:gd name="connsiteY3-2032" fmla="*/ 306775 h 1424419"/>
                <a:gd name="connsiteX4-2033" fmla="*/ 1304420 w 1305814"/>
                <a:gd name="connsiteY4-2034" fmla="*/ 434263 h 1424419"/>
                <a:gd name="connsiteX5-2035" fmla="*/ 1305806 w 1305814"/>
                <a:gd name="connsiteY5-2036" fmla="*/ 519922 h 1424419"/>
                <a:gd name="connsiteX6-2037" fmla="*/ 1301746 w 1305814"/>
                <a:gd name="connsiteY6-2038" fmla="*/ 953747 h 1424419"/>
                <a:gd name="connsiteX7-2039" fmla="*/ 1302599 w 1305814"/>
                <a:gd name="connsiteY7-2040" fmla="*/ 1003650 h 1424419"/>
                <a:gd name="connsiteX8-2041" fmla="*/ 1227376 w 1305814"/>
                <a:gd name="connsiteY8-2042" fmla="*/ 1152027 h 1424419"/>
                <a:gd name="connsiteX9-2043" fmla="*/ 1172881 w 1305814"/>
                <a:gd name="connsiteY9-2044" fmla="*/ 1179342 h 1424419"/>
                <a:gd name="connsiteX10-2045" fmla="*/ 792288 w 1305814"/>
                <a:gd name="connsiteY10-2046" fmla="*/ 1385653 h 1424419"/>
                <a:gd name="connsiteX11-2047" fmla="*/ 522686 w 1305814"/>
                <a:gd name="connsiteY11-2048" fmla="*/ 1384922 h 1424419"/>
                <a:gd name="connsiteX12-2049" fmla="*/ 94302 w 1305814"/>
                <a:gd name="connsiteY12-2050" fmla="*/ 1158755 h 1424419"/>
                <a:gd name="connsiteX13-2051" fmla="*/ 39429 w 1305814"/>
                <a:gd name="connsiteY13-2052" fmla="*/ 1117635 h 1424419"/>
                <a:gd name="connsiteX14-2053" fmla="*/ 667 w 1305814"/>
                <a:gd name="connsiteY14-2054" fmla="*/ 999105 h 1424419"/>
                <a:gd name="connsiteX15-2055" fmla="*/ 0 w 1305814"/>
                <a:gd name="connsiteY15-2056" fmla="*/ 972364 h 1424419"/>
                <a:gd name="connsiteX16-2057" fmla="*/ 2496 w 1305814"/>
                <a:gd name="connsiteY16-2058" fmla="*/ 463106 h 1424419"/>
                <a:gd name="connsiteX17-2059" fmla="*/ 2458 w 1305814"/>
                <a:gd name="connsiteY17-2060" fmla="*/ 429563 h 1424419"/>
                <a:gd name="connsiteX18-2061" fmla="*/ 75248 w 1305814"/>
                <a:gd name="connsiteY18-2062" fmla="*/ 303202 h 1424419"/>
                <a:gd name="connsiteX19-2063" fmla="*/ 106293 w 1305814"/>
                <a:gd name="connsiteY19-2064" fmla="*/ 282597 h 1424419"/>
                <a:gd name="connsiteX20-2065" fmla="*/ 541533 w 1305814"/>
                <a:gd name="connsiteY20-2066" fmla="*/ 38110 h 1424419"/>
                <a:gd name="connsiteX21-2067" fmla="*/ 653528 w 1305814"/>
                <a:gd name="connsiteY21-2068" fmla="*/ 0 h 1424419"/>
                <a:gd name="connsiteX0-2069" fmla="*/ 653528 w 1305814"/>
                <a:gd name="connsiteY0-2070" fmla="*/ 0 h 1424419"/>
                <a:gd name="connsiteX1-2071" fmla="*/ 757287 w 1305814"/>
                <a:gd name="connsiteY1-2072" fmla="*/ 32444 h 1424419"/>
                <a:gd name="connsiteX2-2073" fmla="*/ 1206876 w 1305814"/>
                <a:gd name="connsiteY2-2074" fmla="*/ 284945 h 1424419"/>
                <a:gd name="connsiteX3-2075" fmla="*/ 1237706 w 1305814"/>
                <a:gd name="connsiteY3-2076" fmla="*/ 306775 h 1424419"/>
                <a:gd name="connsiteX4-2077" fmla="*/ 1304420 w 1305814"/>
                <a:gd name="connsiteY4-2078" fmla="*/ 434263 h 1424419"/>
                <a:gd name="connsiteX5-2079" fmla="*/ 1305806 w 1305814"/>
                <a:gd name="connsiteY5-2080" fmla="*/ 519922 h 1424419"/>
                <a:gd name="connsiteX6-2081" fmla="*/ 1301746 w 1305814"/>
                <a:gd name="connsiteY6-2082" fmla="*/ 953747 h 1424419"/>
                <a:gd name="connsiteX7-2083" fmla="*/ 1302599 w 1305814"/>
                <a:gd name="connsiteY7-2084" fmla="*/ 1003650 h 1424419"/>
                <a:gd name="connsiteX8-2085" fmla="*/ 1227376 w 1305814"/>
                <a:gd name="connsiteY8-2086" fmla="*/ 1152027 h 1424419"/>
                <a:gd name="connsiteX9-2087" fmla="*/ 1172881 w 1305814"/>
                <a:gd name="connsiteY9-2088" fmla="*/ 1179342 h 1424419"/>
                <a:gd name="connsiteX10-2089" fmla="*/ 792288 w 1305814"/>
                <a:gd name="connsiteY10-2090" fmla="*/ 1385653 h 1424419"/>
                <a:gd name="connsiteX11-2091" fmla="*/ 522686 w 1305814"/>
                <a:gd name="connsiteY11-2092" fmla="*/ 1384922 h 1424419"/>
                <a:gd name="connsiteX12-2093" fmla="*/ 94302 w 1305814"/>
                <a:gd name="connsiteY12-2094" fmla="*/ 1158755 h 1424419"/>
                <a:gd name="connsiteX13-2095" fmla="*/ 39429 w 1305814"/>
                <a:gd name="connsiteY13-2096" fmla="*/ 1117635 h 1424419"/>
                <a:gd name="connsiteX14-2097" fmla="*/ 667 w 1305814"/>
                <a:gd name="connsiteY14-2098" fmla="*/ 999105 h 1424419"/>
                <a:gd name="connsiteX15-2099" fmla="*/ 0 w 1305814"/>
                <a:gd name="connsiteY15-2100" fmla="*/ 972364 h 1424419"/>
                <a:gd name="connsiteX16-2101" fmla="*/ 2496 w 1305814"/>
                <a:gd name="connsiteY16-2102" fmla="*/ 463106 h 1424419"/>
                <a:gd name="connsiteX17-2103" fmla="*/ 2458 w 1305814"/>
                <a:gd name="connsiteY17-2104" fmla="*/ 429563 h 1424419"/>
                <a:gd name="connsiteX18-2105" fmla="*/ 75248 w 1305814"/>
                <a:gd name="connsiteY18-2106" fmla="*/ 303202 h 1424419"/>
                <a:gd name="connsiteX19-2107" fmla="*/ 106293 w 1305814"/>
                <a:gd name="connsiteY19-2108" fmla="*/ 282597 h 1424419"/>
                <a:gd name="connsiteX20-2109" fmla="*/ 541533 w 1305814"/>
                <a:gd name="connsiteY20-2110" fmla="*/ 38110 h 1424419"/>
                <a:gd name="connsiteX21-2111" fmla="*/ 653528 w 1305814"/>
                <a:gd name="connsiteY21-2112" fmla="*/ 0 h 1424419"/>
                <a:gd name="connsiteX0-2113" fmla="*/ 653528 w 1305814"/>
                <a:gd name="connsiteY0-2114" fmla="*/ 0 h 1424419"/>
                <a:gd name="connsiteX1-2115" fmla="*/ 757287 w 1305814"/>
                <a:gd name="connsiteY1-2116" fmla="*/ 32444 h 1424419"/>
                <a:gd name="connsiteX2-2117" fmla="*/ 1206876 w 1305814"/>
                <a:gd name="connsiteY2-2118" fmla="*/ 284945 h 1424419"/>
                <a:gd name="connsiteX3-2119" fmla="*/ 1237706 w 1305814"/>
                <a:gd name="connsiteY3-2120" fmla="*/ 306775 h 1424419"/>
                <a:gd name="connsiteX4-2121" fmla="*/ 1304420 w 1305814"/>
                <a:gd name="connsiteY4-2122" fmla="*/ 434263 h 1424419"/>
                <a:gd name="connsiteX5-2123" fmla="*/ 1305806 w 1305814"/>
                <a:gd name="connsiteY5-2124" fmla="*/ 519922 h 1424419"/>
                <a:gd name="connsiteX6-2125" fmla="*/ 1301746 w 1305814"/>
                <a:gd name="connsiteY6-2126" fmla="*/ 953747 h 1424419"/>
                <a:gd name="connsiteX7-2127" fmla="*/ 1302599 w 1305814"/>
                <a:gd name="connsiteY7-2128" fmla="*/ 1003650 h 1424419"/>
                <a:gd name="connsiteX8-2129" fmla="*/ 1227376 w 1305814"/>
                <a:gd name="connsiteY8-2130" fmla="*/ 1152027 h 1424419"/>
                <a:gd name="connsiteX9-2131" fmla="*/ 1174235 w 1305814"/>
                <a:gd name="connsiteY9-2132" fmla="*/ 1184756 h 1424419"/>
                <a:gd name="connsiteX10-2133" fmla="*/ 792288 w 1305814"/>
                <a:gd name="connsiteY10-2134" fmla="*/ 1385653 h 1424419"/>
                <a:gd name="connsiteX11-2135" fmla="*/ 522686 w 1305814"/>
                <a:gd name="connsiteY11-2136" fmla="*/ 1384922 h 1424419"/>
                <a:gd name="connsiteX12-2137" fmla="*/ 94302 w 1305814"/>
                <a:gd name="connsiteY12-2138" fmla="*/ 1158755 h 1424419"/>
                <a:gd name="connsiteX13-2139" fmla="*/ 39429 w 1305814"/>
                <a:gd name="connsiteY13-2140" fmla="*/ 1117635 h 1424419"/>
                <a:gd name="connsiteX14-2141" fmla="*/ 667 w 1305814"/>
                <a:gd name="connsiteY14-2142" fmla="*/ 999105 h 1424419"/>
                <a:gd name="connsiteX15-2143" fmla="*/ 0 w 1305814"/>
                <a:gd name="connsiteY15-2144" fmla="*/ 972364 h 1424419"/>
                <a:gd name="connsiteX16-2145" fmla="*/ 2496 w 1305814"/>
                <a:gd name="connsiteY16-2146" fmla="*/ 463106 h 1424419"/>
                <a:gd name="connsiteX17-2147" fmla="*/ 2458 w 1305814"/>
                <a:gd name="connsiteY17-2148" fmla="*/ 429563 h 1424419"/>
                <a:gd name="connsiteX18-2149" fmla="*/ 75248 w 1305814"/>
                <a:gd name="connsiteY18-2150" fmla="*/ 303202 h 1424419"/>
                <a:gd name="connsiteX19-2151" fmla="*/ 106293 w 1305814"/>
                <a:gd name="connsiteY19-2152" fmla="*/ 282597 h 1424419"/>
                <a:gd name="connsiteX20-2153" fmla="*/ 541533 w 1305814"/>
                <a:gd name="connsiteY20-2154" fmla="*/ 38110 h 1424419"/>
                <a:gd name="connsiteX21-2155" fmla="*/ 653528 w 1305814"/>
                <a:gd name="connsiteY21-2156" fmla="*/ 0 h 1424419"/>
                <a:gd name="connsiteX0-2157" fmla="*/ 653528 w 1305814"/>
                <a:gd name="connsiteY0-2158" fmla="*/ 0 h 1424419"/>
                <a:gd name="connsiteX1-2159" fmla="*/ 757287 w 1305814"/>
                <a:gd name="connsiteY1-2160" fmla="*/ 32444 h 1424419"/>
                <a:gd name="connsiteX2-2161" fmla="*/ 1206876 w 1305814"/>
                <a:gd name="connsiteY2-2162" fmla="*/ 284945 h 1424419"/>
                <a:gd name="connsiteX3-2163" fmla="*/ 1237706 w 1305814"/>
                <a:gd name="connsiteY3-2164" fmla="*/ 306775 h 1424419"/>
                <a:gd name="connsiteX4-2165" fmla="*/ 1304420 w 1305814"/>
                <a:gd name="connsiteY4-2166" fmla="*/ 434263 h 1424419"/>
                <a:gd name="connsiteX5-2167" fmla="*/ 1305806 w 1305814"/>
                <a:gd name="connsiteY5-2168" fmla="*/ 519922 h 1424419"/>
                <a:gd name="connsiteX6-2169" fmla="*/ 1301746 w 1305814"/>
                <a:gd name="connsiteY6-2170" fmla="*/ 953747 h 1424419"/>
                <a:gd name="connsiteX7-2171" fmla="*/ 1302599 w 1305814"/>
                <a:gd name="connsiteY7-2172" fmla="*/ 1003650 h 1424419"/>
                <a:gd name="connsiteX8-2173" fmla="*/ 1227376 w 1305814"/>
                <a:gd name="connsiteY8-2174" fmla="*/ 1152027 h 1424419"/>
                <a:gd name="connsiteX9-2175" fmla="*/ 1174235 w 1305814"/>
                <a:gd name="connsiteY9-2176" fmla="*/ 1184756 h 1424419"/>
                <a:gd name="connsiteX10-2177" fmla="*/ 792288 w 1305814"/>
                <a:gd name="connsiteY10-2178" fmla="*/ 1385653 h 1424419"/>
                <a:gd name="connsiteX11-2179" fmla="*/ 522686 w 1305814"/>
                <a:gd name="connsiteY11-2180" fmla="*/ 1384922 h 1424419"/>
                <a:gd name="connsiteX12-2181" fmla="*/ 94302 w 1305814"/>
                <a:gd name="connsiteY12-2182" fmla="*/ 1158755 h 1424419"/>
                <a:gd name="connsiteX13-2183" fmla="*/ 39429 w 1305814"/>
                <a:gd name="connsiteY13-2184" fmla="*/ 1117635 h 1424419"/>
                <a:gd name="connsiteX14-2185" fmla="*/ 667 w 1305814"/>
                <a:gd name="connsiteY14-2186" fmla="*/ 999105 h 1424419"/>
                <a:gd name="connsiteX15-2187" fmla="*/ 0 w 1305814"/>
                <a:gd name="connsiteY15-2188" fmla="*/ 972364 h 1424419"/>
                <a:gd name="connsiteX16-2189" fmla="*/ 2496 w 1305814"/>
                <a:gd name="connsiteY16-2190" fmla="*/ 463106 h 1424419"/>
                <a:gd name="connsiteX17-2191" fmla="*/ 2458 w 1305814"/>
                <a:gd name="connsiteY17-2192" fmla="*/ 429563 h 1424419"/>
                <a:gd name="connsiteX18-2193" fmla="*/ 75248 w 1305814"/>
                <a:gd name="connsiteY18-2194" fmla="*/ 303202 h 1424419"/>
                <a:gd name="connsiteX19-2195" fmla="*/ 106293 w 1305814"/>
                <a:gd name="connsiteY19-2196" fmla="*/ 282597 h 1424419"/>
                <a:gd name="connsiteX20-2197" fmla="*/ 541533 w 1305814"/>
                <a:gd name="connsiteY20-2198" fmla="*/ 38110 h 1424419"/>
                <a:gd name="connsiteX21-2199" fmla="*/ 653528 w 1305814"/>
                <a:gd name="connsiteY21-2200" fmla="*/ 0 h 1424419"/>
                <a:gd name="connsiteX0-2201" fmla="*/ 653528 w 1305814"/>
                <a:gd name="connsiteY0-2202" fmla="*/ 0 h 1427408"/>
                <a:gd name="connsiteX1-2203" fmla="*/ 757287 w 1305814"/>
                <a:gd name="connsiteY1-2204" fmla="*/ 32444 h 1427408"/>
                <a:gd name="connsiteX2-2205" fmla="*/ 1206876 w 1305814"/>
                <a:gd name="connsiteY2-2206" fmla="*/ 284945 h 1427408"/>
                <a:gd name="connsiteX3-2207" fmla="*/ 1237706 w 1305814"/>
                <a:gd name="connsiteY3-2208" fmla="*/ 306775 h 1427408"/>
                <a:gd name="connsiteX4-2209" fmla="*/ 1304420 w 1305814"/>
                <a:gd name="connsiteY4-2210" fmla="*/ 434263 h 1427408"/>
                <a:gd name="connsiteX5-2211" fmla="*/ 1305806 w 1305814"/>
                <a:gd name="connsiteY5-2212" fmla="*/ 519922 h 1427408"/>
                <a:gd name="connsiteX6-2213" fmla="*/ 1301746 w 1305814"/>
                <a:gd name="connsiteY6-2214" fmla="*/ 953747 h 1427408"/>
                <a:gd name="connsiteX7-2215" fmla="*/ 1302599 w 1305814"/>
                <a:gd name="connsiteY7-2216" fmla="*/ 1003650 h 1427408"/>
                <a:gd name="connsiteX8-2217" fmla="*/ 1227376 w 1305814"/>
                <a:gd name="connsiteY8-2218" fmla="*/ 1152027 h 1427408"/>
                <a:gd name="connsiteX9-2219" fmla="*/ 1174235 w 1305814"/>
                <a:gd name="connsiteY9-2220" fmla="*/ 1184756 h 1427408"/>
                <a:gd name="connsiteX10-2221" fmla="*/ 792288 w 1305814"/>
                <a:gd name="connsiteY10-2222" fmla="*/ 1385653 h 1427408"/>
                <a:gd name="connsiteX11-2223" fmla="*/ 517719 w 1305814"/>
                <a:gd name="connsiteY11-2224" fmla="*/ 1389889 h 1427408"/>
                <a:gd name="connsiteX12-2225" fmla="*/ 94302 w 1305814"/>
                <a:gd name="connsiteY12-2226" fmla="*/ 1158755 h 1427408"/>
                <a:gd name="connsiteX13-2227" fmla="*/ 39429 w 1305814"/>
                <a:gd name="connsiteY13-2228" fmla="*/ 1117635 h 1427408"/>
                <a:gd name="connsiteX14-2229" fmla="*/ 667 w 1305814"/>
                <a:gd name="connsiteY14-2230" fmla="*/ 999105 h 1427408"/>
                <a:gd name="connsiteX15-2231" fmla="*/ 0 w 1305814"/>
                <a:gd name="connsiteY15-2232" fmla="*/ 972364 h 1427408"/>
                <a:gd name="connsiteX16-2233" fmla="*/ 2496 w 1305814"/>
                <a:gd name="connsiteY16-2234" fmla="*/ 463106 h 1427408"/>
                <a:gd name="connsiteX17-2235" fmla="*/ 2458 w 1305814"/>
                <a:gd name="connsiteY17-2236" fmla="*/ 429563 h 1427408"/>
                <a:gd name="connsiteX18-2237" fmla="*/ 75248 w 1305814"/>
                <a:gd name="connsiteY18-2238" fmla="*/ 303202 h 1427408"/>
                <a:gd name="connsiteX19-2239" fmla="*/ 106293 w 1305814"/>
                <a:gd name="connsiteY19-2240" fmla="*/ 282597 h 1427408"/>
                <a:gd name="connsiteX20-2241" fmla="*/ 541533 w 1305814"/>
                <a:gd name="connsiteY20-2242" fmla="*/ 38110 h 1427408"/>
                <a:gd name="connsiteX21-2243" fmla="*/ 653528 w 1305814"/>
                <a:gd name="connsiteY21-2244" fmla="*/ 0 h 1427408"/>
                <a:gd name="connsiteX0-2245" fmla="*/ 653528 w 1305814"/>
                <a:gd name="connsiteY0-2246" fmla="*/ 0 h 1427408"/>
                <a:gd name="connsiteX1-2247" fmla="*/ 757287 w 1305814"/>
                <a:gd name="connsiteY1-2248" fmla="*/ 32444 h 1427408"/>
                <a:gd name="connsiteX2-2249" fmla="*/ 1206876 w 1305814"/>
                <a:gd name="connsiteY2-2250" fmla="*/ 284945 h 1427408"/>
                <a:gd name="connsiteX3-2251" fmla="*/ 1237706 w 1305814"/>
                <a:gd name="connsiteY3-2252" fmla="*/ 306775 h 1427408"/>
                <a:gd name="connsiteX4-2253" fmla="*/ 1304420 w 1305814"/>
                <a:gd name="connsiteY4-2254" fmla="*/ 434263 h 1427408"/>
                <a:gd name="connsiteX5-2255" fmla="*/ 1305806 w 1305814"/>
                <a:gd name="connsiteY5-2256" fmla="*/ 519922 h 1427408"/>
                <a:gd name="connsiteX6-2257" fmla="*/ 1301746 w 1305814"/>
                <a:gd name="connsiteY6-2258" fmla="*/ 953747 h 1427408"/>
                <a:gd name="connsiteX7-2259" fmla="*/ 1302599 w 1305814"/>
                <a:gd name="connsiteY7-2260" fmla="*/ 1003650 h 1427408"/>
                <a:gd name="connsiteX8-2261" fmla="*/ 1227376 w 1305814"/>
                <a:gd name="connsiteY8-2262" fmla="*/ 1152027 h 1427408"/>
                <a:gd name="connsiteX9-2263" fmla="*/ 1174235 w 1305814"/>
                <a:gd name="connsiteY9-2264" fmla="*/ 1184756 h 1427408"/>
                <a:gd name="connsiteX10-2265" fmla="*/ 792288 w 1305814"/>
                <a:gd name="connsiteY10-2266" fmla="*/ 1385653 h 1427408"/>
                <a:gd name="connsiteX11-2267" fmla="*/ 517719 w 1305814"/>
                <a:gd name="connsiteY11-2268" fmla="*/ 1389889 h 1427408"/>
                <a:gd name="connsiteX12-2269" fmla="*/ 94302 w 1305814"/>
                <a:gd name="connsiteY12-2270" fmla="*/ 1158755 h 1427408"/>
                <a:gd name="connsiteX13-2271" fmla="*/ 39429 w 1305814"/>
                <a:gd name="connsiteY13-2272" fmla="*/ 1117635 h 1427408"/>
                <a:gd name="connsiteX14-2273" fmla="*/ 667 w 1305814"/>
                <a:gd name="connsiteY14-2274" fmla="*/ 999105 h 1427408"/>
                <a:gd name="connsiteX15-2275" fmla="*/ 0 w 1305814"/>
                <a:gd name="connsiteY15-2276" fmla="*/ 972364 h 1427408"/>
                <a:gd name="connsiteX16-2277" fmla="*/ 2496 w 1305814"/>
                <a:gd name="connsiteY16-2278" fmla="*/ 463106 h 1427408"/>
                <a:gd name="connsiteX17-2279" fmla="*/ 2458 w 1305814"/>
                <a:gd name="connsiteY17-2280" fmla="*/ 429563 h 1427408"/>
                <a:gd name="connsiteX18-2281" fmla="*/ 75248 w 1305814"/>
                <a:gd name="connsiteY18-2282" fmla="*/ 303202 h 1427408"/>
                <a:gd name="connsiteX19-2283" fmla="*/ 106293 w 1305814"/>
                <a:gd name="connsiteY19-2284" fmla="*/ 282597 h 1427408"/>
                <a:gd name="connsiteX20-2285" fmla="*/ 541533 w 1305814"/>
                <a:gd name="connsiteY20-2286" fmla="*/ 38110 h 1427408"/>
                <a:gd name="connsiteX21-2287" fmla="*/ 653528 w 1305814"/>
                <a:gd name="connsiteY21-2288" fmla="*/ 0 h 1427408"/>
                <a:gd name="connsiteX0-2289" fmla="*/ 653528 w 1305814"/>
                <a:gd name="connsiteY0-2290" fmla="*/ 0 h 1421591"/>
                <a:gd name="connsiteX1-2291" fmla="*/ 757287 w 1305814"/>
                <a:gd name="connsiteY1-2292" fmla="*/ 32444 h 1421591"/>
                <a:gd name="connsiteX2-2293" fmla="*/ 1206876 w 1305814"/>
                <a:gd name="connsiteY2-2294" fmla="*/ 284945 h 1421591"/>
                <a:gd name="connsiteX3-2295" fmla="*/ 1237706 w 1305814"/>
                <a:gd name="connsiteY3-2296" fmla="*/ 306775 h 1421591"/>
                <a:gd name="connsiteX4-2297" fmla="*/ 1304420 w 1305814"/>
                <a:gd name="connsiteY4-2298" fmla="*/ 434263 h 1421591"/>
                <a:gd name="connsiteX5-2299" fmla="*/ 1305806 w 1305814"/>
                <a:gd name="connsiteY5-2300" fmla="*/ 519922 h 1421591"/>
                <a:gd name="connsiteX6-2301" fmla="*/ 1301746 w 1305814"/>
                <a:gd name="connsiteY6-2302" fmla="*/ 953747 h 1421591"/>
                <a:gd name="connsiteX7-2303" fmla="*/ 1302599 w 1305814"/>
                <a:gd name="connsiteY7-2304" fmla="*/ 1003650 h 1421591"/>
                <a:gd name="connsiteX8-2305" fmla="*/ 1227376 w 1305814"/>
                <a:gd name="connsiteY8-2306" fmla="*/ 1152027 h 1421591"/>
                <a:gd name="connsiteX9-2307" fmla="*/ 1174235 w 1305814"/>
                <a:gd name="connsiteY9-2308" fmla="*/ 1184756 h 1421591"/>
                <a:gd name="connsiteX10-2309" fmla="*/ 792288 w 1305814"/>
                <a:gd name="connsiteY10-2310" fmla="*/ 1385653 h 1421591"/>
                <a:gd name="connsiteX11-2311" fmla="*/ 502818 w 1305814"/>
                <a:gd name="connsiteY11-2312" fmla="*/ 1379955 h 1421591"/>
                <a:gd name="connsiteX12-2313" fmla="*/ 94302 w 1305814"/>
                <a:gd name="connsiteY12-2314" fmla="*/ 1158755 h 1421591"/>
                <a:gd name="connsiteX13-2315" fmla="*/ 39429 w 1305814"/>
                <a:gd name="connsiteY13-2316" fmla="*/ 1117635 h 1421591"/>
                <a:gd name="connsiteX14-2317" fmla="*/ 667 w 1305814"/>
                <a:gd name="connsiteY14-2318" fmla="*/ 999105 h 1421591"/>
                <a:gd name="connsiteX15-2319" fmla="*/ 0 w 1305814"/>
                <a:gd name="connsiteY15-2320" fmla="*/ 972364 h 1421591"/>
                <a:gd name="connsiteX16-2321" fmla="*/ 2496 w 1305814"/>
                <a:gd name="connsiteY16-2322" fmla="*/ 463106 h 1421591"/>
                <a:gd name="connsiteX17-2323" fmla="*/ 2458 w 1305814"/>
                <a:gd name="connsiteY17-2324" fmla="*/ 429563 h 1421591"/>
                <a:gd name="connsiteX18-2325" fmla="*/ 75248 w 1305814"/>
                <a:gd name="connsiteY18-2326" fmla="*/ 303202 h 1421591"/>
                <a:gd name="connsiteX19-2327" fmla="*/ 106293 w 1305814"/>
                <a:gd name="connsiteY19-2328" fmla="*/ 282597 h 1421591"/>
                <a:gd name="connsiteX20-2329" fmla="*/ 541533 w 1305814"/>
                <a:gd name="connsiteY20-2330" fmla="*/ 38110 h 1421591"/>
                <a:gd name="connsiteX21-2331" fmla="*/ 653528 w 1305814"/>
                <a:gd name="connsiteY21-2332" fmla="*/ 0 h 1421591"/>
                <a:gd name="connsiteX0-2333" fmla="*/ 653528 w 1305814"/>
                <a:gd name="connsiteY0-2334" fmla="*/ 0 h 1423589"/>
                <a:gd name="connsiteX1-2335" fmla="*/ 757287 w 1305814"/>
                <a:gd name="connsiteY1-2336" fmla="*/ 32444 h 1423589"/>
                <a:gd name="connsiteX2-2337" fmla="*/ 1206876 w 1305814"/>
                <a:gd name="connsiteY2-2338" fmla="*/ 284945 h 1423589"/>
                <a:gd name="connsiteX3-2339" fmla="*/ 1237706 w 1305814"/>
                <a:gd name="connsiteY3-2340" fmla="*/ 306775 h 1423589"/>
                <a:gd name="connsiteX4-2341" fmla="*/ 1304420 w 1305814"/>
                <a:gd name="connsiteY4-2342" fmla="*/ 434263 h 1423589"/>
                <a:gd name="connsiteX5-2343" fmla="*/ 1305806 w 1305814"/>
                <a:gd name="connsiteY5-2344" fmla="*/ 519922 h 1423589"/>
                <a:gd name="connsiteX6-2345" fmla="*/ 1301746 w 1305814"/>
                <a:gd name="connsiteY6-2346" fmla="*/ 953747 h 1423589"/>
                <a:gd name="connsiteX7-2347" fmla="*/ 1302599 w 1305814"/>
                <a:gd name="connsiteY7-2348" fmla="*/ 1003650 h 1423589"/>
                <a:gd name="connsiteX8-2349" fmla="*/ 1227376 w 1305814"/>
                <a:gd name="connsiteY8-2350" fmla="*/ 1152027 h 1423589"/>
                <a:gd name="connsiteX9-2351" fmla="*/ 1174235 w 1305814"/>
                <a:gd name="connsiteY9-2352" fmla="*/ 1184756 h 1423589"/>
                <a:gd name="connsiteX10-2353" fmla="*/ 792288 w 1305814"/>
                <a:gd name="connsiteY10-2354" fmla="*/ 1385653 h 1423589"/>
                <a:gd name="connsiteX11-2355" fmla="*/ 502818 w 1305814"/>
                <a:gd name="connsiteY11-2356" fmla="*/ 1379955 h 1423589"/>
                <a:gd name="connsiteX12-2357" fmla="*/ 94302 w 1305814"/>
                <a:gd name="connsiteY12-2358" fmla="*/ 1158755 h 1423589"/>
                <a:gd name="connsiteX13-2359" fmla="*/ 39429 w 1305814"/>
                <a:gd name="connsiteY13-2360" fmla="*/ 1117635 h 1423589"/>
                <a:gd name="connsiteX14-2361" fmla="*/ 667 w 1305814"/>
                <a:gd name="connsiteY14-2362" fmla="*/ 999105 h 1423589"/>
                <a:gd name="connsiteX15-2363" fmla="*/ 0 w 1305814"/>
                <a:gd name="connsiteY15-2364" fmla="*/ 972364 h 1423589"/>
                <a:gd name="connsiteX16-2365" fmla="*/ 2496 w 1305814"/>
                <a:gd name="connsiteY16-2366" fmla="*/ 463106 h 1423589"/>
                <a:gd name="connsiteX17-2367" fmla="*/ 2458 w 1305814"/>
                <a:gd name="connsiteY17-2368" fmla="*/ 429563 h 1423589"/>
                <a:gd name="connsiteX18-2369" fmla="*/ 75248 w 1305814"/>
                <a:gd name="connsiteY18-2370" fmla="*/ 303202 h 1423589"/>
                <a:gd name="connsiteX19-2371" fmla="*/ 106293 w 1305814"/>
                <a:gd name="connsiteY19-2372" fmla="*/ 282597 h 1423589"/>
                <a:gd name="connsiteX20-2373" fmla="*/ 541533 w 1305814"/>
                <a:gd name="connsiteY20-2374" fmla="*/ 38110 h 1423589"/>
                <a:gd name="connsiteX21-2375" fmla="*/ 653528 w 1305814"/>
                <a:gd name="connsiteY21-2376" fmla="*/ 0 h 142358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  <a:cxn ang="0">
                  <a:pos x="connsiteX15-31" y="connsiteY15-32"/>
                </a:cxn>
                <a:cxn ang="0">
                  <a:pos x="connsiteX16-33" y="connsiteY16-34"/>
                </a:cxn>
                <a:cxn ang="0">
                  <a:pos x="connsiteX17-35" y="connsiteY17-36"/>
                </a:cxn>
                <a:cxn ang="0">
                  <a:pos x="connsiteX18-37" y="connsiteY18-38"/>
                </a:cxn>
                <a:cxn ang="0">
                  <a:pos x="connsiteX19-39" y="connsiteY19-40"/>
                </a:cxn>
                <a:cxn ang="0">
                  <a:pos x="connsiteX20-41" y="connsiteY20-42"/>
                </a:cxn>
                <a:cxn ang="0">
                  <a:pos x="connsiteX21-43" y="connsiteY21-44"/>
                </a:cxn>
              </a:cxnLst>
              <a:rect l="l" t="t" r="r" b="b"/>
              <a:pathLst>
                <a:path w="1305814" h="1423589">
                  <a:moveTo>
                    <a:pt x="653528" y="0"/>
                  </a:moveTo>
                  <a:cubicBezTo>
                    <a:pt x="684553" y="-1"/>
                    <a:pt x="736057" y="24011"/>
                    <a:pt x="757287" y="32444"/>
                  </a:cubicBezTo>
                  <a:lnTo>
                    <a:pt x="1206876" y="284945"/>
                  </a:lnTo>
                  <a:cubicBezTo>
                    <a:pt x="1213399" y="291230"/>
                    <a:pt x="1233090" y="301119"/>
                    <a:pt x="1237706" y="306775"/>
                  </a:cubicBezTo>
                  <a:cubicBezTo>
                    <a:pt x="1285405" y="341141"/>
                    <a:pt x="1301367" y="360355"/>
                    <a:pt x="1304420" y="434263"/>
                  </a:cubicBezTo>
                  <a:cubicBezTo>
                    <a:pt x="1306256" y="435452"/>
                    <a:pt x="1303756" y="518852"/>
                    <a:pt x="1305806" y="519922"/>
                  </a:cubicBezTo>
                  <a:cubicBezTo>
                    <a:pt x="1306028" y="563787"/>
                    <a:pt x="1301771" y="907207"/>
                    <a:pt x="1301746" y="953747"/>
                  </a:cubicBezTo>
                  <a:cubicBezTo>
                    <a:pt x="1301579" y="970833"/>
                    <a:pt x="1302766" y="986564"/>
                    <a:pt x="1302599" y="1003650"/>
                  </a:cubicBezTo>
                  <a:cubicBezTo>
                    <a:pt x="1298075" y="1097264"/>
                    <a:pt x="1299308" y="1117497"/>
                    <a:pt x="1227376" y="1152027"/>
                  </a:cubicBezTo>
                  <a:cubicBezTo>
                    <a:pt x="1229069" y="1151612"/>
                    <a:pt x="1262992" y="1133636"/>
                    <a:pt x="1174235" y="1184756"/>
                  </a:cubicBezTo>
                  <a:cubicBezTo>
                    <a:pt x="1102911" y="1225835"/>
                    <a:pt x="986013" y="1283805"/>
                    <a:pt x="792288" y="1385653"/>
                  </a:cubicBezTo>
                  <a:cubicBezTo>
                    <a:pt x="702978" y="1424034"/>
                    <a:pt x="634560" y="1449454"/>
                    <a:pt x="502818" y="1379955"/>
                  </a:cubicBezTo>
                  <a:cubicBezTo>
                    <a:pt x="358670" y="1301859"/>
                    <a:pt x="241278" y="1242506"/>
                    <a:pt x="94302" y="1158755"/>
                  </a:cubicBezTo>
                  <a:cubicBezTo>
                    <a:pt x="64301" y="1138833"/>
                    <a:pt x="61069" y="1137739"/>
                    <a:pt x="39429" y="1117635"/>
                  </a:cubicBezTo>
                  <a:cubicBezTo>
                    <a:pt x="9399" y="1091481"/>
                    <a:pt x="81" y="1056313"/>
                    <a:pt x="667" y="999105"/>
                  </a:cubicBezTo>
                  <a:cubicBezTo>
                    <a:pt x="445" y="990191"/>
                    <a:pt x="222" y="981278"/>
                    <a:pt x="0" y="972364"/>
                  </a:cubicBezTo>
                  <a:lnTo>
                    <a:pt x="2496" y="463106"/>
                  </a:lnTo>
                  <a:cubicBezTo>
                    <a:pt x="2483" y="451925"/>
                    <a:pt x="2471" y="440744"/>
                    <a:pt x="2458" y="429563"/>
                  </a:cubicBezTo>
                  <a:cubicBezTo>
                    <a:pt x="2770" y="365277"/>
                    <a:pt x="14732" y="348090"/>
                    <a:pt x="75248" y="303202"/>
                  </a:cubicBezTo>
                  <a:lnTo>
                    <a:pt x="106293" y="282597"/>
                  </a:lnTo>
                  <a:lnTo>
                    <a:pt x="541533" y="38110"/>
                  </a:lnTo>
                  <a:cubicBezTo>
                    <a:pt x="582751" y="12487"/>
                    <a:pt x="613897" y="0"/>
                    <a:pt x="653528" y="0"/>
                  </a:cubicBezTo>
                  <a:close/>
                </a:path>
              </a:pathLst>
            </a:custGeom>
            <a:solidFill>
              <a:srgbClr val="E7E7E7"/>
            </a:solidFill>
            <a:ln w="15875">
              <a:gradFill>
                <a:gsLst>
                  <a:gs pos="5000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>
                      <a:lumMod val="75000"/>
                    </a:schemeClr>
                  </a:gs>
                  <a:gs pos="0">
                    <a:schemeClr val="accent1">
                      <a:lumMod val="60000"/>
                      <a:lumOff val="40000"/>
                    </a:schemeClr>
                  </a:gs>
                </a:gsLst>
                <a:lin ang="8100000" scaled="0"/>
              </a:gradFill>
            </a:ln>
            <a:effectLst>
              <a:innerShdw blurRad="266700" dist="203200" dir="18900000">
                <a:prstClr val="black">
                  <a:alpha val="2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en-US" altLang="zh-CN" sz="2400" dirty="0" smtClean="0">
                  <a:solidFill>
                    <a:schemeClr val="tx1"/>
                  </a:solidFill>
                  <a:latin typeface="Impact" panose="020B0806030902050204" pitchFamily="34" charset="0"/>
                </a:rPr>
                <a:t>1</a:t>
              </a:r>
              <a:endParaRPr lang="zh-CN" altLang="en-US" sz="2400" dirty="0">
                <a:solidFill>
                  <a:schemeClr val="tx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3401001" y="2695306"/>
            <a:ext cx="1184417" cy="1057099"/>
            <a:chOff x="2458413" y="2470248"/>
            <a:chExt cx="1184417" cy="1057099"/>
          </a:xfrm>
        </p:grpSpPr>
        <p:grpSp>
          <p:nvGrpSpPr>
            <p:cNvPr id="61" name="组合 60"/>
            <p:cNvGrpSpPr/>
            <p:nvPr/>
          </p:nvGrpSpPr>
          <p:grpSpPr>
            <a:xfrm>
              <a:off x="2686825" y="2470248"/>
              <a:ext cx="956005" cy="1042231"/>
              <a:chOff x="2757853" y="2668927"/>
              <a:chExt cx="1099775" cy="1198967"/>
            </a:xfrm>
          </p:grpSpPr>
          <p:sp>
            <p:nvSpPr>
              <p:cNvPr id="12" name="矩形 10"/>
              <p:cNvSpPr>
                <a:spLocks noChangeAspect="1"/>
              </p:cNvSpPr>
              <p:nvPr/>
            </p:nvSpPr>
            <p:spPr>
              <a:xfrm>
                <a:off x="2757853" y="2668927"/>
                <a:ext cx="1099775" cy="1198967"/>
              </a:xfrm>
              <a:custGeom>
                <a:avLst/>
                <a:gdLst>
                  <a:gd name="connsiteX0" fmla="*/ 653528 w 1305333"/>
                  <a:gd name="connsiteY0" fmla="*/ 0 h 1424419"/>
                  <a:gd name="connsiteX1" fmla="*/ 757287 w 1305333"/>
                  <a:gd name="connsiteY1" fmla="*/ 32444 h 1424419"/>
                  <a:gd name="connsiteX2" fmla="*/ 1206876 w 1305333"/>
                  <a:gd name="connsiteY2" fmla="*/ 284945 h 1424419"/>
                  <a:gd name="connsiteX3" fmla="*/ 1233464 w 1305333"/>
                  <a:gd name="connsiteY3" fmla="*/ 306775 h 1424419"/>
                  <a:gd name="connsiteX4" fmla="*/ 1299728 w 1305333"/>
                  <a:gd name="connsiteY4" fmla="*/ 452301 h 1424419"/>
                  <a:gd name="connsiteX5" fmla="*/ 1303099 w 1305333"/>
                  <a:gd name="connsiteY5" fmla="*/ 495558 h 1424419"/>
                  <a:gd name="connsiteX6" fmla="*/ 1303099 w 1305333"/>
                  <a:gd name="connsiteY6" fmla="*/ 952393 h 1424419"/>
                  <a:gd name="connsiteX7" fmla="*/ 1299356 w 1305333"/>
                  <a:gd name="connsiteY7" fmla="*/ 974248 h 1424419"/>
                  <a:gd name="connsiteX8" fmla="*/ 1193590 w 1305333"/>
                  <a:gd name="connsiteY8" fmla="*/ 1159518 h 1424419"/>
                  <a:gd name="connsiteX9" fmla="*/ 1188747 w 1305333"/>
                  <a:gd name="connsiteY9" fmla="*/ 1163476 h 1424419"/>
                  <a:gd name="connsiteX10" fmla="*/ 792288 w 1305333"/>
                  <a:gd name="connsiteY10" fmla="*/ 1385653 h 1424419"/>
                  <a:gd name="connsiteX11" fmla="*/ 522686 w 1305333"/>
                  <a:gd name="connsiteY11" fmla="*/ 1384922 h 1424419"/>
                  <a:gd name="connsiteX12" fmla="*/ 80344 w 1305333"/>
                  <a:gd name="connsiteY12" fmla="*/ 1139323 h 1424419"/>
                  <a:gd name="connsiteX13" fmla="*/ 68397 w 1305333"/>
                  <a:gd name="connsiteY13" fmla="*/ 1130059 h 1424419"/>
                  <a:gd name="connsiteX14" fmla="*/ 667 w 1305333"/>
                  <a:gd name="connsiteY14" fmla="*/ 999105 h 1424419"/>
                  <a:gd name="connsiteX15" fmla="*/ 0 w 1305333"/>
                  <a:gd name="connsiteY15" fmla="*/ 972364 h 1424419"/>
                  <a:gd name="connsiteX16" fmla="*/ 2496 w 1305333"/>
                  <a:gd name="connsiteY16" fmla="*/ 463106 h 1424419"/>
                  <a:gd name="connsiteX17" fmla="*/ 2458 w 1305333"/>
                  <a:gd name="connsiteY17" fmla="*/ 429563 h 1424419"/>
                  <a:gd name="connsiteX18" fmla="*/ 75248 w 1305333"/>
                  <a:gd name="connsiteY18" fmla="*/ 303202 h 1424419"/>
                  <a:gd name="connsiteX19" fmla="*/ 103465 w 1305333"/>
                  <a:gd name="connsiteY19" fmla="*/ 288252 h 1424419"/>
                  <a:gd name="connsiteX20" fmla="*/ 541533 w 1305333"/>
                  <a:gd name="connsiteY20" fmla="*/ 38110 h 1424419"/>
                  <a:gd name="connsiteX21" fmla="*/ 653528 w 1305333"/>
                  <a:gd name="connsiteY21" fmla="*/ 0 h 1424419"/>
                  <a:gd name="connsiteX0-1" fmla="*/ 653528 w 1305333"/>
                  <a:gd name="connsiteY0-2" fmla="*/ 0 h 1424419"/>
                  <a:gd name="connsiteX1-3" fmla="*/ 757287 w 1305333"/>
                  <a:gd name="connsiteY1-4" fmla="*/ 32444 h 1424419"/>
                  <a:gd name="connsiteX2-5" fmla="*/ 1206876 w 1305333"/>
                  <a:gd name="connsiteY2-6" fmla="*/ 284945 h 1424419"/>
                  <a:gd name="connsiteX3-7" fmla="*/ 1233464 w 1305333"/>
                  <a:gd name="connsiteY3-8" fmla="*/ 306775 h 1424419"/>
                  <a:gd name="connsiteX4-9" fmla="*/ 1301712 w 1305333"/>
                  <a:gd name="connsiteY4-10" fmla="*/ 442384 h 1424419"/>
                  <a:gd name="connsiteX5-11" fmla="*/ 1303099 w 1305333"/>
                  <a:gd name="connsiteY5-12" fmla="*/ 495558 h 1424419"/>
                  <a:gd name="connsiteX6-13" fmla="*/ 1303099 w 1305333"/>
                  <a:gd name="connsiteY6-14" fmla="*/ 952393 h 1424419"/>
                  <a:gd name="connsiteX7-15" fmla="*/ 1299356 w 1305333"/>
                  <a:gd name="connsiteY7-16" fmla="*/ 974248 h 1424419"/>
                  <a:gd name="connsiteX8-17" fmla="*/ 1193590 w 1305333"/>
                  <a:gd name="connsiteY8-18" fmla="*/ 1159518 h 1424419"/>
                  <a:gd name="connsiteX9-19" fmla="*/ 1188747 w 1305333"/>
                  <a:gd name="connsiteY9-20" fmla="*/ 1163476 h 1424419"/>
                  <a:gd name="connsiteX10-21" fmla="*/ 792288 w 1305333"/>
                  <a:gd name="connsiteY10-22" fmla="*/ 1385653 h 1424419"/>
                  <a:gd name="connsiteX11-23" fmla="*/ 522686 w 1305333"/>
                  <a:gd name="connsiteY11-24" fmla="*/ 1384922 h 1424419"/>
                  <a:gd name="connsiteX12-25" fmla="*/ 80344 w 1305333"/>
                  <a:gd name="connsiteY12-26" fmla="*/ 1139323 h 1424419"/>
                  <a:gd name="connsiteX13-27" fmla="*/ 68397 w 1305333"/>
                  <a:gd name="connsiteY13-28" fmla="*/ 1130059 h 1424419"/>
                  <a:gd name="connsiteX14-29" fmla="*/ 667 w 1305333"/>
                  <a:gd name="connsiteY14-30" fmla="*/ 999105 h 1424419"/>
                  <a:gd name="connsiteX15-31" fmla="*/ 0 w 1305333"/>
                  <a:gd name="connsiteY15-32" fmla="*/ 972364 h 1424419"/>
                  <a:gd name="connsiteX16-33" fmla="*/ 2496 w 1305333"/>
                  <a:gd name="connsiteY16-34" fmla="*/ 463106 h 1424419"/>
                  <a:gd name="connsiteX17-35" fmla="*/ 2458 w 1305333"/>
                  <a:gd name="connsiteY17-36" fmla="*/ 429563 h 1424419"/>
                  <a:gd name="connsiteX18-37" fmla="*/ 75248 w 1305333"/>
                  <a:gd name="connsiteY18-38" fmla="*/ 303202 h 1424419"/>
                  <a:gd name="connsiteX19-39" fmla="*/ 103465 w 1305333"/>
                  <a:gd name="connsiteY19-40" fmla="*/ 288252 h 1424419"/>
                  <a:gd name="connsiteX20-41" fmla="*/ 541533 w 1305333"/>
                  <a:gd name="connsiteY20-42" fmla="*/ 38110 h 1424419"/>
                  <a:gd name="connsiteX21-43" fmla="*/ 653528 w 1305333"/>
                  <a:gd name="connsiteY21-44" fmla="*/ 0 h 1424419"/>
                  <a:gd name="connsiteX0-45" fmla="*/ 653528 w 1305333"/>
                  <a:gd name="connsiteY0-46" fmla="*/ 0 h 1424419"/>
                  <a:gd name="connsiteX1-47" fmla="*/ 757287 w 1305333"/>
                  <a:gd name="connsiteY1-48" fmla="*/ 32444 h 1424419"/>
                  <a:gd name="connsiteX2-49" fmla="*/ 1206876 w 1305333"/>
                  <a:gd name="connsiteY2-50" fmla="*/ 284945 h 1424419"/>
                  <a:gd name="connsiteX3-51" fmla="*/ 1233464 w 1305333"/>
                  <a:gd name="connsiteY3-52" fmla="*/ 306775 h 1424419"/>
                  <a:gd name="connsiteX4-53" fmla="*/ 1301712 w 1305333"/>
                  <a:gd name="connsiteY4-54" fmla="*/ 442384 h 1424419"/>
                  <a:gd name="connsiteX5-55" fmla="*/ 1303099 w 1305333"/>
                  <a:gd name="connsiteY5-56" fmla="*/ 495558 h 1424419"/>
                  <a:gd name="connsiteX6-57" fmla="*/ 1303099 w 1305333"/>
                  <a:gd name="connsiteY6-58" fmla="*/ 952393 h 1424419"/>
                  <a:gd name="connsiteX7-59" fmla="*/ 1299356 w 1305333"/>
                  <a:gd name="connsiteY7-60" fmla="*/ 974248 h 1424419"/>
                  <a:gd name="connsiteX8-61" fmla="*/ 1193590 w 1305333"/>
                  <a:gd name="connsiteY8-62" fmla="*/ 1159518 h 1424419"/>
                  <a:gd name="connsiteX9-63" fmla="*/ 1188747 w 1305333"/>
                  <a:gd name="connsiteY9-64" fmla="*/ 1163476 h 1424419"/>
                  <a:gd name="connsiteX10-65" fmla="*/ 792288 w 1305333"/>
                  <a:gd name="connsiteY10-66" fmla="*/ 1385653 h 1424419"/>
                  <a:gd name="connsiteX11-67" fmla="*/ 522686 w 1305333"/>
                  <a:gd name="connsiteY11-68" fmla="*/ 1384922 h 1424419"/>
                  <a:gd name="connsiteX12-69" fmla="*/ 80344 w 1305333"/>
                  <a:gd name="connsiteY12-70" fmla="*/ 1139323 h 1424419"/>
                  <a:gd name="connsiteX13-71" fmla="*/ 68397 w 1305333"/>
                  <a:gd name="connsiteY13-72" fmla="*/ 1130059 h 1424419"/>
                  <a:gd name="connsiteX14-73" fmla="*/ 667 w 1305333"/>
                  <a:gd name="connsiteY14-74" fmla="*/ 999105 h 1424419"/>
                  <a:gd name="connsiteX15-75" fmla="*/ 0 w 1305333"/>
                  <a:gd name="connsiteY15-76" fmla="*/ 972364 h 1424419"/>
                  <a:gd name="connsiteX16-77" fmla="*/ 2496 w 1305333"/>
                  <a:gd name="connsiteY16-78" fmla="*/ 463106 h 1424419"/>
                  <a:gd name="connsiteX17-79" fmla="*/ 2458 w 1305333"/>
                  <a:gd name="connsiteY17-80" fmla="*/ 429563 h 1424419"/>
                  <a:gd name="connsiteX18-81" fmla="*/ 75248 w 1305333"/>
                  <a:gd name="connsiteY18-82" fmla="*/ 303202 h 1424419"/>
                  <a:gd name="connsiteX19-83" fmla="*/ 103465 w 1305333"/>
                  <a:gd name="connsiteY19-84" fmla="*/ 288252 h 1424419"/>
                  <a:gd name="connsiteX20-85" fmla="*/ 541533 w 1305333"/>
                  <a:gd name="connsiteY20-86" fmla="*/ 38110 h 1424419"/>
                  <a:gd name="connsiteX21-87" fmla="*/ 653528 w 1305333"/>
                  <a:gd name="connsiteY21-88" fmla="*/ 0 h 1424419"/>
                  <a:gd name="connsiteX0-89" fmla="*/ 653528 w 1306046"/>
                  <a:gd name="connsiteY0-90" fmla="*/ 0 h 1424419"/>
                  <a:gd name="connsiteX1-91" fmla="*/ 757287 w 1306046"/>
                  <a:gd name="connsiteY1-92" fmla="*/ 32444 h 1424419"/>
                  <a:gd name="connsiteX2-93" fmla="*/ 1206876 w 1306046"/>
                  <a:gd name="connsiteY2-94" fmla="*/ 284945 h 1424419"/>
                  <a:gd name="connsiteX3-95" fmla="*/ 1233464 w 1306046"/>
                  <a:gd name="connsiteY3-96" fmla="*/ 306775 h 1424419"/>
                  <a:gd name="connsiteX4-97" fmla="*/ 1301712 w 1306046"/>
                  <a:gd name="connsiteY4-98" fmla="*/ 442384 h 1424419"/>
                  <a:gd name="connsiteX5-99" fmla="*/ 1303099 w 1306046"/>
                  <a:gd name="connsiteY5-100" fmla="*/ 495558 h 1424419"/>
                  <a:gd name="connsiteX6-101" fmla="*/ 1303099 w 1306046"/>
                  <a:gd name="connsiteY6-102" fmla="*/ 952393 h 1424419"/>
                  <a:gd name="connsiteX7-103" fmla="*/ 1305306 w 1306046"/>
                  <a:gd name="connsiteY7-104" fmla="*/ 990115 h 1424419"/>
                  <a:gd name="connsiteX8-105" fmla="*/ 1193590 w 1306046"/>
                  <a:gd name="connsiteY8-106" fmla="*/ 1159518 h 1424419"/>
                  <a:gd name="connsiteX9-107" fmla="*/ 1188747 w 1306046"/>
                  <a:gd name="connsiteY9-108" fmla="*/ 1163476 h 1424419"/>
                  <a:gd name="connsiteX10-109" fmla="*/ 792288 w 1306046"/>
                  <a:gd name="connsiteY10-110" fmla="*/ 1385653 h 1424419"/>
                  <a:gd name="connsiteX11-111" fmla="*/ 522686 w 1306046"/>
                  <a:gd name="connsiteY11-112" fmla="*/ 1384922 h 1424419"/>
                  <a:gd name="connsiteX12-113" fmla="*/ 80344 w 1306046"/>
                  <a:gd name="connsiteY12-114" fmla="*/ 1139323 h 1424419"/>
                  <a:gd name="connsiteX13-115" fmla="*/ 68397 w 1306046"/>
                  <a:gd name="connsiteY13-116" fmla="*/ 1130059 h 1424419"/>
                  <a:gd name="connsiteX14-117" fmla="*/ 667 w 1306046"/>
                  <a:gd name="connsiteY14-118" fmla="*/ 999105 h 1424419"/>
                  <a:gd name="connsiteX15-119" fmla="*/ 0 w 1306046"/>
                  <a:gd name="connsiteY15-120" fmla="*/ 972364 h 1424419"/>
                  <a:gd name="connsiteX16-121" fmla="*/ 2496 w 1306046"/>
                  <a:gd name="connsiteY16-122" fmla="*/ 463106 h 1424419"/>
                  <a:gd name="connsiteX17-123" fmla="*/ 2458 w 1306046"/>
                  <a:gd name="connsiteY17-124" fmla="*/ 429563 h 1424419"/>
                  <a:gd name="connsiteX18-125" fmla="*/ 75248 w 1306046"/>
                  <a:gd name="connsiteY18-126" fmla="*/ 303202 h 1424419"/>
                  <a:gd name="connsiteX19-127" fmla="*/ 103465 w 1306046"/>
                  <a:gd name="connsiteY19-128" fmla="*/ 288252 h 1424419"/>
                  <a:gd name="connsiteX20-129" fmla="*/ 541533 w 1306046"/>
                  <a:gd name="connsiteY20-130" fmla="*/ 38110 h 1424419"/>
                  <a:gd name="connsiteX21-131" fmla="*/ 653528 w 1306046"/>
                  <a:gd name="connsiteY21-132" fmla="*/ 0 h 1424419"/>
                  <a:gd name="connsiteX0-133" fmla="*/ 653528 w 1305333"/>
                  <a:gd name="connsiteY0-134" fmla="*/ 0 h 1424419"/>
                  <a:gd name="connsiteX1-135" fmla="*/ 757287 w 1305333"/>
                  <a:gd name="connsiteY1-136" fmla="*/ 32444 h 1424419"/>
                  <a:gd name="connsiteX2-137" fmla="*/ 1206876 w 1305333"/>
                  <a:gd name="connsiteY2-138" fmla="*/ 284945 h 1424419"/>
                  <a:gd name="connsiteX3-139" fmla="*/ 1233464 w 1305333"/>
                  <a:gd name="connsiteY3-140" fmla="*/ 306775 h 1424419"/>
                  <a:gd name="connsiteX4-141" fmla="*/ 1301712 w 1305333"/>
                  <a:gd name="connsiteY4-142" fmla="*/ 442384 h 1424419"/>
                  <a:gd name="connsiteX5-143" fmla="*/ 1303099 w 1305333"/>
                  <a:gd name="connsiteY5-144" fmla="*/ 495558 h 1424419"/>
                  <a:gd name="connsiteX6-145" fmla="*/ 1303099 w 1305333"/>
                  <a:gd name="connsiteY6-146" fmla="*/ 952393 h 1424419"/>
                  <a:gd name="connsiteX7-147" fmla="*/ 1305306 w 1305333"/>
                  <a:gd name="connsiteY7-148" fmla="*/ 990115 h 1424419"/>
                  <a:gd name="connsiteX8-149" fmla="*/ 1193590 w 1305333"/>
                  <a:gd name="connsiteY8-150" fmla="*/ 1159518 h 1424419"/>
                  <a:gd name="connsiteX9-151" fmla="*/ 1188747 w 1305333"/>
                  <a:gd name="connsiteY9-152" fmla="*/ 1163476 h 1424419"/>
                  <a:gd name="connsiteX10-153" fmla="*/ 792288 w 1305333"/>
                  <a:gd name="connsiteY10-154" fmla="*/ 1385653 h 1424419"/>
                  <a:gd name="connsiteX11-155" fmla="*/ 522686 w 1305333"/>
                  <a:gd name="connsiteY11-156" fmla="*/ 1384922 h 1424419"/>
                  <a:gd name="connsiteX12-157" fmla="*/ 80344 w 1305333"/>
                  <a:gd name="connsiteY12-158" fmla="*/ 1139323 h 1424419"/>
                  <a:gd name="connsiteX13-159" fmla="*/ 68397 w 1305333"/>
                  <a:gd name="connsiteY13-160" fmla="*/ 1130059 h 1424419"/>
                  <a:gd name="connsiteX14-161" fmla="*/ 667 w 1305333"/>
                  <a:gd name="connsiteY14-162" fmla="*/ 999105 h 1424419"/>
                  <a:gd name="connsiteX15-163" fmla="*/ 0 w 1305333"/>
                  <a:gd name="connsiteY15-164" fmla="*/ 972364 h 1424419"/>
                  <a:gd name="connsiteX16-165" fmla="*/ 2496 w 1305333"/>
                  <a:gd name="connsiteY16-166" fmla="*/ 463106 h 1424419"/>
                  <a:gd name="connsiteX17-167" fmla="*/ 2458 w 1305333"/>
                  <a:gd name="connsiteY17-168" fmla="*/ 429563 h 1424419"/>
                  <a:gd name="connsiteX18-169" fmla="*/ 75248 w 1305333"/>
                  <a:gd name="connsiteY18-170" fmla="*/ 303202 h 1424419"/>
                  <a:gd name="connsiteX19-171" fmla="*/ 103465 w 1305333"/>
                  <a:gd name="connsiteY19-172" fmla="*/ 288252 h 1424419"/>
                  <a:gd name="connsiteX20-173" fmla="*/ 541533 w 1305333"/>
                  <a:gd name="connsiteY20-174" fmla="*/ 38110 h 1424419"/>
                  <a:gd name="connsiteX21-175" fmla="*/ 653528 w 1305333"/>
                  <a:gd name="connsiteY21-176" fmla="*/ 0 h 1424419"/>
                  <a:gd name="connsiteX0-177" fmla="*/ 653528 w 1305333"/>
                  <a:gd name="connsiteY0-178" fmla="*/ 0 h 1424419"/>
                  <a:gd name="connsiteX1-179" fmla="*/ 757287 w 1305333"/>
                  <a:gd name="connsiteY1-180" fmla="*/ 32444 h 1424419"/>
                  <a:gd name="connsiteX2-181" fmla="*/ 1206876 w 1305333"/>
                  <a:gd name="connsiteY2-182" fmla="*/ 284945 h 1424419"/>
                  <a:gd name="connsiteX3-183" fmla="*/ 1233464 w 1305333"/>
                  <a:gd name="connsiteY3-184" fmla="*/ 306775 h 1424419"/>
                  <a:gd name="connsiteX4-185" fmla="*/ 1301712 w 1305333"/>
                  <a:gd name="connsiteY4-186" fmla="*/ 442384 h 1424419"/>
                  <a:gd name="connsiteX5-187" fmla="*/ 1303099 w 1305333"/>
                  <a:gd name="connsiteY5-188" fmla="*/ 495558 h 1424419"/>
                  <a:gd name="connsiteX6-189" fmla="*/ 1303099 w 1305333"/>
                  <a:gd name="connsiteY6-190" fmla="*/ 952393 h 1424419"/>
                  <a:gd name="connsiteX7-191" fmla="*/ 1305306 w 1305333"/>
                  <a:gd name="connsiteY7-192" fmla="*/ 990115 h 1424419"/>
                  <a:gd name="connsiteX8-193" fmla="*/ 1193590 w 1305333"/>
                  <a:gd name="connsiteY8-194" fmla="*/ 1159518 h 1424419"/>
                  <a:gd name="connsiteX9-195" fmla="*/ 1172881 w 1305333"/>
                  <a:gd name="connsiteY9-196" fmla="*/ 1179342 h 1424419"/>
                  <a:gd name="connsiteX10-197" fmla="*/ 792288 w 1305333"/>
                  <a:gd name="connsiteY10-198" fmla="*/ 1385653 h 1424419"/>
                  <a:gd name="connsiteX11-199" fmla="*/ 522686 w 1305333"/>
                  <a:gd name="connsiteY11-200" fmla="*/ 1384922 h 1424419"/>
                  <a:gd name="connsiteX12-201" fmla="*/ 80344 w 1305333"/>
                  <a:gd name="connsiteY12-202" fmla="*/ 1139323 h 1424419"/>
                  <a:gd name="connsiteX13-203" fmla="*/ 68397 w 1305333"/>
                  <a:gd name="connsiteY13-204" fmla="*/ 1130059 h 1424419"/>
                  <a:gd name="connsiteX14-205" fmla="*/ 667 w 1305333"/>
                  <a:gd name="connsiteY14-206" fmla="*/ 999105 h 1424419"/>
                  <a:gd name="connsiteX15-207" fmla="*/ 0 w 1305333"/>
                  <a:gd name="connsiteY15-208" fmla="*/ 972364 h 1424419"/>
                  <a:gd name="connsiteX16-209" fmla="*/ 2496 w 1305333"/>
                  <a:gd name="connsiteY16-210" fmla="*/ 463106 h 1424419"/>
                  <a:gd name="connsiteX17-211" fmla="*/ 2458 w 1305333"/>
                  <a:gd name="connsiteY17-212" fmla="*/ 429563 h 1424419"/>
                  <a:gd name="connsiteX18-213" fmla="*/ 75248 w 1305333"/>
                  <a:gd name="connsiteY18-214" fmla="*/ 303202 h 1424419"/>
                  <a:gd name="connsiteX19-215" fmla="*/ 103465 w 1305333"/>
                  <a:gd name="connsiteY19-216" fmla="*/ 288252 h 1424419"/>
                  <a:gd name="connsiteX20-217" fmla="*/ 541533 w 1305333"/>
                  <a:gd name="connsiteY20-218" fmla="*/ 38110 h 1424419"/>
                  <a:gd name="connsiteX21-219" fmla="*/ 653528 w 1305333"/>
                  <a:gd name="connsiteY21-220" fmla="*/ 0 h 1424419"/>
                  <a:gd name="connsiteX0-221" fmla="*/ 653528 w 1305333"/>
                  <a:gd name="connsiteY0-222" fmla="*/ 0 h 1424419"/>
                  <a:gd name="connsiteX1-223" fmla="*/ 757287 w 1305333"/>
                  <a:gd name="connsiteY1-224" fmla="*/ 32444 h 1424419"/>
                  <a:gd name="connsiteX2-225" fmla="*/ 1206876 w 1305333"/>
                  <a:gd name="connsiteY2-226" fmla="*/ 284945 h 1424419"/>
                  <a:gd name="connsiteX3-227" fmla="*/ 1233464 w 1305333"/>
                  <a:gd name="connsiteY3-228" fmla="*/ 306775 h 1424419"/>
                  <a:gd name="connsiteX4-229" fmla="*/ 1301712 w 1305333"/>
                  <a:gd name="connsiteY4-230" fmla="*/ 442384 h 1424419"/>
                  <a:gd name="connsiteX5-231" fmla="*/ 1303099 w 1305333"/>
                  <a:gd name="connsiteY5-232" fmla="*/ 495558 h 1424419"/>
                  <a:gd name="connsiteX6-233" fmla="*/ 1303099 w 1305333"/>
                  <a:gd name="connsiteY6-234" fmla="*/ 952393 h 1424419"/>
                  <a:gd name="connsiteX7-235" fmla="*/ 1305306 w 1305333"/>
                  <a:gd name="connsiteY7-236" fmla="*/ 990115 h 1424419"/>
                  <a:gd name="connsiteX8-237" fmla="*/ 1193590 w 1305333"/>
                  <a:gd name="connsiteY8-238" fmla="*/ 1159518 h 1424419"/>
                  <a:gd name="connsiteX9-239" fmla="*/ 1172881 w 1305333"/>
                  <a:gd name="connsiteY9-240" fmla="*/ 1179342 h 1424419"/>
                  <a:gd name="connsiteX10-241" fmla="*/ 792288 w 1305333"/>
                  <a:gd name="connsiteY10-242" fmla="*/ 1385653 h 1424419"/>
                  <a:gd name="connsiteX11-243" fmla="*/ 522686 w 1305333"/>
                  <a:gd name="connsiteY11-244" fmla="*/ 1384922 h 1424419"/>
                  <a:gd name="connsiteX12-245" fmla="*/ 80344 w 1305333"/>
                  <a:gd name="connsiteY12-246" fmla="*/ 1139323 h 1424419"/>
                  <a:gd name="connsiteX13-247" fmla="*/ 68397 w 1305333"/>
                  <a:gd name="connsiteY13-248" fmla="*/ 1130059 h 1424419"/>
                  <a:gd name="connsiteX14-249" fmla="*/ 667 w 1305333"/>
                  <a:gd name="connsiteY14-250" fmla="*/ 999105 h 1424419"/>
                  <a:gd name="connsiteX15-251" fmla="*/ 0 w 1305333"/>
                  <a:gd name="connsiteY15-252" fmla="*/ 972364 h 1424419"/>
                  <a:gd name="connsiteX16-253" fmla="*/ 2496 w 1305333"/>
                  <a:gd name="connsiteY16-254" fmla="*/ 463106 h 1424419"/>
                  <a:gd name="connsiteX17-255" fmla="*/ 2458 w 1305333"/>
                  <a:gd name="connsiteY17-256" fmla="*/ 429563 h 1424419"/>
                  <a:gd name="connsiteX18-257" fmla="*/ 75248 w 1305333"/>
                  <a:gd name="connsiteY18-258" fmla="*/ 303202 h 1424419"/>
                  <a:gd name="connsiteX19-259" fmla="*/ 103465 w 1305333"/>
                  <a:gd name="connsiteY19-260" fmla="*/ 288252 h 1424419"/>
                  <a:gd name="connsiteX20-261" fmla="*/ 541533 w 1305333"/>
                  <a:gd name="connsiteY20-262" fmla="*/ 38110 h 1424419"/>
                  <a:gd name="connsiteX21-263" fmla="*/ 653528 w 1305333"/>
                  <a:gd name="connsiteY21-264" fmla="*/ 0 h 1424419"/>
                  <a:gd name="connsiteX0-265" fmla="*/ 653528 w 1305333"/>
                  <a:gd name="connsiteY0-266" fmla="*/ 0 h 1424419"/>
                  <a:gd name="connsiteX1-267" fmla="*/ 757287 w 1305333"/>
                  <a:gd name="connsiteY1-268" fmla="*/ 32444 h 1424419"/>
                  <a:gd name="connsiteX2-269" fmla="*/ 1206876 w 1305333"/>
                  <a:gd name="connsiteY2-270" fmla="*/ 284945 h 1424419"/>
                  <a:gd name="connsiteX3-271" fmla="*/ 1233464 w 1305333"/>
                  <a:gd name="connsiteY3-272" fmla="*/ 306775 h 1424419"/>
                  <a:gd name="connsiteX4-273" fmla="*/ 1301712 w 1305333"/>
                  <a:gd name="connsiteY4-274" fmla="*/ 442384 h 1424419"/>
                  <a:gd name="connsiteX5-275" fmla="*/ 1303099 w 1305333"/>
                  <a:gd name="connsiteY5-276" fmla="*/ 495558 h 1424419"/>
                  <a:gd name="connsiteX6-277" fmla="*/ 1303099 w 1305333"/>
                  <a:gd name="connsiteY6-278" fmla="*/ 952393 h 1424419"/>
                  <a:gd name="connsiteX7-279" fmla="*/ 1305306 w 1305333"/>
                  <a:gd name="connsiteY7-280" fmla="*/ 990115 h 1424419"/>
                  <a:gd name="connsiteX8-281" fmla="*/ 1193590 w 1305333"/>
                  <a:gd name="connsiteY8-282" fmla="*/ 1159518 h 1424419"/>
                  <a:gd name="connsiteX9-283" fmla="*/ 1172881 w 1305333"/>
                  <a:gd name="connsiteY9-284" fmla="*/ 1179342 h 1424419"/>
                  <a:gd name="connsiteX10-285" fmla="*/ 792288 w 1305333"/>
                  <a:gd name="connsiteY10-286" fmla="*/ 1385653 h 1424419"/>
                  <a:gd name="connsiteX11-287" fmla="*/ 522686 w 1305333"/>
                  <a:gd name="connsiteY11-288" fmla="*/ 1384922 h 1424419"/>
                  <a:gd name="connsiteX12-289" fmla="*/ 80344 w 1305333"/>
                  <a:gd name="connsiteY12-290" fmla="*/ 1139323 h 1424419"/>
                  <a:gd name="connsiteX13-291" fmla="*/ 68397 w 1305333"/>
                  <a:gd name="connsiteY13-292" fmla="*/ 1130059 h 1424419"/>
                  <a:gd name="connsiteX14-293" fmla="*/ 667 w 1305333"/>
                  <a:gd name="connsiteY14-294" fmla="*/ 999105 h 1424419"/>
                  <a:gd name="connsiteX15-295" fmla="*/ 0 w 1305333"/>
                  <a:gd name="connsiteY15-296" fmla="*/ 972364 h 1424419"/>
                  <a:gd name="connsiteX16-297" fmla="*/ 2496 w 1305333"/>
                  <a:gd name="connsiteY16-298" fmla="*/ 463106 h 1424419"/>
                  <a:gd name="connsiteX17-299" fmla="*/ 2458 w 1305333"/>
                  <a:gd name="connsiteY17-300" fmla="*/ 429563 h 1424419"/>
                  <a:gd name="connsiteX18-301" fmla="*/ 75248 w 1305333"/>
                  <a:gd name="connsiteY18-302" fmla="*/ 303202 h 1424419"/>
                  <a:gd name="connsiteX19-303" fmla="*/ 103465 w 1305333"/>
                  <a:gd name="connsiteY19-304" fmla="*/ 288252 h 1424419"/>
                  <a:gd name="connsiteX20-305" fmla="*/ 541533 w 1305333"/>
                  <a:gd name="connsiteY20-306" fmla="*/ 38110 h 1424419"/>
                  <a:gd name="connsiteX21-307" fmla="*/ 653528 w 1305333"/>
                  <a:gd name="connsiteY21-308" fmla="*/ 0 h 1424419"/>
                  <a:gd name="connsiteX0-309" fmla="*/ 653528 w 1305333"/>
                  <a:gd name="connsiteY0-310" fmla="*/ 0 h 1424419"/>
                  <a:gd name="connsiteX1-311" fmla="*/ 757287 w 1305333"/>
                  <a:gd name="connsiteY1-312" fmla="*/ 32444 h 1424419"/>
                  <a:gd name="connsiteX2-313" fmla="*/ 1206876 w 1305333"/>
                  <a:gd name="connsiteY2-314" fmla="*/ 284945 h 1424419"/>
                  <a:gd name="connsiteX3-315" fmla="*/ 1233464 w 1305333"/>
                  <a:gd name="connsiteY3-316" fmla="*/ 306775 h 1424419"/>
                  <a:gd name="connsiteX4-317" fmla="*/ 1301712 w 1305333"/>
                  <a:gd name="connsiteY4-318" fmla="*/ 442384 h 1424419"/>
                  <a:gd name="connsiteX5-319" fmla="*/ 1303099 w 1305333"/>
                  <a:gd name="connsiteY5-320" fmla="*/ 495558 h 1424419"/>
                  <a:gd name="connsiteX6-321" fmla="*/ 1303099 w 1305333"/>
                  <a:gd name="connsiteY6-322" fmla="*/ 952393 h 1424419"/>
                  <a:gd name="connsiteX7-323" fmla="*/ 1305306 w 1305333"/>
                  <a:gd name="connsiteY7-324" fmla="*/ 990115 h 1424419"/>
                  <a:gd name="connsiteX8-325" fmla="*/ 1193590 w 1305333"/>
                  <a:gd name="connsiteY8-326" fmla="*/ 1159518 h 1424419"/>
                  <a:gd name="connsiteX9-327" fmla="*/ 1172881 w 1305333"/>
                  <a:gd name="connsiteY9-328" fmla="*/ 1179342 h 1424419"/>
                  <a:gd name="connsiteX10-329" fmla="*/ 792288 w 1305333"/>
                  <a:gd name="connsiteY10-330" fmla="*/ 1385653 h 1424419"/>
                  <a:gd name="connsiteX11-331" fmla="*/ 522686 w 1305333"/>
                  <a:gd name="connsiteY11-332" fmla="*/ 1384922 h 1424419"/>
                  <a:gd name="connsiteX12-333" fmla="*/ 80344 w 1305333"/>
                  <a:gd name="connsiteY12-334" fmla="*/ 1139323 h 1424419"/>
                  <a:gd name="connsiteX13-335" fmla="*/ 68397 w 1305333"/>
                  <a:gd name="connsiteY13-336" fmla="*/ 1130059 h 1424419"/>
                  <a:gd name="connsiteX14-337" fmla="*/ 667 w 1305333"/>
                  <a:gd name="connsiteY14-338" fmla="*/ 999105 h 1424419"/>
                  <a:gd name="connsiteX15-339" fmla="*/ 0 w 1305333"/>
                  <a:gd name="connsiteY15-340" fmla="*/ 972364 h 1424419"/>
                  <a:gd name="connsiteX16-341" fmla="*/ 2496 w 1305333"/>
                  <a:gd name="connsiteY16-342" fmla="*/ 463106 h 1424419"/>
                  <a:gd name="connsiteX17-343" fmla="*/ 2458 w 1305333"/>
                  <a:gd name="connsiteY17-344" fmla="*/ 429563 h 1424419"/>
                  <a:gd name="connsiteX18-345" fmla="*/ 75248 w 1305333"/>
                  <a:gd name="connsiteY18-346" fmla="*/ 303202 h 1424419"/>
                  <a:gd name="connsiteX19-347" fmla="*/ 103465 w 1305333"/>
                  <a:gd name="connsiteY19-348" fmla="*/ 288252 h 1424419"/>
                  <a:gd name="connsiteX20-349" fmla="*/ 541533 w 1305333"/>
                  <a:gd name="connsiteY20-350" fmla="*/ 38110 h 1424419"/>
                  <a:gd name="connsiteX21-351" fmla="*/ 653528 w 1305333"/>
                  <a:gd name="connsiteY21-352" fmla="*/ 0 h 1424419"/>
                  <a:gd name="connsiteX0-353" fmla="*/ 653528 w 1305333"/>
                  <a:gd name="connsiteY0-354" fmla="*/ 0 h 1424419"/>
                  <a:gd name="connsiteX1-355" fmla="*/ 757287 w 1305333"/>
                  <a:gd name="connsiteY1-356" fmla="*/ 32444 h 1424419"/>
                  <a:gd name="connsiteX2-357" fmla="*/ 1206876 w 1305333"/>
                  <a:gd name="connsiteY2-358" fmla="*/ 284945 h 1424419"/>
                  <a:gd name="connsiteX3-359" fmla="*/ 1233464 w 1305333"/>
                  <a:gd name="connsiteY3-360" fmla="*/ 306775 h 1424419"/>
                  <a:gd name="connsiteX4-361" fmla="*/ 1301712 w 1305333"/>
                  <a:gd name="connsiteY4-362" fmla="*/ 442384 h 1424419"/>
                  <a:gd name="connsiteX5-363" fmla="*/ 1303099 w 1305333"/>
                  <a:gd name="connsiteY5-364" fmla="*/ 495558 h 1424419"/>
                  <a:gd name="connsiteX6-365" fmla="*/ 1303099 w 1305333"/>
                  <a:gd name="connsiteY6-366" fmla="*/ 952393 h 1424419"/>
                  <a:gd name="connsiteX7-367" fmla="*/ 1305306 w 1305333"/>
                  <a:gd name="connsiteY7-368" fmla="*/ 990115 h 1424419"/>
                  <a:gd name="connsiteX8-369" fmla="*/ 1193590 w 1305333"/>
                  <a:gd name="connsiteY8-370" fmla="*/ 1159518 h 1424419"/>
                  <a:gd name="connsiteX9-371" fmla="*/ 1172881 w 1305333"/>
                  <a:gd name="connsiteY9-372" fmla="*/ 1179342 h 1424419"/>
                  <a:gd name="connsiteX10-373" fmla="*/ 792288 w 1305333"/>
                  <a:gd name="connsiteY10-374" fmla="*/ 1385653 h 1424419"/>
                  <a:gd name="connsiteX11-375" fmla="*/ 522686 w 1305333"/>
                  <a:gd name="connsiteY11-376" fmla="*/ 1384922 h 1424419"/>
                  <a:gd name="connsiteX12-377" fmla="*/ 80344 w 1305333"/>
                  <a:gd name="connsiteY12-378" fmla="*/ 1139323 h 1424419"/>
                  <a:gd name="connsiteX13-379" fmla="*/ 68397 w 1305333"/>
                  <a:gd name="connsiteY13-380" fmla="*/ 1130059 h 1424419"/>
                  <a:gd name="connsiteX14-381" fmla="*/ 667 w 1305333"/>
                  <a:gd name="connsiteY14-382" fmla="*/ 999105 h 1424419"/>
                  <a:gd name="connsiteX15-383" fmla="*/ 0 w 1305333"/>
                  <a:gd name="connsiteY15-384" fmla="*/ 972364 h 1424419"/>
                  <a:gd name="connsiteX16-385" fmla="*/ 2496 w 1305333"/>
                  <a:gd name="connsiteY16-386" fmla="*/ 463106 h 1424419"/>
                  <a:gd name="connsiteX17-387" fmla="*/ 2458 w 1305333"/>
                  <a:gd name="connsiteY17-388" fmla="*/ 429563 h 1424419"/>
                  <a:gd name="connsiteX18-389" fmla="*/ 75248 w 1305333"/>
                  <a:gd name="connsiteY18-390" fmla="*/ 303202 h 1424419"/>
                  <a:gd name="connsiteX19-391" fmla="*/ 106293 w 1305333"/>
                  <a:gd name="connsiteY19-392" fmla="*/ 282597 h 1424419"/>
                  <a:gd name="connsiteX20-393" fmla="*/ 541533 w 1305333"/>
                  <a:gd name="connsiteY20-394" fmla="*/ 38110 h 1424419"/>
                  <a:gd name="connsiteX21-395" fmla="*/ 653528 w 1305333"/>
                  <a:gd name="connsiteY21-396" fmla="*/ 0 h 1424419"/>
                  <a:gd name="connsiteX0-397" fmla="*/ 653528 w 1305333"/>
                  <a:gd name="connsiteY0-398" fmla="*/ 0 h 1424419"/>
                  <a:gd name="connsiteX1-399" fmla="*/ 757287 w 1305333"/>
                  <a:gd name="connsiteY1-400" fmla="*/ 32444 h 1424419"/>
                  <a:gd name="connsiteX2-401" fmla="*/ 1206876 w 1305333"/>
                  <a:gd name="connsiteY2-402" fmla="*/ 284945 h 1424419"/>
                  <a:gd name="connsiteX3-403" fmla="*/ 1237706 w 1305333"/>
                  <a:gd name="connsiteY3-404" fmla="*/ 306775 h 1424419"/>
                  <a:gd name="connsiteX4-405" fmla="*/ 1301712 w 1305333"/>
                  <a:gd name="connsiteY4-406" fmla="*/ 442384 h 1424419"/>
                  <a:gd name="connsiteX5-407" fmla="*/ 1303099 w 1305333"/>
                  <a:gd name="connsiteY5-408" fmla="*/ 495558 h 1424419"/>
                  <a:gd name="connsiteX6-409" fmla="*/ 1303099 w 1305333"/>
                  <a:gd name="connsiteY6-410" fmla="*/ 952393 h 1424419"/>
                  <a:gd name="connsiteX7-411" fmla="*/ 1305306 w 1305333"/>
                  <a:gd name="connsiteY7-412" fmla="*/ 990115 h 1424419"/>
                  <a:gd name="connsiteX8-413" fmla="*/ 1193590 w 1305333"/>
                  <a:gd name="connsiteY8-414" fmla="*/ 1159518 h 1424419"/>
                  <a:gd name="connsiteX9-415" fmla="*/ 1172881 w 1305333"/>
                  <a:gd name="connsiteY9-416" fmla="*/ 1179342 h 1424419"/>
                  <a:gd name="connsiteX10-417" fmla="*/ 792288 w 1305333"/>
                  <a:gd name="connsiteY10-418" fmla="*/ 1385653 h 1424419"/>
                  <a:gd name="connsiteX11-419" fmla="*/ 522686 w 1305333"/>
                  <a:gd name="connsiteY11-420" fmla="*/ 1384922 h 1424419"/>
                  <a:gd name="connsiteX12-421" fmla="*/ 80344 w 1305333"/>
                  <a:gd name="connsiteY12-422" fmla="*/ 1139323 h 1424419"/>
                  <a:gd name="connsiteX13-423" fmla="*/ 68397 w 1305333"/>
                  <a:gd name="connsiteY13-424" fmla="*/ 1130059 h 1424419"/>
                  <a:gd name="connsiteX14-425" fmla="*/ 667 w 1305333"/>
                  <a:gd name="connsiteY14-426" fmla="*/ 999105 h 1424419"/>
                  <a:gd name="connsiteX15-427" fmla="*/ 0 w 1305333"/>
                  <a:gd name="connsiteY15-428" fmla="*/ 972364 h 1424419"/>
                  <a:gd name="connsiteX16-429" fmla="*/ 2496 w 1305333"/>
                  <a:gd name="connsiteY16-430" fmla="*/ 463106 h 1424419"/>
                  <a:gd name="connsiteX17-431" fmla="*/ 2458 w 1305333"/>
                  <a:gd name="connsiteY17-432" fmla="*/ 429563 h 1424419"/>
                  <a:gd name="connsiteX18-433" fmla="*/ 75248 w 1305333"/>
                  <a:gd name="connsiteY18-434" fmla="*/ 303202 h 1424419"/>
                  <a:gd name="connsiteX19-435" fmla="*/ 106293 w 1305333"/>
                  <a:gd name="connsiteY19-436" fmla="*/ 282597 h 1424419"/>
                  <a:gd name="connsiteX20-437" fmla="*/ 541533 w 1305333"/>
                  <a:gd name="connsiteY20-438" fmla="*/ 38110 h 1424419"/>
                  <a:gd name="connsiteX21-439" fmla="*/ 653528 w 1305333"/>
                  <a:gd name="connsiteY21-440" fmla="*/ 0 h 1424419"/>
                  <a:gd name="connsiteX0-441" fmla="*/ 653528 w 1305333"/>
                  <a:gd name="connsiteY0-442" fmla="*/ 0 h 1424419"/>
                  <a:gd name="connsiteX1-443" fmla="*/ 757287 w 1305333"/>
                  <a:gd name="connsiteY1-444" fmla="*/ 32444 h 1424419"/>
                  <a:gd name="connsiteX2-445" fmla="*/ 1206876 w 1305333"/>
                  <a:gd name="connsiteY2-446" fmla="*/ 284945 h 1424419"/>
                  <a:gd name="connsiteX3-447" fmla="*/ 1237706 w 1305333"/>
                  <a:gd name="connsiteY3-448" fmla="*/ 306775 h 1424419"/>
                  <a:gd name="connsiteX4-449" fmla="*/ 1301712 w 1305333"/>
                  <a:gd name="connsiteY4-450" fmla="*/ 442384 h 1424419"/>
                  <a:gd name="connsiteX5-451" fmla="*/ 1303099 w 1305333"/>
                  <a:gd name="connsiteY5-452" fmla="*/ 495558 h 1424419"/>
                  <a:gd name="connsiteX6-453" fmla="*/ 1303099 w 1305333"/>
                  <a:gd name="connsiteY6-454" fmla="*/ 952393 h 1424419"/>
                  <a:gd name="connsiteX7-455" fmla="*/ 1305306 w 1305333"/>
                  <a:gd name="connsiteY7-456" fmla="*/ 990115 h 1424419"/>
                  <a:gd name="connsiteX8-457" fmla="*/ 1211970 w 1305333"/>
                  <a:gd name="connsiteY8-458" fmla="*/ 1149621 h 1424419"/>
                  <a:gd name="connsiteX9-459" fmla="*/ 1172881 w 1305333"/>
                  <a:gd name="connsiteY9-460" fmla="*/ 1179342 h 1424419"/>
                  <a:gd name="connsiteX10-461" fmla="*/ 792288 w 1305333"/>
                  <a:gd name="connsiteY10-462" fmla="*/ 1385653 h 1424419"/>
                  <a:gd name="connsiteX11-463" fmla="*/ 522686 w 1305333"/>
                  <a:gd name="connsiteY11-464" fmla="*/ 1384922 h 1424419"/>
                  <a:gd name="connsiteX12-465" fmla="*/ 80344 w 1305333"/>
                  <a:gd name="connsiteY12-466" fmla="*/ 1139323 h 1424419"/>
                  <a:gd name="connsiteX13-467" fmla="*/ 68397 w 1305333"/>
                  <a:gd name="connsiteY13-468" fmla="*/ 1130059 h 1424419"/>
                  <a:gd name="connsiteX14-469" fmla="*/ 667 w 1305333"/>
                  <a:gd name="connsiteY14-470" fmla="*/ 999105 h 1424419"/>
                  <a:gd name="connsiteX15-471" fmla="*/ 0 w 1305333"/>
                  <a:gd name="connsiteY15-472" fmla="*/ 972364 h 1424419"/>
                  <a:gd name="connsiteX16-473" fmla="*/ 2496 w 1305333"/>
                  <a:gd name="connsiteY16-474" fmla="*/ 463106 h 1424419"/>
                  <a:gd name="connsiteX17-475" fmla="*/ 2458 w 1305333"/>
                  <a:gd name="connsiteY17-476" fmla="*/ 429563 h 1424419"/>
                  <a:gd name="connsiteX18-477" fmla="*/ 75248 w 1305333"/>
                  <a:gd name="connsiteY18-478" fmla="*/ 303202 h 1424419"/>
                  <a:gd name="connsiteX19-479" fmla="*/ 106293 w 1305333"/>
                  <a:gd name="connsiteY19-480" fmla="*/ 282597 h 1424419"/>
                  <a:gd name="connsiteX20-481" fmla="*/ 541533 w 1305333"/>
                  <a:gd name="connsiteY20-482" fmla="*/ 38110 h 1424419"/>
                  <a:gd name="connsiteX21-483" fmla="*/ 653528 w 1305333"/>
                  <a:gd name="connsiteY21-484" fmla="*/ 0 h 1424419"/>
                  <a:gd name="connsiteX0-485" fmla="*/ 653528 w 1305333"/>
                  <a:gd name="connsiteY0-486" fmla="*/ 0 h 1424419"/>
                  <a:gd name="connsiteX1-487" fmla="*/ 757287 w 1305333"/>
                  <a:gd name="connsiteY1-488" fmla="*/ 32444 h 1424419"/>
                  <a:gd name="connsiteX2-489" fmla="*/ 1206876 w 1305333"/>
                  <a:gd name="connsiteY2-490" fmla="*/ 284945 h 1424419"/>
                  <a:gd name="connsiteX3-491" fmla="*/ 1237706 w 1305333"/>
                  <a:gd name="connsiteY3-492" fmla="*/ 306775 h 1424419"/>
                  <a:gd name="connsiteX4-493" fmla="*/ 1301712 w 1305333"/>
                  <a:gd name="connsiteY4-494" fmla="*/ 442384 h 1424419"/>
                  <a:gd name="connsiteX5-495" fmla="*/ 1303099 w 1305333"/>
                  <a:gd name="connsiteY5-496" fmla="*/ 495558 h 1424419"/>
                  <a:gd name="connsiteX6-497" fmla="*/ 1303099 w 1305333"/>
                  <a:gd name="connsiteY6-498" fmla="*/ 952393 h 1424419"/>
                  <a:gd name="connsiteX7-499" fmla="*/ 1305306 w 1305333"/>
                  <a:gd name="connsiteY7-500" fmla="*/ 990115 h 1424419"/>
                  <a:gd name="connsiteX8-501" fmla="*/ 1236006 w 1305333"/>
                  <a:gd name="connsiteY8-502" fmla="*/ 1160932 h 1424419"/>
                  <a:gd name="connsiteX9-503" fmla="*/ 1172881 w 1305333"/>
                  <a:gd name="connsiteY9-504" fmla="*/ 1179342 h 1424419"/>
                  <a:gd name="connsiteX10-505" fmla="*/ 792288 w 1305333"/>
                  <a:gd name="connsiteY10-506" fmla="*/ 1385653 h 1424419"/>
                  <a:gd name="connsiteX11-507" fmla="*/ 522686 w 1305333"/>
                  <a:gd name="connsiteY11-508" fmla="*/ 1384922 h 1424419"/>
                  <a:gd name="connsiteX12-509" fmla="*/ 80344 w 1305333"/>
                  <a:gd name="connsiteY12-510" fmla="*/ 1139323 h 1424419"/>
                  <a:gd name="connsiteX13-511" fmla="*/ 68397 w 1305333"/>
                  <a:gd name="connsiteY13-512" fmla="*/ 1130059 h 1424419"/>
                  <a:gd name="connsiteX14-513" fmla="*/ 667 w 1305333"/>
                  <a:gd name="connsiteY14-514" fmla="*/ 999105 h 1424419"/>
                  <a:gd name="connsiteX15-515" fmla="*/ 0 w 1305333"/>
                  <a:gd name="connsiteY15-516" fmla="*/ 972364 h 1424419"/>
                  <a:gd name="connsiteX16-517" fmla="*/ 2496 w 1305333"/>
                  <a:gd name="connsiteY16-518" fmla="*/ 463106 h 1424419"/>
                  <a:gd name="connsiteX17-519" fmla="*/ 2458 w 1305333"/>
                  <a:gd name="connsiteY17-520" fmla="*/ 429563 h 1424419"/>
                  <a:gd name="connsiteX18-521" fmla="*/ 75248 w 1305333"/>
                  <a:gd name="connsiteY18-522" fmla="*/ 303202 h 1424419"/>
                  <a:gd name="connsiteX19-523" fmla="*/ 106293 w 1305333"/>
                  <a:gd name="connsiteY19-524" fmla="*/ 282597 h 1424419"/>
                  <a:gd name="connsiteX20-525" fmla="*/ 541533 w 1305333"/>
                  <a:gd name="connsiteY20-526" fmla="*/ 38110 h 1424419"/>
                  <a:gd name="connsiteX21-527" fmla="*/ 653528 w 1305333"/>
                  <a:gd name="connsiteY21-528" fmla="*/ 0 h 1424419"/>
                  <a:gd name="connsiteX0-529" fmla="*/ 653528 w 1313169"/>
                  <a:gd name="connsiteY0-530" fmla="*/ 0 h 1424419"/>
                  <a:gd name="connsiteX1-531" fmla="*/ 757287 w 1313169"/>
                  <a:gd name="connsiteY1-532" fmla="*/ 32444 h 1424419"/>
                  <a:gd name="connsiteX2-533" fmla="*/ 1206876 w 1313169"/>
                  <a:gd name="connsiteY2-534" fmla="*/ 284945 h 1424419"/>
                  <a:gd name="connsiteX3-535" fmla="*/ 1237706 w 1313169"/>
                  <a:gd name="connsiteY3-536" fmla="*/ 306775 h 1424419"/>
                  <a:gd name="connsiteX4-537" fmla="*/ 1301712 w 1313169"/>
                  <a:gd name="connsiteY4-538" fmla="*/ 442384 h 1424419"/>
                  <a:gd name="connsiteX5-539" fmla="*/ 1303099 w 1313169"/>
                  <a:gd name="connsiteY5-540" fmla="*/ 495558 h 1424419"/>
                  <a:gd name="connsiteX6-541" fmla="*/ 1303099 w 1313169"/>
                  <a:gd name="connsiteY6-542" fmla="*/ 952393 h 1424419"/>
                  <a:gd name="connsiteX7-543" fmla="*/ 1305306 w 1313169"/>
                  <a:gd name="connsiteY7-544" fmla="*/ 990115 h 1424419"/>
                  <a:gd name="connsiteX8-545" fmla="*/ 1271352 w 1313169"/>
                  <a:gd name="connsiteY8-546" fmla="*/ 1142552 h 1424419"/>
                  <a:gd name="connsiteX9-547" fmla="*/ 1172881 w 1313169"/>
                  <a:gd name="connsiteY9-548" fmla="*/ 1179342 h 1424419"/>
                  <a:gd name="connsiteX10-549" fmla="*/ 792288 w 1313169"/>
                  <a:gd name="connsiteY10-550" fmla="*/ 1385653 h 1424419"/>
                  <a:gd name="connsiteX11-551" fmla="*/ 522686 w 1313169"/>
                  <a:gd name="connsiteY11-552" fmla="*/ 1384922 h 1424419"/>
                  <a:gd name="connsiteX12-553" fmla="*/ 80344 w 1313169"/>
                  <a:gd name="connsiteY12-554" fmla="*/ 1139323 h 1424419"/>
                  <a:gd name="connsiteX13-555" fmla="*/ 68397 w 1313169"/>
                  <a:gd name="connsiteY13-556" fmla="*/ 1130059 h 1424419"/>
                  <a:gd name="connsiteX14-557" fmla="*/ 667 w 1313169"/>
                  <a:gd name="connsiteY14-558" fmla="*/ 999105 h 1424419"/>
                  <a:gd name="connsiteX15-559" fmla="*/ 0 w 1313169"/>
                  <a:gd name="connsiteY15-560" fmla="*/ 972364 h 1424419"/>
                  <a:gd name="connsiteX16-561" fmla="*/ 2496 w 1313169"/>
                  <a:gd name="connsiteY16-562" fmla="*/ 463106 h 1424419"/>
                  <a:gd name="connsiteX17-563" fmla="*/ 2458 w 1313169"/>
                  <a:gd name="connsiteY17-564" fmla="*/ 429563 h 1424419"/>
                  <a:gd name="connsiteX18-565" fmla="*/ 75248 w 1313169"/>
                  <a:gd name="connsiteY18-566" fmla="*/ 303202 h 1424419"/>
                  <a:gd name="connsiteX19-567" fmla="*/ 106293 w 1313169"/>
                  <a:gd name="connsiteY19-568" fmla="*/ 282597 h 1424419"/>
                  <a:gd name="connsiteX20-569" fmla="*/ 541533 w 1313169"/>
                  <a:gd name="connsiteY20-570" fmla="*/ 38110 h 1424419"/>
                  <a:gd name="connsiteX21-571" fmla="*/ 653528 w 1313169"/>
                  <a:gd name="connsiteY21-572" fmla="*/ 0 h 1424419"/>
                  <a:gd name="connsiteX0-573" fmla="*/ 653528 w 1306267"/>
                  <a:gd name="connsiteY0-574" fmla="*/ 0 h 1424419"/>
                  <a:gd name="connsiteX1-575" fmla="*/ 757287 w 1306267"/>
                  <a:gd name="connsiteY1-576" fmla="*/ 32444 h 1424419"/>
                  <a:gd name="connsiteX2-577" fmla="*/ 1206876 w 1306267"/>
                  <a:gd name="connsiteY2-578" fmla="*/ 284945 h 1424419"/>
                  <a:gd name="connsiteX3-579" fmla="*/ 1237706 w 1306267"/>
                  <a:gd name="connsiteY3-580" fmla="*/ 306775 h 1424419"/>
                  <a:gd name="connsiteX4-581" fmla="*/ 1301712 w 1306267"/>
                  <a:gd name="connsiteY4-582" fmla="*/ 442384 h 1424419"/>
                  <a:gd name="connsiteX5-583" fmla="*/ 1303099 w 1306267"/>
                  <a:gd name="connsiteY5-584" fmla="*/ 495558 h 1424419"/>
                  <a:gd name="connsiteX6-585" fmla="*/ 1303099 w 1306267"/>
                  <a:gd name="connsiteY6-586" fmla="*/ 952393 h 1424419"/>
                  <a:gd name="connsiteX7-587" fmla="*/ 1305306 w 1306267"/>
                  <a:gd name="connsiteY7-588" fmla="*/ 990115 h 1424419"/>
                  <a:gd name="connsiteX8-589" fmla="*/ 1255800 w 1306267"/>
                  <a:gd name="connsiteY8-590" fmla="*/ 1142552 h 1424419"/>
                  <a:gd name="connsiteX9-591" fmla="*/ 1172881 w 1306267"/>
                  <a:gd name="connsiteY9-592" fmla="*/ 1179342 h 1424419"/>
                  <a:gd name="connsiteX10-593" fmla="*/ 792288 w 1306267"/>
                  <a:gd name="connsiteY10-594" fmla="*/ 1385653 h 1424419"/>
                  <a:gd name="connsiteX11-595" fmla="*/ 522686 w 1306267"/>
                  <a:gd name="connsiteY11-596" fmla="*/ 1384922 h 1424419"/>
                  <a:gd name="connsiteX12-597" fmla="*/ 80344 w 1306267"/>
                  <a:gd name="connsiteY12-598" fmla="*/ 1139323 h 1424419"/>
                  <a:gd name="connsiteX13-599" fmla="*/ 68397 w 1306267"/>
                  <a:gd name="connsiteY13-600" fmla="*/ 1130059 h 1424419"/>
                  <a:gd name="connsiteX14-601" fmla="*/ 667 w 1306267"/>
                  <a:gd name="connsiteY14-602" fmla="*/ 999105 h 1424419"/>
                  <a:gd name="connsiteX15-603" fmla="*/ 0 w 1306267"/>
                  <a:gd name="connsiteY15-604" fmla="*/ 972364 h 1424419"/>
                  <a:gd name="connsiteX16-605" fmla="*/ 2496 w 1306267"/>
                  <a:gd name="connsiteY16-606" fmla="*/ 463106 h 1424419"/>
                  <a:gd name="connsiteX17-607" fmla="*/ 2458 w 1306267"/>
                  <a:gd name="connsiteY17-608" fmla="*/ 429563 h 1424419"/>
                  <a:gd name="connsiteX18-609" fmla="*/ 75248 w 1306267"/>
                  <a:gd name="connsiteY18-610" fmla="*/ 303202 h 1424419"/>
                  <a:gd name="connsiteX19-611" fmla="*/ 106293 w 1306267"/>
                  <a:gd name="connsiteY19-612" fmla="*/ 282597 h 1424419"/>
                  <a:gd name="connsiteX20-613" fmla="*/ 541533 w 1306267"/>
                  <a:gd name="connsiteY20-614" fmla="*/ 38110 h 1424419"/>
                  <a:gd name="connsiteX21-615" fmla="*/ 653528 w 1306267"/>
                  <a:gd name="connsiteY21-616" fmla="*/ 0 h 1424419"/>
                  <a:gd name="connsiteX0-617" fmla="*/ 653528 w 1306267"/>
                  <a:gd name="connsiteY0-618" fmla="*/ 0 h 1424419"/>
                  <a:gd name="connsiteX1-619" fmla="*/ 757287 w 1306267"/>
                  <a:gd name="connsiteY1-620" fmla="*/ 32444 h 1424419"/>
                  <a:gd name="connsiteX2-621" fmla="*/ 1206876 w 1306267"/>
                  <a:gd name="connsiteY2-622" fmla="*/ 284945 h 1424419"/>
                  <a:gd name="connsiteX3-623" fmla="*/ 1237706 w 1306267"/>
                  <a:gd name="connsiteY3-624" fmla="*/ 306775 h 1424419"/>
                  <a:gd name="connsiteX4-625" fmla="*/ 1301712 w 1306267"/>
                  <a:gd name="connsiteY4-626" fmla="*/ 442384 h 1424419"/>
                  <a:gd name="connsiteX5-627" fmla="*/ 1303099 w 1306267"/>
                  <a:gd name="connsiteY5-628" fmla="*/ 495558 h 1424419"/>
                  <a:gd name="connsiteX6-629" fmla="*/ 1303099 w 1306267"/>
                  <a:gd name="connsiteY6-630" fmla="*/ 952393 h 1424419"/>
                  <a:gd name="connsiteX7-631" fmla="*/ 1305306 w 1306267"/>
                  <a:gd name="connsiteY7-632" fmla="*/ 990115 h 1424419"/>
                  <a:gd name="connsiteX8-633" fmla="*/ 1255800 w 1306267"/>
                  <a:gd name="connsiteY8-634" fmla="*/ 1142552 h 1424419"/>
                  <a:gd name="connsiteX9-635" fmla="*/ 1172881 w 1306267"/>
                  <a:gd name="connsiteY9-636" fmla="*/ 1179342 h 1424419"/>
                  <a:gd name="connsiteX10-637" fmla="*/ 792288 w 1306267"/>
                  <a:gd name="connsiteY10-638" fmla="*/ 1385653 h 1424419"/>
                  <a:gd name="connsiteX11-639" fmla="*/ 522686 w 1306267"/>
                  <a:gd name="connsiteY11-640" fmla="*/ 1384922 h 1424419"/>
                  <a:gd name="connsiteX12-641" fmla="*/ 80344 w 1306267"/>
                  <a:gd name="connsiteY12-642" fmla="*/ 1139323 h 1424419"/>
                  <a:gd name="connsiteX13-643" fmla="*/ 61328 w 1306267"/>
                  <a:gd name="connsiteY13-644" fmla="*/ 1127231 h 1424419"/>
                  <a:gd name="connsiteX14-645" fmla="*/ 667 w 1306267"/>
                  <a:gd name="connsiteY14-646" fmla="*/ 999105 h 1424419"/>
                  <a:gd name="connsiteX15-647" fmla="*/ 0 w 1306267"/>
                  <a:gd name="connsiteY15-648" fmla="*/ 972364 h 1424419"/>
                  <a:gd name="connsiteX16-649" fmla="*/ 2496 w 1306267"/>
                  <a:gd name="connsiteY16-650" fmla="*/ 463106 h 1424419"/>
                  <a:gd name="connsiteX17-651" fmla="*/ 2458 w 1306267"/>
                  <a:gd name="connsiteY17-652" fmla="*/ 429563 h 1424419"/>
                  <a:gd name="connsiteX18-653" fmla="*/ 75248 w 1306267"/>
                  <a:gd name="connsiteY18-654" fmla="*/ 303202 h 1424419"/>
                  <a:gd name="connsiteX19-655" fmla="*/ 106293 w 1306267"/>
                  <a:gd name="connsiteY19-656" fmla="*/ 282597 h 1424419"/>
                  <a:gd name="connsiteX20-657" fmla="*/ 541533 w 1306267"/>
                  <a:gd name="connsiteY20-658" fmla="*/ 38110 h 1424419"/>
                  <a:gd name="connsiteX21-659" fmla="*/ 653528 w 1306267"/>
                  <a:gd name="connsiteY21-660" fmla="*/ 0 h 1424419"/>
                  <a:gd name="connsiteX0-661" fmla="*/ 653528 w 1306267"/>
                  <a:gd name="connsiteY0-662" fmla="*/ 0 h 1424419"/>
                  <a:gd name="connsiteX1-663" fmla="*/ 757287 w 1306267"/>
                  <a:gd name="connsiteY1-664" fmla="*/ 32444 h 1424419"/>
                  <a:gd name="connsiteX2-665" fmla="*/ 1206876 w 1306267"/>
                  <a:gd name="connsiteY2-666" fmla="*/ 284945 h 1424419"/>
                  <a:gd name="connsiteX3-667" fmla="*/ 1237706 w 1306267"/>
                  <a:gd name="connsiteY3-668" fmla="*/ 306775 h 1424419"/>
                  <a:gd name="connsiteX4-669" fmla="*/ 1301712 w 1306267"/>
                  <a:gd name="connsiteY4-670" fmla="*/ 442384 h 1424419"/>
                  <a:gd name="connsiteX5-671" fmla="*/ 1303099 w 1306267"/>
                  <a:gd name="connsiteY5-672" fmla="*/ 495558 h 1424419"/>
                  <a:gd name="connsiteX6-673" fmla="*/ 1303099 w 1306267"/>
                  <a:gd name="connsiteY6-674" fmla="*/ 952393 h 1424419"/>
                  <a:gd name="connsiteX7-675" fmla="*/ 1305306 w 1306267"/>
                  <a:gd name="connsiteY7-676" fmla="*/ 990115 h 1424419"/>
                  <a:gd name="connsiteX8-677" fmla="*/ 1255800 w 1306267"/>
                  <a:gd name="connsiteY8-678" fmla="*/ 1142552 h 1424419"/>
                  <a:gd name="connsiteX9-679" fmla="*/ 1172881 w 1306267"/>
                  <a:gd name="connsiteY9-680" fmla="*/ 1179342 h 1424419"/>
                  <a:gd name="connsiteX10-681" fmla="*/ 792288 w 1306267"/>
                  <a:gd name="connsiteY10-682" fmla="*/ 1385653 h 1424419"/>
                  <a:gd name="connsiteX11-683" fmla="*/ 522686 w 1306267"/>
                  <a:gd name="connsiteY11-684" fmla="*/ 1384922 h 1424419"/>
                  <a:gd name="connsiteX12-685" fmla="*/ 80344 w 1306267"/>
                  <a:gd name="connsiteY12-686" fmla="*/ 1139323 h 1424419"/>
                  <a:gd name="connsiteX13-687" fmla="*/ 61328 w 1306267"/>
                  <a:gd name="connsiteY13-688" fmla="*/ 1127231 h 1424419"/>
                  <a:gd name="connsiteX14-689" fmla="*/ 667 w 1306267"/>
                  <a:gd name="connsiteY14-690" fmla="*/ 999105 h 1424419"/>
                  <a:gd name="connsiteX15-691" fmla="*/ 0 w 1306267"/>
                  <a:gd name="connsiteY15-692" fmla="*/ 972364 h 1424419"/>
                  <a:gd name="connsiteX16-693" fmla="*/ 2496 w 1306267"/>
                  <a:gd name="connsiteY16-694" fmla="*/ 463106 h 1424419"/>
                  <a:gd name="connsiteX17-695" fmla="*/ 2458 w 1306267"/>
                  <a:gd name="connsiteY17-696" fmla="*/ 429563 h 1424419"/>
                  <a:gd name="connsiteX18-697" fmla="*/ 75248 w 1306267"/>
                  <a:gd name="connsiteY18-698" fmla="*/ 303202 h 1424419"/>
                  <a:gd name="connsiteX19-699" fmla="*/ 106293 w 1306267"/>
                  <a:gd name="connsiteY19-700" fmla="*/ 282597 h 1424419"/>
                  <a:gd name="connsiteX20-701" fmla="*/ 541533 w 1306267"/>
                  <a:gd name="connsiteY20-702" fmla="*/ 38110 h 1424419"/>
                  <a:gd name="connsiteX21-703" fmla="*/ 653528 w 1306267"/>
                  <a:gd name="connsiteY21-704" fmla="*/ 0 h 1424419"/>
                  <a:gd name="connsiteX0-705" fmla="*/ 653528 w 1306267"/>
                  <a:gd name="connsiteY0-706" fmla="*/ 0 h 1424419"/>
                  <a:gd name="connsiteX1-707" fmla="*/ 757287 w 1306267"/>
                  <a:gd name="connsiteY1-708" fmla="*/ 32444 h 1424419"/>
                  <a:gd name="connsiteX2-709" fmla="*/ 1206876 w 1306267"/>
                  <a:gd name="connsiteY2-710" fmla="*/ 284945 h 1424419"/>
                  <a:gd name="connsiteX3-711" fmla="*/ 1237706 w 1306267"/>
                  <a:gd name="connsiteY3-712" fmla="*/ 306775 h 1424419"/>
                  <a:gd name="connsiteX4-713" fmla="*/ 1301712 w 1306267"/>
                  <a:gd name="connsiteY4-714" fmla="*/ 442384 h 1424419"/>
                  <a:gd name="connsiteX5-715" fmla="*/ 1303099 w 1306267"/>
                  <a:gd name="connsiteY5-716" fmla="*/ 495558 h 1424419"/>
                  <a:gd name="connsiteX6-717" fmla="*/ 1303099 w 1306267"/>
                  <a:gd name="connsiteY6-718" fmla="*/ 952393 h 1424419"/>
                  <a:gd name="connsiteX7-719" fmla="*/ 1305306 w 1306267"/>
                  <a:gd name="connsiteY7-720" fmla="*/ 990115 h 1424419"/>
                  <a:gd name="connsiteX8-721" fmla="*/ 1255800 w 1306267"/>
                  <a:gd name="connsiteY8-722" fmla="*/ 1142552 h 1424419"/>
                  <a:gd name="connsiteX9-723" fmla="*/ 1172881 w 1306267"/>
                  <a:gd name="connsiteY9-724" fmla="*/ 1179342 h 1424419"/>
                  <a:gd name="connsiteX10-725" fmla="*/ 792288 w 1306267"/>
                  <a:gd name="connsiteY10-726" fmla="*/ 1385653 h 1424419"/>
                  <a:gd name="connsiteX11-727" fmla="*/ 522686 w 1306267"/>
                  <a:gd name="connsiteY11-728" fmla="*/ 1384922 h 1424419"/>
                  <a:gd name="connsiteX12-729" fmla="*/ 90241 w 1306267"/>
                  <a:gd name="connsiteY12-730" fmla="*/ 1150634 h 1424419"/>
                  <a:gd name="connsiteX13-731" fmla="*/ 61328 w 1306267"/>
                  <a:gd name="connsiteY13-732" fmla="*/ 1127231 h 1424419"/>
                  <a:gd name="connsiteX14-733" fmla="*/ 667 w 1306267"/>
                  <a:gd name="connsiteY14-734" fmla="*/ 999105 h 1424419"/>
                  <a:gd name="connsiteX15-735" fmla="*/ 0 w 1306267"/>
                  <a:gd name="connsiteY15-736" fmla="*/ 972364 h 1424419"/>
                  <a:gd name="connsiteX16-737" fmla="*/ 2496 w 1306267"/>
                  <a:gd name="connsiteY16-738" fmla="*/ 463106 h 1424419"/>
                  <a:gd name="connsiteX17-739" fmla="*/ 2458 w 1306267"/>
                  <a:gd name="connsiteY17-740" fmla="*/ 429563 h 1424419"/>
                  <a:gd name="connsiteX18-741" fmla="*/ 75248 w 1306267"/>
                  <a:gd name="connsiteY18-742" fmla="*/ 303202 h 1424419"/>
                  <a:gd name="connsiteX19-743" fmla="*/ 106293 w 1306267"/>
                  <a:gd name="connsiteY19-744" fmla="*/ 282597 h 1424419"/>
                  <a:gd name="connsiteX20-745" fmla="*/ 541533 w 1306267"/>
                  <a:gd name="connsiteY20-746" fmla="*/ 38110 h 1424419"/>
                  <a:gd name="connsiteX21-747" fmla="*/ 653528 w 1306267"/>
                  <a:gd name="connsiteY21-748" fmla="*/ 0 h 1424419"/>
                  <a:gd name="connsiteX0-749" fmla="*/ 653528 w 1306267"/>
                  <a:gd name="connsiteY0-750" fmla="*/ 0 h 1424419"/>
                  <a:gd name="connsiteX1-751" fmla="*/ 757287 w 1306267"/>
                  <a:gd name="connsiteY1-752" fmla="*/ 32444 h 1424419"/>
                  <a:gd name="connsiteX2-753" fmla="*/ 1206876 w 1306267"/>
                  <a:gd name="connsiteY2-754" fmla="*/ 284945 h 1424419"/>
                  <a:gd name="connsiteX3-755" fmla="*/ 1237706 w 1306267"/>
                  <a:gd name="connsiteY3-756" fmla="*/ 306775 h 1424419"/>
                  <a:gd name="connsiteX4-757" fmla="*/ 1301712 w 1306267"/>
                  <a:gd name="connsiteY4-758" fmla="*/ 442384 h 1424419"/>
                  <a:gd name="connsiteX5-759" fmla="*/ 1303099 w 1306267"/>
                  <a:gd name="connsiteY5-760" fmla="*/ 495558 h 1424419"/>
                  <a:gd name="connsiteX6-761" fmla="*/ 1303099 w 1306267"/>
                  <a:gd name="connsiteY6-762" fmla="*/ 952393 h 1424419"/>
                  <a:gd name="connsiteX7-763" fmla="*/ 1305306 w 1306267"/>
                  <a:gd name="connsiteY7-764" fmla="*/ 990115 h 1424419"/>
                  <a:gd name="connsiteX8-765" fmla="*/ 1255800 w 1306267"/>
                  <a:gd name="connsiteY8-766" fmla="*/ 1142552 h 1424419"/>
                  <a:gd name="connsiteX9-767" fmla="*/ 1172881 w 1306267"/>
                  <a:gd name="connsiteY9-768" fmla="*/ 1179342 h 1424419"/>
                  <a:gd name="connsiteX10-769" fmla="*/ 792288 w 1306267"/>
                  <a:gd name="connsiteY10-770" fmla="*/ 1385653 h 1424419"/>
                  <a:gd name="connsiteX11-771" fmla="*/ 522686 w 1306267"/>
                  <a:gd name="connsiteY11-772" fmla="*/ 1384922 h 1424419"/>
                  <a:gd name="connsiteX12-773" fmla="*/ 90241 w 1306267"/>
                  <a:gd name="connsiteY12-774" fmla="*/ 1150634 h 1424419"/>
                  <a:gd name="connsiteX13-775" fmla="*/ 61328 w 1306267"/>
                  <a:gd name="connsiteY13-776" fmla="*/ 1127231 h 1424419"/>
                  <a:gd name="connsiteX14-777" fmla="*/ 667 w 1306267"/>
                  <a:gd name="connsiteY14-778" fmla="*/ 999105 h 1424419"/>
                  <a:gd name="connsiteX15-779" fmla="*/ 0 w 1306267"/>
                  <a:gd name="connsiteY15-780" fmla="*/ 972364 h 1424419"/>
                  <a:gd name="connsiteX16-781" fmla="*/ 2496 w 1306267"/>
                  <a:gd name="connsiteY16-782" fmla="*/ 463106 h 1424419"/>
                  <a:gd name="connsiteX17-783" fmla="*/ 2458 w 1306267"/>
                  <a:gd name="connsiteY17-784" fmla="*/ 429563 h 1424419"/>
                  <a:gd name="connsiteX18-785" fmla="*/ 75248 w 1306267"/>
                  <a:gd name="connsiteY18-786" fmla="*/ 303202 h 1424419"/>
                  <a:gd name="connsiteX19-787" fmla="*/ 106293 w 1306267"/>
                  <a:gd name="connsiteY19-788" fmla="*/ 282597 h 1424419"/>
                  <a:gd name="connsiteX20-789" fmla="*/ 541533 w 1306267"/>
                  <a:gd name="connsiteY20-790" fmla="*/ 38110 h 1424419"/>
                  <a:gd name="connsiteX21-791" fmla="*/ 653528 w 1306267"/>
                  <a:gd name="connsiteY21-792" fmla="*/ 0 h 1424419"/>
                  <a:gd name="connsiteX0-793" fmla="*/ 653528 w 1306267"/>
                  <a:gd name="connsiteY0-794" fmla="*/ 0 h 1424419"/>
                  <a:gd name="connsiteX1-795" fmla="*/ 757287 w 1306267"/>
                  <a:gd name="connsiteY1-796" fmla="*/ 32444 h 1424419"/>
                  <a:gd name="connsiteX2-797" fmla="*/ 1206876 w 1306267"/>
                  <a:gd name="connsiteY2-798" fmla="*/ 284945 h 1424419"/>
                  <a:gd name="connsiteX3-799" fmla="*/ 1237706 w 1306267"/>
                  <a:gd name="connsiteY3-800" fmla="*/ 306775 h 1424419"/>
                  <a:gd name="connsiteX4-801" fmla="*/ 1301712 w 1306267"/>
                  <a:gd name="connsiteY4-802" fmla="*/ 442384 h 1424419"/>
                  <a:gd name="connsiteX5-803" fmla="*/ 1303099 w 1306267"/>
                  <a:gd name="connsiteY5-804" fmla="*/ 495558 h 1424419"/>
                  <a:gd name="connsiteX6-805" fmla="*/ 1303099 w 1306267"/>
                  <a:gd name="connsiteY6-806" fmla="*/ 952393 h 1424419"/>
                  <a:gd name="connsiteX7-807" fmla="*/ 1305306 w 1306267"/>
                  <a:gd name="connsiteY7-808" fmla="*/ 990115 h 1424419"/>
                  <a:gd name="connsiteX8-809" fmla="*/ 1255800 w 1306267"/>
                  <a:gd name="connsiteY8-810" fmla="*/ 1142552 h 1424419"/>
                  <a:gd name="connsiteX9-811" fmla="*/ 1172881 w 1306267"/>
                  <a:gd name="connsiteY9-812" fmla="*/ 1179342 h 1424419"/>
                  <a:gd name="connsiteX10-813" fmla="*/ 792288 w 1306267"/>
                  <a:gd name="connsiteY10-814" fmla="*/ 1385653 h 1424419"/>
                  <a:gd name="connsiteX11-815" fmla="*/ 522686 w 1306267"/>
                  <a:gd name="connsiteY11-816" fmla="*/ 1384922 h 1424419"/>
                  <a:gd name="connsiteX12-817" fmla="*/ 90241 w 1306267"/>
                  <a:gd name="connsiteY12-818" fmla="*/ 1150634 h 1424419"/>
                  <a:gd name="connsiteX13-819" fmla="*/ 61328 w 1306267"/>
                  <a:gd name="connsiteY13-820" fmla="*/ 1127231 h 1424419"/>
                  <a:gd name="connsiteX14-821" fmla="*/ 667 w 1306267"/>
                  <a:gd name="connsiteY14-822" fmla="*/ 999105 h 1424419"/>
                  <a:gd name="connsiteX15-823" fmla="*/ 0 w 1306267"/>
                  <a:gd name="connsiteY15-824" fmla="*/ 972364 h 1424419"/>
                  <a:gd name="connsiteX16-825" fmla="*/ 2496 w 1306267"/>
                  <a:gd name="connsiteY16-826" fmla="*/ 463106 h 1424419"/>
                  <a:gd name="connsiteX17-827" fmla="*/ 2458 w 1306267"/>
                  <a:gd name="connsiteY17-828" fmla="*/ 429563 h 1424419"/>
                  <a:gd name="connsiteX18-829" fmla="*/ 75248 w 1306267"/>
                  <a:gd name="connsiteY18-830" fmla="*/ 303202 h 1424419"/>
                  <a:gd name="connsiteX19-831" fmla="*/ 106293 w 1306267"/>
                  <a:gd name="connsiteY19-832" fmla="*/ 282597 h 1424419"/>
                  <a:gd name="connsiteX20-833" fmla="*/ 541533 w 1306267"/>
                  <a:gd name="connsiteY20-834" fmla="*/ 38110 h 1424419"/>
                  <a:gd name="connsiteX21-835" fmla="*/ 653528 w 1306267"/>
                  <a:gd name="connsiteY21-836" fmla="*/ 0 h 1424419"/>
                  <a:gd name="connsiteX0-837" fmla="*/ 653528 w 1306267"/>
                  <a:gd name="connsiteY0-838" fmla="*/ 0 h 1424419"/>
                  <a:gd name="connsiteX1-839" fmla="*/ 757287 w 1306267"/>
                  <a:gd name="connsiteY1-840" fmla="*/ 32444 h 1424419"/>
                  <a:gd name="connsiteX2-841" fmla="*/ 1206876 w 1306267"/>
                  <a:gd name="connsiteY2-842" fmla="*/ 284945 h 1424419"/>
                  <a:gd name="connsiteX3-843" fmla="*/ 1237706 w 1306267"/>
                  <a:gd name="connsiteY3-844" fmla="*/ 306775 h 1424419"/>
                  <a:gd name="connsiteX4-845" fmla="*/ 1301712 w 1306267"/>
                  <a:gd name="connsiteY4-846" fmla="*/ 442384 h 1424419"/>
                  <a:gd name="connsiteX5-847" fmla="*/ 1303099 w 1306267"/>
                  <a:gd name="connsiteY5-848" fmla="*/ 495558 h 1424419"/>
                  <a:gd name="connsiteX6-849" fmla="*/ 1303099 w 1306267"/>
                  <a:gd name="connsiteY6-850" fmla="*/ 952393 h 1424419"/>
                  <a:gd name="connsiteX7-851" fmla="*/ 1305306 w 1306267"/>
                  <a:gd name="connsiteY7-852" fmla="*/ 990115 h 1424419"/>
                  <a:gd name="connsiteX8-853" fmla="*/ 1255800 w 1306267"/>
                  <a:gd name="connsiteY8-854" fmla="*/ 1142552 h 1424419"/>
                  <a:gd name="connsiteX9-855" fmla="*/ 1172881 w 1306267"/>
                  <a:gd name="connsiteY9-856" fmla="*/ 1179342 h 1424419"/>
                  <a:gd name="connsiteX10-857" fmla="*/ 792288 w 1306267"/>
                  <a:gd name="connsiteY10-858" fmla="*/ 1385653 h 1424419"/>
                  <a:gd name="connsiteX11-859" fmla="*/ 522686 w 1306267"/>
                  <a:gd name="connsiteY11-860" fmla="*/ 1384922 h 1424419"/>
                  <a:gd name="connsiteX12-861" fmla="*/ 90241 w 1306267"/>
                  <a:gd name="connsiteY12-862" fmla="*/ 1150634 h 1424419"/>
                  <a:gd name="connsiteX13-863" fmla="*/ 61328 w 1306267"/>
                  <a:gd name="connsiteY13-864" fmla="*/ 1127231 h 1424419"/>
                  <a:gd name="connsiteX14-865" fmla="*/ 667 w 1306267"/>
                  <a:gd name="connsiteY14-866" fmla="*/ 999105 h 1424419"/>
                  <a:gd name="connsiteX15-867" fmla="*/ 0 w 1306267"/>
                  <a:gd name="connsiteY15-868" fmla="*/ 972364 h 1424419"/>
                  <a:gd name="connsiteX16-869" fmla="*/ 2496 w 1306267"/>
                  <a:gd name="connsiteY16-870" fmla="*/ 463106 h 1424419"/>
                  <a:gd name="connsiteX17-871" fmla="*/ 2458 w 1306267"/>
                  <a:gd name="connsiteY17-872" fmla="*/ 429563 h 1424419"/>
                  <a:gd name="connsiteX18-873" fmla="*/ 75248 w 1306267"/>
                  <a:gd name="connsiteY18-874" fmla="*/ 303202 h 1424419"/>
                  <a:gd name="connsiteX19-875" fmla="*/ 106293 w 1306267"/>
                  <a:gd name="connsiteY19-876" fmla="*/ 282597 h 1424419"/>
                  <a:gd name="connsiteX20-877" fmla="*/ 541533 w 1306267"/>
                  <a:gd name="connsiteY20-878" fmla="*/ 38110 h 1424419"/>
                  <a:gd name="connsiteX21-879" fmla="*/ 653528 w 1306267"/>
                  <a:gd name="connsiteY21-880" fmla="*/ 0 h 1424419"/>
                  <a:gd name="connsiteX0-881" fmla="*/ 653528 w 1306267"/>
                  <a:gd name="connsiteY0-882" fmla="*/ 0 h 1424419"/>
                  <a:gd name="connsiteX1-883" fmla="*/ 757287 w 1306267"/>
                  <a:gd name="connsiteY1-884" fmla="*/ 32444 h 1424419"/>
                  <a:gd name="connsiteX2-885" fmla="*/ 1206876 w 1306267"/>
                  <a:gd name="connsiteY2-886" fmla="*/ 284945 h 1424419"/>
                  <a:gd name="connsiteX3-887" fmla="*/ 1237706 w 1306267"/>
                  <a:gd name="connsiteY3-888" fmla="*/ 306775 h 1424419"/>
                  <a:gd name="connsiteX4-889" fmla="*/ 1301712 w 1306267"/>
                  <a:gd name="connsiteY4-890" fmla="*/ 442384 h 1424419"/>
                  <a:gd name="connsiteX5-891" fmla="*/ 1303099 w 1306267"/>
                  <a:gd name="connsiteY5-892" fmla="*/ 495558 h 1424419"/>
                  <a:gd name="connsiteX6-893" fmla="*/ 1303099 w 1306267"/>
                  <a:gd name="connsiteY6-894" fmla="*/ 952393 h 1424419"/>
                  <a:gd name="connsiteX7-895" fmla="*/ 1305306 w 1306267"/>
                  <a:gd name="connsiteY7-896" fmla="*/ 990115 h 1424419"/>
                  <a:gd name="connsiteX8-897" fmla="*/ 1255800 w 1306267"/>
                  <a:gd name="connsiteY8-898" fmla="*/ 1142552 h 1424419"/>
                  <a:gd name="connsiteX9-899" fmla="*/ 1172881 w 1306267"/>
                  <a:gd name="connsiteY9-900" fmla="*/ 1179342 h 1424419"/>
                  <a:gd name="connsiteX10-901" fmla="*/ 792288 w 1306267"/>
                  <a:gd name="connsiteY10-902" fmla="*/ 1385653 h 1424419"/>
                  <a:gd name="connsiteX11-903" fmla="*/ 522686 w 1306267"/>
                  <a:gd name="connsiteY11-904" fmla="*/ 1384922 h 1424419"/>
                  <a:gd name="connsiteX12-905" fmla="*/ 90241 w 1306267"/>
                  <a:gd name="connsiteY12-906" fmla="*/ 1150634 h 1424419"/>
                  <a:gd name="connsiteX13-907" fmla="*/ 55672 w 1306267"/>
                  <a:gd name="connsiteY13-908" fmla="*/ 1124403 h 1424419"/>
                  <a:gd name="connsiteX14-909" fmla="*/ 667 w 1306267"/>
                  <a:gd name="connsiteY14-910" fmla="*/ 999105 h 1424419"/>
                  <a:gd name="connsiteX15-911" fmla="*/ 0 w 1306267"/>
                  <a:gd name="connsiteY15-912" fmla="*/ 972364 h 1424419"/>
                  <a:gd name="connsiteX16-913" fmla="*/ 2496 w 1306267"/>
                  <a:gd name="connsiteY16-914" fmla="*/ 463106 h 1424419"/>
                  <a:gd name="connsiteX17-915" fmla="*/ 2458 w 1306267"/>
                  <a:gd name="connsiteY17-916" fmla="*/ 429563 h 1424419"/>
                  <a:gd name="connsiteX18-917" fmla="*/ 75248 w 1306267"/>
                  <a:gd name="connsiteY18-918" fmla="*/ 303202 h 1424419"/>
                  <a:gd name="connsiteX19-919" fmla="*/ 106293 w 1306267"/>
                  <a:gd name="connsiteY19-920" fmla="*/ 282597 h 1424419"/>
                  <a:gd name="connsiteX20-921" fmla="*/ 541533 w 1306267"/>
                  <a:gd name="connsiteY20-922" fmla="*/ 38110 h 1424419"/>
                  <a:gd name="connsiteX21-923" fmla="*/ 653528 w 1306267"/>
                  <a:gd name="connsiteY21-924" fmla="*/ 0 h 1424419"/>
                  <a:gd name="connsiteX0-925" fmla="*/ 653528 w 1306267"/>
                  <a:gd name="connsiteY0-926" fmla="*/ 0 h 1424419"/>
                  <a:gd name="connsiteX1-927" fmla="*/ 757287 w 1306267"/>
                  <a:gd name="connsiteY1-928" fmla="*/ 32444 h 1424419"/>
                  <a:gd name="connsiteX2-929" fmla="*/ 1206876 w 1306267"/>
                  <a:gd name="connsiteY2-930" fmla="*/ 284945 h 1424419"/>
                  <a:gd name="connsiteX3-931" fmla="*/ 1237706 w 1306267"/>
                  <a:gd name="connsiteY3-932" fmla="*/ 306775 h 1424419"/>
                  <a:gd name="connsiteX4-933" fmla="*/ 1301712 w 1306267"/>
                  <a:gd name="connsiteY4-934" fmla="*/ 442384 h 1424419"/>
                  <a:gd name="connsiteX5-935" fmla="*/ 1303099 w 1306267"/>
                  <a:gd name="connsiteY5-936" fmla="*/ 495558 h 1424419"/>
                  <a:gd name="connsiteX6-937" fmla="*/ 1303099 w 1306267"/>
                  <a:gd name="connsiteY6-938" fmla="*/ 952393 h 1424419"/>
                  <a:gd name="connsiteX7-939" fmla="*/ 1305306 w 1306267"/>
                  <a:gd name="connsiteY7-940" fmla="*/ 990115 h 1424419"/>
                  <a:gd name="connsiteX8-941" fmla="*/ 1255800 w 1306267"/>
                  <a:gd name="connsiteY8-942" fmla="*/ 1142552 h 1424419"/>
                  <a:gd name="connsiteX9-943" fmla="*/ 1172881 w 1306267"/>
                  <a:gd name="connsiteY9-944" fmla="*/ 1179342 h 1424419"/>
                  <a:gd name="connsiteX10-945" fmla="*/ 792288 w 1306267"/>
                  <a:gd name="connsiteY10-946" fmla="*/ 1385653 h 1424419"/>
                  <a:gd name="connsiteX11-947" fmla="*/ 522686 w 1306267"/>
                  <a:gd name="connsiteY11-948" fmla="*/ 1384922 h 1424419"/>
                  <a:gd name="connsiteX12-949" fmla="*/ 90241 w 1306267"/>
                  <a:gd name="connsiteY12-950" fmla="*/ 1150634 h 1424419"/>
                  <a:gd name="connsiteX13-951" fmla="*/ 55672 w 1306267"/>
                  <a:gd name="connsiteY13-952" fmla="*/ 1124403 h 1424419"/>
                  <a:gd name="connsiteX14-953" fmla="*/ 667 w 1306267"/>
                  <a:gd name="connsiteY14-954" fmla="*/ 999105 h 1424419"/>
                  <a:gd name="connsiteX15-955" fmla="*/ 0 w 1306267"/>
                  <a:gd name="connsiteY15-956" fmla="*/ 972364 h 1424419"/>
                  <a:gd name="connsiteX16-957" fmla="*/ 2496 w 1306267"/>
                  <a:gd name="connsiteY16-958" fmla="*/ 463106 h 1424419"/>
                  <a:gd name="connsiteX17-959" fmla="*/ 2458 w 1306267"/>
                  <a:gd name="connsiteY17-960" fmla="*/ 429563 h 1424419"/>
                  <a:gd name="connsiteX18-961" fmla="*/ 75248 w 1306267"/>
                  <a:gd name="connsiteY18-962" fmla="*/ 303202 h 1424419"/>
                  <a:gd name="connsiteX19-963" fmla="*/ 106293 w 1306267"/>
                  <a:gd name="connsiteY19-964" fmla="*/ 282597 h 1424419"/>
                  <a:gd name="connsiteX20-965" fmla="*/ 541533 w 1306267"/>
                  <a:gd name="connsiteY20-966" fmla="*/ 38110 h 1424419"/>
                  <a:gd name="connsiteX21-967" fmla="*/ 653528 w 1306267"/>
                  <a:gd name="connsiteY21-968" fmla="*/ 0 h 1424419"/>
                  <a:gd name="connsiteX0-969" fmla="*/ 653528 w 1306267"/>
                  <a:gd name="connsiteY0-970" fmla="*/ 0 h 1424419"/>
                  <a:gd name="connsiteX1-971" fmla="*/ 757287 w 1306267"/>
                  <a:gd name="connsiteY1-972" fmla="*/ 32444 h 1424419"/>
                  <a:gd name="connsiteX2-973" fmla="*/ 1206876 w 1306267"/>
                  <a:gd name="connsiteY2-974" fmla="*/ 284945 h 1424419"/>
                  <a:gd name="connsiteX3-975" fmla="*/ 1237706 w 1306267"/>
                  <a:gd name="connsiteY3-976" fmla="*/ 306775 h 1424419"/>
                  <a:gd name="connsiteX4-977" fmla="*/ 1301712 w 1306267"/>
                  <a:gd name="connsiteY4-978" fmla="*/ 442384 h 1424419"/>
                  <a:gd name="connsiteX5-979" fmla="*/ 1303099 w 1306267"/>
                  <a:gd name="connsiteY5-980" fmla="*/ 495558 h 1424419"/>
                  <a:gd name="connsiteX6-981" fmla="*/ 1303099 w 1306267"/>
                  <a:gd name="connsiteY6-982" fmla="*/ 952393 h 1424419"/>
                  <a:gd name="connsiteX7-983" fmla="*/ 1305306 w 1306267"/>
                  <a:gd name="connsiteY7-984" fmla="*/ 990115 h 1424419"/>
                  <a:gd name="connsiteX8-985" fmla="*/ 1255800 w 1306267"/>
                  <a:gd name="connsiteY8-986" fmla="*/ 1142552 h 1424419"/>
                  <a:gd name="connsiteX9-987" fmla="*/ 1172881 w 1306267"/>
                  <a:gd name="connsiteY9-988" fmla="*/ 1179342 h 1424419"/>
                  <a:gd name="connsiteX10-989" fmla="*/ 792288 w 1306267"/>
                  <a:gd name="connsiteY10-990" fmla="*/ 1385653 h 1424419"/>
                  <a:gd name="connsiteX11-991" fmla="*/ 522686 w 1306267"/>
                  <a:gd name="connsiteY11-992" fmla="*/ 1384922 h 1424419"/>
                  <a:gd name="connsiteX12-993" fmla="*/ 90241 w 1306267"/>
                  <a:gd name="connsiteY12-994" fmla="*/ 1150634 h 1424419"/>
                  <a:gd name="connsiteX13-995" fmla="*/ 55672 w 1306267"/>
                  <a:gd name="connsiteY13-996" fmla="*/ 1124403 h 1424419"/>
                  <a:gd name="connsiteX14-997" fmla="*/ 667 w 1306267"/>
                  <a:gd name="connsiteY14-998" fmla="*/ 999105 h 1424419"/>
                  <a:gd name="connsiteX15-999" fmla="*/ 0 w 1306267"/>
                  <a:gd name="connsiteY15-1000" fmla="*/ 972364 h 1424419"/>
                  <a:gd name="connsiteX16-1001" fmla="*/ 2496 w 1306267"/>
                  <a:gd name="connsiteY16-1002" fmla="*/ 463106 h 1424419"/>
                  <a:gd name="connsiteX17-1003" fmla="*/ 2458 w 1306267"/>
                  <a:gd name="connsiteY17-1004" fmla="*/ 429563 h 1424419"/>
                  <a:gd name="connsiteX18-1005" fmla="*/ 75248 w 1306267"/>
                  <a:gd name="connsiteY18-1006" fmla="*/ 303202 h 1424419"/>
                  <a:gd name="connsiteX19-1007" fmla="*/ 106293 w 1306267"/>
                  <a:gd name="connsiteY19-1008" fmla="*/ 282597 h 1424419"/>
                  <a:gd name="connsiteX20-1009" fmla="*/ 541533 w 1306267"/>
                  <a:gd name="connsiteY20-1010" fmla="*/ 38110 h 1424419"/>
                  <a:gd name="connsiteX21-1011" fmla="*/ 653528 w 1306267"/>
                  <a:gd name="connsiteY21-1012" fmla="*/ 0 h 1424419"/>
                  <a:gd name="connsiteX0-1013" fmla="*/ 653528 w 1306267"/>
                  <a:gd name="connsiteY0-1014" fmla="*/ 0 h 1424419"/>
                  <a:gd name="connsiteX1-1015" fmla="*/ 757287 w 1306267"/>
                  <a:gd name="connsiteY1-1016" fmla="*/ 32444 h 1424419"/>
                  <a:gd name="connsiteX2-1017" fmla="*/ 1206876 w 1306267"/>
                  <a:gd name="connsiteY2-1018" fmla="*/ 284945 h 1424419"/>
                  <a:gd name="connsiteX3-1019" fmla="*/ 1237706 w 1306267"/>
                  <a:gd name="connsiteY3-1020" fmla="*/ 306775 h 1424419"/>
                  <a:gd name="connsiteX4-1021" fmla="*/ 1301712 w 1306267"/>
                  <a:gd name="connsiteY4-1022" fmla="*/ 442384 h 1424419"/>
                  <a:gd name="connsiteX5-1023" fmla="*/ 1303099 w 1306267"/>
                  <a:gd name="connsiteY5-1024" fmla="*/ 495558 h 1424419"/>
                  <a:gd name="connsiteX6-1025" fmla="*/ 1303099 w 1306267"/>
                  <a:gd name="connsiteY6-1026" fmla="*/ 952393 h 1424419"/>
                  <a:gd name="connsiteX7-1027" fmla="*/ 1305306 w 1306267"/>
                  <a:gd name="connsiteY7-1028" fmla="*/ 990115 h 1424419"/>
                  <a:gd name="connsiteX8-1029" fmla="*/ 1255800 w 1306267"/>
                  <a:gd name="connsiteY8-1030" fmla="*/ 1142552 h 1424419"/>
                  <a:gd name="connsiteX9-1031" fmla="*/ 1172881 w 1306267"/>
                  <a:gd name="connsiteY9-1032" fmla="*/ 1179342 h 1424419"/>
                  <a:gd name="connsiteX10-1033" fmla="*/ 792288 w 1306267"/>
                  <a:gd name="connsiteY10-1034" fmla="*/ 1385653 h 1424419"/>
                  <a:gd name="connsiteX11-1035" fmla="*/ 522686 w 1306267"/>
                  <a:gd name="connsiteY11-1036" fmla="*/ 1384922 h 1424419"/>
                  <a:gd name="connsiteX12-1037" fmla="*/ 90241 w 1306267"/>
                  <a:gd name="connsiteY12-1038" fmla="*/ 1150634 h 1424419"/>
                  <a:gd name="connsiteX13-1039" fmla="*/ 55672 w 1306267"/>
                  <a:gd name="connsiteY13-1040" fmla="*/ 1124403 h 1424419"/>
                  <a:gd name="connsiteX14-1041" fmla="*/ 667 w 1306267"/>
                  <a:gd name="connsiteY14-1042" fmla="*/ 999105 h 1424419"/>
                  <a:gd name="connsiteX15-1043" fmla="*/ 0 w 1306267"/>
                  <a:gd name="connsiteY15-1044" fmla="*/ 972364 h 1424419"/>
                  <a:gd name="connsiteX16-1045" fmla="*/ 2496 w 1306267"/>
                  <a:gd name="connsiteY16-1046" fmla="*/ 463106 h 1424419"/>
                  <a:gd name="connsiteX17-1047" fmla="*/ 2458 w 1306267"/>
                  <a:gd name="connsiteY17-1048" fmla="*/ 429563 h 1424419"/>
                  <a:gd name="connsiteX18-1049" fmla="*/ 75248 w 1306267"/>
                  <a:gd name="connsiteY18-1050" fmla="*/ 303202 h 1424419"/>
                  <a:gd name="connsiteX19-1051" fmla="*/ 106293 w 1306267"/>
                  <a:gd name="connsiteY19-1052" fmla="*/ 282597 h 1424419"/>
                  <a:gd name="connsiteX20-1053" fmla="*/ 541533 w 1306267"/>
                  <a:gd name="connsiteY20-1054" fmla="*/ 38110 h 1424419"/>
                  <a:gd name="connsiteX21-1055" fmla="*/ 653528 w 1306267"/>
                  <a:gd name="connsiteY21-1056" fmla="*/ 0 h 1424419"/>
                  <a:gd name="connsiteX0-1057" fmla="*/ 653528 w 1306267"/>
                  <a:gd name="connsiteY0-1058" fmla="*/ 0 h 1424419"/>
                  <a:gd name="connsiteX1-1059" fmla="*/ 757287 w 1306267"/>
                  <a:gd name="connsiteY1-1060" fmla="*/ 32444 h 1424419"/>
                  <a:gd name="connsiteX2-1061" fmla="*/ 1206876 w 1306267"/>
                  <a:gd name="connsiteY2-1062" fmla="*/ 284945 h 1424419"/>
                  <a:gd name="connsiteX3-1063" fmla="*/ 1237706 w 1306267"/>
                  <a:gd name="connsiteY3-1064" fmla="*/ 306775 h 1424419"/>
                  <a:gd name="connsiteX4-1065" fmla="*/ 1301712 w 1306267"/>
                  <a:gd name="connsiteY4-1066" fmla="*/ 442384 h 1424419"/>
                  <a:gd name="connsiteX5-1067" fmla="*/ 1303099 w 1306267"/>
                  <a:gd name="connsiteY5-1068" fmla="*/ 495558 h 1424419"/>
                  <a:gd name="connsiteX6-1069" fmla="*/ 1303099 w 1306267"/>
                  <a:gd name="connsiteY6-1070" fmla="*/ 952393 h 1424419"/>
                  <a:gd name="connsiteX7-1071" fmla="*/ 1305306 w 1306267"/>
                  <a:gd name="connsiteY7-1072" fmla="*/ 990115 h 1424419"/>
                  <a:gd name="connsiteX8-1073" fmla="*/ 1255800 w 1306267"/>
                  <a:gd name="connsiteY8-1074" fmla="*/ 1142552 h 1424419"/>
                  <a:gd name="connsiteX9-1075" fmla="*/ 1172881 w 1306267"/>
                  <a:gd name="connsiteY9-1076" fmla="*/ 1179342 h 1424419"/>
                  <a:gd name="connsiteX10-1077" fmla="*/ 792288 w 1306267"/>
                  <a:gd name="connsiteY10-1078" fmla="*/ 1385653 h 1424419"/>
                  <a:gd name="connsiteX11-1079" fmla="*/ 522686 w 1306267"/>
                  <a:gd name="connsiteY11-1080" fmla="*/ 1384922 h 1424419"/>
                  <a:gd name="connsiteX12-1081" fmla="*/ 90241 w 1306267"/>
                  <a:gd name="connsiteY12-1082" fmla="*/ 1150634 h 1424419"/>
                  <a:gd name="connsiteX13-1083" fmla="*/ 55672 w 1306267"/>
                  <a:gd name="connsiteY13-1084" fmla="*/ 1124403 h 1424419"/>
                  <a:gd name="connsiteX14-1085" fmla="*/ 667 w 1306267"/>
                  <a:gd name="connsiteY14-1086" fmla="*/ 999105 h 1424419"/>
                  <a:gd name="connsiteX15-1087" fmla="*/ 0 w 1306267"/>
                  <a:gd name="connsiteY15-1088" fmla="*/ 972364 h 1424419"/>
                  <a:gd name="connsiteX16-1089" fmla="*/ 2496 w 1306267"/>
                  <a:gd name="connsiteY16-1090" fmla="*/ 463106 h 1424419"/>
                  <a:gd name="connsiteX17-1091" fmla="*/ 2458 w 1306267"/>
                  <a:gd name="connsiteY17-1092" fmla="*/ 429563 h 1424419"/>
                  <a:gd name="connsiteX18-1093" fmla="*/ 75248 w 1306267"/>
                  <a:gd name="connsiteY18-1094" fmla="*/ 303202 h 1424419"/>
                  <a:gd name="connsiteX19-1095" fmla="*/ 106293 w 1306267"/>
                  <a:gd name="connsiteY19-1096" fmla="*/ 282597 h 1424419"/>
                  <a:gd name="connsiteX20-1097" fmla="*/ 541533 w 1306267"/>
                  <a:gd name="connsiteY20-1098" fmla="*/ 38110 h 1424419"/>
                  <a:gd name="connsiteX21-1099" fmla="*/ 653528 w 1306267"/>
                  <a:gd name="connsiteY21-1100" fmla="*/ 0 h 1424419"/>
                  <a:gd name="connsiteX0-1101" fmla="*/ 653528 w 1306267"/>
                  <a:gd name="connsiteY0-1102" fmla="*/ 0 h 1424419"/>
                  <a:gd name="connsiteX1-1103" fmla="*/ 757287 w 1306267"/>
                  <a:gd name="connsiteY1-1104" fmla="*/ 32444 h 1424419"/>
                  <a:gd name="connsiteX2-1105" fmla="*/ 1206876 w 1306267"/>
                  <a:gd name="connsiteY2-1106" fmla="*/ 284945 h 1424419"/>
                  <a:gd name="connsiteX3-1107" fmla="*/ 1237706 w 1306267"/>
                  <a:gd name="connsiteY3-1108" fmla="*/ 306775 h 1424419"/>
                  <a:gd name="connsiteX4-1109" fmla="*/ 1301712 w 1306267"/>
                  <a:gd name="connsiteY4-1110" fmla="*/ 442384 h 1424419"/>
                  <a:gd name="connsiteX5-1111" fmla="*/ 1303099 w 1306267"/>
                  <a:gd name="connsiteY5-1112" fmla="*/ 495558 h 1424419"/>
                  <a:gd name="connsiteX6-1113" fmla="*/ 1303099 w 1306267"/>
                  <a:gd name="connsiteY6-1114" fmla="*/ 952393 h 1424419"/>
                  <a:gd name="connsiteX7-1115" fmla="*/ 1305306 w 1306267"/>
                  <a:gd name="connsiteY7-1116" fmla="*/ 990115 h 1424419"/>
                  <a:gd name="connsiteX8-1117" fmla="*/ 1255800 w 1306267"/>
                  <a:gd name="connsiteY8-1118" fmla="*/ 1142552 h 1424419"/>
                  <a:gd name="connsiteX9-1119" fmla="*/ 1172881 w 1306267"/>
                  <a:gd name="connsiteY9-1120" fmla="*/ 1179342 h 1424419"/>
                  <a:gd name="connsiteX10-1121" fmla="*/ 792288 w 1306267"/>
                  <a:gd name="connsiteY10-1122" fmla="*/ 1385653 h 1424419"/>
                  <a:gd name="connsiteX11-1123" fmla="*/ 522686 w 1306267"/>
                  <a:gd name="connsiteY11-1124" fmla="*/ 1384922 h 1424419"/>
                  <a:gd name="connsiteX12-1125" fmla="*/ 90241 w 1306267"/>
                  <a:gd name="connsiteY12-1126" fmla="*/ 1150634 h 1424419"/>
                  <a:gd name="connsiteX13-1127" fmla="*/ 48904 w 1306267"/>
                  <a:gd name="connsiteY13-1128" fmla="*/ 1124403 h 1424419"/>
                  <a:gd name="connsiteX14-1129" fmla="*/ 667 w 1306267"/>
                  <a:gd name="connsiteY14-1130" fmla="*/ 999105 h 1424419"/>
                  <a:gd name="connsiteX15-1131" fmla="*/ 0 w 1306267"/>
                  <a:gd name="connsiteY15-1132" fmla="*/ 972364 h 1424419"/>
                  <a:gd name="connsiteX16-1133" fmla="*/ 2496 w 1306267"/>
                  <a:gd name="connsiteY16-1134" fmla="*/ 463106 h 1424419"/>
                  <a:gd name="connsiteX17-1135" fmla="*/ 2458 w 1306267"/>
                  <a:gd name="connsiteY17-1136" fmla="*/ 429563 h 1424419"/>
                  <a:gd name="connsiteX18-1137" fmla="*/ 75248 w 1306267"/>
                  <a:gd name="connsiteY18-1138" fmla="*/ 303202 h 1424419"/>
                  <a:gd name="connsiteX19-1139" fmla="*/ 106293 w 1306267"/>
                  <a:gd name="connsiteY19-1140" fmla="*/ 282597 h 1424419"/>
                  <a:gd name="connsiteX20-1141" fmla="*/ 541533 w 1306267"/>
                  <a:gd name="connsiteY20-1142" fmla="*/ 38110 h 1424419"/>
                  <a:gd name="connsiteX21-1143" fmla="*/ 653528 w 1306267"/>
                  <a:gd name="connsiteY21-1144" fmla="*/ 0 h 1424419"/>
                  <a:gd name="connsiteX0-1145" fmla="*/ 653528 w 1306267"/>
                  <a:gd name="connsiteY0-1146" fmla="*/ 0 h 1424419"/>
                  <a:gd name="connsiteX1-1147" fmla="*/ 757287 w 1306267"/>
                  <a:gd name="connsiteY1-1148" fmla="*/ 32444 h 1424419"/>
                  <a:gd name="connsiteX2-1149" fmla="*/ 1206876 w 1306267"/>
                  <a:gd name="connsiteY2-1150" fmla="*/ 284945 h 1424419"/>
                  <a:gd name="connsiteX3-1151" fmla="*/ 1237706 w 1306267"/>
                  <a:gd name="connsiteY3-1152" fmla="*/ 306775 h 1424419"/>
                  <a:gd name="connsiteX4-1153" fmla="*/ 1301712 w 1306267"/>
                  <a:gd name="connsiteY4-1154" fmla="*/ 442384 h 1424419"/>
                  <a:gd name="connsiteX5-1155" fmla="*/ 1303099 w 1306267"/>
                  <a:gd name="connsiteY5-1156" fmla="*/ 495558 h 1424419"/>
                  <a:gd name="connsiteX6-1157" fmla="*/ 1303099 w 1306267"/>
                  <a:gd name="connsiteY6-1158" fmla="*/ 952393 h 1424419"/>
                  <a:gd name="connsiteX7-1159" fmla="*/ 1305306 w 1306267"/>
                  <a:gd name="connsiteY7-1160" fmla="*/ 990115 h 1424419"/>
                  <a:gd name="connsiteX8-1161" fmla="*/ 1255800 w 1306267"/>
                  <a:gd name="connsiteY8-1162" fmla="*/ 1142552 h 1424419"/>
                  <a:gd name="connsiteX9-1163" fmla="*/ 1172881 w 1306267"/>
                  <a:gd name="connsiteY9-1164" fmla="*/ 1179342 h 1424419"/>
                  <a:gd name="connsiteX10-1165" fmla="*/ 792288 w 1306267"/>
                  <a:gd name="connsiteY10-1166" fmla="*/ 1385653 h 1424419"/>
                  <a:gd name="connsiteX11-1167" fmla="*/ 522686 w 1306267"/>
                  <a:gd name="connsiteY11-1168" fmla="*/ 1384922 h 1424419"/>
                  <a:gd name="connsiteX12-1169" fmla="*/ 90241 w 1306267"/>
                  <a:gd name="connsiteY12-1170" fmla="*/ 1150634 h 1424419"/>
                  <a:gd name="connsiteX13-1171" fmla="*/ 48904 w 1306267"/>
                  <a:gd name="connsiteY13-1172" fmla="*/ 1124403 h 1424419"/>
                  <a:gd name="connsiteX14-1173" fmla="*/ 667 w 1306267"/>
                  <a:gd name="connsiteY14-1174" fmla="*/ 999105 h 1424419"/>
                  <a:gd name="connsiteX15-1175" fmla="*/ 0 w 1306267"/>
                  <a:gd name="connsiteY15-1176" fmla="*/ 972364 h 1424419"/>
                  <a:gd name="connsiteX16-1177" fmla="*/ 2496 w 1306267"/>
                  <a:gd name="connsiteY16-1178" fmla="*/ 463106 h 1424419"/>
                  <a:gd name="connsiteX17-1179" fmla="*/ 2458 w 1306267"/>
                  <a:gd name="connsiteY17-1180" fmla="*/ 429563 h 1424419"/>
                  <a:gd name="connsiteX18-1181" fmla="*/ 75248 w 1306267"/>
                  <a:gd name="connsiteY18-1182" fmla="*/ 303202 h 1424419"/>
                  <a:gd name="connsiteX19-1183" fmla="*/ 106293 w 1306267"/>
                  <a:gd name="connsiteY19-1184" fmla="*/ 282597 h 1424419"/>
                  <a:gd name="connsiteX20-1185" fmla="*/ 541533 w 1306267"/>
                  <a:gd name="connsiteY20-1186" fmla="*/ 38110 h 1424419"/>
                  <a:gd name="connsiteX21-1187" fmla="*/ 653528 w 1306267"/>
                  <a:gd name="connsiteY21-1188" fmla="*/ 0 h 1424419"/>
                  <a:gd name="connsiteX0-1189" fmla="*/ 653528 w 1306267"/>
                  <a:gd name="connsiteY0-1190" fmla="*/ 0 h 1424419"/>
                  <a:gd name="connsiteX1-1191" fmla="*/ 757287 w 1306267"/>
                  <a:gd name="connsiteY1-1192" fmla="*/ 32444 h 1424419"/>
                  <a:gd name="connsiteX2-1193" fmla="*/ 1206876 w 1306267"/>
                  <a:gd name="connsiteY2-1194" fmla="*/ 284945 h 1424419"/>
                  <a:gd name="connsiteX3-1195" fmla="*/ 1237706 w 1306267"/>
                  <a:gd name="connsiteY3-1196" fmla="*/ 306775 h 1424419"/>
                  <a:gd name="connsiteX4-1197" fmla="*/ 1301712 w 1306267"/>
                  <a:gd name="connsiteY4-1198" fmla="*/ 442384 h 1424419"/>
                  <a:gd name="connsiteX5-1199" fmla="*/ 1303099 w 1306267"/>
                  <a:gd name="connsiteY5-1200" fmla="*/ 495558 h 1424419"/>
                  <a:gd name="connsiteX6-1201" fmla="*/ 1303099 w 1306267"/>
                  <a:gd name="connsiteY6-1202" fmla="*/ 952393 h 1424419"/>
                  <a:gd name="connsiteX7-1203" fmla="*/ 1305306 w 1306267"/>
                  <a:gd name="connsiteY7-1204" fmla="*/ 990115 h 1424419"/>
                  <a:gd name="connsiteX8-1205" fmla="*/ 1255800 w 1306267"/>
                  <a:gd name="connsiteY8-1206" fmla="*/ 1142552 h 1424419"/>
                  <a:gd name="connsiteX9-1207" fmla="*/ 1172881 w 1306267"/>
                  <a:gd name="connsiteY9-1208" fmla="*/ 1179342 h 1424419"/>
                  <a:gd name="connsiteX10-1209" fmla="*/ 792288 w 1306267"/>
                  <a:gd name="connsiteY10-1210" fmla="*/ 1385653 h 1424419"/>
                  <a:gd name="connsiteX11-1211" fmla="*/ 522686 w 1306267"/>
                  <a:gd name="connsiteY11-1212" fmla="*/ 1384922 h 1424419"/>
                  <a:gd name="connsiteX12-1213" fmla="*/ 90241 w 1306267"/>
                  <a:gd name="connsiteY12-1214" fmla="*/ 1150634 h 1424419"/>
                  <a:gd name="connsiteX13-1215" fmla="*/ 48904 w 1306267"/>
                  <a:gd name="connsiteY13-1216" fmla="*/ 1124403 h 1424419"/>
                  <a:gd name="connsiteX14-1217" fmla="*/ 667 w 1306267"/>
                  <a:gd name="connsiteY14-1218" fmla="*/ 999105 h 1424419"/>
                  <a:gd name="connsiteX15-1219" fmla="*/ 0 w 1306267"/>
                  <a:gd name="connsiteY15-1220" fmla="*/ 972364 h 1424419"/>
                  <a:gd name="connsiteX16-1221" fmla="*/ 2496 w 1306267"/>
                  <a:gd name="connsiteY16-1222" fmla="*/ 463106 h 1424419"/>
                  <a:gd name="connsiteX17-1223" fmla="*/ 2458 w 1306267"/>
                  <a:gd name="connsiteY17-1224" fmla="*/ 429563 h 1424419"/>
                  <a:gd name="connsiteX18-1225" fmla="*/ 75248 w 1306267"/>
                  <a:gd name="connsiteY18-1226" fmla="*/ 303202 h 1424419"/>
                  <a:gd name="connsiteX19-1227" fmla="*/ 106293 w 1306267"/>
                  <a:gd name="connsiteY19-1228" fmla="*/ 282597 h 1424419"/>
                  <a:gd name="connsiteX20-1229" fmla="*/ 541533 w 1306267"/>
                  <a:gd name="connsiteY20-1230" fmla="*/ 38110 h 1424419"/>
                  <a:gd name="connsiteX21-1231" fmla="*/ 653528 w 1306267"/>
                  <a:gd name="connsiteY21-1232" fmla="*/ 0 h 1424419"/>
                  <a:gd name="connsiteX0-1233" fmla="*/ 653528 w 1306267"/>
                  <a:gd name="connsiteY0-1234" fmla="*/ 0 h 1424419"/>
                  <a:gd name="connsiteX1-1235" fmla="*/ 757287 w 1306267"/>
                  <a:gd name="connsiteY1-1236" fmla="*/ 32444 h 1424419"/>
                  <a:gd name="connsiteX2-1237" fmla="*/ 1206876 w 1306267"/>
                  <a:gd name="connsiteY2-1238" fmla="*/ 284945 h 1424419"/>
                  <a:gd name="connsiteX3-1239" fmla="*/ 1237706 w 1306267"/>
                  <a:gd name="connsiteY3-1240" fmla="*/ 306775 h 1424419"/>
                  <a:gd name="connsiteX4-1241" fmla="*/ 1301712 w 1306267"/>
                  <a:gd name="connsiteY4-1242" fmla="*/ 442384 h 1424419"/>
                  <a:gd name="connsiteX5-1243" fmla="*/ 1303099 w 1306267"/>
                  <a:gd name="connsiteY5-1244" fmla="*/ 495558 h 1424419"/>
                  <a:gd name="connsiteX6-1245" fmla="*/ 1303099 w 1306267"/>
                  <a:gd name="connsiteY6-1246" fmla="*/ 952393 h 1424419"/>
                  <a:gd name="connsiteX7-1247" fmla="*/ 1305306 w 1306267"/>
                  <a:gd name="connsiteY7-1248" fmla="*/ 990115 h 1424419"/>
                  <a:gd name="connsiteX8-1249" fmla="*/ 1255800 w 1306267"/>
                  <a:gd name="connsiteY8-1250" fmla="*/ 1142552 h 1424419"/>
                  <a:gd name="connsiteX9-1251" fmla="*/ 1172881 w 1306267"/>
                  <a:gd name="connsiteY9-1252" fmla="*/ 1179342 h 1424419"/>
                  <a:gd name="connsiteX10-1253" fmla="*/ 792288 w 1306267"/>
                  <a:gd name="connsiteY10-1254" fmla="*/ 1385653 h 1424419"/>
                  <a:gd name="connsiteX11-1255" fmla="*/ 522686 w 1306267"/>
                  <a:gd name="connsiteY11-1256" fmla="*/ 1384922 h 1424419"/>
                  <a:gd name="connsiteX12-1257" fmla="*/ 90241 w 1306267"/>
                  <a:gd name="connsiteY12-1258" fmla="*/ 1150634 h 1424419"/>
                  <a:gd name="connsiteX13-1259" fmla="*/ 48904 w 1306267"/>
                  <a:gd name="connsiteY13-1260" fmla="*/ 1124403 h 1424419"/>
                  <a:gd name="connsiteX14-1261" fmla="*/ 667 w 1306267"/>
                  <a:gd name="connsiteY14-1262" fmla="*/ 999105 h 1424419"/>
                  <a:gd name="connsiteX15-1263" fmla="*/ 0 w 1306267"/>
                  <a:gd name="connsiteY15-1264" fmla="*/ 972364 h 1424419"/>
                  <a:gd name="connsiteX16-1265" fmla="*/ 2496 w 1306267"/>
                  <a:gd name="connsiteY16-1266" fmla="*/ 463106 h 1424419"/>
                  <a:gd name="connsiteX17-1267" fmla="*/ 2458 w 1306267"/>
                  <a:gd name="connsiteY17-1268" fmla="*/ 429563 h 1424419"/>
                  <a:gd name="connsiteX18-1269" fmla="*/ 75248 w 1306267"/>
                  <a:gd name="connsiteY18-1270" fmla="*/ 303202 h 1424419"/>
                  <a:gd name="connsiteX19-1271" fmla="*/ 106293 w 1306267"/>
                  <a:gd name="connsiteY19-1272" fmla="*/ 282597 h 1424419"/>
                  <a:gd name="connsiteX20-1273" fmla="*/ 541533 w 1306267"/>
                  <a:gd name="connsiteY20-1274" fmla="*/ 38110 h 1424419"/>
                  <a:gd name="connsiteX21-1275" fmla="*/ 653528 w 1306267"/>
                  <a:gd name="connsiteY21-1276" fmla="*/ 0 h 1424419"/>
                  <a:gd name="connsiteX0-1277" fmla="*/ 653528 w 1306267"/>
                  <a:gd name="connsiteY0-1278" fmla="*/ 0 h 1424419"/>
                  <a:gd name="connsiteX1-1279" fmla="*/ 757287 w 1306267"/>
                  <a:gd name="connsiteY1-1280" fmla="*/ 32444 h 1424419"/>
                  <a:gd name="connsiteX2-1281" fmla="*/ 1206876 w 1306267"/>
                  <a:gd name="connsiteY2-1282" fmla="*/ 284945 h 1424419"/>
                  <a:gd name="connsiteX3-1283" fmla="*/ 1237706 w 1306267"/>
                  <a:gd name="connsiteY3-1284" fmla="*/ 306775 h 1424419"/>
                  <a:gd name="connsiteX4-1285" fmla="*/ 1301712 w 1306267"/>
                  <a:gd name="connsiteY4-1286" fmla="*/ 442384 h 1424419"/>
                  <a:gd name="connsiteX5-1287" fmla="*/ 1303099 w 1306267"/>
                  <a:gd name="connsiteY5-1288" fmla="*/ 495558 h 1424419"/>
                  <a:gd name="connsiteX6-1289" fmla="*/ 1303099 w 1306267"/>
                  <a:gd name="connsiteY6-1290" fmla="*/ 952393 h 1424419"/>
                  <a:gd name="connsiteX7-1291" fmla="*/ 1305306 w 1306267"/>
                  <a:gd name="connsiteY7-1292" fmla="*/ 990115 h 1424419"/>
                  <a:gd name="connsiteX8-1293" fmla="*/ 1255800 w 1306267"/>
                  <a:gd name="connsiteY8-1294" fmla="*/ 1142552 h 1424419"/>
                  <a:gd name="connsiteX9-1295" fmla="*/ 1172881 w 1306267"/>
                  <a:gd name="connsiteY9-1296" fmla="*/ 1179342 h 1424419"/>
                  <a:gd name="connsiteX10-1297" fmla="*/ 792288 w 1306267"/>
                  <a:gd name="connsiteY10-1298" fmla="*/ 1385653 h 1424419"/>
                  <a:gd name="connsiteX11-1299" fmla="*/ 522686 w 1306267"/>
                  <a:gd name="connsiteY11-1300" fmla="*/ 1384922 h 1424419"/>
                  <a:gd name="connsiteX12-1301" fmla="*/ 97009 w 1306267"/>
                  <a:gd name="connsiteY12-1302" fmla="*/ 1161462 h 1424419"/>
                  <a:gd name="connsiteX13-1303" fmla="*/ 48904 w 1306267"/>
                  <a:gd name="connsiteY13-1304" fmla="*/ 1124403 h 1424419"/>
                  <a:gd name="connsiteX14-1305" fmla="*/ 667 w 1306267"/>
                  <a:gd name="connsiteY14-1306" fmla="*/ 999105 h 1424419"/>
                  <a:gd name="connsiteX15-1307" fmla="*/ 0 w 1306267"/>
                  <a:gd name="connsiteY15-1308" fmla="*/ 972364 h 1424419"/>
                  <a:gd name="connsiteX16-1309" fmla="*/ 2496 w 1306267"/>
                  <a:gd name="connsiteY16-1310" fmla="*/ 463106 h 1424419"/>
                  <a:gd name="connsiteX17-1311" fmla="*/ 2458 w 1306267"/>
                  <a:gd name="connsiteY17-1312" fmla="*/ 429563 h 1424419"/>
                  <a:gd name="connsiteX18-1313" fmla="*/ 75248 w 1306267"/>
                  <a:gd name="connsiteY18-1314" fmla="*/ 303202 h 1424419"/>
                  <a:gd name="connsiteX19-1315" fmla="*/ 106293 w 1306267"/>
                  <a:gd name="connsiteY19-1316" fmla="*/ 282597 h 1424419"/>
                  <a:gd name="connsiteX20-1317" fmla="*/ 541533 w 1306267"/>
                  <a:gd name="connsiteY20-1318" fmla="*/ 38110 h 1424419"/>
                  <a:gd name="connsiteX21-1319" fmla="*/ 653528 w 1306267"/>
                  <a:gd name="connsiteY21-1320" fmla="*/ 0 h 1424419"/>
                  <a:gd name="connsiteX0-1321" fmla="*/ 653528 w 1306267"/>
                  <a:gd name="connsiteY0-1322" fmla="*/ 0 h 1424419"/>
                  <a:gd name="connsiteX1-1323" fmla="*/ 757287 w 1306267"/>
                  <a:gd name="connsiteY1-1324" fmla="*/ 32444 h 1424419"/>
                  <a:gd name="connsiteX2-1325" fmla="*/ 1206876 w 1306267"/>
                  <a:gd name="connsiteY2-1326" fmla="*/ 284945 h 1424419"/>
                  <a:gd name="connsiteX3-1327" fmla="*/ 1237706 w 1306267"/>
                  <a:gd name="connsiteY3-1328" fmla="*/ 306775 h 1424419"/>
                  <a:gd name="connsiteX4-1329" fmla="*/ 1301712 w 1306267"/>
                  <a:gd name="connsiteY4-1330" fmla="*/ 442384 h 1424419"/>
                  <a:gd name="connsiteX5-1331" fmla="*/ 1303099 w 1306267"/>
                  <a:gd name="connsiteY5-1332" fmla="*/ 495558 h 1424419"/>
                  <a:gd name="connsiteX6-1333" fmla="*/ 1303099 w 1306267"/>
                  <a:gd name="connsiteY6-1334" fmla="*/ 952393 h 1424419"/>
                  <a:gd name="connsiteX7-1335" fmla="*/ 1305306 w 1306267"/>
                  <a:gd name="connsiteY7-1336" fmla="*/ 990115 h 1424419"/>
                  <a:gd name="connsiteX8-1337" fmla="*/ 1255800 w 1306267"/>
                  <a:gd name="connsiteY8-1338" fmla="*/ 1142552 h 1424419"/>
                  <a:gd name="connsiteX9-1339" fmla="*/ 1172881 w 1306267"/>
                  <a:gd name="connsiteY9-1340" fmla="*/ 1179342 h 1424419"/>
                  <a:gd name="connsiteX10-1341" fmla="*/ 792288 w 1306267"/>
                  <a:gd name="connsiteY10-1342" fmla="*/ 1385653 h 1424419"/>
                  <a:gd name="connsiteX11-1343" fmla="*/ 522686 w 1306267"/>
                  <a:gd name="connsiteY11-1344" fmla="*/ 1384922 h 1424419"/>
                  <a:gd name="connsiteX12-1345" fmla="*/ 97009 w 1306267"/>
                  <a:gd name="connsiteY12-1346" fmla="*/ 1161462 h 1424419"/>
                  <a:gd name="connsiteX13-1347" fmla="*/ 48904 w 1306267"/>
                  <a:gd name="connsiteY13-1348" fmla="*/ 1124403 h 1424419"/>
                  <a:gd name="connsiteX14-1349" fmla="*/ 667 w 1306267"/>
                  <a:gd name="connsiteY14-1350" fmla="*/ 999105 h 1424419"/>
                  <a:gd name="connsiteX15-1351" fmla="*/ 0 w 1306267"/>
                  <a:gd name="connsiteY15-1352" fmla="*/ 972364 h 1424419"/>
                  <a:gd name="connsiteX16-1353" fmla="*/ 2496 w 1306267"/>
                  <a:gd name="connsiteY16-1354" fmla="*/ 463106 h 1424419"/>
                  <a:gd name="connsiteX17-1355" fmla="*/ 2458 w 1306267"/>
                  <a:gd name="connsiteY17-1356" fmla="*/ 429563 h 1424419"/>
                  <a:gd name="connsiteX18-1357" fmla="*/ 75248 w 1306267"/>
                  <a:gd name="connsiteY18-1358" fmla="*/ 303202 h 1424419"/>
                  <a:gd name="connsiteX19-1359" fmla="*/ 106293 w 1306267"/>
                  <a:gd name="connsiteY19-1360" fmla="*/ 282597 h 1424419"/>
                  <a:gd name="connsiteX20-1361" fmla="*/ 541533 w 1306267"/>
                  <a:gd name="connsiteY20-1362" fmla="*/ 38110 h 1424419"/>
                  <a:gd name="connsiteX21-1363" fmla="*/ 653528 w 1306267"/>
                  <a:gd name="connsiteY21-1364" fmla="*/ 0 h 1424419"/>
                  <a:gd name="connsiteX0-1365" fmla="*/ 653528 w 1306267"/>
                  <a:gd name="connsiteY0-1366" fmla="*/ 0 h 1424419"/>
                  <a:gd name="connsiteX1-1367" fmla="*/ 757287 w 1306267"/>
                  <a:gd name="connsiteY1-1368" fmla="*/ 32444 h 1424419"/>
                  <a:gd name="connsiteX2-1369" fmla="*/ 1206876 w 1306267"/>
                  <a:gd name="connsiteY2-1370" fmla="*/ 284945 h 1424419"/>
                  <a:gd name="connsiteX3-1371" fmla="*/ 1237706 w 1306267"/>
                  <a:gd name="connsiteY3-1372" fmla="*/ 306775 h 1424419"/>
                  <a:gd name="connsiteX4-1373" fmla="*/ 1301712 w 1306267"/>
                  <a:gd name="connsiteY4-1374" fmla="*/ 442384 h 1424419"/>
                  <a:gd name="connsiteX5-1375" fmla="*/ 1303099 w 1306267"/>
                  <a:gd name="connsiteY5-1376" fmla="*/ 495558 h 1424419"/>
                  <a:gd name="connsiteX6-1377" fmla="*/ 1303099 w 1306267"/>
                  <a:gd name="connsiteY6-1378" fmla="*/ 952393 h 1424419"/>
                  <a:gd name="connsiteX7-1379" fmla="*/ 1305306 w 1306267"/>
                  <a:gd name="connsiteY7-1380" fmla="*/ 990115 h 1424419"/>
                  <a:gd name="connsiteX8-1381" fmla="*/ 1255800 w 1306267"/>
                  <a:gd name="connsiteY8-1382" fmla="*/ 1142552 h 1424419"/>
                  <a:gd name="connsiteX9-1383" fmla="*/ 1172881 w 1306267"/>
                  <a:gd name="connsiteY9-1384" fmla="*/ 1179342 h 1424419"/>
                  <a:gd name="connsiteX10-1385" fmla="*/ 792288 w 1306267"/>
                  <a:gd name="connsiteY10-1386" fmla="*/ 1385653 h 1424419"/>
                  <a:gd name="connsiteX11-1387" fmla="*/ 522686 w 1306267"/>
                  <a:gd name="connsiteY11-1388" fmla="*/ 1384922 h 1424419"/>
                  <a:gd name="connsiteX12-1389" fmla="*/ 97009 w 1306267"/>
                  <a:gd name="connsiteY12-1390" fmla="*/ 1161462 h 1424419"/>
                  <a:gd name="connsiteX13-1391" fmla="*/ 44843 w 1306267"/>
                  <a:gd name="connsiteY13-1392" fmla="*/ 1118989 h 1424419"/>
                  <a:gd name="connsiteX14-1393" fmla="*/ 667 w 1306267"/>
                  <a:gd name="connsiteY14-1394" fmla="*/ 999105 h 1424419"/>
                  <a:gd name="connsiteX15-1395" fmla="*/ 0 w 1306267"/>
                  <a:gd name="connsiteY15-1396" fmla="*/ 972364 h 1424419"/>
                  <a:gd name="connsiteX16-1397" fmla="*/ 2496 w 1306267"/>
                  <a:gd name="connsiteY16-1398" fmla="*/ 463106 h 1424419"/>
                  <a:gd name="connsiteX17-1399" fmla="*/ 2458 w 1306267"/>
                  <a:gd name="connsiteY17-1400" fmla="*/ 429563 h 1424419"/>
                  <a:gd name="connsiteX18-1401" fmla="*/ 75248 w 1306267"/>
                  <a:gd name="connsiteY18-1402" fmla="*/ 303202 h 1424419"/>
                  <a:gd name="connsiteX19-1403" fmla="*/ 106293 w 1306267"/>
                  <a:gd name="connsiteY19-1404" fmla="*/ 282597 h 1424419"/>
                  <a:gd name="connsiteX20-1405" fmla="*/ 541533 w 1306267"/>
                  <a:gd name="connsiteY20-1406" fmla="*/ 38110 h 1424419"/>
                  <a:gd name="connsiteX21-1407" fmla="*/ 653528 w 1306267"/>
                  <a:gd name="connsiteY21-1408" fmla="*/ 0 h 1424419"/>
                  <a:gd name="connsiteX0-1409" fmla="*/ 653528 w 1306267"/>
                  <a:gd name="connsiteY0-1410" fmla="*/ 0 h 1424419"/>
                  <a:gd name="connsiteX1-1411" fmla="*/ 757287 w 1306267"/>
                  <a:gd name="connsiteY1-1412" fmla="*/ 32444 h 1424419"/>
                  <a:gd name="connsiteX2-1413" fmla="*/ 1206876 w 1306267"/>
                  <a:gd name="connsiteY2-1414" fmla="*/ 284945 h 1424419"/>
                  <a:gd name="connsiteX3-1415" fmla="*/ 1237706 w 1306267"/>
                  <a:gd name="connsiteY3-1416" fmla="*/ 306775 h 1424419"/>
                  <a:gd name="connsiteX4-1417" fmla="*/ 1301712 w 1306267"/>
                  <a:gd name="connsiteY4-1418" fmla="*/ 442384 h 1424419"/>
                  <a:gd name="connsiteX5-1419" fmla="*/ 1303099 w 1306267"/>
                  <a:gd name="connsiteY5-1420" fmla="*/ 495558 h 1424419"/>
                  <a:gd name="connsiteX6-1421" fmla="*/ 1303099 w 1306267"/>
                  <a:gd name="connsiteY6-1422" fmla="*/ 952393 h 1424419"/>
                  <a:gd name="connsiteX7-1423" fmla="*/ 1305306 w 1306267"/>
                  <a:gd name="connsiteY7-1424" fmla="*/ 990115 h 1424419"/>
                  <a:gd name="connsiteX8-1425" fmla="*/ 1255800 w 1306267"/>
                  <a:gd name="connsiteY8-1426" fmla="*/ 1142552 h 1424419"/>
                  <a:gd name="connsiteX9-1427" fmla="*/ 1172881 w 1306267"/>
                  <a:gd name="connsiteY9-1428" fmla="*/ 1179342 h 1424419"/>
                  <a:gd name="connsiteX10-1429" fmla="*/ 792288 w 1306267"/>
                  <a:gd name="connsiteY10-1430" fmla="*/ 1385653 h 1424419"/>
                  <a:gd name="connsiteX11-1431" fmla="*/ 522686 w 1306267"/>
                  <a:gd name="connsiteY11-1432" fmla="*/ 1384922 h 1424419"/>
                  <a:gd name="connsiteX12-1433" fmla="*/ 97009 w 1306267"/>
                  <a:gd name="connsiteY12-1434" fmla="*/ 1161462 h 1424419"/>
                  <a:gd name="connsiteX13-1435" fmla="*/ 44843 w 1306267"/>
                  <a:gd name="connsiteY13-1436" fmla="*/ 1118989 h 1424419"/>
                  <a:gd name="connsiteX14-1437" fmla="*/ 667 w 1306267"/>
                  <a:gd name="connsiteY14-1438" fmla="*/ 999105 h 1424419"/>
                  <a:gd name="connsiteX15-1439" fmla="*/ 0 w 1306267"/>
                  <a:gd name="connsiteY15-1440" fmla="*/ 972364 h 1424419"/>
                  <a:gd name="connsiteX16-1441" fmla="*/ 2496 w 1306267"/>
                  <a:gd name="connsiteY16-1442" fmla="*/ 463106 h 1424419"/>
                  <a:gd name="connsiteX17-1443" fmla="*/ 2458 w 1306267"/>
                  <a:gd name="connsiteY17-1444" fmla="*/ 429563 h 1424419"/>
                  <a:gd name="connsiteX18-1445" fmla="*/ 75248 w 1306267"/>
                  <a:gd name="connsiteY18-1446" fmla="*/ 303202 h 1424419"/>
                  <a:gd name="connsiteX19-1447" fmla="*/ 106293 w 1306267"/>
                  <a:gd name="connsiteY19-1448" fmla="*/ 282597 h 1424419"/>
                  <a:gd name="connsiteX20-1449" fmla="*/ 541533 w 1306267"/>
                  <a:gd name="connsiteY20-1450" fmla="*/ 38110 h 1424419"/>
                  <a:gd name="connsiteX21-1451" fmla="*/ 653528 w 1306267"/>
                  <a:gd name="connsiteY21-1452" fmla="*/ 0 h 1424419"/>
                  <a:gd name="connsiteX0-1453" fmla="*/ 653528 w 1306267"/>
                  <a:gd name="connsiteY0-1454" fmla="*/ 0 h 1424419"/>
                  <a:gd name="connsiteX1-1455" fmla="*/ 757287 w 1306267"/>
                  <a:gd name="connsiteY1-1456" fmla="*/ 32444 h 1424419"/>
                  <a:gd name="connsiteX2-1457" fmla="*/ 1206876 w 1306267"/>
                  <a:gd name="connsiteY2-1458" fmla="*/ 284945 h 1424419"/>
                  <a:gd name="connsiteX3-1459" fmla="*/ 1237706 w 1306267"/>
                  <a:gd name="connsiteY3-1460" fmla="*/ 306775 h 1424419"/>
                  <a:gd name="connsiteX4-1461" fmla="*/ 1301712 w 1306267"/>
                  <a:gd name="connsiteY4-1462" fmla="*/ 442384 h 1424419"/>
                  <a:gd name="connsiteX5-1463" fmla="*/ 1303099 w 1306267"/>
                  <a:gd name="connsiteY5-1464" fmla="*/ 495558 h 1424419"/>
                  <a:gd name="connsiteX6-1465" fmla="*/ 1303099 w 1306267"/>
                  <a:gd name="connsiteY6-1466" fmla="*/ 952393 h 1424419"/>
                  <a:gd name="connsiteX7-1467" fmla="*/ 1305306 w 1306267"/>
                  <a:gd name="connsiteY7-1468" fmla="*/ 990115 h 1424419"/>
                  <a:gd name="connsiteX8-1469" fmla="*/ 1255800 w 1306267"/>
                  <a:gd name="connsiteY8-1470" fmla="*/ 1142552 h 1424419"/>
                  <a:gd name="connsiteX9-1471" fmla="*/ 1172881 w 1306267"/>
                  <a:gd name="connsiteY9-1472" fmla="*/ 1179342 h 1424419"/>
                  <a:gd name="connsiteX10-1473" fmla="*/ 792288 w 1306267"/>
                  <a:gd name="connsiteY10-1474" fmla="*/ 1385653 h 1424419"/>
                  <a:gd name="connsiteX11-1475" fmla="*/ 522686 w 1306267"/>
                  <a:gd name="connsiteY11-1476" fmla="*/ 1384922 h 1424419"/>
                  <a:gd name="connsiteX12-1477" fmla="*/ 97009 w 1306267"/>
                  <a:gd name="connsiteY12-1478" fmla="*/ 1161462 h 1424419"/>
                  <a:gd name="connsiteX13-1479" fmla="*/ 44843 w 1306267"/>
                  <a:gd name="connsiteY13-1480" fmla="*/ 1118989 h 1424419"/>
                  <a:gd name="connsiteX14-1481" fmla="*/ 667 w 1306267"/>
                  <a:gd name="connsiteY14-1482" fmla="*/ 999105 h 1424419"/>
                  <a:gd name="connsiteX15-1483" fmla="*/ 0 w 1306267"/>
                  <a:gd name="connsiteY15-1484" fmla="*/ 972364 h 1424419"/>
                  <a:gd name="connsiteX16-1485" fmla="*/ 2496 w 1306267"/>
                  <a:gd name="connsiteY16-1486" fmla="*/ 463106 h 1424419"/>
                  <a:gd name="connsiteX17-1487" fmla="*/ 2458 w 1306267"/>
                  <a:gd name="connsiteY17-1488" fmla="*/ 429563 h 1424419"/>
                  <a:gd name="connsiteX18-1489" fmla="*/ 75248 w 1306267"/>
                  <a:gd name="connsiteY18-1490" fmla="*/ 303202 h 1424419"/>
                  <a:gd name="connsiteX19-1491" fmla="*/ 106293 w 1306267"/>
                  <a:gd name="connsiteY19-1492" fmla="*/ 282597 h 1424419"/>
                  <a:gd name="connsiteX20-1493" fmla="*/ 541533 w 1306267"/>
                  <a:gd name="connsiteY20-1494" fmla="*/ 38110 h 1424419"/>
                  <a:gd name="connsiteX21-1495" fmla="*/ 653528 w 1306267"/>
                  <a:gd name="connsiteY21-1496" fmla="*/ 0 h 1424419"/>
                  <a:gd name="connsiteX0-1497" fmla="*/ 653528 w 1306267"/>
                  <a:gd name="connsiteY0-1498" fmla="*/ 0 h 1424419"/>
                  <a:gd name="connsiteX1-1499" fmla="*/ 757287 w 1306267"/>
                  <a:gd name="connsiteY1-1500" fmla="*/ 32444 h 1424419"/>
                  <a:gd name="connsiteX2-1501" fmla="*/ 1206876 w 1306267"/>
                  <a:gd name="connsiteY2-1502" fmla="*/ 284945 h 1424419"/>
                  <a:gd name="connsiteX3-1503" fmla="*/ 1237706 w 1306267"/>
                  <a:gd name="connsiteY3-1504" fmla="*/ 306775 h 1424419"/>
                  <a:gd name="connsiteX4-1505" fmla="*/ 1301712 w 1306267"/>
                  <a:gd name="connsiteY4-1506" fmla="*/ 442384 h 1424419"/>
                  <a:gd name="connsiteX5-1507" fmla="*/ 1303099 w 1306267"/>
                  <a:gd name="connsiteY5-1508" fmla="*/ 495558 h 1424419"/>
                  <a:gd name="connsiteX6-1509" fmla="*/ 1303099 w 1306267"/>
                  <a:gd name="connsiteY6-1510" fmla="*/ 952393 h 1424419"/>
                  <a:gd name="connsiteX7-1511" fmla="*/ 1305306 w 1306267"/>
                  <a:gd name="connsiteY7-1512" fmla="*/ 990115 h 1424419"/>
                  <a:gd name="connsiteX8-1513" fmla="*/ 1255800 w 1306267"/>
                  <a:gd name="connsiteY8-1514" fmla="*/ 1142552 h 1424419"/>
                  <a:gd name="connsiteX9-1515" fmla="*/ 1172881 w 1306267"/>
                  <a:gd name="connsiteY9-1516" fmla="*/ 1179342 h 1424419"/>
                  <a:gd name="connsiteX10-1517" fmla="*/ 792288 w 1306267"/>
                  <a:gd name="connsiteY10-1518" fmla="*/ 1385653 h 1424419"/>
                  <a:gd name="connsiteX11-1519" fmla="*/ 522686 w 1306267"/>
                  <a:gd name="connsiteY11-1520" fmla="*/ 1384922 h 1424419"/>
                  <a:gd name="connsiteX12-1521" fmla="*/ 94302 w 1306267"/>
                  <a:gd name="connsiteY12-1522" fmla="*/ 1158755 h 1424419"/>
                  <a:gd name="connsiteX13-1523" fmla="*/ 44843 w 1306267"/>
                  <a:gd name="connsiteY13-1524" fmla="*/ 1118989 h 1424419"/>
                  <a:gd name="connsiteX14-1525" fmla="*/ 667 w 1306267"/>
                  <a:gd name="connsiteY14-1526" fmla="*/ 999105 h 1424419"/>
                  <a:gd name="connsiteX15-1527" fmla="*/ 0 w 1306267"/>
                  <a:gd name="connsiteY15-1528" fmla="*/ 972364 h 1424419"/>
                  <a:gd name="connsiteX16-1529" fmla="*/ 2496 w 1306267"/>
                  <a:gd name="connsiteY16-1530" fmla="*/ 463106 h 1424419"/>
                  <a:gd name="connsiteX17-1531" fmla="*/ 2458 w 1306267"/>
                  <a:gd name="connsiteY17-1532" fmla="*/ 429563 h 1424419"/>
                  <a:gd name="connsiteX18-1533" fmla="*/ 75248 w 1306267"/>
                  <a:gd name="connsiteY18-1534" fmla="*/ 303202 h 1424419"/>
                  <a:gd name="connsiteX19-1535" fmla="*/ 106293 w 1306267"/>
                  <a:gd name="connsiteY19-1536" fmla="*/ 282597 h 1424419"/>
                  <a:gd name="connsiteX20-1537" fmla="*/ 541533 w 1306267"/>
                  <a:gd name="connsiteY20-1538" fmla="*/ 38110 h 1424419"/>
                  <a:gd name="connsiteX21-1539" fmla="*/ 653528 w 1306267"/>
                  <a:gd name="connsiteY21-1540" fmla="*/ 0 h 1424419"/>
                  <a:gd name="connsiteX0-1541" fmla="*/ 653528 w 1306267"/>
                  <a:gd name="connsiteY0-1542" fmla="*/ 0 h 1424419"/>
                  <a:gd name="connsiteX1-1543" fmla="*/ 757287 w 1306267"/>
                  <a:gd name="connsiteY1-1544" fmla="*/ 32444 h 1424419"/>
                  <a:gd name="connsiteX2-1545" fmla="*/ 1206876 w 1306267"/>
                  <a:gd name="connsiteY2-1546" fmla="*/ 284945 h 1424419"/>
                  <a:gd name="connsiteX3-1547" fmla="*/ 1237706 w 1306267"/>
                  <a:gd name="connsiteY3-1548" fmla="*/ 306775 h 1424419"/>
                  <a:gd name="connsiteX4-1549" fmla="*/ 1301712 w 1306267"/>
                  <a:gd name="connsiteY4-1550" fmla="*/ 442384 h 1424419"/>
                  <a:gd name="connsiteX5-1551" fmla="*/ 1303099 w 1306267"/>
                  <a:gd name="connsiteY5-1552" fmla="*/ 495558 h 1424419"/>
                  <a:gd name="connsiteX6-1553" fmla="*/ 1303099 w 1306267"/>
                  <a:gd name="connsiteY6-1554" fmla="*/ 952393 h 1424419"/>
                  <a:gd name="connsiteX7-1555" fmla="*/ 1305306 w 1306267"/>
                  <a:gd name="connsiteY7-1556" fmla="*/ 990115 h 1424419"/>
                  <a:gd name="connsiteX8-1557" fmla="*/ 1255800 w 1306267"/>
                  <a:gd name="connsiteY8-1558" fmla="*/ 1142552 h 1424419"/>
                  <a:gd name="connsiteX9-1559" fmla="*/ 1172881 w 1306267"/>
                  <a:gd name="connsiteY9-1560" fmla="*/ 1179342 h 1424419"/>
                  <a:gd name="connsiteX10-1561" fmla="*/ 792288 w 1306267"/>
                  <a:gd name="connsiteY10-1562" fmla="*/ 1385653 h 1424419"/>
                  <a:gd name="connsiteX11-1563" fmla="*/ 522686 w 1306267"/>
                  <a:gd name="connsiteY11-1564" fmla="*/ 1384922 h 1424419"/>
                  <a:gd name="connsiteX12-1565" fmla="*/ 94302 w 1306267"/>
                  <a:gd name="connsiteY12-1566" fmla="*/ 1158755 h 1424419"/>
                  <a:gd name="connsiteX13-1567" fmla="*/ 39429 w 1306267"/>
                  <a:gd name="connsiteY13-1568" fmla="*/ 1117635 h 1424419"/>
                  <a:gd name="connsiteX14-1569" fmla="*/ 667 w 1306267"/>
                  <a:gd name="connsiteY14-1570" fmla="*/ 999105 h 1424419"/>
                  <a:gd name="connsiteX15-1571" fmla="*/ 0 w 1306267"/>
                  <a:gd name="connsiteY15-1572" fmla="*/ 972364 h 1424419"/>
                  <a:gd name="connsiteX16-1573" fmla="*/ 2496 w 1306267"/>
                  <a:gd name="connsiteY16-1574" fmla="*/ 463106 h 1424419"/>
                  <a:gd name="connsiteX17-1575" fmla="*/ 2458 w 1306267"/>
                  <a:gd name="connsiteY17-1576" fmla="*/ 429563 h 1424419"/>
                  <a:gd name="connsiteX18-1577" fmla="*/ 75248 w 1306267"/>
                  <a:gd name="connsiteY18-1578" fmla="*/ 303202 h 1424419"/>
                  <a:gd name="connsiteX19-1579" fmla="*/ 106293 w 1306267"/>
                  <a:gd name="connsiteY19-1580" fmla="*/ 282597 h 1424419"/>
                  <a:gd name="connsiteX20-1581" fmla="*/ 541533 w 1306267"/>
                  <a:gd name="connsiteY20-1582" fmla="*/ 38110 h 1424419"/>
                  <a:gd name="connsiteX21-1583" fmla="*/ 653528 w 1306267"/>
                  <a:gd name="connsiteY21-1584" fmla="*/ 0 h 1424419"/>
                  <a:gd name="connsiteX0-1585" fmla="*/ 653528 w 1305333"/>
                  <a:gd name="connsiteY0-1586" fmla="*/ 0 h 1424419"/>
                  <a:gd name="connsiteX1-1587" fmla="*/ 757287 w 1305333"/>
                  <a:gd name="connsiteY1-1588" fmla="*/ 32444 h 1424419"/>
                  <a:gd name="connsiteX2-1589" fmla="*/ 1206876 w 1305333"/>
                  <a:gd name="connsiteY2-1590" fmla="*/ 284945 h 1424419"/>
                  <a:gd name="connsiteX3-1591" fmla="*/ 1237706 w 1305333"/>
                  <a:gd name="connsiteY3-1592" fmla="*/ 306775 h 1424419"/>
                  <a:gd name="connsiteX4-1593" fmla="*/ 1301712 w 1305333"/>
                  <a:gd name="connsiteY4-1594" fmla="*/ 442384 h 1424419"/>
                  <a:gd name="connsiteX5-1595" fmla="*/ 1303099 w 1305333"/>
                  <a:gd name="connsiteY5-1596" fmla="*/ 495558 h 1424419"/>
                  <a:gd name="connsiteX6-1597" fmla="*/ 1303099 w 1305333"/>
                  <a:gd name="connsiteY6-1598" fmla="*/ 952393 h 1424419"/>
                  <a:gd name="connsiteX7-1599" fmla="*/ 1305306 w 1305333"/>
                  <a:gd name="connsiteY7-1600" fmla="*/ 990115 h 1424419"/>
                  <a:gd name="connsiteX8-1601" fmla="*/ 1227376 w 1305333"/>
                  <a:gd name="connsiteY8-1602" fmla="*/ 1152027 h 1424419"/>
                  <a:gd name="connsiteX9-1603" fmla="*/ 1172881 w 1305333"/>
                  <a:gd name="connsiteY9-1604" fmla="*/ 1179342 h 1424419"/>
                  <a:gd name="connsiteX10-1605" fmla="*/ 792288 w 1305333"/>
                  <a:gd name="connsiteY10-1606" fmla="*/ 1385653 h 1424419"/>
                  <a:gd name="connsiteX11-1607" fmla="*/ 522686 w 1305333"/>
                  <a:gd name="connsiteY11-1608" fmla="*/ 1384922 h 1424419"/>
                  <a:gd name="connsiteX12-1609" fmla="*/ 94302 w 1305333"/>
                  <a:gd name="connsiteY12-1610" fmla="*/ 1158755 h 1424419"/>
                  <a:gd name="connsiteX13-1611" fmla="*/ 39429 w 1305333"/>
                  <a:gd name="connsiteY13-1612" fmla="*/ 1117635 h 1424419"/>
                  <a:gd name="connsiteX14-1613" fmla="*/ 667 w 1305333"/>
                  <a:gd name="connsiteY14-1614" fmla="*/ 999105 h 1424419"/>
                  <a:gd name="connsiteX15-1615" fmla="*/ 0 w 1305333"/>
                  <a:gd name="connsiteY15-1616" fmla="*/ 972364 h 1424419"/>
                  <a:gd name="connsiteX16-1617" fmla="*/ 2496 w 1305333"/>
                  <a:gd name="connsiteY16-1618" fmla="*/ 463106 h 1424419"/>
                  <a:gd name="connsiteX17-1619" fmla="*/ 2458 w 1305333"/>
                  <a:gd name="connsiteY17-1620" fmla="*/ 429563 h 1424419"/>
                  <a:gd name="connsiteX18-1621" fmla="*/ 75248 w 1305333"/>
                  <a:gd name="connsiteY18-1622" fmla="*/ 303202 h 1424419"/>
                  <a:gd name="connsiteX19-1623" fmla="*/ 106293 w 1305333"/>
                  <a:gd name="connsiteY19-1624" fmla="*/ 282597 h 1424419"/>
                  <a:gd name="connsiteX20-1625" fmla="*/ 541533 w 1305333"/>
                  <a:gd name="connsiteY20-1626" fmla="*/ 38110 h 1424419"/>
                  <a:gd name="connsiteX21-1627" fmla="*/ 653528 w 1305333"/>
                  <a:gd name="connsiteY21-1628" fmla="*/ 0 h 1424419"/>
                  <a:gd name="connsiteX0-1629" fmla="*/ 653528 w 1305333"/>
                  <a:gd name="connsiteY0-1630" fmla="*/ 0 h 1424419"/>
                  <a:gd name="connsiteX1-1631" fmla="*/ 757287 w 1305333"/>
                  <a:gd name="connsiteY1-1632" fmla="*/ 32444 h 1424419"/>
                  <a:gd name="connsiteX2-1633" fmla="*/ 1206876 w 1305333"/>
                  <a:gd name="connsiteY2-1634" fmla="*/ 284945 h 1424419"/>
                  <a:gd name="connsiteX3-1635" fmla="*/ 1237706 w 1305333"/>
                  <a:gd name="connsiteY3-1636" fmla="*/ 306775 h 1424419"/>
                  <a:gd name="connsiteX4-1637" fmla="*/ 1301712 w 1305333"/>
                  <a:gd name="connsiteY4-1638" fmla="*/ 442384 h 1424419"/>
                  <a:gd name="connsiteX5-1639" fmla="*/ 1303099 w 1305333"/>
                  <a:gd name="connsiteY5-1640" fmla="*/ 495558 h 1424419"/>
                  <a:gd name="connsiteX6-1641" fmla="*/ 1303099 w 1305333"/>
                  <a:gd name="connsiteY6-1642" fmla="*/ 952393 h 1424419"/>
                  <a:gd name="connsiteX7-1643" fmla="*/ 1302599 w 1305333"/>
                  <a:gd name="connsiteY7-1644" fmla="*/ 1003650 h 1424419"/>
                  <a:gd name="connsiteX8-1645" fmla="*/ 1227376 w 1305333"/>
                  <a:gd name="connsiteY8-1646" fmla="*/ 1152027 h 1424419"/>
                  <a:gd name="connsiteX9-1647" fmla="*/ 1172881 w 1305333"/>
                  <a:gd name="connsiteY9-1648" fmla="*/ 1179342 h 1424419"/>
                  <a:gd name="connsiteX10-1649" fmla="*/ 792288 w 1305333"/>
                  <a:gd name="connsiteY10-1650" fmla="*/ 1385653 h 1424419"/>
                  <a:gd name="connsiteX11-1651" fmla="*/ 522686 w 1305333"/>
                  <a:gd name="connsiteY11-1652" fmla="*/ 1384922 h 1424419"/>
                  <a:gd name="connsiteX12-1653" fmla="*/ 94302 w 1305333"/>
                  <a:gd name="connsiteY12-1654" fmla="*/ 1158755 h 1424419"/>
                  <a:gd name="connsiteX13-1655" fmla="*/ 39429 w 1305333"/>
                  <a:gd name="connsiteY13-1656" fmla="*/ 1117635 h 1424419"/>
                  <a:gd name="connsiteX14-1657" fmla="*/ 667 w 1305333"/>
                  <a:gd name="connsiteY14-1658" fmla="*/ 999105 h 1424419"/>
                  <a:gd name="connsiteX15-1659" fmla="*/ 0 w 1305333"/>
                  <a:gd name="connsiteY15-1660" fmla="*/ 972364 h 1424419"/>
                  <a:gd name="connsiteX16-1661" fmla="*/ 2496 w 1305333"/>
                  <a:gd name="connsiteY16-1662" fmla="*/ 463106 h 1424419"/>
                  <a:gd name="connsiteX17-1663" fmla="*/ 2458 w 1305333"/>
                  <a:gd name="connsiteY17-1664" fmla="*/ 429563 h 1424419"/>
                  <a:gd name="connsiteX18-1665" fmla="*/ 75248 w 1305333"/>
                  <a:gd name="connsiteY18-1666" fmla="*/ 303202 h 1424419"/>
                  <a:gd name="connsiteX19-1667" fmla="*/ 106293 w 1305333"/>
                  <a:gd name="connsiteY19-1668" fmla="*/ 282597 h 1424419"/>
                  <a:gd name="connsiteX20-1669" fmla="*/ 541533 w 1305333"/>
                  <a:gd name="connsiteY20-1670" fmla="*/ 38110 h 1424419"/>
                  <a:gd name="connsiteX21-1671" fmla="*/ 653528 w 1305333"/>
                  <a:gd name="connsiteY21-1672" fmla="*/ 0 h 1424419"/>
                  <a:gd name="connsiteX0-1673" fmla="*/ 653528 w 1305080"/>
                  <a:gd name="connsiteY0-1674" fmla="*/ 0 h 1424419"/>
                  <a:gd name="connsiteX1-1675" fmla="*/ 757287 w 1305080"/>
                  <a:gd name="connsiteY1-1676" fmla="*/ 32444 h 1424419"/>
                  <a:gd name="connsiteX2-1677" fmla="*/ 1206876 w 1305080"/>
                  <a:gd name="connsiteY2-1678" fmla="*/ 284945 h 1424419"/>
                  <a:gd name="connsiteX3-1679" fmla="*/ 1237706 w 1305080"/>
                  <a:gd name="connsiteY3-1680" fmla="*/ 306775 h 1424419"/>
                  <a:gd name="connsiteX4-1681" fmla="*/ 1301712 w 1305080"/>
                  <a:gd name="connsiteY4-1682" fmla="*/ 442384 h 1424419"/>
                  <a:gd name="connsiteX5-1683" fmla="*/ 1303099 w 1305080"/>
                  <a:gd name="connsiteY5-1684" fmla="*/ 495558 h 1424419"/>
                  <a:gd name="connsiteX6-1685" fmla="*/ 1301746 w 1305080"/>
                  <a:gd name="connsiteY6-1686" fmla="*/ 953747 h 1424419"/>
                  <a:gd name="connsiteX7-1687" fmla="*/ 1302599 w 1305080"/>
                  <a:gd name="connsiteY7-1688" fmla="*/ 1003650 h 1424419"/>
                  <a:gd name="connsiteX8-1689" fmla="*/ 1227376 w 1305080"/>
                  <a:gd name="connsiteY8-1690" fmla="*/ 1152027 h 1424419"/>
                  <a:gd name="connsiteX9-1691" fmla="*/ 1172881 w 1305080"/>
                  <a:gd name="connsiteY9-1692" fmla="*/ 1179342 h 1424419"/>
                  <a:gd name="connsiteX10-1693" fmla="*/ 792288 w 1305080"/>
                  <a:gd name="connsiteY10-1694" fmla="*/ 1385653 h 1424419"/>
                  <a:gd name="connsiteX11-1695" fmla="*/ 522686 w 1305080"/>
                  <a:gd name="connsiteY11-1696" fmla="*/ 1384922 h 1424419"/>
                  <a:gd name="connsiteX12-1697" fmla="*/ 94302 w 1305080"/>
                  <a:gd name="connsiteY12-1698" fmla="*/ 1158755 h 1424419"/>
                  <a:gd name="connsiteX13-1699" fmla="*/ 39429 w 1305080"/>
                  <a:gd name="connsiteY13-1700" fmla="*/ 1117635 h 1424419"/>
                  <a:gd name="connsiteX14-1701" fmla="*/ 667 w 1305080"/>
                  <a:gd name="connsiteY14-1702" fmla="*/ 999105 h 1424419"/>
                  <a:gd name="connsiteX15-1703" fmla="*/ 0 w 1305080"/>
                  <a:gd name="connsiteY15-1704" fmla="*/ 972364 h 1424419"/>
                  <a:gd name="connsiteX16-1705" fmla="*/ 2496 w 1305080"/>
                  <a:gd name="connsiteY16-1706" fmla="*/ 463106 h 1424419"/>
                  <a:gd name="connsiteX17-1707" fmla="*/ 2458 w 1305080"/>
                  <a:gd name="connsiteY17-1708" fmla="*/ 429563 h 1424419"/>
                  <a:gd name="connsiteX18-1709" fmla="*/ 75248 w 1305080"/>
                  <a:gd name="connsiteY18-1710" fmla="*/ 303202 h 1424419"/>
                  <a:gd name="connsiteX19-1711" fmla="*/ 106293 w 1305080"/>
                  <a:gd name="connsiteY19-1712" fmla="*/ 282597 h 1424419"/>
                  <a:gd name="connsiteX20-1713" fmla="*/ 541533 w 1305080"/>
                  <a:gd name="connsiteY20-1714" fmla="*/ 38110 h 1424419"/>
                  <a:gd name="connsiteX21-1715" fmla="*/ 653528 w 1305080"/>
                  <a:gd name="connsiteY21-1716" fmla="*/ 0 h 1424419"/>
                  <a:gd name="connsiteX0-1717" fmla="*/ 653528 w 1305299"/>
                  <a:gd name="connsiteY0-1718" fmla="*/ 0 h 1424419"/>
                  <a:gd name="connsiteX1-1719" fmla="*/ 757287 w 1305299"/>
                  <a:gd name="connsiteY1-1720" fmla="*/ 32444 h 1424419"/>
                  <a:gd name="connsiteX2-1721" fmla="*/ 1206876 w 1305299"/>
                  <a:gd name="connsiteY2-1722" fmla="*/ 284945 h 1424419"/>
                  <a:gd name="connsiteX3-1723" fmla="*/ 1237706 w 1305299"/>
                  <a:gd name="connsiteY3-1724" fmla="*/ 306775 h 1424419"/>
                  <a:gd name="connsiteX4-1725" fmla="*/ 1301712 w 1305299"/>
                  <a:gd name="connsiteY4-1726" fmla="*/ 442384 h 1424419"/>
                  <a:gd name="connsiteX5-1727" fmla="*/ 1303099 w 1305299"/>
                  <a:gd name="connsiteY5-1728" fmla="*/ 495558 h 1424419"/>
                  <a:gd name="connsiteX6-1729" fmla="*/ 1301746 w 1305299"/>
                  <a:gd name="connsiteY6-1730" fmla="*/ 953747 h 1424419"/>
                  <a:gd name="connsiteX7-1731" fmla="*/ 1302599 w 1305299"/>
                  <a:gd name="connsiteY7-1732" fmla="*/ 1003650 h 1424419"/>
                  <a:gd name="connsiteX8-1733" fmla="*/ 1227376 w 1305299"/>
                  <a:gd name="connsiteY8-1734" fmla="*/ 1152027 h 1424419"/>
                  <a:gd name="connsiteX9-1735" fmla="*/ 1172881 w 1305299"/>
                  <a:gd name="connsiteY9-1736" fmla="*/ 1179342 h 1424419"/>
                  <a:gd name="connsiteX10-1737" fmla="*/ 792288 w 1305299"/>
                  <a:gd name="connsiteY10-1738" fmla="*/ 1385653 h 1424419"/>
                  <a:gd name="connsiteX11-1739" fmla="*/ 522686 w 1305299"/>
                  <a:gd name="connsiteY11-1740" fmla="*/ 1384922 h 1424419"/>
                  <a:gd name="connsiteX12-1741" fmla="*/ 94302 w 1305299"/>
                  <a:gd name="connsiteY12-1742" fmla="*/ 1158755 h 1424419"/>
                  <a:gd name="connsiteX13-1743" fmla="*/ 39429 w 1305299"/>
                  <a:gd name="connsiteY13-1744" fmla="*/ 1117635 h 1424419"/>
                  <a:gd name="connsiteX14-1745" fmla="*/ 667 w 1305299"/>
                  <a:gd name="connsiteY14-1746" fmla="*/ 999105 h 1424419"/>
                  <a:gd name="connsiteX15-1747" fmla="*/ 0 w 1305299"/>
                  <a:gd name="connsiteY15-1748" fmla="*/ 972364 h 1424419"/>
                  <a:gd name="connsiteX16-1749" fmla="*/ 2496 w 1305299"/>
                  <a:gd name="connsiteY16-1750" fmla="*/ 463106 h 1424419"/>
                  <a:gd name="connsiteX17-1751" fmla="*/ 2458 w 1305299"/>
                  <a:gd name="connsiteY17-1752" fmla="*/ 429563 h 1424419"/>
                  <a:gd name="connsiteX18-1753" fmla="*/ 75248 w 1305299"/>
                  <a:gd name="connsiteY18-1754" fmla="*/ 303202 h 1424419"/>
                  <a:gd name="connsiteX19-1755" fmla="*/ 106293 w 1305299"/>
                  <a:gd name="connsiteY19-1756" fmla="*/ 282597 h 1424419"/>
                  <a:gd name="connsiteX20-1757" fmla="*/ 541533 w 1305299"/>
                  <a:gd name="connsiteY20-1758" fmla="*/ 38110 h 1424419"/>
                  <a:gd name="connsiteX21-1759" fmla="*/ 653528 w 1305299"/>
                  <a:gd name="connsiteY21-1760" fmla="*/ 0 h 1424419"/>
                  <a:gd name="connsiteX0-1761" fmla="*/ 653528 w 1306646"/>
                  <a:gd name="connsiteY0-1762" fmla="*/ 0 h 1424419"/>
                  <a:gd name="connsiteX1-1763" fmla="*/ 757287 w 1306646"/>
                  <a:gd name="connsiteY1-1764" fmla="*/ 32444 h 1424419"/>
                  <a:gd name="connsiteX2-1765" fmla="*/ 1206876 w 1306646"/>
                  <a:gd name="connsiteY2-1766" fmla="*/ 284945 h 1424419"/>
                  <a:gd name="connsiteX3-1767" fmla="*/ 1237706 w 1306646"/>
                  <a:gd name="connsiteY3-1768" fmla="*/ 306775 h 1424419"/>
                  <a:gd name="connsiteX4-1769" fmla="*/ 1301712 w 1306646"/>
                  <a:gd name="connsiteY4-1770" fmla="*/ 442384 h 1424419"/>
                  <a:gd name="connsiteX5-1771" fmla="*/ 1303099 w 1306646"/>
                  <a:gd name="connsiteY5-1772" fmla="*/ 495558 h 1424419"/>
                  <a:gd name="connsiteX6-1773" fmla="*/ 1301746 w 1306646"/>
                  <a:gd name="connsiteY6-1774" fmla="*/ 953747 h 1424419"/>
                  <a:gd name="connsiteX7-1775" fmla="*/ 1302599 w 1306646"/>
                  <a:gd name="connsiteY7-1776" fmla="*/ 1003650 h 1424419"/>
                  <a:gd name="connsiteX8-1777" fmla="*/ 1227376 w 1306646"/>
                  <a:gd name="connsiteY8-1778" fmla="*/ 1152027 h 1424419"/>
                  <a:gd name="connsiteX9-1779" fmla="*/ 1172881 w 1306646"/>
                  <a:gd name="connsiteY9-1780" fmla="*/ 1179342 h 1424419"/>
                  <a:gd name="connsiteX10-1781" fmla="*/ 792288 w 1306646"/>
                  <a:gd name="connsiteY10-1782" fmla="*/ 1385653 h 1424419"/>
                  <a:gd name="connsiteX11-1783" fmla="*/ 522686 w 1306646"/>
                  <a:gd name="connsiteY11-1784" fmla="*/ 1384922 h 1424419"/>
                  <a:gd name="connsiteX12-1785" fmla="*/ 94302 w 1306646"/>
                  <a:gd name="connsiteY12-1786" fmla="*/ 1158755 h 1424419"/>
                  <a:gd name="connsiteX13-1787" fmla="*/ 39429 w 1306646"/>
                  <a:gd name="connsiteY13-1788" fmla="*/ 1117635 h 1424419"/>
                  <a:gd name="connsiteX14-1789" fmla="*/ 667 w 1306646"/>
                  <a:gd name="connsiteY14-1790" fmla="*/ 999105 h 1424419"/>
                  <a:gd name="connsiteX15-1791" fmla="*/ 0 w 1306646"/>
                  <a:gd name="connsiteY15-1792" fmla="*/ 972364 h 1424419"/>
                  <a:gd name="connsiteX16-1793" fmla="*/ 2496 w 1306646"/>
                  <a:gd name="connsiteY16-1794" fmla="*/ 463106 h 1424419"/>
                  <a:gd name="connsiteX17-1795" fmla="*/ 2458 w 1306646"/>
                  <a:gd name="connsiteY17-1796" fmla="*/ 429563 h 1424419"/>
                  <a:gd name="connsiteX18-1797" fmla="*/ 75248 w 1306646"/>
                  <a:gd name="connsiteY18-1798" fmla="*/ 303202 h 1424419"/>
                  <a:gd name="connsiteX19-1799" fmla="*/ 106293 w 1306646"/>
                  <a:gd name="connsiteY19-1800" fmla="*/ 282597 h 1424419"/>
                  <a:gd name="connsiteX20-1801" fmla="*/ 541533 w 1306646"/>
                  <a:gd name="connsiteY20-1802" fmla="*/ 38110 h 1424419"/>
                  <a:gd name="connsiteX21-1803" fmla="*/ 653528 w 1306646"/>
                  <a:gd name="connsiteY21-1804" fmla="*/ 0 h 1424419"/>
                  <a:gd name="connsiteX0-1805" fmla="*/ 653528 w 1305299"/>
                  <a:gd name="connsiteY0-1806" fmla="*/ 0 h 1424419"/>
                  <a:gd name="connsiteX1-1807" fmla="*/ 757287 w 1305299"/>
                  <a:gd name="connsiteY1-1808" fmla="*/ 32444 h 1424419"/>
                  <a:gd name="connsiteX2-1809" fmla="*/ 1206876 w 1305299"/>
                  <a:gd name="connsiteY2-1810" fmla="*/ 284945 h 1424419"/>
                  <a:gd name="connsiteX3-1811" fmla="*/ 1237706 w 1305299"/>
                  <a:gd name="connsiteY3-1812" fmla="*/ 306775 h 1424419"/>
                  <a:gd name="connsiteX4-1813" fmla="*/ 1301712 w 1305299"/>
                  <a:gd name="connsiteY4-1814" fmla="*/ 442384 h 1424419"/>
                  <a:gd name="connsiteX5-1815" fmla="*/ 1303099 w 1305299"/>
                  <a:gd name="connsiteY5-1816" fmla="*/ 495558 h 1424419"/>
                  <a:gd name="connsiteX6-1817" fmla="*/ 1301746 w 1305299"/>
                  <a:gd name="connsiteY6-1818" fmla="*/ 953747 h 1424419"/>
                  <a:gd name="connsiteX7-1819" fmla="*/ 1302599 w 1305299"/>
                  <a:gd name="connsiteY7-1820" fmla="*/ 1003650 h 1424419"/>
                  <a:gd name="connsiteX8-1821" fmla="*/ 1227376 w 1305299"/>
                  <a:gd name="connsiteY8-1822" fmla="*/ 1152027 h 1424419"/>
                  <a:gd name="connsiteX9-1823" fmla="*/ 1172881 w 1305299"/>
                  <a:gd name="connsiteY9-1824" fmla="*/ 1179342 h 1424419"/>
                  <a:gd name="connsiteX10-1825" fmla="*/ 792288 w 1305299"/>
                  <a:gd name="connsiteY10-1826" fmla="*/ 1385653 h 1424419"/>
                  <a:gd name="connsiteX11-1827" fmla="*/ 522686 w 1305299"/>
                  <a:gd name="connsiteY11-1828" fmla="*/ 1384922 h 1424419"/>
                  <a:gd name="connsiteX12-1829" fmla="*/ 94302 w 1305299"/>
                  <a:gd name="connsiteY12-1830" fmla="*/ 1158755 h 1424419"/>
                  <a:gd name="connsiteX13-1831" fmla="*/ 39429 w 1305299"/>
                  <a:gd name="connsiteY13-1832" fmla="*/ 1117635 h 1424419"/>
                  <a:gd name="connsiteX14-1833" fmla="*/ 667 w 1305299"/>
                  <a:gd name="connsiteY14-1834" fmla="*/ 999105 h 1424419"/>
                  <a:gd name="connsiteX15-1835" fmla="*/ 0 w 1305299"/>
                  <a:gd name="connsiteY15-1836" fmla="*/ 972364 h 1424419"/>
                  <a:gd name="connsiteX16-1837" fmla="*/ 2496 w 1305299"/>
                  <a:gd name="connsiteY16-1838" fmla="*/ 463106 h 1424419"/>
                  <a:gd name="connsiteX17-1839" fmla="*/ 2458 w 1305299"/>
                  <a:gd name="connsiteY17-1840" fmla="*/ 429563 h 1424419"/>
                  <a:gd name="connsiteX18-1841" fmla="*/ 75248 w 1305299"/>
                  <a:gd name="connsiteY18-1842" fmla="*/ 303202 h 1424419"/>
                  <a:gd name="connsiteX19-1843" fmla="*/ 106293 w 1305299"/>
                  <a:gd name="connsiteY19-1844" fmla="*/ 282597 h 1424419"/>
                  <a:gd name="connsiteX20-1845" fmla="*/ 541533 w 1305299"/>
                  <a:gd name="connsiteY20-1846" fmla="*/ 38110 h 1424419"/>
                  <a:gd name="connsiteX21-1847" fmla="*/ 653528 w 1305299"/>
                  <a:gd name="connsiteY21-1848" fmla="*/ 0 h 1424419"/>
                  <a:gd name="connsiteX0-1849" fmla="*/ 653528 w 1304127"/>
                  <a:gd name="connsiteY0-1850" fmla="*/ 0 h 1424419"/>
                  <a:gd name="connsiteX1-1851" fmla="*/ 757287 w 1304127"/>
                  <a:gd name="connsiteY1-1852" fmla="*/ 32444 h 1424419"/>
                  <a:gd name="connsiteX2-1853" fmla="*/ 1206876 w 1304127"/>
                  <a:gd name="connsiteY2-1854" fmla="*/ 284945 h 1424419"/>
                  <a:gd name="connsiteX3-1855" fmla="*/ 1237706 w 1304127"/>
                  <a:gd name="connsiteY3-1856" fmla="*/ 306775 h 1424419"/>
                  <a:gd name="connsiteX4-1857" fmla="*/ 1301712 w 1304127"/>
                  <a:gd name="connsiteY4-1858" fmla="*/ 442384 h 1424419"/>
                  <a:gd name="connsiteX5-1859" fmla="*/ 1303099 w 1304127"/>
                  <a:gd name="connsiteY5-1860" fmla="*/ 495558 h 1424419"/>
                  <a:gd name="connsiteX6-1861" fmla="*/ 1301746 w 1304127"/>
                  <a:gd name="connsiteY6-1862" fmla="*/ 953747 h 1424419"/>
                  <a:gd name="connsiteX7-1863" fmla="*/ 1302599 w 1304127"/>
                  <a:gd name="connsiteY7-1864" fmla="*/ 1003650 h 1424419"/>
                  <a:gd name="connsiteX8-1865" fmla="*/ 1227376 w 1304127"/>
                  <a:gd name="connsiteY8-1866" fmla="*/ 1152027 h 1424419"/>
                  <a:gd name="connsiteX9-1867" fmla="*/ 1172881 w 1304127"/>
                  <a:gd name="connsiteY9-1868" fmla="*/ 1179342 h 1424419"/>
                  <a:gd name="connsiteX10-1869" fmla="*/ 792288 w 1304127"/>
                  <a:gd name="connsiteY10-1870" fmla="*/ 1385653 h 1424419"/>
                  <a:gd name="connsiteX11-1871" fmla="*/ 522686 w 1304127"/>
                  <a:gd name="connsiteY11-1872" fmla="*/ 1384922 h 1424419"/>
                  <a:gd name="connsiteX12-1873" fmla="*/ 94302 w 1304127"/>
                  <a:gd name="connsiteY12-1874" fmla="*/ 1158755 h 1424419"/>
                  <a:gd name="connsiteX13-1875" fmla="*/ 39429 w 1304127"/>
                  <a:gd name="connsiteY13-1876" fmla="*/ 1117635 h 1424419"/>
                  <a:gd name="connsiteX14-1877" fmla="*/ 667 w 1304127"/>
                  <a:gd name="connsiteY14-1878" fmla="*/ 999105 h 1424419"/>
                  <a:gd name="connsiteX15-1879" fmla="*/ 0 w 1304127"/>
                  <a:gd name="connsiteY15-1880" fmla="*/ 972364 h 1424419"/>
                  <a:gd name="connsiteX16-1881" fmla="*/ 2496 w 1304127"/>
                  <a:gd name="connsiteY16-1882" fmla="*/ 463106 h 1424419"/>
                  <a:gd name="connsiteX17-1883" fmla="*/ 2458 w 1304127"/>
                  <a:gd name="connsiteY17-1884" fmla="*/ 429563 h 1424419"/>
                  <a:gd name="connsiteX18-1885" fmla="*/ 75248 w 1304127"/>
                  <a:gd name="connsiteY18-1886" fmla="*/ 303202 h 1424419"/>
                  <a:gd name="connsiteX19-1887" fmla="*/ 106293 w 1304127"/>
                  <a:gd name="connsiteY19-1888" fmla="*/ 282597 h 1424419"/>
                  <a:gd name="connsiteX20-1889" fmla="*/ 541533 w 1304127"/>
                  <a:gd name="connsiteY20-1890" fmla="*/ 38110 h 1424419"/>
                  <a:gd name="connsiteX21-1891" fmla="*/ 653528 w 1304127"/>
                  <a:gd name="connsiteY21-1892" fmla="*/ 0 h 1424419"/>
                  <a:gd name="connsiteX0-1893" fmla="*/ 653528 w 1306101"/>
                  <a:gd name="connsiteY0-1894" fmla="*/ 0 h 1424419"/>
                  <a:gd name="connsiteX1-1895" fmla="*/ 757287 w 1306101"/>
                  <a:gd name="connsiteY1-1896" fmla="*/ 32444 h 1424419"/>
                  <a:gd name="connsiteX2-1897" fmla="*/ 1206876 w 1306101"/>
                  <a:gd name="connsiteY2-1898" fmla="*/ 284945 h 1424419"/>
                  <a:gd name="connsiteX3-1899" fmla="*/ 1237706 w 1306101"/>
                  <a:gd name="connsiteY3-1900" fmla="*/ 306775 h 1424419"/>
                  <a:gd name="connsiteX4-1901" fmla="*/ 1305773 w 1306101"/>
                  <a:gd name="connsiteY4-1902" fmla="*/ 442384 h 1424419"/>
                  <a:gd name="connsiteX5-1903" fmla="*/ 1303099 w 1306101"/>
                  <a:gd name="connsiteY5-1904" fmla="*/ 495558 h 1424419"/>
                  <a:gd name="connsiteX6-1905" fmla="*/ 1301746 w 1306101"/>
                  <a:gd name="connsiteY6-1906" fmla="*/ 953747 h 1424419"/>
                  <a:gd name="connsiteX7-1907" fmla="*/ 1302599 w 1306101"/>
                  <a:gd name="connsiteY7-1908" fmla="*/ 1003650 h 1424419"/>
                  <a:gd name="connsiteX8-1909" fmla="*/ 1227376 w 1306101"/>
                  <a:gd name="connsiteY8-1910" fmla="*/ 1152027 h 1424419"/>
                  <a:gd name="connsiteX9-1911" fmla="*/ 1172881 w 1306101"/>
                  <a:gd name="connsiteY9-1912" fmla="*/ 1179342 h 1424419"/>
                  <a:gd name="connsiteX10-1913" fmla="*/ 792288 w 1306101"/>
                  <a:gd name="connsiteY10-1914" fmla="*/ 1385653 h 1424419"/>
                  <a:gd name="connsiteX11-1915" fmla="*/ 522686 w 1306101"/>
                  <a:gd name="connsiteY11-1916" fmla="*/ 1384922 h 1424419"/>
                  <a:gd name="connsiteX12-1917" fmla="*/ 94302 w 1306101"/>
                  <a:gd name="connsiteY12-1918" fmla="*/ 1158755 h 1424419"/>
                  <a:gd name="connsiteX13-1919" fmla="*/ 39429 w 1306101"/>
                  <a:gd name="connsiteY13-1920" fmla="*/ 1117635 h 1424419"/>
                  <a:gd name="connsiteX14-1921" fmla="*/ 667 w 1306101"/>
                  <a:gd name="connsiteY14-1922" fmla="*/ 999105 h 1424419"/>
                  <a:gd name="connsiteX15-1923" fmla="*/ 0 w 1306101"/>
                  <a:gd name="connsiteY15-1924" fmla="*/ 972364 h 1424419"/>
                  <a:gd name="connsiteX16-1925" fmla="*/ 2496 w 1306101"/>
                  <a:gd name="connsiteY16-1926" fmla="*/ 463106 h 1424419"/>
                  <a:gd name="connsiteX17-1927" fmla="*/ 2458 w 1306101"/>
                  <a:gd name="connsiteY17-1928" fmla="*/ 429563 h 1424419"/>
                  <a:gd name="connsiteX18-1929" fmla="*/ 75248 w 1306101"/>
                  <a:gd name="connsiteY18-1930" fmla="*/ 303202 h 1424419"/>
                  <a:gd name="connsiteX19-1931" fmla="*/ 106293 w 1306101"/>
                  <a:gd name="connsiteY19-1932" fmla="*/ 282597 h 1424419"/>
                  <a:gd name="connsiteX20-1933" fmla="*/ 541533 w 1306101"/>
                  <a:gd name="connsiteY20-1934" fmla="*/ 38110 h 1424419"/>
                  <a:gd name="connsiteX21-1935" fmla="*/ 653528 w 1306101"/>
                  <a:gd name="connsiteY21-1936" fmla="*/ 0 h 1424419"/>
                  <a:gd name="connsiteX0-1937" fmla="*/ 653528 w 1304819"/>
                  <a:gd name="connsiteY0-1938" fmla="*/ 0 h 1424419"/>
                  <a:gd name="connsiteX1-1939" fmla="*/ 757287 w 1304819"/>
                  <a:gd name="connsiteY1-1940" fmla="*/ 32444 h 1424419"/>
                  <a:gd name="connsiteX2-1941" fmla="*/ 1206876 w 1304819"/>
                  <a:gd name="connsiteY2-1942" fmla="*/ 284945 h 1424419"/>
                  <a:gd name="connsiteX3-1943" fmla="*/ 1237706 w 1304819"/>
                  <a:gd name="connsiteY3-1944" fmla="*/ 306775 h 1424419"/>
                  <a:gd name="connsiteX4-1945" fmla="*/ 1304420 w 1304819"/>
                  <a:gd name="connsiteY4-1946" fmla="*/ 434263 h 1424419"/>
                  <a:gd name="connsiteX5-1947" fmla="*/ 1303099 w 1304819"/>
                  <a:gd name="connsiteY5-1948" fmla="*/ 495558 h 1424419"/>
                  <a:gd name="connsiteX6-1949" fmla="*/ 1301746 w 1304819"/>
                  <a:gd name="connsiteY6-1950" fmla="*/ 953747 h 1424419"/>
                  <a:gd name="connsiteX7-1951" fmla="*/ 1302599 w 1304819"/>
                  <a:gd name="connsiteY7-1952" fmla="*/ 1003650 h 1424419"/>
                  <a:gd name="connsiteX8-1953" fmla="*/ 1227376 w 1304819"/>
                  <a:gd name="connsiteY8-1954" fmla="*/ 1152027 h 1424419"/>
                  <a:gd name="connsiteX9-1955" fmla="*/ 1172881 w 1304819"/>
                  <a:gd name="connsiteY9-1956" fmla="*/ 1179342 h 1424419"/>
                  <a:gd name="connsiteX10-1957" fmla="*/ 792288 w 1304819"/>
                  <a:gd name="connsiteY10-1958" fmla="*/ 1385653 h 1424419"/>
                  <a:gd name="connsiteX11-1959" fmla="*/ 522686 w 1304819"/>
                  <a:gd name="connsiteY11-1960" fmla="*/ 1384922 h 1424419"/>
                  <a:gd name="connsiteX12-1961" fmla="*/ 94302 w 1304819"/>
                  <a:gd name="connsiteY12-1962" fmla="*/ 1158755 h 1424419"/>
                  <a:gd name="connsiteX13-1963" fmla="*/ 39429 w 1304819"/>
                  <a:gd name="connsiteY13-1964" fmla="*/ 1117635 h 1424419"/>
                  <a:gd name="connsiteX14-1965" fmla="*/ 667 w 1304819"/>
                  <a:gd name="connsiteY14-1966" fmla="*/ 999105 h 1424419"/>
                  <a:gd name="connsiteX15-1967" fmla="*/ 0 w 1304819"/>
                  <a:gd name="connsiteY15-1968" fmla="*/ 972364 h 1424419"/>
                  <a:gd name="connsiteX16-1969" fmla="*/ 2496 w 1304819"/>
                  <a:gd name="connsiteY16-1970" fmla="*/ 463106 h 1424419"/>
                  <a:gd name="connsiteX17-1971" fmla="*/ 2458 w 1304819"/>
                  <a:gd name="connsiteY17-1972" fmla="*/ 429563 h 1424419"/>
                  <a:gd name="connsiteX18-1973" fmla="*/ 75248 w 1304819"/>
                  <a:gd name="connsiteY18-1974" fmla="*/ 303202 h 1424419"/>
                  <a:gd name="connsiteX19-1975" fmla="*/ 106293 w 1304819"/>
                  <a:gd name="connsiteY19-1976" fmla="*/ 282597 h 1424419"/>
                  <a:gd name="connsiteX20-1977" fmla="*/ 541533 w 1304819"/>
                  <a:gd name="connsiteY20-1978" fmla="*/ 38110 h 1424419"/>
                  <a:gd name="connsiteX21-1979" fmla="*/ 653528 w 1304819"/>
                  <a:gd name="connsiteY21-1980" fmla="*/ 0 h 1424419"/>
                  <a:gd name="connsiteX0-1981" fmla="*/ 653528 w 1306525"/>
                  <a:gd name="connsiteY0-1982" fmla="*/ 0 h 1424419"/>
                  <a:gd name="connsiteX1-1983" fmla="*/ 757287 w 1306525"/>
                  <a:gd name="connsiteY1-1984" fmla="*/ 32444 h 1424419"/>
                  <a:gd name="connsiteX2-1985" fmla="*/ 1206876 w 1306525"/>
                  <a:gd name="connsiteY2-1986" fmla="*/ 284945 h 1424419"/>
                  <a:gd name="connsiteX3-1987" fmla="*/ 1237706 w 1306525"/>
                  <a:gd name="connsiteY3-1988" fmla="*/ 306775 h 1424419"/>
                  <a:gd name="connsiteX4-1989" fmla="*/ 1304420 w 1306525"/>
                  <a:gd name="connsiteY4-1990" fmla="*/ 434263 h 1424419"/>
                  <a:gd name="connsiteX5-1991" fmla="*/ 1305806 w 1306525"/>
                  <a:gd name="connsiteY5-1992" fmla="*/ 519922 h 1424419"/>
                  <a:gd name="connsiteX6-1993" fmla="*/ 1301746 w 1306525"/>
                  <a:gd name="connsiteY6-1994" fmla="*/ 953747 h 1424419"/>
                  <a:gd name="connsiteX7-1995" fmla="*/ 1302599 w 1306525"/>
                  <a:gd name="connsiteY7-1996" fmla="*/ 1003650 h 1424419"/>
                  <a:gd name="connsiteX8-1997" fmla="*/ 1227376 w 1306525"/>
                  <a:gd name="connsiteY8-1998" fmla="*/ 1152027 h 1424419"/>
                  <a:gd name="connsiteX9-1999" fmla="*/ 1172881 w 1306525"/>
                  <a:gd name="connsiteY9-2000" fmla="*/ 1179342 h 1424419"/>
                  <a:gd name="connsiteX10-2001" fmla="*/ 792288 w 1306525"/>
                  <a:gd name="connsiteY10-2002" fmla="*/ 1385653 h 1424419"/>
                  <a:gd name="connsiteX11-2003" fmla="*/ 522686 w 1306525"/>
                  <a:gd name="connsiteY11-2004" fmla="*/ 1384922 h 1424419"/>
                  <a:gd name="connsiteX12-2005" fmla="*/ 94302 w 1306525"/>
                  <a:gd name="connsiteY12-2006" fmla="*/ 1158755 h 1424419"/>
                  <a:gd name="connsiteX13-2007" fmla="*/ 39429 w 1306525"/>
                  <a:gd name="connsiteY13-2008" fmla="*/ 1117635 h 1424419"/>
                  <a:gd name="connsiteX14-2009" fmla="*/ 667 w 1306525"/>
                  <a:gd name="connsiteY14-2010" fmla="*/ 999105 h 1424419"/>
                  <a:gd name="connsiteX15-2011" fmla="*/ 0 w 1306525"/>
                  <a:gd name="connsiteY15-2012" fmla="*/ 972364 h 1424419"/>
                  <a:gd name="connsiteX16-2013" fmla="*/ 2496 w 1306525"/>
                  <a:gd name="connsiteY16-2014" fmla="*/ 463106 h 1424419"/>
                  <a:gd name="connsiteX17-2015" fmla="*/ 2458 w 1306525"/>
                  <a:gd name="connsiteY17-2016" fmla="*/ 429563 h 1424419"/>
                  <a:gd name="connsiteX18-2017" fmla="*/ 75248 w 1306525"/>
                  <a:gd name="connsiteY18-2018" fmla="*/ 303202 h 1424419"/>
                  <a:gd name="connsiteX19-2019" fmla="*/ 106293 w 1306525"/>
                  <a:gd name="connsiteY19-2020" fmla="*/ 282597 h 1424419"/>
                  <a:gd name="connsiteX20-2021" fmla="*/ 541533 w 1306525"/>
                  <a:gd name="connsiteY20-2022" fmla="*/ 38110 h 1424419"/>
                  <a:gd name="connsiteX21-2023" fmla="*/ 653528 w 1306525"/>
                  <a:gd name="connsiteY21-2024" fmla="*/ 0 h 1424419"/>
                  <a:gd name="connsiteX0-2025" fmla="*/ 653528 w 1305814"/>
                  <a:gd name="connsiteY0-2026" fmla="*/ 0 h 1424419"/>
                  <a:gd name="connsiteX1-2027" fmla="*/ 757287 w 1305814"/>
                  <a:gd name="connsiteY1-2028" fmla="*/ 32444 h 1424419"/>
                  <a:gd name="connsiteX2-2029" fmla="*/ 1206876 w 1305814"/>
                  <a:gd name="connsiteY2-2030" fmla="*/ 284945 h 1424419"/>
                  <a:gd name="connsiteX3-2031" fmla="*/ 1237706 w 1305814"/>
                  <a:gd name="connsiteY3-2032" fmla="*/ 306775 h 1424419"/>
                  <a:gd name="connsiteX4-2033" fmla="*/ 1304420 w 1305814"/>
                  <a:gd name="connsiteY4-2034" fmla="*/ 434263 h 1424419"/>
                  <a:gd name="connsiteX5-2035" fmla="*/ 1305806 w 1305814"/>
                  <a:gd name="connsiteY5-2036" fmla="*/ 519922 h 1424419"/>
                  <a:gd name="connsiteX6-2037" fmla="*/ 1301746 w 1305814"/>
                  <a:gd name="connsiteY6-2038" fmla="*/ 953747 h 1424419"/>
                  <a:gd name="connsiteX7-2039" fmla="*/ 1302599 w 1305814"/>
                  <a:gd name="connsiteY7-2040" fmla="*/ 1003650 h 1424419"/>
                  <a:gd name="connsiteX8-2041" fmla="*/ 1227376 w 1305814"/>
                  <a:gd name="connsiteY8-2042" fmla="*/ 1152027 h 1424419"/>
                  <a:gd name="connsiteX9-2043" fmla="*/ 1172881 w 1305814"/>
                  <a:gd name="connsiteY9-2044" fmla="*/ 1179342 h 1424419"/>
                  <a:gd name="connsiteX10-2045" fmla="*/ 792288 w 1305814"/>
                  <a:gd name="connsiteY10-2046" fmla="*/ 1385653 h 1424419"/>
                  <a:gd name="connsiteX11-2047" fmla="*/ 522686 w 1305814"/>
                  <a:gd name="connsiteY11-2048" fmla="*/ 1384922 h 1424419"/>
                  <a:gd name="connsiteX12-2049" fmla="*/ 94302 w 1305814"/>
                  <a:gd name="connsiteY12-2050" fmla="*/ 1158755 h 1424419"/>
                  <a:gd name="connsiteX13-2051" fmla="*/ 39429 w 1305814"/>
                  <a:gd name="connsiteY13-2052" fmla="*/ 1117635 h 1424419"/>
                  <a:gd name="connsiteX14-2053" fmla="*/ 667 w 1305814"/>
                  <a:gd name="connsiteY14-2054" fmla="*/ 999105 h 1424419"/>
                  <a:gd name="connsiteX15-2055" fmla="*/ 0 w 1305814"/>
                  <a:gd name="connsiteY15-2056" fmla="*/ 972364 h 1424419"/>
                  <a:gd name="connsiteX16-2057" fmla="*/ 2496 w 1305814"/>
                  <a:gd name="connsiteY16-2058" fmla="*/ 463106 h 1424419"/>
                  <a:gd name="connsiteX17-2059" fmla="*/ 2458 w 1305814"/>
                  <a:gd name="connsiteY17-2060" fmla="*/ 429563 h 1424419"/>
                  <a:gd name="connsiteX18-2061" fmla="*/ 75248 w 1305814"/>
                  <a:gd name="connsiteY18-2062" fmla="*/ 303202 h 1424419"/>
                  <a:gd name="connsiteX19-2063" fmla="*/ 106293 w 1305814"/>
                  <a:gd name="connsiteY19-2064" fmla="*/ 282597 h 1424419"/>
                  <a:gd name="connsiteX20-2065" fmla="*/ 541533 w 1305814"/>
                  <a:gd name="connsiteY20-2066" fmla="*/ 38110 h 1424419"/>
                  <a:gd name="connsiteX21-2067" fmla="*/ 653528 w 1305814"/>
                  <a:gd name="connsiteY21-2068" fmla="*/ 0 h 1424419"/>
                  <a:gd name="connsiteX0-2069" fmla="*/ 653528 w 1305814"/>
                  <a:gd name="connsiteY0-2070" fmla="*/ 0 h 1424419"/>
                  <a:gd name="connsiteX1-2071" fmla="*/ 757287 w 1305814"/>
                  <a:gd name="connsiteY1-2072" fmla="*/ 32444 h 1424419"/>
                  <a:gd name="connsiteX2-2073" fmla="*/ 1206876 w 1305814"/>
                  <a:gd name="connsiteY2-2074" fmla="*/ 284945 h 1424419"/>
                  <a:gd name="connsiteX3-2075" fmla="*/ 1237706 w 1305814"/>
                  <a:gd name="connsiteY3-2076" fmla="*/ 306775 h 1424419"/>
                  <a:gd name="connsiteX4-2077" fmla="*/ 1304420 w 1305814"/>
                  <a:gd name="connsiteY4-2078" fmla="*/ 434263 h 1424419"/>
                  <a:gd name="connsiteX5-2079" fmla="*/ 1305806 w 1305814"/>
                  <a:gd name="connsiteY5-2080" fmla="*/ 519922 h 1424419"/>
                  <a:gd name="connsiteX6-2081" fmla="*/ 1301746 w 1305814"/>
                  <a:gd name="connsiteY6-2082" fmla="*/ 953747 h 1424419"/>
                  <a:gd name="connsiteX7-2083" fmla="*/ 1302599 w 1305814"/>
                  <a:gd name="connsiteY7-2084" fmla="*/ 1003650 h 1424419"/>
                  <a:gd name="connsiteX8-2085" fmla="*/ 1227376 w 1305814"/>
                  <a:gd name="connsiteY8-2086" fmla="*/ 1152027 h 1424419"/>
                  <a:gd name="connsiteX9-2087" fmla="*/ 1172881 w 1305814"/>
                  <a:gd name="connsiteY9-2088" fmla="*/ 1179342 h 1424419"/>
                  <a:gd name="connsiteX10-2089" fmla="*/ 792288 w 1305814"/>
                  <a:gd name="connsiteY10-2090" fmla="*/ 1385653 h 1424419"/>
                  <a:gd name="connsiteX11-2091" fmla="*/ 522686 w 1305814"/>
                  <a:gd name="connsiteY11-2092" fmla="*/ 1384922 h 1424419"/>
                  <a:gd name="connsiteX12-2093" fmla="*/ 94302 w 1305814"/>
                  <a:gd name="connsiteY12-2094" fmla="*/ 1158755 h 1424419"/>
                  <a:gd name="connsiteX13-2095" fmla="*/ 39429 w 1305814"/>
                  <a:gd name="connsiteY13-2096" fmla="*/ 1117635 h 1424419"/>
                  <a:gd name="connsiteX14-2097" fmla="*/ 667 w 1305814"/>
                  <a:gd name="connsiteY14-2098" fmla="*/ 999105 h 1424419"/>
                  <a:gd name="connsiteX15-2099" fmla="*/ 0 w 1305814"/>
                  <a:gd name="connsiteY15-2100" fmla="*/ 972364 h 1424419"/>
                  <a:gd name="connsiteX16-2101" fmla="*/ 2496 w 1305814"/>
                  <a:gd name="connsiteY16-2102" fmla="*/ 463106 h 1424419"/>
                  <a:gd name="connsiteX17-2103" fmla="*/ 2458 w 1305814"/>
                  <a:gd name="connsiteY17-2104" fmla="*/ 429563 h 1424419"/>
                  <a:gd name="connsiteX18-2105" fmla="*/ 75248 w 1305814"/>
                  <a:gd name="connsiteY18-2106" fmla="*/ 303202 h 1424419"/>
                  <a:gd name="connsiteX19-2107" fmla="*/ 106293 w 1305814"/>
                  <a:gd name="connsiteY19-2108" fmla="*/ 282597 h 1424419"/>
                  <a:gd name="connsiteX20-2109" fmla="*/ 541533 w 1305814"/>
                  <a:gd name="connsiteY20-2110" fmla="*/ 38110 h 1424419"/>
                  <a:gd name="connsiteX21-2111" fmla="*/ 653528 w 1305814"/>
                  <a:gd name="connsiteY21-2112" fmla="*/ 0 h 1424419"/>
                  <a:gd name="connsiteX0-2113" fmla="*/ 653528 w 1305814"/>
                  <a:gd name="connsiteY0-2114" fmla="*/ 0 h 1424419"/>
                  <a:gd name="connsiteX1-2115" fmla="*/ 757287 w 1305814"/>
                  <a:gd name="connsiteY1-2116" fmla="*/ 32444 h 1424419"/>
                  <a:gd name="connsiteX2-2117" fmla="*/ 1206876 w 1305814"/>
                  <a:gd name="connsiteY2-2118" fmla="*/ 284945 h 1424419"/>
                  <a:gd name="connsiteX3-2119" fmla="*/ 1237706 w 1305814"/>
                  <a:gd name="connsiteY3-2120" fmla="*/ 306775 h 1424419"/>
                  <a:gd name="connsiteX4-2121" fmla="*/ 1304420 w 1305814"/>
                  <a:gd name="connsiteY4-2122" fmla="*/ 434263 h 1424419"/>
                  <a:gd name="connsiteX5-2123" fmla="*/ 1305806 w 1305814"/>
                  <a:gd name="connsiteY5-2124" fmla="*/ 519922 h 1424419"/>
                  <a:gd name="connsiteX6-2125" fmla="*/ 1301746 w 1305814"/>
                  <a:gd name="connsiteY6-2126" fmla="*/ 953747 h 1424419"/>
                  <a:gd name="connsiteX7-2127" fmla="*/ 1302599 w 1305814"/>
                  <a:gd name="connsiteY7-2128" fmla="*/ 1003650 h 1424419"/>
                  <a:gd name="connsiteX8-2129" fmla="*/ 1227376 w 1305814"/>
                  <a:gd name="connsiteY8-2130" fmla="*/ 1152027 h 1424419"/>
                  <a:gd name="connsiteX9-2131" fmla="*/ 1174235 w 1305814"/>
                  <a:gd name="connsiteY9-2132" fmla="*/ 1184756 h 1424419"/>
                  <a:gd name="connsiteX10-2133" fmla="*/ 792288 w 1305814"/>
                  <a:gd name="connsiteY10-2134" fmla="*/ 1385653 h 1424419"/>
                  <a:gd name="connsiteX11-2135" fmla="*/ 522686 w 1305814"/>
                  <a:gd name="connsiteY11-2136" fmla="*/ 1384922 h 1424419"/>
                  <a:gd name="connsiteX12-2137" fmla="*/ 94302 w 1305814"/>
                  <a:gd name="connsiteY12-2138" fmla="*/ 1158755 h 1424419"/>
                  <a:gd name="connsiteX13-2139" fmla="*/ 39429 w 1305814"/>
                  <a:gd name="connsiteY13-2140" fmla="*/ 1117635 h 1424419"/>
                  <a:gd name="connsiteX14-2141" fmla="*/ 667 w 1305814"/>
                  <a:gd name="connsiteY14-2142" fmla="*/ 999105 h 1424419"/>
                  <a:gd name="connsiteX15-2143" fmla="*/ 0 w 1305814"/>
                  <a:gd name="connsiteY15-2144" fmla="*/ 972364 h 1424419"/>
                  <a:gd name="connsiteX16-2145" fmla="*/ 2496 w 1305814"/>
                  <a:gd name="connsiteY16-2146" fmla="*/ 463106 h 1424419"/>
                  <a:gd name="connsiteX17-2147" fmla="*/ 2458 w 1305814"/>
                  <a:gd name="connsiteY17-2148" fmla="*/ 429563 h 1424419"/>
                  <a:gd name="connsiteX18-2149" fmla="*/ 75248 w 1305814"/>
                  <a:gd name="connsiteY18-2150" fmla="*/ 303202 h 1424419"/>
                  <a:gd name="connsiteX19-2151" fmla="*/ 106293 w 1305814"/>
                  <a:gd name="connsiteY19-2152" fmla="*/ 282597 h 1424419"/>
                  <a:gd name="connsiteX20-2153" fmla="*/ 541533 w 1305814"/>
                  <a:gd name="connsiteY20-2154" fmla="*/ 38110 h 1424419"/>
                  <a:gd name="connsiteX21-2155" fmla="*/ 653528 w 1305814"/>
                  <a:gd name="connsiteY21-2156" fmla="*/ 0 h 1424419"/>
                  <a:gd name="connsiteX0-2157" fmla="*/ 653528 w 1305814"/>
                  <a:gd name="connsiteY0-2158" fmla="*/ 0 h 1424419"/>
                  <a:gd name="connsiteX1-2159" fmla="*/ 757287 w 1305814"/>
                  <a:gd name="connsiteY1-2160" fmla="*/ 32444 h 1424419"/>
                  <a:gd name="connsiteX2-2161" fmla="*/ 1206876 w 1305814"/>
                  <a:gd name="connsiteY2-2162" fmla="*/ 284945 h 1424419"/>
                  <a:gd name="connsiteX3-2163" fmla="*/ 1237706 w 1305814"/>
                  <a:gd name="connsiteY3-2164" fmla="*/ 306775 h 1424419"/>
                  <a:gd name="connsiteX4-2165" fmla="*/ 1304420 w 1305814"/>
                  <a:gd name="connsiteY4-2166" fmla="*/ 434263 h 1424419"/>
                  <a:gd name="connsiteX5-2167" fmla="*/ 1305806 w 1305814"/>
                  <a:gd name="connsiteY5-2168" fmla="*/ 519922 h 1424419"/>
                  <a:gd name="connsiteX6-2169" fmla="*/ 1301746 w 1305814"/>
                  <a:gd name="connsiteY6-2170" fmla="*/ 953747 h 1424419"/>
                  <a:gd name="connsiteX7-2171" fmla="*/ 1302599 w 1305814"/>
                  <a:gd name="connsiteY7-2172" fmla="*/ 1003650 h 1424419"/>
                  <a:gd name="connsiteX8-2173" fmla="*/ 1227376 w 1305814"/>
                  <a:gd name="connsiteY8-2174" fmla="*/ 1152027 h 1424419"/>
                  <a:gd name="connsiteX9-2175" fmla="*/ 1174235 w 1305814"/>
                  <a:gd name="connsiteY9-2176" fmla="*/ 1184756 h 1424419"/>
                  <a:gd name="connsiteX10-2177" fmla="*/ 792288 w 1305814"/>
                  <a:gd name="connsiteY10-2178" fmla="*/ 1385653 h 1424419"/>
                  <a:gd name="connsiteX11-2179" fmla="*/ 522686 w 1305814"/>
                  <a:gd name="connsiteY11-2180" fmla="*/ 1384922 h 1424419"/>
                  <a:gd name="connsiteX12-2181" fmla="*/ 94302 w 1305814"/>
                  <a:gd name="connsiteY12-2182" fmla="*/ 1158755 h 1424419"/>
                  <a:gd name="connsiteX13-2183" fmla="*/ 39429 w 1305814"/>
                  <a:gd name="connsiteY13-2184" fmla="*/ 1117635 h 1424419"/>
                  <a:gd name="connsiteX14-2185" fmla="*/ 667 w 1305814"/>
                  <a:gd name="connsiteY14-2186" fmla="*/ 999105 h 1424419"/>
                  <a:gd name="connsiteX15-2187" fmla="*/ 0 w 1305814"/>
                  <a:gd name="connsiteY15-2188" fmla="*/ 972364 h 1424419"/>
                  <a:gd name="connsiteX16-2189" fmla="*/ 2496 w 1305814"/>
                  <a:gd name="connsiteY16-2190" fmla="*/ 463106 h 1424419"/>
                  <a:gd name="connsiteX17-2191" fmla="*/ 2458 w 1305814"/>
                  <a:gd name="connsiteY17-2192" fmla="*/ 429563 h 1424419"/>
                  <a:gd name="connsiteX18-2193" fmla="*/ 75248 w 1305814"/>
                  <a:gd name="connsiteY18-2194" fmla="*/ 303202 h 1424419"/>
                  <a:gd name="connsiteX19-2195" fmla="*/ 106293 w 1305814"/>
                  <a:gd name="connsiteY19-2196" fmla="*/ 282597 h 1424419"/>
                  <a:gd name="connsiteX20-2197" fmla="*/ 541533 w 1305814"/>
                  <a:gd name="connsiteY20-2198" fmla="*/ 38110 h 1424419"/>
                  <a:gd name="connsiteX21-2199" fmla="*/ 653528 w 1305814"/>
                  <a:gd name="connsiteY21-2200" fmla="*/ 0 h 1424419"/>
                  <a:gd name="connsiteX0-2201" fmla="*/ 653528 w 1305814"/>
                  <a:gd name="connsiteY0-2202" fmla="*/ 0 h 1427408"/>
                  <a:gd name="connsiteX1-2203" fmla="*/ 757287 w 1305814"/>
                  <a:gd name="connsiteY1-2204" fmla="*/ 32444 h 1427408"/>
                  <a:gd name="connsiteX2-2205" fmla="*/ 1206876 w 1305814"/>
                  <a:gd name="connsiteY2-2206" fmla="*/ 284945 h 1427408"/>
                  <a:gd name="connsiteX3-2207" fmla="*/ 1237706 w 1305814"/>
                  <a:gd name="connsiteY3-2208" fmla="*/ 306775 h 1427408"/>
                  <a:gd name="connsiteX4-2209" fmla="*/ 1304420 w 1305814"/>
                  <a:gd name="connsiteY4-2210" fmla="*/ 434263 h 1427408"/>
                  <a:gd name="connsiteX5-2211" fmla="*/ 1305806 w 1305814"/>
                  <a:gd name="connsiteY5-2212" fmla="*/ 519922 h 1427408"/>
                  <a:gd name="connsiteX6-2213" fmla="*/ 1301746 w 1305814"/>
                  <a:gd name="connsiteY6-2214" fmla="*/ 953747 h 1427408"/>
                  <a:gd name="connsiteX7-2215" fmla="*/ 1302599 w 1305814"/>
                  <a:gd name="connsiteY7-2216" fmla="*/ 1003650 h 1427408"/>
                  <a:gd name="connsiteX8-2217" fmla="*/ 1227376 w 1305814"/>
                  <a:gd name="connsiteY8-2218" fmla="*/ 1152027 h 1427408"/>
                  <a:gd name="connsiteX9-2219" fmla="*/ 1174235 w 1305814"/>
                  <a:gd name="connsiteY9-2220" fmla="*/ 1184756 h 1427408"/>
                  <a:gd name="connsiteX10-2221" fmla="*/ 792288 w 1305814"/>
                  <a:gd name="connsiteY10-2222" fmla="*/ 1385653 h 1427408"/>
                  <a:gd name="connsiteX11-2223" fmla="*/ 517719 w 1305814"/>
                  <a:gd name="connsiteY11-2224" fmla="*/ 1389889 h 1427408"/>
                  <a:gd name="connsiteX12-2225" fmla="*/ 94302 w 1305814"/>
                  <a:gd name="connsiteY12-2226" fmla="*/ 1158755 h 1427408"/>
                  <a:gd name="connsiteX13-2227" fmla="*/ 39429 w 1305814"/>
                  <a:gd name="connsiteY13-2228" fmla="*/ 1117635 h 1427408"/>
                  <a:gd name="connsiteX14-2229" fmla="*/ 667 w 1305814"/>
                  <a:gd name="connsiteY14-2230" fmla="*/ 999105 h 1427408"/>
                  <a:gd name="connsiteX15-2231" fmla="*/ 0 w 1305814"/>
                  <a:gd name="connsiteY15-2232" fmla="*/ 972364 h 1427408"/>
                  <a:gd name="connsiteX16-2233" fmla="*/ 2496 w 1305814"/>
                  <a:gd name="connsiteY16-2234" fmla="*/ 463106 h 1427408"/>
                  <a:gd name="connsiteX17-2235" fmla="*/ 2458 w 1305814"/>
                  <a:gd name="connsiteY17-2236" fmla="*/ 429563 h 1427408"/>
                  <a:gd name="connsiteX18-2237" fmla="*/ 75248 w 1305814"/>
                  <a:gd name="connsiteY18-2238" fmla="*/ 303202 h 1427408"/>
                  <a:gd name="connsiteX19-2239" fmla="*/ 106293 w 1305814"/>
                  <a:gd name="connsiteY19-2240" fmla="*/ 282597 h 1427408"/>
                  <a:gd name="connsiteX20-2241" fmla="*/ 541533 w 1305814"/>
                  <a:gd name="connsiteY20-2242" fmla="*/ 38110 h 1427408"/>
                  <a:gd name="connsiteX21-2243" fmla="*/ 653528 w 1305814"/>
                  <a:gd name="connsiteY21-2244" fmla="*/ 0 h 1427408"/>
                  <a:gd name="connsiteX0-2245" fmla="*/ 653528 w 1305814"/>
                  <a:gd name="connsiteY0-2246" fmla="*/ 0 h 1427408"/>
                  <a:gd name="connsiteX1-2247" fmla="*/ 757287 w 1305814"/>
                  <a:gd name="connsiteY1-2248" fmla="*/ 32444 h 1427408"/>
                  <a:gd name="connsiteX2-2249" fmla="*/ 1206876 w 1305814"/>
                  <a:gd name="connsiteY2-2250" fmla="*/ 284945 h 1427408"/>
                  <a:gd name="connsiteX3-2251" fmla="*/ 1237706 w 1305814"/>
                  <a:gd name="connsiteY3-2252" fmla="*/ 306775 h 1427408"/>
                  <a:gd name="connsiteX4-2253" fmla="*/ 1304420 w 1305814"/>
                  <a:gd name="connsiteY4-2254" fmla="*/ 434263 h 1427408"/>
                  <a:gd name="connsiteX5-2255" fmla="*/ 1305806 w 1305814"/>
                  <a:gd name="connsiteY5-2256" fmla="*/ 519922 h 1427408"/>
                  <a:gd name="connsiteX6-2257" fmla="*/ 1301746 w 1305814"/>
                  <a:gd name="connsiteY6-2258" fmla="*/ 953747 h 1427408"/>
                  <a:gd name="connsiteX7-2259" fmla="*/ 1302599 w 1305814"/>
                  <a:gd name="connsiteY7-2260" fmla="*/ 1003650 h 1427408"/>
                  <a:gd name="connsiteX8-2261" fmla="*/ 1227376 w 1305814"/>
                  <a:gd name="connsiteY8-2262" fmla="*/ 1152027 h 1427408"/>
                  <a:gd name="connsiteX9-2263" fmla="*/ 1174235 w 1305814"/>
                  <a:gd name="connsiteY9-2264" fmla="*/ 1184756 h 1427408"/>
                  <a:gd name="connsiteX10-2265" fmla="*/ 792288 w 1305814"/>
                  <a:gd name="connsiteY10-2266" fmla="*/ 1385653 h 1427408"/>
                  <a:gd name="connsiteX11-2267" fmla="*/ 517719 w 1305814"/>
                  <a:gd name="connsiteY11-2268" fmla="*/ 1389889 h 1427408"/>
                  <a:gd name="connsiteX12-2269" fmla="*/ 94302 w 1305814"/>
                  <a:gd name="connsiteY12-2270" fmla="*/ 1158755 h 1427408"/>
                  <a:gd name="connsiteX13-2271" fmla="*/ 39429 w 1305814"/>
                  <a:gd name="connsiteY13-2272" fmla="*/ 1117635 h 1427408"/>
                  <a:gd name="connsiteX14-2273" fmla="*/ 667 w 1305814"/>
                  <a:gd name="connsiteY14-2274" fmla="*/ 999105 h 1427408"/>
                  <a:gd name="connsiteX15-2275" fmla="*/ 0 w 1305814"/>
                  <a:gd name="connsiteY15-2276" fmla="*/ 972364 h 1427408"/>
                  <a:gd name="connsiteX16-2277" fmla="*/ 2496 w 1305814"/>
                  <a:gd name="connsiteY16-2278" fmla="*/ 463106 h 1427408"/>
                  <a:gd name="connsiteX17-2279" fmla="*/ 2458 w 1305814"/>
                  <a:gd name="connsiteY17-2280" fmla="*/ 429563 h 1427408"/>
                  <a:gd name="connsiteX18-2281" fmla="*/ 75248 w 1305814"/>
                  <a:gd name="connsiteY18-2282" fmla="*/ 303202 h 1427408"/>
                  <a:gd name="connsiteX19-2283" fmla="*/ 106293 w 1305814"/>
                  <a:gd name="connsiteY19-2284" fmla="*/ 282597 h 1427408"/>
                  <a:gd name="connsiteX20-2285" fmla="*/ 541533 w 1305814"/>
                  <a:gd name="connsiteY20-2286" fmla="*/ 38110 h 1427408"/>
                  <a:gd name="connsiteX21-2287" fmla="*/ 653528 w 1305814"/>
                  <a:gd name="connsiteY21-2288" fmla="*/ 0 h 1427408"/>
                  <a:gd name="connsiteX0-2289" fmla="*/ 653528 w 1305814"/>
                  <a:gd name="connsiteY0-2290" fmla="*/ 0 h 1421591"/>
                  <a:gd name="connsiteX1-2291" fmla="*/ 757287 w 1305814"/>
                  <a:gd name="connsiteY1-2292" fmla="*/ 32444 h 1421591"/>
                  <a:gd name="connsiteX2-2293" fmla="*/ 1206876 w 1305814"/>
                  <a:gd name="connsiteY2-2294" fmla="*/ 284945 h 1421591"/>
                  <a:gd name="connsiteX3-2295" fmla="*/ 1237706 w 1305814"/>
                  <a:gd name="connsiteY3-2296" fmla="*/ 306775 h 1421591"/>
                  <a:gd name="connsiteX4-2297" fmla="*/ 1304420 w 1305814"/>
                  <a:gd name="connsiteY4-2298" fmla="*/ 434263 h 1421591"/>
                  <a:gd name="connsiteX5-2299" fmla="*/ 1305806 w 1305814"/>
                  <a:gd name="connsiteY5-2300" fmla="*/ 519922 h 1421591"/>
                  <a:gd name="connsiteX6-2301" fmla="*/ 1301746 w 1305814"/>
                  <a:gd name="connsiteY6-2302" fmla="*/ 953747 h 1421591"/>
                  <a:gd name="connsiteX7-2303" fmla="*/ 1302599 w 1305814"/>
                  <a:gd name="connsiteY7-2304" fmla="*/ 1003650 h 1421591"/>
                  <a:gd name="connsiteX8-2305" fmla="*/ 1227376 w 1305814"/>
                  <a:gd name="connsiteY8-2306" fmla="*/ 1152027 h 1421591"/>
                  <a:gd name="connsiteX9-2307" fmla="*/ 1174235 w 1305814"/>
                  <a:gd name="connsiteY9-2308" fmla="*/ 1184756 h 1421591"/>
                  <a:gd name="connsiteX10-2309" fmla="*/ 792288 w 1305814"/>
                  <a:gd name="connsiteY10-2310" fmla="*/ 1385653 h 1421591"/>
                  <a:gd name="connsiteX11-2311" fmla="*/ 502818 w 1305814"/>
                  <a:gd name="connsiteY11-2312" fmla="*/ 1379955 h 1421591"/>
                  <a:gd name="connsiteX12-2313" fmla="*/ 94302 w 1305814"/>
                  <a:gd name="connsiteY12-2314" fmla="*/ 1158755 h 1421591"/>
                  <a:gd name="connsiteX13-2315" fmla="*/ 39429 w 1305814"/>
                  <a:gd name="connsiteY13-2316" fmla="*/ 1117635 h 1421591"/>
                  <a:gd name="connsiteX14-2317" fmla="*/ 667 w 1305814"/>
                  <a:gd name="connsiteY14-2318" fmla="*/ 999105 h 1421591"/>
                  <a:gd name="connsiteX15-2319" fmla="*/ 0 w 1305814"/>
                  <a:gd name="connsiteY15-2320" fmla="*/ 972364 h 1421591"/>
                  <a:gd name="connsiteX16-2321" fmla="*/ 2496 w 1305814"/>
                  <a:gd name="connsiteY16-2322" fmla="*/ 463106 h 1421591"/>
                  <a:gd name="connsiteX17-2323" fmla="*/ 2458 w 1305814"/>
                  <a:gd name="connsiteY17-2324" fmla="*/ 429563 h 1421591"/>
                  <a:gd name="connsiteX18-2325" fmla="*/ 75248 w 1305814"/>
                  <a:gd name="connsiteY18-2326" fmla="*/ 303202 h 1421591"/>
                  <a:gd name="connsiteX19-2327" fmla="*/ 106293 w 1305814"/>
                  <a:gd name="connsiteY19-2328" fmla="*/ 282597 h 1421591"/>
                  <a:gd name="connsiteX20-2329" fmla="*/ 541533 w 1305814"/>
                  <a:gd name="connsiteY20-2330" fmla="*/ 38110 h 1421591"/>
                  <a:gd name="connsiteX21-2331" fmla="*/ 653528 w 1305814"/>
                  <a:gd name="connsiteY21-2332" fmla="*/ 0 h 1421591"/>
                  <a:gd name="connsiteX0-2333" fmla="*/ 653528 w 1305814"/>
                  <a:gd name="connsiteY0-2334" fmla="*/ 0 h 1423589"/>
                  <a:gd name="connsiteX1-2335" fmla="*/ 757287 w 1305814"/>
                  <a:gd name="connsiteY1-2336" fmla="*/ 32444 h 1423589"/>
                  <a:gd name="connsiteX2-2337" fmla="*/ 1206876 w 1305814"/>
                  <a:gd name="connsiteY2-2338" fmla="*/ 284945 h 1423589"/>
                  <a:gd name="connsiteX3-2339" fmla="*/ 1237706 w 1305814"/>
                  <a:gd name="connsiteY3-2340" fmla="*/ 306775 h 1423589"/>
                  <a:gd name="connsiteX4-2341" fmla="*/ 1304420 w 1305814"/>
                  <a:gd name="connsiteY4-2342" fmla="*/ 434263 h 1423589"/>
                  <a:gd name="connsiteX5-2343" fmla="*/ 1305806 w 1305814"/>
                  <a:gd name="connsiteY5-2344" fmla="*/ 519922 h 1423589"/>
                  <a:gd name="connsiteX6-2345" fmla="*/ 1301746 w 1305814"/>
                  <a:gd name="connsiteY6-2346" fmla="*/ 953747 h 1423589"/>
                  <a:gd name="connsiteX7-2347" fmla="*/ 1302599 w 1305814"/>
                  <a:gd name="connsiteY7-2348" fmla="*/ 1003650 h 1423589"/>
                  <a:gd name="connsiteX8-2349" fmla="*/ 1227376 w 1305814"/>
                  <a:gd name="connsiteY8-2350" fmla="*/ 1152027 h 1423589"/>
                  <a:gd name="connsiteX9-2351" fmla="*/ 1174235 w 1305814"/>
                  <a:gd name="connsiteY9-2352" fmla="*/ 1184756 h 1423589"/>
                  <a:gd name="connsiteX10-2353" fmla="*/ 792288 w 1305814"/>
                  <a:gd name="connsiteY10-2354" fmla="*/ 1385653 h 1423589"/>
                  <a:gd name="connsiteX11-2355" fmla="*/ 502818 w 1305814"/>
                  <a:gd name="connsiteY11-2356" fmla="*/ 1379955 h 1423589"/>
                  <a:gd name="connsiteX12-2357" fmla="*/ 94302 w 1305814"/>
                  <a:gd name="connsiteY12-2358" fmla="*/ 1158755 h 1423589"/>
                  <a:gd name="connsiteX13-2359" fmla="*/ 39429 w 1305814"/>
                  <a:gd name="connsiteY13-2360" fmla="*/ 1117635 h 1423589"/>
                  <a:gd name="connsiteX14-2361" fmla="*/ 667 w 1305814"/>
                  <a:gd name="connsiteY14-2362" fmla="*/ 999105 h 1423589"/>
                  <a:gd name="connsiteX15-2363" fmla="*/ 0 w 1305814"/>
                  <a:gd name="connsiteY15-2364" fmla="*/ 972364 h 1423589"/>
                  <a:gd name="connsiteX16-2365" fmla="*/ 2496 w 1305814"/>
                  <a:gd name="connsiteY16-2366" fmla="*/ 463106 h 1423589"/>
                  <a:gd name="connsiteX17-2367" fmla="*/ 2458 w 1305814"/>
                  <a:gd name="connsiteY17-2368" fmla="*/ 429563 h 1423589"/>
                  <a:gd name="connsiteX18-2369" fmla="*/ 75248 w 1305814"/>
                  <a:gd name="connsiteY18-2370" fmla="*/ 303202 h 1423589"/>
                  <a:gd name="connsiteX19-2371" fmla="*/ 106293 w 1305814"/>
                  <a:gd name="connsiteY19-2372" fmla="*/ 282597 h 1423589"/>
                  <a:gd name="connsiteX20-2373" fmla="*/ 541533 w 1305814"/>
                  <a:gd name="connsiteY20-2374" fmla="*/ 38110 h 1423589"/>
                  <a:gd name="connsiteX21-2375" fmla="*/ 653528 w 1305814"/>
                  <a:gd name="connsiteY21-2376" fmla="*/ 0 h 142358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  <a:cxn ang="0">
                    <a:pos x="connsiteX9-19" y="connsiteY9-20"/>
                  </a:cxn>
                  <a:cxn ang="0">
                    <a:pos x="connsiteX10-21" y="connsiteY10-22"/>
                  </a:cxn>
                  <a:cxn ang="0">
                    <a:pos x="connsiteX11-23" y="connsiteY11-24"/>
                  </a:cxn>
                  <a:cxn ang="0">
                    <a:pos x="connsiteX12-25" y="connsiteY12-26"/>
                  </a:cxn>
                  <a:cxn ang="0">
                    <a:pos x="connsiteX13-27" y="connsiteY13-28"/>
                  </a:cxn>
                  <a:cxn ang="0">
                    <a:pos x="connsiteX14-29" y="connsiteY14-30"/>
                  </a:cxn>
                  <a:cxn ang="0">
                    <a:pos x="connsiteX15-31" y="connsiteY15-32"/>
                  </a:cxn>
                  <a:cxn ang="0">
                    <a:pos x="connsiteX16-33" y="connsiteY16-34"/>
                  </a:cxn>
                  <a:cxn ang="0">
                    <a:pos x="connsiteX17-35" y="connsiteY17-36"/>
                  </a:cxn>
                  <a:cxn ang="0">
                    <a:pos x="connsiteX18-37" y="connsiteY18-38"/>
                  </a:cxn>
                  <a:cxn ang="0">
                    <a:pos x="connsiteX19-39" y="connsiteY19-40"/>
                  </a:cxn>
                  <a:cxn ang="0">
                    <a:pos x="connsiteX20-41" y="connsiteY20-42"/>
                  </a:cxn>
                  <a:cxn ang="0">
                    <a:pos x="connsiteX21-43" y="connsiteY21-44"/>
                  </a:cxn>
                </a:cxnLst>
                <a:rect l="l" t="t" r="r" b="b"/>
                <a:pathLst>
                  <a:path w="1305814" h="1423589">
                    <a:moveTo>
                      <a:pt x="653528" y="0"/>
                    </a:moveTo>
                    <a:cubicBezTo>
                      <a:pt x="684553" y="-1"/>
                      <a:pt x="736057" y="24011"/>
                      <a:pt x="757287" y="32444"/>
                    </a:cubicBezTo>
                    <a:lnTo>
                      <a:pt x="1206876" y="284945"/>
                    </a:lnTo>
                    <a:cubicBezTo>
                      <a:pt x="1213399" y="291230"/>
                      <a:pt x="1233090" y="301119"/>
                      <a:pt x="1237706" y="306775"/>
                    </a:cubicBezTo>
                    <a:cubicBezTo>
                      <a:pt x="1285405" y="341141"/>
                      <a:pt x="1301367" y="360355"/>
                      <a:pt x="1304420" y="434263"/>
                    </a:cubicBezTo>
                    <a:cubicBezTo>
                      <a:pt x="1306256" y="435452"/>
                      <a:pt x="1303756" y="518852"/>
                      <a:pt x="1305806" y="519922"/>
                    </a:cubicBezTo>
                    <a:cubicBezTo>
                      <a:pt x="1306028" y="563787"/>
                      <a:pt x="1301771" y="907207"/>
                      <a:pt x="1301746" y="953747"/>
                    </a:cubicBezTo>
                    <a:cubicBezTo>
                      <a:pt x="1301579" y="970833"/>
                      <a:pt x="1302766" y="986564"/>
                      <a:pt x="1302599" y="1003650"/>
                    </a:cubicBezTo>
                    <a:cubicBezTo>
                      <a:pt x="1298075" y="1097264"/>
                      <a:pt x="1299308" y="1117497"/>
                      <a:pt x="1227376" y="1152027"/>
                    </a:cubicBezTo>
                    <a:cubicBezTo>
                      <a:pt x="1229069" y="1151612"/>
                      <a:pt x="1262992" y="1133636"/>
                      <a:pt x="1174235" y="1184756"/>
                    </a:cubicBezTo>
                    <a:cubicBezTo>
                      <a:pt x="1102911" y="1225835"/>
                      <a:pt x="986013" y="1283805"/>
                      <a:pt x="792288" y="1385653"/>
                    </a:cubicBezTo>
                    <a:cubicBezTo>
                      <a:pt x="702978" y="1424034"/>
                      <a:pt x="634560" y="1449454"/>
                      <a:pt x="502818" y="1379955"/>
                    </a:cubicBezTo>
                    <a:cubicBezTo>
                      <a:pt x="358670" y="1301859"/>
                      <a:pt x="241278" y="1242506"/>
                      <a:pt x="94302" y="1158755"/>
                    </a:cubicBezTo>
                    <a:cubicBezTo>
                      <a:pt x="64301" y="1138833"/>
                      <a:pt x="61069" y="1137739"/>
                      <a:pt x="39429" y="1117635"/>
                    </a:cubicBezTo>
                    <a:cubicBezTo>
                      <a:pt x="9399" y="1091481"/>
                      <a:pt x="81" y="1056313"/>
                      <a:pt x="667" y="999105"/>
                    </a:cubicBezTo>
                    <a:cubicBezTo>
                      <a:pt x="445" y="990191"/>
                      <a:pt x="222" y="981278"/>
                      <a:pt x="0" y="972364"/>
                    </a:cubicBezTo>
                    <a:lnTo>
                      <a:pt x="2496" y="463106"/>
                    </a:lnTo>
                    <a:cubicBezTo>
                      <a:pt x="2483" y="451925"/>
                      <a:pt x="2471" y="440744"/>
                      <a:pt x="2458" y="429563"/>
                    </a:cubicBezTo>
                    <a:cubicBezTo>
                      <a:pt x="2770" y="365277"/>
                      <a:pt x="14732" y="348090"/>
                      <a:pt x="75248" y="303202"/>
                    </a:cubicBezTo>
                    <a:lnTo>
                      <a:pt x="106293" y="282597"/>
                    </a:lnTo>
                    <a:lnTo>
                      <a:pt x="541533" y="38110"/>
                    </a:lnTo>
                    <a:cubicBezTo>
                      <a:pt x="582751" y="12487"/>
                      <a:pt x="613897" y="0"/>
                      <a:pt x="653528" y="0"/>
                    </a:cubicBezTo>
                    <a:close/>
                  </a:path>
                </a:pathLst>
              </a:custGeom>
              <a:solidFill>
                <a:srgbClr val="1D50A2"/>
              </a:solidFill>
              <a:ln w="15875">
                <a:solidFill>
                  <a:srgbClr val="E7E7E7"/>
                </a:solidFill>
              </a:ln>
              <a:effectLst>
                <a:outerShdw blurRad="444500" dist="254000" dir="8100000" algn="tr" rotWithShape="0">
                  <a:prstClr val="black">
                    <a:alpha val="5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sz="2400">
                  <a:solidFill>
                    <a:schemeClr val="tx1"/>
                  </a:solidFill>
                </a:endParaRPr>
              </a:p>
            </p:txBody>
          </p:sp>
          <p:sp>
            <p:nvSpPr>
              <p:cNvPr id="53" name="KSO_Shape"/>
              <p:cNvSpPr>
                <a:spLocks noChangeAspect="1"/>
              </p:cNvSpPr>
              <p:nvPr/>
            </p:nvSpPr>
            <p:spPr bwMode="auto">
              <a:xfrm>
                <a:off x="3110070" y="3070410"/>
                <a:ext cx="395340" cy="396000"/>
              </a:xfrm>
              <a:custGeom>
                <a:avLst/>
                <a:gdLst>
                  <a:gd name="T0" fmla="*/ 2147483646 w 4409"/>
                  <a:gd name="T1" fmla="*/ 2147483646 h 4408"/>
                  <a:gd name="T2" fmla="*/ 2147483646 w 4409"/>
                  <a:gd name="T3" fmla="*/ 2147483646 h 4408"/>
                  <a:gd name="T4" fmla="*/ 2147483646 w 4409"/>
                  <a:gd name="T5" fmla="*/ 2147483646 h 4408"/>
                  <a:gd name="T6" fmla="*/ 2147483646 w 4409"/>
                  <a:gd name="T7" fmla="*/ 2147483646 h 4408"/>
                  <a:gd name="T8" fmla="*/ 2147483646 w 4409"/>
                  <a:gd name="T9" fmla="*/ 2147483646 h 4408"/>
                  <a:gd name="T10" fmla="*/ 2147483646 w 4409"/>
                  <a:gd name="T11" fmla="*/ 2147483646 h 4408"/>
                  <a:gd name="T12" fmla="*/ 2147483646 w 4409"/>
                  <a:gd name="T13" fmla="*/ 2147483646 h 4408"/>
                  <a:gd name="T14" fmla="*/ 2147483646 w 4409"/>
                  <a:gd name="T15" fmla="*/ 2147483646 h 4408"/>
                  <a:gd name="T16" fmla="*/ 481718167 w 4409"/>
                  <a:gd name="T17" fmla="*/ 2147483646 h 4408"/>
                  <a:gd name="T18" fmla="*/ 321145301 w 4409"/>
                  <a:gd name="T19" fmla="*/ 2147483646 h 4408"/>
                  <a:gd name="T20" fmla="*/ 2147483646 w 4409"/>
                  <a:gd name="T21" fmla="*/ 2147483646 h 4408"/>
                  <a:gd name="T22" fmla="*/ 2147483646 w 4409"/>
                  <a:gd name="T23" fmla="*/ 2147483646 h 4408"/>
                  <a:gd name="T24" fmla="*/ 2147483646 w 4409"/>
                  <a:gd name="T25" fmla="*/ 2147483646 h 4408"/>
                  <a:gd name="T26" fmla="*/ 2147483646 w 4409"/>
                  <a:gd name="T27" fmla="*/ 2147483646 h 4408"/>
                  <a:gd name="T28" fmla="*/ 2147483646 w 4409"/>
                  <a:gd name="T29" fmla="*/ 2147483646 h 4408"/>
                  <a:gd name="T30" fmla="*/ 2147483646 w 4409"/>
                  <a:gd name="T31" fmla="*/ 2147483646 h 4408"/>
                  <a:gd name="T32" fmla="*/ 2147483646 w 4409"/>
                  <a:gd name="T33" fmla="*/ 2147483646 h 4408"/>
                  <a:gd name="T34" fmla="*/ 2147483646 w 4409"/>
                  <a:gd name="T35" fmla="*/ 2147483646 h 4408"/>
                  <a:gd name="T36" fmla="*/ 2147483646 w 4409"/>
                  <a:gd name="T37" fmla="*/ 2147483646 h 4408"/>
                  <a:gd name="T38" fmla="*/ 2147483646 w 4409"/>
                  <a:gd name="T39" fmla="*/ 2147483646 h 4408"/>
                  <a:gd name="T40" fmla="*/ 2147483646 w 4409"/>
                  <a:gd name="T41" fmla="*/ 2147483646 h 4408"/>
                  <a:gd name="T42" fmla="*/ 2147483646 w 4409"/>
                  <a:gd name="T43" fmla="*/ 2147483646 h 4408"/>
                  <a:gd name="T44" fmla="*/ 2147483646 w 4409"/>
                  <a:gd name="T45" fmla="*/ 2147483646 h 4408"/>
                  <a:gd name="T46" fmla="*/ 2147483646 w 4409"/>
                  <a:gd name="T47" fmla="*/ 2147483646 h 4408"/>
                  <a:gd name="T48" fmla="*/ 2147483646 w 4409"/>
                  <a:gd name="T49" fmla="*/ 2147483646 h 4408"/>
                  <a:gd name="T50" fmla="*/ 2147483646 w 4409"/>
                  <a:gd name="T51" fmla="*/ 2147483646 h 4408"/>
                  <a:gd name="T52" fmla="*/ 2147483646 w 4409"/>
                  <a:gd name="T53" fmla="*/ 2147483646 h 4408"/>
                  <a:gd name="T54" fmla="*/ 2147483646 w 4409"/>
                  <a:gd name="T55" fmla="*/ 2147483646 h 4408"/>
                  <a:gd name="T56" fmla="*/ 2147483646 w 4409"/>
                  <a:gd name="T57" fmla="*/ 2147483646 h 4408"/>
                  <a:gd name="T58" fmla="*/ 2147483646 w 4409"/>
                  <a:gd name="T59" fmla="*/ 2147483646 h 4408"/>
                  <a:gd name="T60" fmla="*/ 2147483646 w 4409"/>
                  <a:gd name="T61" fmla="*/ 2147483646 h 4408"/>
                  <a:gd name="T62" fmla="*/ 2147483646 w 4409"/>
                  <a:gd name="T63" fmla="*/ 2147483646 h 4408"/>
                  <a:gd name="T64" fmla="*/ 2147483646 w 4409"/>
                  <a:gd name="T65" fmla="*/ 2147483646 h 4408"/>
                  <a:gd name="T66" fmla="*/ 2147483646 w 4409"/>
                  <a:gd name="T67" fmla="*/ 2147483646 h 4408"/>
                  <a:gd name="T68" fmla="*/ 2147483646 w 4409"/>
                  <a:gd name="T69" fmla="*/ 2147483646 h 4408"/>
                  <a:gd name="T70" fmla="*/ 2147483646 w 4409"/>
                  <a:gd name="T71" fmla="*/ 2147483646 h 4408"/>
                  <a:gd name="T72" fmla="*/ 2147483646 w 4409"/>
                  <a:gd name="T73" fmla="*/ 2147483646 h 4408"/>
                  <a:gd name="T74" fmla="*/ 2147483646 w 4409"/>
                  <a:gd name="T75" fmla="*/ 2147483646 h 4408"/>
                  <a:gd name="T76" fmla="*/ 2147483646 w 4409"/>
                  <a:gd name="T77" fmla="*/ 2147483646 h 4408"/>
                  <a:gd name="T78" fmla="*/ 2147483646 w 4409"/>
                  <a:gd name="T79" fmla="*/ 2147483646 h 4408"/>
                  <a:gd name="T80" fmla="*/ 2147483646 w 4409"/>
                  <a:gd name="T81" fmla="*/ 2147483646 h 4408"/>
                  <a:gd name="T82" fmla="*/ 2147483646 w 4409"/>
                  <a:gd name="T83" fmla="*/ 2147483646 h 4408"/>
                  <a:gd name="T84" fmla="*/ 2147483646 w 4409"/>
                  <a:gd name="T85" fmla="*/ 2147483646 h 4408"/>
                  <a:gd name="T86" fmla="*/ 2147483646 w 4409"/>
                  <a:gd name="T87" fmla="*/ 2147483646 h 4408"/>
                  <a:gd name="T88" fmla="*/ 2147483646 w 4409"/>
                  <a:gd name="T89" fmla="*/ 2147483646 h 4408"/>
                  <a:gd name="T90" fmla="*/ 2147483646 w 4409"/>
                  <a:gd name="T91" fmla="*/ 2147483646 h 4408"/>
                  <a:gd name="T92" fmla="*/ 2147483646 w 4409"/>
                  <a:gd name="T93" fmla="*/ 2147483646 h 4408"/>
                  <a:gd name="T94" fmla="*/ 2147483646 w 4409"/>
                  <a:gd name="T95" fmla="*/ 2147483646 h 4408"/>
                  <a:gd name="T96" fmla="*/ 2147483646 w 4409"/>
                  <a:gd name="T97" fmla="*/ 2147483646 h 4408"/>
                  <a:gd name="T98" fmla="*/ 2147483646 w 4409"/>
                  <a:gd name="T99" fmla="*/ 2147483646 h 4408"/>
                  <a:gd name="T100" fmla="*/ 2147483646 w 4409"/>
                  <a:gd name="T101" fmla="*/ 2147483646 h 4408"/>
                  <a:gd name="T102" fmla="*/ 2147483646 w 4409"/>
                  <a:gd name="T103" fmla="*/ 2147483646 h 4408"/>
                  <a:gd name="T104" fmla="*/ 2147483646 w 4409"/>
                  <a:gd name="T105" fmla="*/ 2147483646 h 4408"/>
                  <a:gd name="T106" fmla="*/ 2147483646 w 4409"/>
                  <a:gd name="T107" fmla="*/ 2147483646 h 4408"/>
                  <a:gd name="T108" fmla="*/ 2147483646 w 4409"/>
                  <a:gd name="T109" fmla="*/ 2147483646 h 4408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</a:gdLst>
                <a:ahLst/>
                <a:cxnLst>
                  <a:cxn ang="T110">
                    <a:pos x="T0" y="T1"/>
                  </a:cxn>
                  <a:cxn ang="T111">
                    <a:pos x="T2" y="T3"/>
                  </a:cxn>
                  <a:cxn ang="T112">
                    <a:pos x="T4" y="T5"/>
                  </a:cxn>
                  <a:cxn ang="T113">
                    <a:pos x="T6" y="T7"/>
                  </a:cxn>
                  <a:cxn ang="T114">
                    <a:pos x="T8" y="T9"/>
                  </a:cxn>
                  <a:cxn ang="T115">
                    <a:pos x="T10" y="T11"/>
                  </a:cxn>
                  <a:cxn ang="T116">
                    <a:pos x="T12" y="T13"/>
                  </a:cxn>
                  <a:cxn ang="T117">
                    <a:pos x="T14" y="T15"/>
                  </a:cxn>
                  <a:cxn ang="T118">
                    <a:pos x="T16" y="T17"/>
                  </a:cxn>
                  <a:cxn ang="T119">
                    <a:pos x="T18" y="T19"/>
                  </a:cxn>
                  <a:cxn ang="T120">
                    <a:pos x="T20" y="T21"/>
                  </a:cxn>
                  <a:cxn ang="T121">
                    <a:pos x="T22" y="T23"/>
                  </a:cxn>
                  <a:cxn ang="T122">
                    <a:pos x="T24" y="T25"/>
                  </a:cxn>
                  <a:cxn ang="T123">
                    <a:pos x="T26" y="T27"/>
                  </a:cxn>
                  <a:cxn ang="T124">
                    <a:pos x="T28" y="T29"/>
                  </a:cxn>
                  <a:cxn ang="T125">
                    <a:pos x="T30" y="T31"/>
                  </a:cxn>
                  <a:cxn ang="T126">
                    <a:pos x="T32" y="T33"/>
                  </a:cxn>
                  <a:cxn ang="T127">
                    <a:pos x="T34" y="T35"/>
                  </a:cxn>
                  <a:cxn ang="T128">
                    <a:pos x="T36" y="T37"/>
                  </a:cxn>
                  <a:cxn ang="T129">
                    <a:pos x="T38" y="T39"/>
                  </a:cxn>
                  <a:cxn ang="T130">
                    <a:pos x="T40" y="T41"/>
                  </a:cxn>
                  <a:cxn ang="T131">
                    <a:pos x="T42" y="T43"/>
                  </a:cxn>
                  <a:cxn ang="T132">
                    <a:pos x="T44" y="T45"/>
                  </a:cxn>
                  <a:cxn ang="T133">
                    <a:pos x="T46" y="T47"/>
                  </a:cxn>
                  <a:cxn ang="T134">
                    <a:pos x="T48" y="T49"/>
                  </a:cxn>
                  <a:cxn ang="T135">
                    <a:pos x="T50" y="T51"/>
                  </a:cxn>
                  <a:cxn ang="T136">
                    <a:pos x="T52" y="T53"/>
                  </a:cxn>
                  <a:cxn ang="T137">
                    <a:pos x="T54" y="T55"/>
                  </a:cxn>
                  <a:cxn ang="T138">
                    <a:pos x="T56" y="T57"/>
                  </a:cxn>
                  <a:cxn ang="T139">
                    <a:pos x="T58" y="T59"/>
                  </a:cxn>
                  <a:cxn ang="T140">
                    <a:pos x="T60" y="T61"/>
                  </a:cxn>
                  <a:cxn ang="T141">
                    <a:pos x="T62" y="T63"/>
                  </a:cxn>
                  <a:cxn ang="T142">
                    <a:pos x="T64" y="T65"/>
                  </a:cxn>
                  <a:cxn ang="T143">
                    <a:pos x="T66" y="T67"/>
                  </a:cxn>
                  <a:cxn ang="T144">
                    <a:pos x="T68" y="T69"/>
                  </a:cxn>
                  <a:cxn ang="T145">
                    <a:pos x="T70" y="T71"/>
                  </a:cxn>
                  <a:cxn ang="T146">
                    <a:pos x="T72" y="T73"/>
                  </a:cxn>
                  <a:cxn ang="T147">
                    <a:pos x="T74" y="T75"/>
                  </a:cxn>
                  <a:cxn ang="T148">
                    <a:pos x="T76" y="T77"/>
                  </a:cxn>
                  <a:cxn ang="T149">
                    <a:pos x="T78" y="T79"/>
                  </a:cxn>
                  <a:cxn ang="T150">
                    <a:pos x="T80" y="T81"/>
                  </a:cxn>
                  <a:cxn ang="T151">
                    <a:pos x="T82" y="T83"/>
                  </a:cxn>
                  <a:cxn ang="T152">
                    <a:pos x="T84" y="T85"/>
                  </a:cxn>
                  <a:cxn ang="T153">
                    <a:pos x="T86" y="T87"/>
                  </a:cxn>
                  <a:cxn ang="T154">
                    <a:pos x="T88" y="T89"/>
                  </a:cxn>
                  <a:cxn ang="T155">
                    <a:pos x="T90" y="T91"/>
                  </a:cxn>
                  <a:cxn ang="T156">
                    <a:pos x="T92" y="T93"/>
                  </a:cxn>
                  <a:cxn ang="T157">
                    <a:pos x="T94" y="T95"/>
                  </a:cxn>
                  <a:cxn ang="T158">
                    <a:pos x="T96" y="T97"/>
                  </a:cxn>
                  <a:cxn ang="T159">
                    <a:pos x="T98" y="T99"/>
                  </a:cxn>
                  <a:cxn ang="T160">
                    <a:pos x="T100" y="T101"/>
                  </a:cxn>
                  <a:cxn ang="T161">
                    <a:pos x="T102" y="T103"/>
                  </a:cxn>
                  <a:cxn ang="T162">
                    <a:pos x="T104" y="T105"/>
                  </a:cxn>
                  <a:cxn ang="T163">
                    <a:pos x="T106" y="T107"/>
                  </a:cxn>
                  <a:cxn ang="T164">
                    <a:pos x="T108" y="T109"/>
                  </a:cxn>
                </a:cxnLst>
                <a:rect l="0" t="0" r="r" b="b"/>
                <a:pathLst>
                  <a:path w="4409" h="4408">
                    <a:moveTo>
                      <a:pt x="3025" y="2127"/>
                    </a:moveTo>
                    <a:lnTo>
                      <a:pt x="3025" y="2127"/>
                    </a:lnTo>
                    <a:lnTo>
                      <a:pt x="3097" y="2107"/>
                    </a:lnTo>
                    <a:lnTo>
                      <a:pt x="3179" y="2081"/>
                    </a:lnTo>
                    <a:lnTo>
                      <a:pt x="3271" y="2053"/>
                    </a:lnTo>
                    <a:lnTo>
                      <a:pt x="3375" y="2020"/>
                    </a:lnTo>
                    <a:lnTo>
                      <a:pt x="3429" y="2002"/>
                    </a:lnTo>
                    <a:lnTo>
                      <a:pt x="3481" y="1982"/>
                    </a:lnTo>
                    <a:lnTo>
                      <a:pt x="3532" y="1961"/>
                    </a:lnTo>
                    <a:lnTo>
                      <a:pt x="3580" y="1938"/>
                    </a:lnTo>
                    <a:lnTo>
                      <a:pt x="3626" y="1914"/>
                    </a:lnTo>
                    <a:lnTo>
                      <a:pt x="3672" y="1889"/>
                    </a:lnTo>
                    <a:lnTo>
                      <a:pt x="3715" y="1861"/>
                    </a:lnTo>
                    <a:lnTo>
                      <a:pt x="3756" y="1834"/>
                    </a:lnTo>
                    <a:lnTo>
                      <a:pt x="3797" y="1804"/>
                    </a:lnTo>
                    <a:lnTo>
                      <a:pt x="3834" y="1774"/>
                    </a:lnTo>
                    <a:lnTo>
                      <a:pt x="3871" y="1744"/>
                    </a:lnTo>
                    <a:lnTo>
                      <a:pt x="3906" y="1711"/>
                    </a:lnTo>
                    <a:lnTo>
                      <a:pt x="3940" y="1679"/>
                    </a:lnTo>
                    <a:lnTo>
                      <a:pt x="3971" y="1644"/>
                    </a:lnTo>
                    <a:lnTo>
                      <a:pt x="4002" y="1610"/>
                    </a:lnTo>
                    <a:lnTo>
                      <a:pt x="4031" y="1575"/>
                    </a:lnTo>
                    <a:lnTo>
                      <a:pt x="4059" y="1539"/>
                    </a:lnTo>
                    <a:lnTo>
                      <a:pt x="4085" y="1502"/>
                    </a:lnTo>
                    <a:lnTo>
                      <a:pt x="4110" y="1466"/>
                    </a:lnTo>
                    <a:lnTo>
                      <a:pt x="4134" y="1428"/>
                    </a:lnTo>
                    <a:lnTo>
                      <a:pt x="4157" y="1390"/>
                    </a:lnTo>
                    <a:lnTo>
                      <a:pt x="4177" y="1351"/>
                    </a:lnTo>
                    <a:lnTo>
                      <a:pt x="4198" y="1312"/>
                    </a:lnTo>
                    <a:lnTo>
                      <a:pt x="4217" y="1274"/>
                    </a:lnTo>
                    <a:lnTo>
                      <a:pt x="4234" y="1235"/>
                    </a:lnTo>
                    <a:lnTo>
                      <a:pt x="4251" y="1196"/>
                    </a:lnTo>
                    <a:lnTo>
                      <a:pt x="4267" y="1156"/>
                    </a:lnTo>
                    <a:lnTo>
                      <a:pt x="4281" y="1117"/>
                    </a:lnTo>
                    <a:lnTo>
                      <a:pt x="4295" y="1078"/>
                    </a:lnTo>
                    <a:lnTo>
                      <a:pt x="4307" y="1039"/>
                    </a:lnTo>
                    <a:lnTo>
                      <a:pt x="4319" y="1000"/>
                    </a:lnTo>
                    <a:lnTo>
                      <a:pt x="4329" y="961"/>
                    </a:lnTo>
                    <a:lnTo>
                      <a:pt x="4340" y="923"/>
                    </a:lnTo>
                    <a:lnTo>
                      <a:pt x="4349" y="884"/>
                    </a:lnTo>
                    <a:lnTo>
                      <a:pt x="4357" y="847"/>
                    </a:lnTo>
                    <a:lnTo>
                      <a:pt x="4365" y="809"/>
                    </a:lnTo>
                    <a:lnTo>
                      <a:pt x="4377" y="736"/>
                    </a:lnTo>
                    <a:lnTo>
                      <a:pt x="4387" y="665"/>
                    </a:lnTo>
                    <a:lnTo>
                      <a:pt x="4395" y="598"/>
                    </a:lnTo>
                    <a:lnTo>
                      <a:pt x="4401" y="534"/>
                    </a:lnTo>
                    <a:lnTo>
                      <a:pt x="4405" y="474"/>
                    </a:lnTo>
                    <a:lnTo>
                      <a:pt x="4407" y="418"/>
                    </a:lnTo>
                    <a:lnTo>
                      <a:pt x="4409" y="367"/>
                    </a:lnTo>
                    <a:lnTo>
                      <a:pt x="4409" y="321"/>
                    </a:lnTo>
                    <a:lnTo>
                      <a:pt x="4409" y="281"/>
                    </a:lnTo>
                    <a:lnTo>
                      <a:pt x="4407" y="247"/>
                    </a:lnTo>
                    <a:lnTo>
                      <a:pt x="4404" y="201"/>
                    </a:lnTo>
                    <a:lnTo>
                      <a:pt x="4403" y="183"/>
                    </a:lnTo>
                    <a:lnTo>
                      <a:pt x="3786" y="183"/>
                    </a:lnTo>
                    <a:lnTo>
                      <a:pt x="3491" y="183"/>
                    </a:lnTo>
                    <a:lnTo>
                      <a:pt x="3491" y="0"/>
                    </a:lnTo>
                    <a:lnTo>
                      <a:pt x="919" y="0"/>
                    </a:lnTo>
                    <a:lnTo>
                      <a:pt x="919" y="183"/>
                    </a:lnTo>
                    <a:lnTo>
                      <a:pt x="624" y="183"/>
                    </a:lnTo>
                    <a:lnTo>
                      <a:pt x="6" y="183"/>
                    </a:lnTo>
                    <a:lnTo>
                      <a:pt x="5" y="201"/>
                    </a:lnTo>
                    <a:lnTo>
                      <a:pt x="2" y="247"/>
                    </a:lnTo>
                    <a:lnTo>
                      <a:pt x="1" y="282"/>
                    </a:lnTo>
                    <a:lnTo>
                      <a:pt x="0" y="321"/>
                    </a:lnTo>
                    <a:lnTo>
                      <a:pt x="1" y="367"/>
                    </a:lnTo>
                    <a:lnTo>
                      <a:pt x="2" y="419"/>
                    </a:lnTo>
                    <a:lnTo>
                      <a:pt x="4" y="475"/>
                    </a:lnTo>
                    <a:lnTo>
                      <a:pt x="8" y="535"/>
                    </a:lnTo>
                    <a:lnTo>
                      <a:pt x="14" y="599"/>
                    </a:lnTo>
                    <a:lnTo>
                      <a:pt x="22" y="667"/>
                    </a:lnTo>
                    <a:lnTo>
                      <a:pt x="32" y="737"/>
                    </a:lnTo>
                    <a:lnTo>
                      <a:pt x="45" y="811"/>
                    </a:lnTo>
                    <a:lnTo>
                      <a:pt x="52" y="848"/>
                    </a:lnTo>
                    <a:lnTo>
                      <a:pt x="61" y="886"/>
                    </a:lnTo>
                    <a:lnTo>
                      <a:pt x="69" y="924"/>
                    </a:lnTo>
                    <a:lnTo>
                      <a:pt x="79" y="962"/>
                    </a:lnTo>
                    <a:lnTo>
                      <a:pt x="91" y="1002"/>
                    </a:lnTo>
                    <a:lnTo>
                      <a:pt x="102" y="1041"/>
                    </a:lnTo>
                    <a:lnTo>
                      <a:pt x="115" y="1080"/>
                    </a:lnTo>
                    <a:lnTo>
                      <a:pt x="128" y="1120"/>
                    </a:lnTo>
                    <a:lnTo>
                      <a:pt x="142" y="1158"/>
                    </a:lnTo>
                    <a:lnTo>
                      <a:pt x="159" y="1198"/>
                    </a:lnTo>
                    <a:lnTo>
                      <a:pt x="175" y="1237"/>
                    </a:lnTo>
                    <a:lnTo>
                      <a:pt x="193" y="1276"/>
                    </a:lnTo>
                    <a:lnTo>
                      <a:pt x="211" y="1315"/>
                    </a:lnTo>
                    <a:lnTo>
                      <a:pt x="232" y="1354"/>
                    </a:lnTo>
                    <a:lnTo>
                      <a:pt x="253" y="1392"/>
                    </a:lnTo>
                    <a:lnTo>
                      <a:pt x="275" y="1430"/>
                    </a:lnTo>
                    <a:lnTo>
                      <a:pt x="299" y="1468"/>
                    </a:lnTo>
                    <a:lnTo>
                      <a:pt x="324" y="1504"/>
                    </a:lnTo>
                    <a:lnTo>
                      <a:pt x="350" y="1541"/>
                    </a:lnTo>
                    <a:lnTo>
                      <a:pt x="378" y="1577"/>
                    </a:lnTo>
                    <a:lnTo>
                      <a:pt x="407" y="1612"/>
                    </a:lnTo>
                    <a:lnTo>
                      <a:pt x="438" y="1646"/>
                    </a:lnTo>
                    <a:lnTo>
                      <a:pt x="470" y="1681"/>
                    </a:lnTo>
                    <a:lnTo>
                      <a:pt x="503" y="1713"/>
                    </a:lnTo>
                    <a:lnTo>
                      <a:pt x="538" y="1746"/>
                    </a:lnTo>
                    <a:lnTo>
                      <a:pt x="574" y="1776"/>
                    </a:lnTo>
                    <a:lnTo>
                      <a:pt x="613" y="1806"/>
                    </a:lnTo>
                    <a:lnTo>
                      <a:pt x="653" y="1835"/>
                    </a:lnTo>
                    <a:lnTo>
                      <a:pt x="694" y="1863"/>
                    </a:lnTo>
                    <a:lnTo>
                      <a:pt x="738" y="1890"/>
                    </a:lnTo>
                    <a:lnTo>
                      <a:pt x="782" y="1915"/>
                    </a:lnTo>
                    <a:lnTo>
                      <a:pt x="829" y="1939"/>
                    </a:lnTo>
                    <a:lnTo>
                      <a:pt x="878" y="1962"/>
                    </a:lnTo>
                    <a:lnTo>
                      <a:pt x="928" y="1983"/>
                    </a:lnTo>
                    <a:lnTo>
                      <a:pt x="981" y="2002"/>
                    </a:lnTo>
                    <a:lnTo>
                      <a:pt x="1035" y="2020"/>
                    </a:lnTo>
                    <a:lnTo>
                      <a:pt x="1137" y="2053"/>
                    </a:lnTo>
                    <a:lnTo>
                      <a:pt x="1230" y="2080"/>
                    </a:lnTo>
                    <a:lnTo>
                      <a:pt x="1311" y="2105"/>
                    </a:lnTo>
                    <a:lnTo>
                      <a:pt x="1384" y="2125"/>
                    </a:lnTo>
                    <a:lnTo>
                      <a:pt x="1417" y="2164"/>
                    </a:lnTo>
                    <a:lnTo>
                      <a:pt x="1452" y="2203"/>
                    </a:lnTo>
                    <a:lnTo>
                      <a:pt x="1488" y="2241"/>
                    </a:lnTo>
                    <a:lnTo>
                      <a:pt x="1525" y="2275"/>
                    </a:lnTo>
                    <a:lnTo>
                      <a:pt x="1562" y="2309"/>
                    </a:lnTo>
                    <a:lnTo>
                      <a:pt x="1600" y="2340"/>
                    </a:lnTo>
                    <a:lnTo>
                      <a:pt x="1639" y="2370"/>
                    </a:lnTo>
                    <a:lnTo>
                      <a:pt x="1679" y="2398"/>
                    </a:lnTo>
                    <a:lnTo>
                      <a:pt x="1720" y="2424"/>
                    </a:lnTo>
                    <a:lnTo>
                      <a:pt x="1761" y="2449"/>
                    </a:lnTo>
                    <a:lnTo>
                      <a:pt x="1803" y="2471"/>
                    </a:lnTo>
                    <a:lnTo>
                      <a:pt x="1845" y="2490"/>
                    </a:lnTo>
                    <a:lnTo>
                      <a:pt x="1888" y="2508"/>
                    </a:lnTo>
                    <a:lnTo>
                      <a:pt x="1933" y="2525"/>
                    </a:lnTo>
                    <a:lnTo>
                      <a:pt x="1976" y="2538"/>
                    </a:lnTo>
                    <a:lnTo>
                      <a:pt x="2021" y="2549"/>
                    </a:lnTo>
                    <a:lnTo>
                      <a:pt x="2021" y="3864"/>
                    </a:lnTo>
                    <a:lnTo>
                      <a:pt x="1963" y="3868"/>
                    </a:lnTo>
                    <a:lnTo>
                      <a:pt x="1906" y="3873"/>
                    </a:lnTo>
                    <a:lnTo>
                      <a:pt x="1850" y="3880"/>
                    </a:lnTo>
                    <a:lnTo>
                      <a:pt x="1795" y="3887"/>
                    </a:lnTo>
                    <a:lnTo>
                      <a:pt x="1741" y="3895"/>
                    </a:lnTo>
                    <a:lnTo>
                      <a:pt x="1688" y="3904"/>
                    </a:lnTo>
                    <a:lnTo>
                      <a:pt x="1636" y="3915"/>
                    </a:lnTo>
                    <a:lnTo>
                      <a:pt x="1587" y="3926"/>
                    </a:lnTo>
                    <a:lnTo>
                      <a:pt x="1537" y="3939"/>
                    </a:lnTo>
                    <a:lnTo>
                      <a:pt x="1489" y="3951"/>
                    </a:lnTo>
                    <a:lnTo>
                      <a:pt x="1444" y="3965"/>
                    </a:lnTo>
                    <a:lnTo>
                      <a:pt x="1399" y="3980"/>
                    </a:lnTo>
                    <a:lnTo>
                      <a:pt x="1355" y="3995"/>
                    </a:lnTo>
                    <a:lnTo>
                      <a:pt x="1314" y="4012"/>
                    </a:lnTo>
                    <a:lnTo>
                      <a:pt x="1274" y="4029"/>
                    </a:lnTo>
                    <a:lnTo>
                      <a:pt x="1237" y="4046"/>
                    </a:lnTo>
                    <a:lnTo>
                      <a:pt x="1200" y="4065"/>
                    </a:lnTo>
                    <a:lnTo>
                      <a:pt x="1166" y="4085"/>
                    </a:lnTo>
                    <a:lnTo>
                      <a:pt x="1134" y="4104"/>
                    </a:lnTo>
                    <a:lnTo>
                      <a:pt x="1104" y="4124"/>
                    </a:lnTo>
                    <a:lnTo>
                      <a:pt x="1076" y="4146"/>
                    </a:lnTo>
                    <a:lnTo>
                      <a:pt x="1049" y="4167"/>
                    </a:lnTo>
                    <a:lnTo>
                      <a:pt x="1026" y="4189"/>
                    </a:lnTo>
                    <a:lnTo>
                      <a:pt x="1004" y="4211"/>
                    </a:lnTo>
                    <a:lnTo>
                      <a:pt x="984" y="4235"/>
                    </a:lnTo>
                    <a:lnTo>
                      <a:pt x="968" y="4259"/>
                    </a:lnTo>
                    <a:lnTo>
                      <a:pt x="953" y="4282"/>
                    </a:lnTo>
                    <a:lnTo>
                      <a:pt x="947" y="4295"/>
                    </a:lnTo>
                    <a:lnTo>
                      <a:pt x="941" y="4307"/>
                    </a:lnTo>
                    <a:lnTo>
                      <a:pt x="936" y="4320"/>
                    </a:lnTo>
                    <a:lnTo>
                      <a:pt x="931" y="4332"/>
                    </a:lnTo>
                    <a:lnTo>
                      <a:pt x="927" y="4344"/>
                    </a:lnTo>
                    <a:lnTo>
                      <a:pt x="924" y="4358"/>
                    </a:lnTo>
                    <a:lnTo>
                      <a:pt x="922" y="4370"/>
                    </a:lnTo>
                    <a:lnTo>
                      <a:pt x="920" y="4383"/>
                    </a:lnTo>
                    <a:lnTo>
                      <a:pt x="919" y="4396"/>
                    </a:lnTo>
                    <a:lnTo>
                      <a:pt x="919" y="4408"/>
                    </a:lnTo>
                    <a:lnTo>
                      <a:pt x="3491" y="4408"/>
                    </a:lnTo>
                    <a:lnTo>
                      <a:pt x="3491" y="4396"/>
                    </a:lnTo>
                    <a:lnTo>
                      <a:pt x="3490" y="4383"/>
                    </a:lnTo>
                    <a:lnTo>
                      <a:pt x="3488" y="4370"/>
                    </a:lnTo>
                    <a:lnTo>
                      <a:pt x="3486" y="4358"/>
                    </a:lnTo>
                    <a:lnTo>
                      <a:pt x="3482" y="4344"/>
                    </a:lnTo>
                    <a:lnTo>
                      <a:pt x="3478" y="4332"/>
                    </a:lnTo>
                    <a:lnTo>
                      <a:pt x="3474" y="4320"/>
                    </a:lnTo>
                    <a:lnTo>
                      <a:pt x="3469" y="4307"/>
                    </a:lnTo>
                    <a:lnTo>
                      <a:pt x="3463" y="4295"/>
                    </a:lnTo>
                    <a:lnTo>
                      <a:pt x="3457" y="4282"/>
                    </a:lnTo>
                    <a:lnTo>
                      <a:pt x="3443" y="4259"/>
                    </a:lnTo>
                    <a:lnTo>
                      <a:pt x="3426" y="4235"/>
                    </a:lnTo>
                    <a:lnTo>
                      <a:pt x="3406" y="4211"/>
                    </a:lnTo>
                    <a:lnTo>
                      <a:pt x="3384" y="4189"/>
                    </a:lnTo>
                    <a:lnTo>
                      <a:pt x="3361" y="4167"/>
                    </a:lnTo>
                    <a:lnTo>
                      <a:pt x="3334" y="4146"/>
                    </a:lnTo>
                    <a:lnTo>
                      <a:pt x="3306" y="4124"/>
                    </a:lnTo>
                    <a:lnTo>
                      <a:pt x="3276" y="4104"/>
                    </a:lnTo>
                    <a:lnTo>
                      <a:pt x="3244" y="4085"/>
                    </a:lnTo>
                    <a:lnTo>
                      <a:pt x="3210" y="4065"/>
                    </a:lnTo>
                    <a:lnTo>
                      <a:pt x="3173" y="4046"/>
                    </a:lnTo>
                    <a:lnTo>
                      <a:pt x="3136" y="4029"/>
                    </a:lnTo>
                    <a:lnTo>
                      <a:pt x="3096" y="4012"/>
                    </a:lnTo>
                    <a:lnTo>
                      <a:pt x="3054" y="3995"/>
                    </a:lnTo>
                    <a:lnTo>
                      <a:pt x="3011" y="3980"/>
                    </a:lnTo>
                    <a:lnTo>
                      <a:pt x="2966" y="3965"/>
                    </a:lnTo>
                    <a:lnTo>
                      <a:pt x="2921" y="3951"/>
                    </a:lnTo>
                    <a:lnTo>
                      <a:pt x="2873" y="3939"/>
                    </a:lnTo>
                    <a:lnTo>
                      <a:pt x="2823" y="3926"/>
                    </a:lnTo>
                    <a:lnTo>
                      <a:pt x="2773" y="3915"/>
                    </a:lnTo>
                    <a:lnTo>
                      <a:pt x="2722" y="3904"/>
                    </a:lnTo>
                    <a:lnTo>
                      <a:pt x="2669" y="3895"/>
                    </a:lnTo>
                    <a:lnTo>
                      <a:pt x="2615" y="3887"/>
                    </a:lnTo>
                    <a:lnTo>
                      <a:pt x="2559" y="3880"/>
                    </a:lnTo>
                    <a:lnTo>
                      <a:pt x="2504" y="3873"/>
                    </a:lnTo>
                    <a:lnTo>
                      <a:pt x="2447" y="3868"/>
                    </a:lnTo>
                    <a:lnTo>
                      <a:pt x="2389" y="3864"/>
                    </a:lnTo>
                    <a:lnTo>
                      <a:pt x="2389" y="2549"/>
                    </a:lnTo>
                    <a:lnTo>
                      <a:pt x="2434" y="2538"/>
                    </a:lnTo>
                    <a:lnTo>
                      <a:pt x="2477" y="2525"/>
                    </a:lnTo>
                    <a:lnTo>
                      <a:pt x="2521" y="2508"/>
                    </a:lnTo>
                    <a:lnTo>
                      <a:pt x="2565" y="2491"/>
                    </a:lnTo>
                    <a:lnTo>
                      <a:pt x="2607" y="2471"/>
                    </a:lnTo>
                    <a:lnTo>
                      <a:pt x="2649" y="2449"/>
                    </a:lnTo>
                    <a:lnTo>
                      <a:pt x="2689" y="2425"/>
                    </a:lnTo>
                    <a:lnTo>
                      <a:pt x="2730" y="2399"/>
                    </a:lnTo>
                    <a:lnTo>
                      <a:pt x="2769" y="2370"/>
                    </a:lnTo>
                    <a:lnTo>
                      <a:pt x="2809" y="2341"/>
                    </a:lnTo>
                    <a:lnTo>
                      <a:pt x="2846" y="2310"/>
                    </a:lnTo>
                    <a:lnTo>
                      <a:pt x="2884" y="2276"/>
                    </a:lnTo>
                    <a:lnTo>
                      <a:pt x="2921" y="2242"/>
                    </a:lnTo>
                    <a:lnTo>
                      <a:pt x="2956" y="2205"/>
                    </a:lnTo>
                    <a:lnTo>
                      <a:pt x="2992" y="2167"/>
                    </a:lnTo>
                    <a:lnTo>
                      <a:pt x="3025" y="2127"/>
                    </a:lnTo>
                    <a:close/>
                    <a:moveTo>
                      <a:pt x="3491" y="791"/>
                    </a:moveTo>
                    <a:lnTo>
                      <a:pt x="3491" y="367"/>
                    </a:lnTo>
                    <a:lnTo>
                      <a:pt x="3786" y="367"/>
                    </a:lnTo>
                    <a:lnTo>
                      <a:pt x="4226" y="367"/>
                    </a:lnTo>
                    <a:lnTo>
                      <a:pt x="4226" y="403"/>
                    </a:lnTo>
                    <a:lnTo>
                      <a:pt x="4225" y="441"/>
                    </a:lnTo>
                    <a:lnTo>
                      <a:pt x="4223" y="482"/>
                    </a:lnTo>
                    <a:lnTo>
                      <a:pt x="4220" y="525"/>
                    </a:lnTo>
                    <a:lnTo>
                      <a:pt x="4216" y="570"/>
                    </a:lnTo>
                    <a:lnTo>
                      <a:pt x="4211" y="617"/>
                    </a:lnTo>
                    <a:lnTo>
                      <a:pt x="4205" y="665"/>
                    </a:lnTo>
                    <a:lnTo>
                      <a:pt x="4198" y="716"/>
                    </a:lnTo>
                    <a:lnTo>
                      <a:pt x="4188" y="767"/>
                    </a:lnTo>
                    <a:lnTo>
                      <a:pt x="4177" y="819"/>
                    </a:lnTo>
                    <a:lnTo>
                      <a:pt x="4165" y="873"/>
                    </a:lnTo>
                    <a:lnTo>
                      <a:pt x="4152" y="927"/>
                    </a:lnTo>
                    <a:lnTo>
                      <a:pt x="4136" y="982"/>
                    </a:lnTo>
                    <a:lnTo>
                      <a:pt x="4117" y="1037"/>
                    </a:lnTo>
                    <a:lnTo>
                      <a:pt x="4097" y="1091"/>
                    </a:lnTo>
                    <a:lnTo>
                      <a:pt x="4075" y="1146"/>
                    </a:lnTo>
                    <a:lnTo>
                      <a:pt x="4050" y="1201"/>
                    </a:lnTo>
                    <a:lnTo>
                      <a:pt x="4037" y="1227"/>
                    </a:lnTo>
                    <a:lnTo>
                      <a:pt x="4023" y="1255"/>
                    </a:lnTo>
                    <a:lnTo>
                      <a:pt x="4009" y="1281"/>
                    </a:lnTo>
                    <a:lnTo>
                      <a:pt x="3994" y="1307"/>
                    </a:lnTo>
                    <a:lnTo>
                      <a:pt x="3977" y="1334"/>
                    </a:lnTo>
                    <a:lnTo>
                      <a:pt x="3961" y="1360"/>
                    </a:lnTo>
                    <a:lnTo>
                      <a:pt x="3944" y="1385"/>
                    </a:lnTo>
                    <a:lnTo>
                      <a:pt x="3926" y="1412"/>
                    </a:lnTo>
                    <a:lnTo>
                      <a:pt x="3907" y="1436"/>
                    </a:lnTo>
                    <a:lnTo>
                      <a:pt x="3887" y="1462"/>
                    </a:lnTo>
                    <a:lnTo>
                      <a:pt x="3867" y="1486"/>
                    </a:lnTo>
                    <a:lnTo>
                      <a:pt x="3847" y="1510"/>
                    </a:lnTo>
                    <a:lnTo>
                      <a:pt x="3824" y="1534"/>
                    </a:lnTo>
                    <a:lnTo>
                      <a:pt x="3802" y="1557"/>
                    </a:lnTo>
                    <a:lnTo>
                      <a:pt x="3779" y="1579"/>
                    </a:lnTo>
                    <a:lnTo>
                      <a:pt x="3754" y="1602"/>
                    </a:lnTo>
                    <a:lnTo>
                      <a:pt x="3729" y="1623"/>
                    </a:lnTo>
                    <a:lnTo>
                      <a:pt x="3703" y="1644"/>
                    </a:lnTo>
                    <a:lnTo>
                      <a:pt x="3676" y="1664"/>
                    </a:lnTo>
                    <a:lnTo>
                      <a:pt x="3649" y="1685"/>
                    </a:lnTo>
                    <a:lnTo>
                      <a:pt x="3619" y="1704"/>
                    </a:lnTo>
                    <a:lnTo>
                      <a:pt x="3590" y="1722"/>
                    </a:lnTo>
                    <a:lnTo>
                      <a:pt x="3560" y="1740"/>
                    </a:lnTo>
                    <a:lnTo>
                      <a:pt x="3528" y="1758"/>
                    </a:lnTo>
                    <a:lnTo>
                      <a:pt x="3496" y="1775"/>
                    </a:lnTo>
                    <a:lnTo>
                      <a:pt x="3462" y="1790"/>
                    </a:lnTo>
                    <a:lnTo>
                      <a:pt x="3428" y="1805"/>
                    </a:lnTo>
                    <a:lnTo>
                      <a:pt x="3392" y="1820"/>
                    </a:lnTo>
                    <a:lnTo>
                      <a:pt x="3357" y="1833"/>
                    </a:lnTo>
                    <a:lnTo>
                      <a:pt x="3319" y="1846"/>
                    </a:lnTo>
                    <a:lnTo>
                      <a:pt x="3192" y="1886"/>
                    </a:lnTo>
                    <a:lnTo>
                      <a:pt x="3227" y="1825"/>
                    </a:lnTo>
                    <a:lnTo>
                      <a:pt x="3258" y="1763"/>
                    </a:lnTo>
                    <a:lnTo>
                      <a:pt x="3289" y="1700"/>
                    </a:lnTo>
                    <a:lnTo>
                      <a:pt x="3317" y="1635"/>
                    </a:lnTo>
                    <a:lnTo>
                      <a:pt x="3345" y="1569"/>
                    </a:lnTo>
                    <a:lnTo>
                      <a:pt x="3369" y="1501"/>
                    </a:lnTo>
                    <a:lnTo>
                      <a:pt x="3391" y="1433"/>
                    </a:lnTo>
                    <a:lnTo>
                      <a:pt x="3411" y="1364"/>
                    </a:lnTo>
                    <a:lnTo>
                      <a:pt x="3430" y="1294"/>
                    </a:lnTo>
                    <a:lnTo>
                      <a:pt x="3446" y="1223"/>
                    </a:lnTo>
                    <a:lnTo>
                      <a:pt x="3459" y="1152"/>
                    </a:lnTo>
                    <a:lnTo>
                      <a:pt x="3470" y="1080"/>
                    </a:lnTo>
                    <a:lnTo>
                      <a:pt x="3475" y="1044"/>
                    </a:lnTo>
                    <a:lnTo>
                      <a:pt x="3479" y="1008"/>
                    </a:lnTo>
                    <a:lnTo>
                      <a:pt x="3482" y="972"/>
                    </a:lnTo>
                    <a:lnTo>
                      <a:pt x="3486" y="936"/>
                    </a:lnTo>
                    <a:lnTo>
                      <a:pt x="3488" y="900"/>
                    </a:lnTo>
                    <a:lnTo>
                      <a:pt x="3490" y="863"/>
                    </a:lnTo>
                    <a:lnTo>
                      <a:pt x="3491" y="828"/>
                    </a:lnTo>
                    <a:lnTo>
                      <a:pt x="3491" y="791"/>
                    </a:lnTo>
                    <a:close/>
                    <a:moveTo>
                      <a:pt x="1091" y="1846"/>
                    </a:moveTo>
                    <a:lnTo>
                      <a:pt x="1091" y="1846"/>
                    </a:lnTo>
                    <a:lnTo>
                      <a:pt x="1053" y="1833"/>
                    </a:lnTo>
                    <a:lnTo>
                      <a:pt x="1017" y="1820"/>
                    </a:lnTo>
                    <a:lnTo>
                      <a:pt x="981" y="1805"/>
                    </a:lnTo>
                    <a:lnTo>
                      <a:pt x="947" y="1791"/>
                    </a:lnTo>
                    <a:lnTo>
                      <a:pt x="913" y="1775"/>
                    </a:lnTo>
                    <a:lnTo>
                      <a:pt x="881" y="1759"/>
                    </a:lnTo>
                    <a:lnTo>
                      <a:pt x="849" y="1741"/>
                    </a:lnTo>
                    <a:lnTo>
                      <a:pt x="819" y="1723"/>
                    </a:lnTo>
                    <a:lnTo>
                      <a:pt x="789" y="1705"/>
                    </a:lnTo>
                    <a:lnTo>
                      <a:pt x="760" y="1686"/>
                    </a:lnTo>
                    <a:lnTo>
                      <a:pt x="733" y="1665"/>
                    </a:lnTo>
                    <a:lnTo>
                      <a:pt x="705" y="1645"/>
                    </a:lnTo>
                    <a:lnTo>
                      <a:pt x="680" y="1624"/>
                    </a:lnTo>
                    <a:lnTo>
                      <a:pt x="655" y="1603"/>
                    </a:lnTo>
                    <a:lnTo>
                      <a:pt x="630" y="1580"/>
                    </a:lnTo>
                    <a:lnTo>
                      <a:pt x="607" y="1558"/>
                    </a:lnTo>
                    <a:lnTo>
                      <a:pt x="585" y="1535"/>
                    </a:lnTo>
                    <a:lnTo>
                      <a:pt x="562" y="1511"/>
                    </a:lnTo>
                    <a:lnTo>
                      <a:pt x="541" y="1487"/>
                    </a:lnTo>
                    <a:lnTo>
                      <a:pt x="521" y="1463"/>
                    </a:lnTo>
                    <a:lnTo>
                      <a:pt x="501" y="1438"/>
                    </a:lnTo>
                    <a:lnTo>
                      <a:pt x="483" y="1413"/>
                    </a:lnTo>
                    <a:lnTo>
                      <a:pt x="465" y="1387"/>
                    </a:lnTo>
                    <a:lnTo>
                      <a:pt x="448" y="1361"/>
                    </a:lnTo>
                    <a:lnTo>
                      <a:pt x="431" y="1336"/>
                    </a:lnTo>
                    <a:lnTo>
                      <a:pt x="415" y="1309"/>
                    </a:lnTo>
                    <a:lnTo>
                      <a:pt x="400" y="1283"/>
                    </a:lnTo>
                    <a:lnTo>
                      <a:pt x="386" y="1256"/>
                    </a:lnTo>
                    <a:lnTo>
                      <a:pt x="372" y="1229"/>
                    </a:lnTo>
                    <a:lnTo>
                      <a:pt x="358" y="1202"/>
                    </a:lnTo>
                    <a:lnTo>
                      <a:pt x="334" y="1147"/>
                    </a:lnTo>
                    <a:lnTo>
                      <a:pt x="312" y="1092"/>
                    </a:lnTo>
                    <a:lnTo>
                      <a:pt x="291" y="1038"/>
                    </a:lnTo>
                    <a:lnTo>
                      <a:pt x="273" y="983"/>
                    </a:lnTo>
                    <a:lnTo>
                      <a:pt x="258" y="928"/>
                    </a:lnTo>
                    <a:lnTo>
                      <a:pt x="244" y="874"/>
                    </a:lnTo>
                    <a:lnTo>
                      <a:pt x="232" y="820"/>
                    </a:lnTo>
                    <a:lnTo>
                      <a:pt x="221" y="768"/>
                    </a:lnTo>
                    <a:lnTo>
                      <a:pt x="212" y="716"/>
                    </a:lnTo>
                    <a:lnTo>
                      <a:pt x="204" y="666"/>
                    </a:lnTo>
                    <a:lnTo>
                      <a:pt x="198" y="618"/>
                    </a:lnTo>
                    <a:lnTo>
                      <a:pt x="194" y="570"/>
                    </a:lnTo>
                    <a:lnTo>
                      <a:pt x="190" y="525"/>
                    </a:lnTo>
                    <a:lnTo>
                      <a:pt x="187" y="482"/>
                    </a:lnTo>
                    <a:lnTo>
                      <a:pt x="185" y="441"/>
                    </a:lnTo>
                    <a:lnTo>
                      <a:pt x="184" y="404"/>
                    </a:lnTo>
                    <a:lnTo>
                      <a:pt x="184" y="367"/>
                    </a:lnTo>
                    <a:lnTo>
                      <a:pt x="624" y="367"/>
                    </a:lnTo>
                    <a:lnTo>
                      <a:pt x="919" y="367"/>
                    </a:lnTo>
                    <a:lnTo>
                      <a:pt x="919" y="791"/>
                    </a:lnTo>
                    <a:lnTo>
                      <a:pt x="919" y="828"/>
                    </a:lnTo>
                    <a:lnTo>
                      <a:pt x="920" y="863"/>
                    </a:lnTo>
                    <a:lnTo>
                      <a:pt x="922" y="900"/>
                    </a:lnTo>
                    <a:lnTo>
                      <a:pt x="924" y="936"/>
                    </a:lnTo>
                    <a:lnTo>
                      <a:pt x="927" y="972"/>
                    </a:lnTo>
                    <a:lnTo>
                      <a:pt x="930" y="1008"/>
                    </a:lnTo>
                    <a:lnTo>
                      <a:pt x="935" y="1044"/>
                    </a:lnTo>
                    <a:lnTo>
                      <a:pt x="940" y="1080"/>
                    </a:lnTo>
                    <a:lnTo>
                      <a:pt x="951" y="1151"/>
                    </a:lnTo>
                    <a:lnTo>
                      <a:pt x="964" y="1223"/>
                    </a:lnTo>
                    <a:lnTo>
                      <a:pt x="980" y="1293"/>
                    </a:lnTo>
                    <a:lnTo>
                      <a:pt x="998" y="1363"/>
                    </a:lnTo>
                    <a:lnTo>
                      <a:pt x="1019" y="1432"/>
                    </a:lnTo>
                    <a:lnTo>
                      <a:pt x="1041" y="1501"/>
                    </a:lnTo>
                    <a:lnTo>
                      <a:pt x="1065" y="1568"/>
                    </a:lnTo>
                    <a:lnTo>
                      <a:pt x="1092" y="1634"/>
                    </a:lnTo>
                    <a:lnTo>
                      <a:pt x="1120" y="1699"/>
                    </a:lnTo>
                    <a:lnTo>
                      <a:pt x="1151" y="1763"/>
                    </a:lnTo>
                    <a:lnTo>
                      <a:pt x="1183" y="1825"/>
                    </a:lnTo>
                    <a:lnTo>
                      <a:pt x="1217" y="1885"/>
                    </a:lnTo>
                    <a:lnTo>
                      <a:pt x="1091" y="1846"/>
                    </a:lnTo>
                    <a:close/>
                    <a:moveTo>
                      <a:pt x="2205" y="1626"/>
                    </a:moveTo>
                    <a:lnTo>
                      <a:pt x="1637" y="2020"/>
                    </a:lnTo>
                    <a:lnTo>
                      <a:pt x="1837" y="1359"/>
                    </a:lnTo>
                    <a:lnTo>
                      <a:pt x="1287" y="940"/>
                    </a:lnTo>
                    <a:lnTo>
                      <a:pt x="1978" y="927"/>
                    </a:lnTo>
                    <a:lnTo>
                      <a:pt x="2205" y="274"/>
                    </a:lnTo>
                    <a:lnTo>
                      <a:pt x="2433" y="927"/>
                    </a:lnTo>
                    <a:lnTo>
                      <a:pt x="3123" y="940"/>
                    </a:lnTo>
                    <a:lnTo>
                      <a:pt x="2573" y="1359"/>
                    </a:lnTo>
                    <a:lnTo>
                      <a:pt x="2772" y="2020"/>
                    </a:lnTo>
                    <a:lnTo>
                      <a:pt x="2205" y="1626"/>
                    </a:lnTo>
                    <a:close/>
                  </a:path>
                </a:pathLst>
              </a:custGeom>
              <a:solidFill>
                <a:srgbClr val="E7E7E7"/>
              </a:solidFill>
              <a:ln>
                <a:noFill/>
              </a:ln>
            </p:spPr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 sz="2400"/>
              </a:p>
            </p:txBody>
          </p:sp>
        </p:grpSp>
        <p:sp>
          <p:nvSpPr>
            <p:cNvPr id="13" name="矩形 10"/>
            <p:cNvSpPr/>
            <p:nvPr/>
          </p:nvSpPr>
          <p:spPr>
            <a:xfrm>
              <a:off x="2458413" y="2997103"/>
              <a:ext cx="486376" cy="530244"/>
            </a:xfrm>
            <a:custGeom>
              <a:avLst/>
              <a:gdLst>
                <a:gd name="connsiteX0" fmla="*/ 653528 w 1305333"/>
                <a:gd name="connsiteY0" fmla="*/ 0 h 1424419"/>
                <a:gd name="connsiteX1" fmla="*/ 757287 w 1305333"/>
                <a:gd name="connsiteY1" fmla="*/ 32444 h 1424419"/>
                <a:gd name="connsiteX2" fmla="*/ 1206876 w 1305333"/>
                <a:gd name="connsiteY2" fmla="*/ 284945 h 1424419"/>
                <a:gd name="connsiteX3" fmla="*/ 1233464 w 1305333"/>
                <a:gd name="connsiteY3" fmla="*/ 306775 h 1424419"/>
                <a:gd name="connsiteX4" fmla="*/ 1299728 w 1305333"/>
                <a:gd name="connsiteY4" fmla="*/ 452301 h 1424419"/>
                <a:gd name="connsiteX5" fmla="*/ 1303099 w 1305333"/>
                <a:gd name="connsiteY5" fmla="*/ 495558 h 1424419"/>
                <a:gd name="connsiteX6" fmla="*/ 1303099 w 1305333"/>
                <a:gd name="connsiteY6" fmla="*/ 952393 h 1424419"/>
                <a:gd name="connsiteX7" fmla="*/ 1299356 w 1305333"/>
                <a:gd name="connsiteY7" fmla="*/ 974248 h 1424419"/>
                <a:gd name="connsiteX8" fmla="*/ 1193590 w 1305333"/>
                <a:gd name="connsiteY8" fmla="*/ 1159518 h 1424419"/>
                <a:gd name="connsiteX9" fmla="*/ 1188747 w 1305333"/>
                <a:gd name="connsiteY9" fmla="*/ 1163476 h 1424419"/>
                <a:gd name="connsiteX10" fmla="*/ 792288 w 1305333"/>
                <a:gd name="connsiteY10" fmla="*/ 1385653 h 1424419"/>
                <a:gd name="connsiteX11" fmla="*/ 522686 w 1305333"/>
                <a:gd name="connsiteY11" fmla="*/ 1384922 h 1424419"/>
                <a:gd name="connsiteX12" fmla="*/ 80344 w 1305333"/>
                <a:gd name="connsiteY12" fmla="*/ 1139323 h 1424419"/>
                <a:gd name="connsiteX13" fmla="*/ 68397 w 1305333"/>
                <a:gd name="connsiteY13" fmla="*/ 1130059 h 1424419"/>
                <a:gd name="connsiteX14" fmla="*/ 667 w 1305333"/>
                <a:gd name="connsiteY14" fmla="*/ 999105 h 1424419"/>
                <a:gd name="connsiteX15" fmla="*/ 0 w 1305333"/>
                <a:gd name="connsiteY15" fmla="*/ 972364 h 1424419"/>
                <a:gd name="connsiteX16" fmla="*/ 2496 w 1305333"/>
                <a:gd name="connsiteY16" fmla="*/ 463106 h 1424419"/>
                <a:gd name="connsiteX17" fmla="*/ 2458 w 1305333"/>
                <a:gd name="connsiteY17" fmla="*/ 429563 h 1424419"/>
                <a:gd name="connsiteX18" fmla="*/ 75248 w 1305333"/>
                <a:gd name="connsiteY18" fmla="*/ 303202 h 1424419"/>
                <a:gd name="connsiteX19" fmla="*/ 103465 w 1305333"/>
                <a:gd name="connsiteY19" fmla="*/ 288252 h 1424419"/>
                <a:gd name="connsiteX20" fmla="*/ 541533 w 1305333"/>
                <a:gd name="connsiteY20" fmla="*/ 38110 h 1424419"/>
                <a:gd name="connsiteX21" fmla="*/ 653528 w 1305333"/>
                <a:gd name="connsiteY21" fmla="*/ 0 h 1424419"/>
                <a:gd name="connsiteX0-1" fmla="*/ 653528 w 1305333"/>
                <a:gd name="connsiteY0-2" fmla="*/ 0 h 1424419"/>
                <a:gd name="connsiteX1-3" fmla="*/ 757287 w 1305333"/>
                <a:gd name="connsiteY1-4" fmla="*/ 32444 h 1424419"/>
                <a:gd name="connsiteX2-5" fmla="*/ 1206876 w 1305333"/>
                <a:gd name="connsiteY2-6" fmla="*/ 284945 h 1424419"/>
                <a:gd name="connsiteX3-7" fmla="*/ 1233464 w 1305333"/>
                <a:gd name="connsiteY3-8" fmla="*/ 306775 h 1424419"/>
                <a:gd name="connsiteX4-9" fmla="*/ 1301712 w 1305333"/>
                <a:gd name="connsiteY4-10" fmla="*/ 442384 h 1424419"/>
                <a:gd name="connsiteX5-11" fmla="*/ 1303099 w 1305333"/>
                <a:gd name="connsiteY5-12" fmla="*/ 495558 h 1424419"/>
                <a:gd name="connsiteX6-13" fmla="*/ 1303099 w 1305333"/>
                <a:gd name="connsiteY6-14" fmla="*/ 952393 h 1424419"/>
                <a:gd name="connsiteX7-15" fmla="*/ 1299356 w 1305333"/>
                <a:gd name="connsiteY7-16" fmla="*/ 974248 h 1424419"/>
                <a:gd name="connsiteX8-17" fmla="*/ 1193590 w 1305333"/>
                <a:gd name="connsiteY8-18" fmla="*/ 1159518 h 1424419"/>
                <a:gd name="connsiteX9-19" fmla="*/ 1188747 w 1305333"/>
                <a:gd name="connsiteY9-20" fmla="*/ 1163476 h 1424419"/>
                <a:gd name="connsiteX10-21" fmla="*/ 792288 w 1305333"/>
                <a:gd name="connsiteY10-22" fmla="*/ 1385653 h 1424419"/>
                <a:gd name="connsiteX11-23" fmla="*/ 522686 w 1305333"/>
                <a:gd name="connsiteY11-24" fmla="*/ 1384922 h 1424419"/>
                <a:gd name="connsiteX12-25" fmla="*/ 80344 w 1305333"/>
                <a:gd name="connsiteY12-26" fmla="*/ 1139323 h 1424419"/>
                <a:gd name="connsiteX13-27" fmla="*/ 68397 w 1305333"/>
                <a:gd name="connsiteY13-28" fmla="*/ 1130059 h 1424419"/>
                <a:gd name="connsiteX14-29" fmla="*/ 667 w 1305333"/>
                <a:gd name="connsiteY14-30" fmla="*/ 999105 h 1424419"/>
                <a:gd name="connsiteX15-31" fmla="*/ 0 w 1305333"/>
                <a:gd name="connsiteY15-32" fmla="*/ 972364 h 1424419"/>
                <a:gd name="connsiteX16-33" fmla="*/ 2496 w 1305333"/>
                <a:gd name="connsiteY16-34" fmla="*/ 463106 h 1424419"/>
                <a:gd name="connsiteX17-35" fmla="*/ 2458 w 1305333"/>
                <a:gd name="connsiteY17-36" fmla="*/ 429563 h 1424419"/>
                <a:gd name="connsiteX18-37" fmla="*/ 75248 w 1305333"/>
                <a:gd name="connsiteY18-38" fmla="*/ 303202 h 1424419"/>
                <a:gd name="connsiteX19-39" fmla="*/ 103465 w 1305333"/>
                <a:gd name="connsiteY19-40" fmla="*/ 288252 h 1424419"/>
                <a:gd name="connsiteX20-41" fmla="*/ 541533 w 1305333"/>
                <a:gd name="connsiteY20-42" fmla="*/ 38110 h 1424419"/>
                <a:gd name="connsiteX21-43" fmla="*/ 653528 w 1305333"/>
                <a:gd name="connsiteY21-44" fmla="*/ 0 h 1424419"/>
                <a:gd name="connsiteX0-45" fmla="*/ 653528 w 1305333"/>
                <a:gd name="connsiteY0-46" fmla="*/ 0 h 1424419"/>
                <a:gd name="connsiteX1-47" fmla="*/ 757287 w 1305333"/>
                <a:gd name="connsiteY1-48" fmla="*/ 32444 h 1424419"/>
                <a:gd name="connsiteX2-49" fmla="*/ 1206876 w 1305333"/>
                <a:gd name="connsiteY2-50" fmla="*/ 284945 h 1424419"/>
                <a:gd name="connsiteX3-51" fmla="*/ 1233464 w 1305333"/>
                <a:gd name="connsiteY3-52" fmla="*/ 306775 h 1424419"/>
                <a:gd name="connsiteX4-53" fmla="*/ 1301712 w 1305333"/>
                <a:gd name="connsiteY4-54" fmla="*/ 442384 h 1424419"/>
                <a:gd name="connsiteX5-55" fmla="*/ 1303099 w 1305333"/>
                <a:gd name="connsiteY5-56" fmla="*/ 495558 h 1424419"/>
                <a:gd name="connsiteX6-57" fmla="*/ 1303099 w 1305333"/>
                <a:gd name="connsiteY6-58" fmla="*/ 952393 h 1424419"/>
                <a:gd name="connsiteX7-59" fmla="*/ 1299356 w 1305333"/>
                <a:gd name="connsiteY7-60" fmla="*/ 974248 h 1424419"/>
                <a:gd name="connsiteX8-61" fmla="*/ 1193590 w 1305333"/>
                <a:gd name="connsiteY8-62" fmla="*/ 1159518 h 1424419"/>
                <a:gd name="connsiteX9-63" fmla="*/ 1188747 w 1305333"/>
                <a:gd name="connsiteY9-64" fmla="*/ 1163476 h 1424419"/>
                <a:gd name="connsiteX10-65" fmla="*/ 792288 w 1305333"/>
                <a:gd name="connsiteY10-66" fmla="*/ 1385653 h 1424419"/>
                <a:gd name="connsiteX11-67" fmla="*/ 522686 w 1305333"/>
                <a:gd name="connsiteY11-68" fmla="*/ 1384922 h 1424419"/>
                <a:gd name="connsiteX12-69" fmla="*/ 80344 w 1305333"/>
                <a:gd name="connsiteY12-70" fmla="*/ 1139323 h 1424419"/>
                <a:gd name="connsiteX13-71" fmla="*/ 68397 w 1305333"/>
                <a:gd name="connsiteY13-72" fmla="*/ 1130059 h 1424419"/>
                <a:gd name="connsiteX14-73" fmla="*/ 667 w 1305333"/>
                <a:gd name="connsiteY14-74" fmla="*/ 999105 h 1424419"/>
                <a:gd name="connsiteX15-75" fmla="*/ 0 w 1305333"/>
                <a:gd name="connsiteY15-76" fmla="*/ 972364 h 1424419"/>
                <a:gd name="connsiteX16-77" fmla="*/ 2496 w 1305333"/>
                <a:gd name="connsiteY16-78" fmla="*/ 463106 h 1424419"/>
                <a:gd name="connsiteX17-79" fmla="*/ 2458 w 1305333"/>
                <a:gd name="connsiteY17-80" fmla="*/ 429563 h 1424419"/>
                <a:gd name="connsiteX18-81" fmla="*/ 75248 w 1305333"/>
                <a:gd name="connsiteY18-82" fmla="*/ 303202 h 1424419"/>
                <a:gd name="connsiteX19-83" fmla="*/ 103465 w 1305333"/>
                <a:gd name="connsiteY19-84" fmla="*/ 288252 h 1424419"/>
                <a:gd name="connsiteX20-85" fmla="*/ 541533 w 1305333"/>
                <a:gd name="connsiteY20-86" fmla="*/ 38110 h 1424419"/>
                <a:gd name="connsiteX21-87" fmla="*/ 653528 w 1305333"/>
                <a:gd name="connsiteY21-88" fmla="*/ 0 h 1424419"/>
                <a:gd name="connsiteX0-89" fmla="*/ 653528 w 1306046"/>
                <a:gd name="connsiteY0-90" fmla="*/ 0 h 1424419"/>
                <a:gd name="connsiteX1-91" fmla="*/ 757287 w 1306046"/>
                <a:gd name="connsiteY1-92" fmla="*/ 32444 h 1424419"/>
                <a:gd name="connsiteX2-93" fmla="*/ 1206876 w 1306046"/>
                <a:gd name="connsiteY2-94" fmla="*/ 284945 h 1424419"/>
                <a:gd name="connsiteX3-95" fmla="*/ 1233464 w 1306046"/>
                <a:gd name="connsiteY3-96" fmla="*/ 306775 h 1424419"/>
                <a:gd name="connsiteX4-97" fmla="*/ 1301712 w 1306046"/>
                <a:gd name="connsiteY4-98" fmla="*/ 442384 h 1424419"/>
                <a:gd name="connsiteX5-99" fmla="*/ 1303099 w 1306046"/>
                <a:gd name="connsiteY5-100" fmla="*/ 495558 h 1424419"/>
                <a:gd name="connsiteX6-101" fmla="*/ 1303099 w 1306046"/>
                <a:gd name="connsiteY6-102" fmla="*/ 952393 h 1424419"/>
                <a:gd name="connsiteX7-103" fmla="*/ 1305306 w 1306046"/>
                <a:gd name="connsiteY7-104" fmla="*/ 990115 h 1424419"/>
                <a:gd name="connsiteX8-105" fmla="*/ 1193590 w 1306046"/>
                <a:gd name="connsiteY8-106" fmla="*/ 1159518 h 1424419"/>
                <a:gd name="connsiteX9-107" fmla="*/ 1188747 w 1306046"/>
                <a:gd name="connsiteY9-108" fmla="*/ 1163476 h 1424419"/>
                <a:gd name="connsiteX10-109" fmla="*/ 792288 w 1306046"/>
                <a:gd name="connsiteY10-110" fmla="*/ 1385653 h 1424419"/>
                <a:gd name="connsiteX11-111" fmla="*/ 522686 w 1306046"/>
                <a:gd name="connsiteY11-112" fmla="*/ 1384922 h 1424419"/>
                <a:gd name="connsiteX12-113" fmla="*/ 80344 w 1306046"/>
                <a:gd name="connsiteY12-114" fmla="*/ 1139323 h 1424419"/>
                <a:gd name="connsiteX13-115" fmla="*/ 68397 w 1306046"/>
                <a:gd name="connsiteY13-116" fmla="*/ 1130059 h 1424419"/>
                <a:gd name="connsiteX14-117" fmla="*/ 667 w 1306046"/>
                <a:gd name="connsiteY14-118" fmla="*/ 999105 h 1424419"/>
                <a:gd name="connsiteX15-119" fmla="*/ 0 w 1306046"/>
                <a:gd name="connsiteY15-120" fmla="*/ 972364 h 1424419"/>
                <a:gd name="connsiteX16-121" fmla="*/ 2496 w 1306046"/>
                <a:gd name="connsiteY16-122" fmla="*/ 463106 h 1424419"/>
                <a:gd name="connsiteX17-123" fmla="*/ 2458 w 1306046"/>
                <a:gd name="connsiteY17-124" fmla="*/ 429563 h 1424419"/>
                <a:gd name="connsiteX18-125" fmla="*/ 75248 w 1306046"/>
                <a:gd name="connsiteY18-126" fmla="*/ 303202 h 1424419"/>
                <a:gd name="connsiteX19-127" fmla="*/ 103465 w 1306046"/>
                <a:gd name="connsiteY19-128" fmla="*/ 288252 h 1424419"/>
                <a:gd name="connsiteX20-129" fmla="*/ 541533 w 1306046"/>
                <a:gd name="connsiteY20-130" fmla="*/ 38110 h 1424419"/>
                <a:gd name="connsiteX21-131" fmla="*/ 653528 w 1306046"/>
                <a:gd name="connsiteY21-132" fmla="*/ 0 h 1424419"/>
                <a:gd name="connsiteX0-133" fmla="*/ 653528 w 1305333"/>
                <a:gd name="connsiteY0-134" fmla="*/ 0 h 1424419"/>
                <a:gd name="connsiteX1-135" fmla="*/ 757287 w 1305333"/>
                <a:gd name="connsiteY1-136" fmla="*/ 32444 h 1424419"/>
                <a:gd name="connsiteX2-137" fmla="*/ 1206876 w 1305333"/>
                <a:gd name="connsiteY2-138" fmla="*/ 284945 h 1424419"/>
                <a:gd name="connsiteX3-139" fmla="*/ 1233464 w 1305333"/>
                <a:gd name="connsiteY3-140" fmla="*/ 306775 h 1424419"/>
                <a:gd name="connsiteX4-141" fmla="*/ 1301712 w 1305333"/>
                <a:gd name="connsiteY4-142" fmla="*/ 442384 h 1424419"/>
                <a:gd name="connsiteX5-143" fmla="*/ 1303099 w 1305333"/>
                <a:gd name="connsiteY5-144" fmla="*/ 495558 h 1424419"/>
                <a:gd name="connsiteX6-145" fmla="*/ 1303099 w 1305333"/>
                <a:gd name="connsiteY6-146" fmla="*/ 952393 h 1424419"/>
                <a:gd name="connsiteX7-147" fmla="*/ 1305306 w 1305333"/>
                <a:gd name="connsiteY7-148" fmla="*/ 990115 h 1424419"/>
                <a:gd name="connsiteX8-149" fmla="*/ 1193590 w 1305333"/>
                <a:gd name="connsiteY8-150" fmla="*/ 1159518 h 1424419"/>
                <a:gd name="connsiteX9-151" fmla="*/ 1188747 w 1305333"/>
                <a:gd name="connsiteY9-152" fmla="*/ 1163476 h 1424419"/>
                <a:gd name="connsiteX10-153" fmla="*/ 792288 w 1305333"/>
                <a:gd name="connsiteY10-154" fmla="*/ 1385653 h 1424419"/>
                <a:gd name="connsiteX11-155" fmla="*/ 522686 w 1305333"/>
                <a:gd name="connsiteY11-156" fmla="*/ 1384922 h 1424419"/>
                <a:gd name="connsiteX12-157" fmla="*/ 80344 w 1305333"/>
                <a:gd name="connsiteY12-158" fmla="*/ 1139323 h 1424419"/>
                <a:gd name="connsiteX13-159" fmla="*/ 68397 w 1305333"/>
                <a:gd name="connsiteY13-160" fmla="*/ 1130059 h 1424419"/>
                <a:gd name="connsiteX14-161" fmla="*/ 667 w 1305333"/>
                <a:gd name="connsiteY14-162" fmla="*/ 999105 h 1424419"/>
                <a:gd name="connsiteX15-163" fmla="*/ 0 w 1305333"/>
                <a:gd name="connsiteY15-164" fmla="*/ 972364 h 1424419"/>
                <a:gd name="connsiteX16-165" fmla="*/ 2496 w 1305333"/>
                <a:gd name="connsiteY16-166" fmla="*/ 463106 h 1424419"/>
                <a:gd name="connsiteX17-167" fmla="*/ 2458 w 1305333"/>
                <a:gd name="connsiteY17-168" fmla="*/ 429563 h 1424419"/>
                <a:gd name="connsiteX18-169" fmla="*/ 75248 w 1305333"/>
                <a:gd name="connsiteY18-170" fmla="*/ 303202 h 1424419"/>
                <a:gd name="connsiteX19-171" fmla="*/ 103465 w 1305333"/>
                <a:gd name="connsiteY19-172" fmla="*/ 288252 h 1424419"/>
                <a:gd name="connsiteX20-173" fmla="*/ 541533 w 1305333"/>
                <a:gd name="connsiteY20-174" fmla="*/ 38110 h 1424419"/>
                <a:gd name="connsiteX21-175" fmla="*/ 653528 w 1305333"/>
                <a:gd name="connsiteY21-176" fmla="*/ 0 h 1424419"/>
                <a:gd name="connsiteX0-177" fmla="*/ 653528 w 1305333"/>
                <a:gd name="connsiteY0-178" fmla="*/ 0 h 1424419"/>
                <a:gd name="connsiteX1-179" fmla="*/ 757287 w 1305333"/>
                <a:gd name="connsiteY1-180" fmla="*/ 32444 h 1424419"/>
                <a:gd name="connsiteX2-181" fmla="*/ 1206876 w 1305333"/>
                <a:gd name="connsiteY2-182" fmla="*/ 284945 h 1424419"/>
                <a:gd name="connsiteX3-183" fmla="*/ 1233464 w 1305333"/>
                <a:gd name="connsiteY3-184" fmla="*/ 306775 h 1424419"/>
                <a:gd name="connsiteX4-185" fmla="*/ 1301712 w 1305333"/>
                <a:gd name="connsiteY4-186" fmla="*/ 442384 h 1424419"/>
                <a:gd name="connsiteX5-187" fmla="*/ 1303099 w 1305333"/>
                <a:gd name="connsiteY5-188" fmla="*/ 495558 h 1424419"/>
                <a:gd name="connsiteX6-189" fmla="*/ 1303099 w 1305333"/>
                <a:gd name="connsiteY6-190" fmla="*/ 952393 h 1424419"/>
                <a:gd name="connsiteX7-191" fmla="*/ 1305306 w 1305333"/>
                <a:gd name="connsiteY7-192" fmla="*/ 990115 h 1424419"/>
                <a:gd name="connsiteX8-193" fmla="*/ 1193590 w 1305333"/>
                <a:gd name="connsiteY8-194" fmla="*/ 1159518 h 1424419"/>
                <a:gd name="connsiteX9-195" fmla="*/ 1172881 w 1305333"/>
                <a:gd name="connsiteY9-196" fmla="*/ 1179342 h 1424419"/>
                <a:gd name="connsiteX10-197" fmla="*/ 792288 w 1305333"/>
                <a:gd name="connsiteY10-198" fmla="*/ 1385653 h 1424419"/>
                <a:gd name="connsiteX11-199" fmla="*/ 522686 w 1305333"/>
                <a:gd name="connsiteY11-200" fmla="*/ 1384922 h 1424419"/>
                <a:gd name="connsiteX12-201" fmla="*/ 80344 w 1305333"/>
                <a:gd name="connsiteY12-202" fmla="*/ 1139323 h 1424419"/>
                <a:gd name="connsiteX13-203" fmla="*/ 68397 w 1305333"/>
                <a:gd name="connsiteY13-204" fmla="*/ 1130059 h 1424419"/>
                <a:gd name="connsiteX14-205" fmla="*/ 667 w 1305333"/>
                <a:gd name="connsiteY14-206" fmla="*/ 999105 h 1424419"/>
                <a:gd name="connsiteX15-207" fmla="*/ 0 w 1305333"/>
                <a:gd name="connsiteY15-208" fmla="*/ 972364 h 1424419"/>
                <a:gd name="connsiteX16-209" fmla="*/ 2496 w 1305333"/>
                <a:gd name="connsiteY16-210" fmla="*/ 463106 h 1424419"/>
                <a:gd name="connsiteX17-211" fmla="*/ 2458 w 1305333"/>
                <a:gd name="connsiteY17-212" fmla="*/ 429563 h 1424419"/>
                <a:gd name="connsiteX18-213" fmla="*/ 75248 w 1305333"/>
                <a:gd name="connsiteY18-214" fmla="*/ 303202 h 1424419"/>
                <a:gd name="connsiteX19-215" fmla="*/ 103465 w 1305333"/>
                <a:gd name="connsiteY19-216" fmla="*/ 288252 h 1424419"/>
                <a:gd name="connsiteX20-217" fmla="*/ 541533 w 1305333"/>
                <a:gd name="connsiteY20-218" fmla="*/ 38110 h 1424419"/>
                <a:gd name="connsiteX21-219" fmla="*/ 653528 w 1305333"/>
                <a:gd name="connsiteY21-220" fmla="*/ 0 h 1424419"/>
                <a:gd name="connsiteX0-221" fmla="*/ 653528 w 1305333"/>
                <a:gd name="connsiteY0-222" fmla="*/ 0 h 1424419"/>
                <a:gd name="connsiteX1-223" fmla="*/ 757287 w 1305333"/>
                <a:gd name="connsiteY1-224" fmla="*/ 32444 h 1424419"/>
                <a:gd name="connsiteX2-225" fmla="*/ 1206876 w 1305333"/>
                <a:gd name="connsiteY2-226" fmla="*/ 284945 h 1424419"/>
                <a:gd name="connsiteX3-227" fmla="*/ 1233464 w 1305333"/>
                <a:gd name="connsiteY3-228" fmla="*/ 306775 h 1424419"/>
                <a:gd name="connsiteX4-229" fmla="*/ 1301712 w 1305333"/>
                <a:gd name="connsiteY4-230" fmla="*/ 442384 h 1424419"/>
                <a:gd name="connsiteX5-231" fmla="*/ 1303099 w 1305333"/>
                <a:gd name="connsiteY5-232" fmla="*/ 495558 h 1424419"/>
                <a:gd name="connsiteX6-233" fmla="*/ 1303099 w 1305333"/>
                <a:gd name="connsiteY6-234" fmla="*/ 952393 h 1424419"/>
                <a:gd name="connsiteX7-235" fmla="*/ 1305306 w 1305333"/>
                <a:gd name="connsiteY7-236" fmla="*/ 990115 h 1424419"/>
                <a:gd name="connsiteX8-237" fmla="*/ 1193590 w 1305333"/>
                <a:gd name="connsiteY8-238" fmla="*/ 1159518 h 1424419"/>
                <a:gd name="connsiteX9-239" fmla="*/ 1172881 w 1305333"/>
                <a:gd name="connsiteY9-240" fmla="*/ 1179342 h 1424419"/>
                <a:gd name="connsiteX10-241" fmla="*/ 792288 w 1305333"/>
                <a:gd name="connsiteY10-242" fmla="*/ 1385653 h 1424419"/>
                <a:gd name="connsiteX11-243" fmla="*/ 522686 w 1305333"/>
                <a:gd name="connsiteY11-244" fmla="*/ 1384922 h 1424419"/>
                <a:gd name="connsiteX12-245" fmla="*/ 80344 w 1305333"/>
                <a:gd name="connsiteY12-246" fmla="*/ 1139323 h 1424419"/>
                <a:gd name="connsiteX13-247" fmla="*/ 68397 w 1305333"/>
                <a:gd name="connsiteY13-248" fmla="*/ 1130059 h 1424419"/>
                <a:gd name="connsiteX14-249" fmla="*/ 667 w 1305333"/>
                <a:gd name="connsiteY14-250" fmla="*/ 999105 h 1424419"/>
                <a:gd name="connsiteX15-251" fmla="*/ 0 w 1305333"/>
                <a:gd name="connsiteY15-252" fmla="*/ 972364 h 1424419"/>
                <a:gd name="connsiteX16-253" fmla="*/ 2496 w 1305333"/>
                <a:gd name="connsiteY16-254" fmla="*/ 463106 h 1424419"/>
                <a:gd name="connsiteX17-255" fmla="*/ 2458 w 1305333"/>
                <a:gd name="connsiteY17-256" fmla="*/ 429563 h 1424419"/>
                <a:gd name="connsiteX18-257" fmla="*/ 75248 w 1305333"/>
                <a:gd name="connsiteY18-258" fmla="*/ 303202 h 1424419"/>
                <a:gd name="connsiteX19-259" fmla="*/ 103465 w 1305333"/>
                <a:gd name="connsiteY19-260" fmla="*/ 288252 h 1424419"/>
                <a:gd name="connsiteX20-261" fmla="*/ 541533 w 1305333"/>
                <a:gd name="connsiteY20-262" fmla="*/ 38110 h 1424419"/>
                <a:gd name="connsiteX21-263" fmla="*/ 653528 w 1305333"/>
                <a:gd name="connsiteY21-264" fmla="*/ 0 h 1424419"/>
                <a:gd name="connsiteX0-265" fmla="*/ 653528 w 1305333"/>
                <a:gd name="connsiteY0-266" fmla="*/ 0 h 1424419"/>
                <a:gd name="connsiteX1-267" fmla="*/ 757287 w 1305333"/>
                <a:gd name="connsiteY1-268" fmla="*/ 32444 h 1424419"/>
                <a:gd name="connsiteX2-269" fmla="*/ 1206876 w 1305333"/>
                <a:gd name="connsiteY2-270" fmla="*/ 284945 h 1424419"/>
                <a:gd name="connsiteX3-271" fmla="*/ 1233464 w 1305333"/>
                <a:gd name="connsiteY3-272" fmla="*/ 306775 h 1424419"/>
                <a:gd name="connsiteX4-273" fmla="*/ 1301712 w 1305333"/>
                <a:gd name="connsiteY4-274" fmla="*/ 442384 h 1424419"/>
                <a:gd name="connsiteX5-275" fmla="*/ 1303099 w 1305333"/>
                <a:gd name="connsiteY5-276" fmla="*/ 495558 h 1424419"/>
                <a:gd name="connsiteX6-277" fmla="*/ 1303099 w 1305333"/>
                <a:gd name="connsiteY6-278" fmla="*/ 952393 h 1424419"/>
                <a:gd name="connsiteX7-279" fmla="*/ 1305306 w 1305333"/>
                <a:gd name="connsiteY7-280" fmla="*/ 990115 h 1424419"/>
                <a:gd name="connsiteX8-281" fmla="*/ 1193590 w 1305333"/>
                <a:gd name="connsiteY8-282" fmla="*/ 1159518 h 1424419"/>
                <a:gd name="connsiteX9-283" fmla="*/ 1172881 w 1305333"/>
                <a:gd name="connsiteY9-284" fmla="*/ 1179342 h 1424419"/>
                <a:gd name="connsiteX10-285" fmla="*/ 792288 w 1305333"/>
                <a:gd name="connsiteY10-286" fmla="*/ 1385653 h 1424419"/>
                <a:gd name="connsiteX11-287" fmla="*/ 522686 w 1305333"/>
                <a:gd name="connsiteY11-288" fmla="*/ 1384922 h 1424419"/>
                <a:gd name="connsiteX12-289" fmla="*/ 80344 w 1305333"/>
                <a:gd name="connsiteY12-290" fmla="*/ 1139323 h 1424419"/>
                <a:gd name="connsiteX13-291" fmla="*/ 68397 w 1305333"/>
                <a:gd name="connsiteY13-292" fmla="*/ 1130059 h 1424419"/>
                <a:gd name="connsiteX14-293" fmla="*/ 667 w 1305333"/>
                <a:gd name="connsiteY14-294" fmla="*/ 999105 h 1424419"/>
                <a:gd name="connsiteX15-295" fmla="*/ 0 w 1305333"/>
                <a:gd name="connsiteY15-296" fmla="*/ 972364 h 1424419"/>
                <a:gd name="connsiteX16-297" fmla="*/ 2496 w 1305333"/>
                <a:gd name="connsiteY16-298" fmla="*/ 463106 h 1424419"/>
                <a:gd name="connsiteX17-299" fmla="*/ 2458 w 1305333"/>
                <a:gd name="connsiteY17-300" fmla="*/ 429563 h 1424419"/>
                <a:gd name="connsiteX18-301" fmla="*/ 75248 w 1305333"/>
                <a:gd name="connsiteY18-302" fmla="*/ 303202 h 1424419"/>
                <a:gd name="connsiteX19-303" fmla="*/ 103465 w 1305333"/>
                <a:gd name="connsiteY19-304" fmla="*/ 288252 h 1424419"/>
                <a:gd name="connsiteX20-305" fmla="*/ 541533 w 1305333"/>
                <a:gd name="connsiteY20-306" fmla="*/ 38110 h 1424419"/>
                <a:gd name="connsiteX21-307" fmla="*/ 653528 w 1305333"/>
                <a:gd name="connsiteY21-308" fmla="*/ 0 h 1424419"/>
                <a:gd name="connsiteX0-309" fmla="*/ 653528 w 1305333"/>
                <a:gd name="connsiteY0-310" fmla="*/ 0 h 1424419"/>
                <a:gd name="connsiteX1-311" fmla="*/ 757287 w 1305333"/>
                <a:gd name="connsiteY1-312" fmla="*/ 32444 h 1424419"/>
                <a:gd name="connsiteX2-313" fmla="*/ 1206876 w 1305333"/>
                <a:gd name="connsiteY2-314" fmla="*/ 284945 h 1424419"/>
                <a:gd name="connsiteX3-315" fmla="*/ 1233464 w 1305333"/>
                <a:gd name="connsiteY3-316" fmla="*/ 306775 h 1424419"/>
                <a:gd name="connsiteX4-317" fmla="*/ 1301712 w 1305333"/>
                <a:gd name="connsiteY4-318" fmla="*/ 442384 h 1424419"/>
                <a:gd name="connsiteX5-319" fmla="*/ 1303099 w 1305333"/>
                <a:gd name="connsiteY5-320" fmla="*/ 495558 h 1424419"/>
                <a:gd name="connsiteX6-321" fmla="*/ 1303099 w 1305333"/>
                <a:gd name="connsiteY6-322" fmla="*/ 952393 h 1424419"/>
                <a:gd name="connsiteX7-323" fmla="*/ 1305306 w 1305333"/>
                <a:gd name="connsiteY7-324" fmla="*/ 990115 h 1424419"/>
                <a:gd name="connsiteX8-325" fmla="*/ 1193590 w 1305333"/>
                <a:gd name="connsiteY8-326" fmla="*/ 1159518 h 1424419"/>
                <a:gd name="connsiteX9-327" fmla="*/ 1172881 w 1305333"/>
                <a:gd name="connsiteY9-328" fmla="*/ 1179342 h 1424419"/>
                <a:gd name="connsiteX10-329" fmla="*/ 792288 w 1305333"/>
                <a:gd name="connsiteY10-330" fmla="*/ 1385653 h 1424419"/>
                <a:gd name="connsiteX11-331" fmla="*/ 522686 w 1305333"/>
                <a:gd name="connsiteY11-332" fmla="*/ 1384922 h 1424419"/>
                <a:gd name="connsiteX12-333" fmla="*/ 80344 w 1305333"/>
                <a:gd name="connsiteY12-334" fmla="*/ 1139323 h 1424419"/>
                <a:gd name="connsiteX13-335" fmla="*/ 68397 w 1305333"/>
                <a:gd name="connsiteY13-336" fmla="*/ 1130059 h 1424419"/>
                <a:gd name="connsiteX14-337" fmla="*/ 667 w 1305333"/>
                <a:gd name="connsiteY14-338" fmla="*/ 999105 h 1424419"/>
                <a:gd name="connsiteX15-339" fmla="*/ 0 w 1305333"/>
                <a:gd name="connsiteY15-340" fmla="*/ 972364 h 1424419"/>
                <a:gd name="connsiteX16-341" fmla="*/ 2496 w 1305333"/>
                <a:gd name="connsiteY16-342" fmla="*/ 463106 h 1424419"/>
                <a:gd name="connsiteX17-343" fmla="*/ 2458 w 1305333"/>
                <a:gd name="connsiteY17-344" fmla="*/ 429563 h 1424419"/>
                <a:gd name="connsiteX18-345" fmla="*/ 75248 w 1305333"/>
                <a:gd name="connsiteY18-346" fmla="*/ 303202 h 1424419"/>
                <a:gd name="connsiteX19-347" fmla="*/ 103465 w 1305333"/>
                <a:gd name="connsiteY19-348" fmla="*/ 288252 h 1424419"/>
                <a:gd name="connsiteX20-349" fmla="*/ 541533 w 1305333"/>
                <a:gd name="connsiteY20-350" fmla="*/ 38110 h 1424419"/>
                <a:gd name="connsiteX21-351" fmla="*/ 653528 w 1305333"/>
                <a:gd name="connsiteY21-352" fmla="*/ 0 h 1424419"/>
                <a:gd name="connsiteX0-353" fmla="*/ 653528 w 1305333"/>
                <a:gd name="connsiteY0-354" fmla="*/ 0 h 1424419"/>
                <a:gd name="connsiteX1-355" fmla="*/ 757287 w 1305333"/>
                <a:gd name="connsiteY1-356" fmla="*/ 32444 h 1424419"/>
                <a:gd name="connsiteX2-357" fmla="*/ 1206876 w 1305333"/>
                <a:gd name="connsiteY2-358" fmla="*/ 284945 h 1424419"/>
                <a:gd name="connsiteX3-359" fmla="*/ 1233464 w 1305333"/>
                <a:gd name="connsiteY3-360" fmla="*/ 306775 h 1424419"/>
                <a:gd name="connsiteX4-361" fmla="*/ 1301712 w 1305333"/>
                <a:gd name="connsiteY4-362" fmla="*/ 442384 h 1424419"/>
                <a:gd name="connsiteX5-363" fmla="*/ 1303099 w 1305333"/>
                <a:gd name="connsiteY5-364" fmla="*/ 495558 h 1424419"/>
                <a:gd name="connsiteX6-365" fmla="*/ 1303099 w 1305333"/>
                <a:gd name="connsiteY6-366" fmla="*/ 952393 h 1424419"/>
                <a:gd name="connsiteX7-367" fmla="*/ 1305306 w 1305333"/>
                <a:gd name="connsiteY7-368" fmla="*/ 990115 h 1424419"/>
                <a:gd name="connsiteX8-369" fmla="*/ 1193590 w 1305333"/>
                <a:gd name="connsiteY8-370" fmla="*/ 1159518 h 1424419"/>
                <a:gd name="connsiteX9-371" fmla="*/ 1172881 w 1305333"/>
                <a:gd name="connsiteY9-372" fmla="*/ 1179342 h 1424419"/>
                <a:gd name="connsiteX10-373" fmla="*/ 792288 w 1305333"/>
                <a:gd name="connsiteY10-374" fmla="*/ 1385653 h 1424419"/>
                <a:gd name="connsiteX11-375" fmla="*/ 522686 w 1305333"/>
                <a:gd name="connsiteY11-376" fmla="*/ 1384922 h 1424419"/>
                <a:gd name="connsiteX12-377" fmla="*/ 80344 w 1305333"/>
                <a:gd name="connsiteY12-378" fmla="*/ 1139323 h 1424419"/>
                <a:gd name="connsiteX13-379" fmla="*/ 68397 w 1305333"/>
                <a:gd name="connsiteY13-380" fmla="*/ 1130059 h 1424419"/>
                <a:gd name="connsiteX14-381" fmla="*/ 667 w 1305333"/>
                <a:gd name="connsiteY14-382" fmla="*/ 999105 h 1424419"/>
                <a:gd name="connsiteX15-383" fmla="*/ 0 w 1305333"/>
                <a:gd name="connsiteY15-384" fmla="*/ 972364 h 1424419"/>
                <a:gd name="connsiteX16-385" fmla="*/ 2496 w 1305333"/>
                <a:gd name="connsiteY16-386" fmla="*/ 463106 h 1424419"/>
                <a:gd name="connsiteX17-387" fmla="*/ 2458 w 1305333"/>
                <a:gd name="connsiteY17-388" fmla="*/ 429563 h 1424419"/>
                <a:gd name="connsiteX18-389" fmla="*/ 75248 w 1305333"/>
                <a:gd name="connsiteY18-390" fmla="*/ 303202 h 1424419"/>
                <a:gd name="connsiteX19-391" fmla="*/ 106293 w 1305333"/>
                <a:gd name="connsiteY19-392" fmla="*/ 282597 h 1424419"/>
                <a:gd name="connsiteX20-393" fmla="*/ 541533 w 1305333"/>
                <a:gd name="connsiteY20-394" fmla="*/ 38110 h 1424419"/>
                <a:gd name="connsiteX21-395" fmla="*/ 653528 w 1305333"/>
                <a:gd name="connsiteY21-396" fmla="*/ 0 h 1424419"/>
                <a:gd name="connsiteX0-397" fmla="*/ 653528 w 1305333"/>
                <a:gd name="connsiteY0-398" fmla="*/ 0 h 1424419"/>
                <a:gd name="connsiteX1-399" fmla="*/ 757287 w 1305333"/>
                <a:gd name="connsiteY1-400" fmla="*/ 32444 h 1424419"/>
                <a:gd name="connsiteX2-401" fmla="*/ 1206876 w 1305333"/>
                <a:gd name="connsiteY2-402" fmla="*/ 284945 h 1424419"/>
                <a:gd name="connsiteX3-403" fmla="*/ 1237706 w 1305333"/>
                <a:gd name="connsiteY3-404" fmla="*/ 306775 h 1424419"/>
                <a:gd name="connsiteX4-405" fmla="*/ 1301712 w 1305333"/>
                <a:gd name="connsiteY4-406" fmla="*/ 442384 h 1424419"/>
                <a:gd name="connsiteX5-407" fmla="*/ 1303099 w 1305333"/>
                <a:gd name="connsiteY5-408" fmla="*/ 495558 h 1424419"/>
                <a:gd name="connsiteX6-409" fmla="*/ 1303099 w 1305333"/>
                <a:gd name="connsiteY6-410" fmla="*/ 952393 h 1424419"/>
                <a:gd name="connsiteX7-411" fmla="*/ 1305306 w 1305333"/>
                <a:gd name="connsiteY7-412" fmla="*/ 990115 h 1424419"/>
                <a:gd name="connsiteX8-413" fmla="*/ 1193590 w 1305333"/>
                <a:gd name="connsiteY8-414" fmla="*/ 1159518 h 1424419"/>
                <a:gd name="connsiteX9-415" fmla="*/ 1172881 w 1305333"/>
                <a:gd name="connsiteY9-416" fmla="*/ 1179342 h 1424419"/>
                <a:gd name="connsiteX10-417" fmla="*/ 792288 w 1305333"/>
                <a:gd name="connsiteY10-418" fmla="*/ 1385653 h 1424419"/>
                <a:gd name="connsiteX11-419" fmla="*/ 522686 w 1305333"/>
                <a:gd name="connsiteY11-420" fmla="*/ 1384922 h 1424419"/>
                <a:gd name="connsiteX12-421" fmla="*/ 80344 w 1305333"/>
                <a:gd name="connsiteY12-422" fmla="*/ 1139323 h 1424419"/>
                <a:gd name="connsiteX13-423" fmla="*/ 68397 w 1305333"/>
                <a:gd name="connsiteY13-424" fmla="*/ 1130059 h 1424419"/>
                <a:gd name="connsiteX14-425" fmla="*/ 667 w 1305333"/>
                <a:gd name="connsiteY14-426" fmla="*/ 999105 h 1424419"/>
                <a:gd name="connsiteX15-427" fmla="*/ 0 w 1305333"/>
                <a:gd name="connsiteY15-428" fmla="*/ 972364 h 1424419"/>
                <a:gd name="connsiteX16-429" fmla="*/ 2496 w 1305333"/>
                <a:gd name="connsiteY16-430" fmla="*/ 463106 h 1424419"/>
                <a:gd name="connsiteX17-431" fmla="*/ 2458 w 1305333"/>
                <a:gd name="connsiteY17-432" fmla="*/ 429563 h 1424419"/>
                <a:gd name="connsiteX18-433" fmla="*/ 75248 w 1305333"/>
                <a:gd name="connsiteY18-434" fmla="*/ 303202 h 1424419"/>
                <a:gd name="connsiteX19-435" fmla="*/ 106293 w 1305333"/>
                <a:gd name="connsiteY19-436" fmla="*/ 282597 h 1424419"/>
                <a:gd name="connsiteX20-437" fmla="*/ 541533 w 1305333"/>
                <a:gd name="connsiteY20-438" fmla="*/ 38110 h 1424419"/>
                <a:gd name="connsiteX21-439" fmla="*/ 653528 w 1305333"/>
                <a:gd name="connsiteY21-440" fmla="*/ 0 h 1424419"/>
                <a:gd name="connsiteX0-441" fmla="*/ 653528 w 1305333"/>
                <a:gd name="connsiteY0-442" fmla="*/ 0 h 1424419"/>
                <a:gd name="connsiteX1-443" fmla="*/ 757287 w 1305333"/>
                <a:gd name="connsiteY1-444" fmla="*/ 32444 h 1424419"/>
                <a:gd name="connsiteX2-445" fmla="*/ 1206876 w 1305333"/>
                <a:gd name="connsiteY2-446" fmla="*/ 284945 h 1424419"/>
                <a:gd name="connsiteX3-447" fmla="*/ 1237706 w 1305333"/>
                <a:gd name="connsiteY3-448" fmla="*/ 306775 h 1424419"/>
                <a:gd name="connsiteX4-449" fmla="*/ 1301712 w 1305333"/>
                <a:gd name="connsiteY4-450" fmla="*/ 442384 h 1424419"/>
                <a:gd name="connsiteX5-451" fmla="*/ 1303099 w 1305333"/>
                <a:gd name="connsiteY5-452" fmla="*/ 495558 h 1424419"/>
                <a:gd name="connsiteX6-453" fmla="*/ 1303099 w 1305333"/>
                <a:gd name="connsiteY6-454" fmla="*/ 952393 h 1424419"/>
                <a:gd name="connsiteX7-455" fmla="*/ 1305306 w 1305333"/>
                <a:gd name="connsiteY7-456" fmla="*/ 990115 h 1424419"/>
                <a:gd name="connsiteX8-457" fmla="*/ 1211970 w 1305333"/>
                <a:gd name="connsiteY8-458" fmla="*/ 1149621 h 1424419"/>
                <a:gd name="connsiteX9-459" fmla="*/ 1172881 w 1305333"/>
                <a:gd name="connsiteY9-460" fmla="*/ 1179342 h 1424419"/>
                <a:gd name="connsiteX10-461" fmla="*/ 792288 w 1305333"/>
                <a:gd name="connsiteY10-462" fmla="*/ 1385653 h 1424419"/>
                <a:gd name="connsiteX11-463" fmla="*/ 522686 w 1305333"/>
                <a:gd name="connsiteY11-464" fmla="*/ 1384922 h 1424419"/>
                <a:gd name="connsiteX12-465" fmla="*/ 80344 w 1305333"/>
                <a:gd name="connsiteY12-466" fmla="*/ 1139323 h 1424419"/>
                <a:gd name="connsiteX13-467" fmla="*/ 68397 w 1305333"/>
                <a:gd name="connsiteY13-468" fmla="*/ 1130059 h 1424419"/>
                <a:gd name="connsiteX14-469" fmla="*/ 667 w 1305333"/>
                <a:gd name="connsiteY14-470" fmla="*/ 999105 h 1424419"/>
                <a:gd name="connsiteX15-471" fmla="*/ 0 w 1305333"/>
                <a:gd name="connsiteY15-472" fmla="*/ 972364 h 1424419"/>
                <a:gd name="connsiteX16-473" fmla="*/ 2496 w 1305333"/>
                <a:gd name="connsiteY16-474" fmla="*/ 463106 h 1424419"/>
                <a:gd name="connsiteX17-475" fmla="*/ 2458 w 1305333"/>
                <a:gd name="connsiteY17-476" fmla="*/ 429563 h 1424419"/>
                <a:gd name="connsiteX18-477" fmla="*/ 75248 w 1305333"/>
                <a:gd name="connsiteY18-478" fmla="*/ 303202 h 1424419"/>
                <a:gd name="connsiteX19-479" fmla="*/ 106293 w 1305333"/>
                <a:gd name="connsiteY19-480" fmla="*/ 282597 h 1424419"/>
                <a:gd name="connsiteX20-481" fmla="*/ 541533 w 1305333"/>
                <a:gd name="connsiteY20-482" fmla="*/ 38110 h 1424419"/>
                <a:gd name="connsiteX21-483" fmla="*/ 653528 w 1305333"/>
                <a:gd name="connsiteY21-484" fmla="*/ 0 h 1424419"/>
                <a:gd name="connsiteX0-485" fmla="*/ 653528 w 1305333"/>
                <a:gd name="connsiteY0-486" fmla="*/ 0 h 1424419"/>
                <a:gd name="connsiteX1-487" fmla="*/ 757287 w 1305333"/>
                <a:gd name="connsiteY1-488" fmla="*/ 32444 h 1424419"/>
                <a:gd name="connsiteX2-489" fmla="*/ 1206876 w 1305333"/>
                <a:gd name="connsiteY2-490" fmla="*/ 284945 h 1424419"/>
                <a:gd name="connsiteX3-491" fmla="*/ 1237706 w 1305333"/>
                <a:gd name="connsiteY3-492" fmla="*/ 306775 h 1424419"/>
                <a:gd name="connsiteX4-493" fmla="*/ 1301712 w 1305333"/>
                <a:gd name="connsiteY4-494" fmla="*/ 442384 h 1424419"/>
                <a:gd name="connsiteX5-495" fmla="*/ 1303099 w 1305333"/>
                <a:gd name="connsiteY5-496" fmla="*/ 495558 h 1424419"/>
                <a:gd name="connsiteX6-497" fmla="*/ 1303099 w 1305333"/>
                <a:gd name="connsiteY6-498" fmla="*/ 952393 h 1424419"/>
                <a:gd name="connsiteX7-499" fmla="*/ 1305306 w 1305333"/>
                <a:gd name="connsiteY7-500" fmla="*/ 990115 h 1424419"/>
                <a:gd name="connsiteX8-501" fmla="*/ 1236006 w 1305333"/>
                <a:gd name="connsiteY8-502" fmla="*/ 1160932 h 1424419"/>
                <a:gd name="connsiteX9-503" fmla="*/ 1172881 w 1305333"/>
                <a:gd name="connsiteY9-504" fmla="*/ 1179342 h 1424419"/>
                <a:gd name="connsiteX10-505" fmla="*/ 792288 w 1305333"/>
                <a:gd name="connsiteY10-506" fmla="*/ 1385653 h 1424419"/>
                <a:gd name="connsiteX11-507" fmla="*/ 522686 w 1305333"/>
                <a:gd name="connsiteY11-508" fmla="*/ 1384922 h 1424419"/>
                <a:gd name="connsiteX12-509" fmla="*/ 80344 w 1305333"/>
                <a:gd name="connsiteY12-510" fmla="*/ 1139323 h 1424419"/>
                <a:gd name="connsiteX13-511" fmla="*/ 68397 w 1305333"/>
                <a:gd name="connsiteY13-512" fmla="*/ 1130059 h 1424419"/>
                <a:gd name="connsiteX14-513" fmla="*/ 667 w 1305333"/>
                <a:gd name="connsiteY14-514" fmla="*/ 999105 h 1424419"/>
                <a:gd name="connsiteX15-515" fmla="*/ 0 w 1305333"/>
                <a:gd name="connsiteY15-516" fmla="*/ 972364 h 1424419"/>
                <a:gd name="connsiteX16-517" fmla="*/ 2496 w 1305333"/>
                <a:gd name="connsiteY16-518" fmla="*/ 463106 h 1424419"/>
                <a:gd name="connsiteX17-519" fmla="*/ 2458 w 1305333"/>
                <a:gd name="connsiteY17-520" fmla="*/ 429563 h 1424419"/>
                <a:gd name="connsiteX18-521" fmla="*/ 75248 w 1305333"/>
                <a:gd name="connsiteY18-522" fmla="*/ 303202 h 1424419"/>
                <a:gd name="connsiteX19-523" fmla="*/ 106293 w 1305333"/>
                <a:gd name="connsiteY19-524" fmla="*/ 282597 h 1424419"/>
                <a:gd name="connsiteX20-525" fmla="*/ 541533 w 1305333"/>
                <a:gd name="connsiteY20-526" fmla="*/ 38110 h 1424419"/>
                <a:gd name="connsiteX21-527" fmla="*/ 653528 w 1305333"/>
                <a:gd name="connsiteY21-528" fmla="*/ 0 h 1424419"/>
                <a:gd name="connsiteX0-529" fmla="*/ 653528 w 1313169"/>
                <a:gd name="connsiteY0-530" fmla="*/ 0 h 1424419"/>
                <a:gd name="connsiteX1-531" fmla="*/ 757287 w 1313169"/>
                <a:gd name="connsiteY1-532" fmla="*/ 32444 h 1424419"/>
                <a:gd name="connsiteX2-533" fmla="*/ 1206876 w 1313169"/>
                <a:gd name="connsiteY2-534" fmla="*/ 284945 h 1424419"/>
                <a:gd name="connsiteX3-535" fmla="*/ 1237706 w 1313169"/>
                <a:gd name="connsiteY3-536" fmla="*/ 306775 h 1424419"/>
                <a:gd name="connsiteX4-537" fmla="*/ 1301712 w 1313169"/>
                <a:gd name="connsiteY4-538" fmla="*/ 442384 h 1424419"/>
                <a:gd name="connsiteX5-539" fmla="*/ 1303099 w 1313169"/>
                <a:gd name="connsiteY5-540" fmla="*/ 495558 h 1424419"/>
                <a:gd name="connsiteX6-541" fmla="*/ 1303099 w 1313169"/>
                <a:gd name="connsiteY6-542" fmla="*/ 952393 h 1424419"/>
                <a:gd name="connsiteX7-543" fmla="*/ 1305306 w 1313169"/>
                <a:gd name="connsiteY7-544" fmla="*/ 990115 h 1424419"/>
                <a:gd name="connsiteX8-545" fmla="*/ 1271352 w 1313169"/>
                <a:gd name="connsiteY8-546" fmla="*/ 1142552 h 1424419"/>
                <a:gd name="connsiteX9-547" fmla="*/ 1172881 w 1313169"/>
                <a:gd name="connsiteY9-548" fmla="*/ 1179342 h 1424419"/>
                <a:gd name="connsiteX10-549" fmla="*/ 792288 w 1313169"/>
                <a:gd name="connsiteY10-550" fmla="*/ 1385653 h 1424419"/>
                <a:gd name="connsiteX11-551" fmla="*/ 522686 w 1313169"/>
                <a:gd name="connsiteY11-552" fmla="*/ 1384922 h 1424419"/>
                <a:gd name="connsiteX12-553" fmla="*/ 80344 w 1313169"/>
                <a:gd name="connsiteY12-554" fmla="*/ 1139323 h 1424419"/>
                <a:gd name="connsiteX13-555" fmla="*/ 68397 w 1313169"/>
                <a:gd name="connsiteY13-556" fmla="*/ 1130059 h 1424419"/>
                <a:gd name="connsiteX14-557" fmla="*/ 667 w 1313169"/>
                <a:gd name="connsiteY14-558" fmla="*/ 999105 h 1424419"/>
                <a:gd name="connsiteX15-559" fmla="*/ 0 w 1313169"/>
                <a:gd name="connsiteY15-560" fmla="*/ 972364 h 1424419"/>
                <a:gd name="connsiteX16-561" fmla="*/ 2496 w 1313169"/>
                <a:gd name="connsiteY16-562" fmla="*/ 463106 h 1424419"/>
                <a:gd name="connsiteX17-563" fmla="*/ 2458 w 1313169"/>
                <a:gd name="connsiteY17-564" fmla="*/ 429563 h 1424419"/>
                <a:gd name="connsiteX18-565" fmla="*/ 75248 w 1313169"/>
                <a:gd name="connsiteY18-566" fmla="*/ 303202 h 1424419"/>
                <a:gd name="connsiteX19-567" fmla="*/ 106293 w 1313169"/>
                <a:gd name="connsiteY19-568" fmla="*/ 282597 h 1424419"/>
                <a:gd name="connsiteX20-569" fmla="*/ 541533 w 1313169"/>
                <a:gd name="connsiteY20-570" fmla="*/ 38110 h 1424419"/>
                <a:gd name="connsiteX21-571" fmla="*/ 653528 w 1313169"/>
                <a:gd name="connsiteY21-572" fmla="*/ 0 h 1424419"/>
                <a:gd name="connsiteX0-573" fmla="*/ 653528 w 1306267"/>
                <a:gd name="connsiteY0-574" fmla="*/ 0 h 1424419"/>
                <a:gd name="connsiteX1-575" fmla="*/ 757287 w 1306267"/>
                <a:gd name="connsiteY1-576" fmla="*/ 32444 h 1424419"/>
                <a:gd name="connsiteX2-577" fmla="*/ 1206876 w 1306267"/>
                <a:gd name="connsiteY2-578" fmla="*/ 284945 h 1424419"/>
                <a:gd name="connsiteX3-579" fmla="*/ 1237706 w 1306267"/>
                <a:gd name="connsiteY3-580" fmla="*/ 306775 h 1424419"/>
                <a:gd name="connsiteX4-581" fmla="*/ 1301712 w 1306267"/>
                <a:gd name="connsiteY4-582" fmla="*/ 442384 h 1424419"/>
                <a:gd name="connsiteX5-583" fmla="*/ 1303099 w 1306267"/>
                <a:gd name="connsiteY5-584" fmla="*/ 495558 h 1424419"/>
                <a:gd name="connsiteX6-585" fmla="*/ 1303099 w 1306267"/>
                <a:gd name="connsiteY6-586" fmla="*/ 952393 h 1424419"/>
                <a:gd name="connsiteX7-587" fmla="*/ 1305306 w 1306267"/>
                <a:gd name="connsiteY7-588" fmla="*/ 990115 h 1424419"/>
                <a:gd name="connsiteX8-589" fmla="*/ 1255800 w 1306267"/>
                <a:gd name="connsiteY8-590" fmla="*/ 1142552 h 1424419"/>
                <a:gd name="connsiteX9-591" fmla="*/ 1172881 w 1306267"/>
                <a:gd name="connsiteY9-592" fmla="*/ 1179342 h 1424419"/>
                <a:gd name="connsiteX10-593" fmla="*/ 792288 w 1306267"/>
                <a:gd name="connsiteY10-594" fmla="*/ 1385653 h 1424419"/>
                <a:gd name="connsiteX11-595" fmla="*/ 522686 w 1306267"/>
                <a:gd name="connsiteY11-596" fmla="*/ 1384922 h 1424419"/>
                <a:gd name="connsiteX12-597" fmla="*/ 80344 w 1306267"/>
                <a:gd name="connsiteY12-598" fmla="*/ 1139323 h 1424419"/>
                <a:gd name="connsiteX13-599" fmla="*/ 68397 w 1306267"/>
                <a:gd name="connsiteY13-600" fmla="*/ 1130059 h 1424419"/>
                <a:gd name="connsiteX14-601" fmla="*/ 667 w 1306267"/>
                <a:gd name="connsiteY14-602" fmla="*/ 999105 h 1424419"/>
                <a:gd name="connsiteX15-603" fmla="*/ 0 w 1306267"/>
                <a:gd name="connsiteY15-604" fmla="*/ 972364 h 1424419"/>
                <a:gd name="connsiteX16-605" fmla="*/ 2496 w 1306267"/>
                <a:gd name="connsiteY16-606" fmla="*/ 463106 h 1424419"/>
                <a:gd name="connsiteX17-607" fmla="*/ 2458 w 1306267"/>
                <a:gd name="connsiteY17-608" fmla="*/ 429563 h 1424419"/>
                <a:gd name="connsiteX18-609" fmla="*/ 75248 w 1306267"/>
                <a:gd name="connsiteY18-610" fmla="*/ 303202 h 1424419"/>
                <a:gd name="connsiteX19-611" fmla="*/ 106293 w 1306267"/>
                <a:gd name="connsiteY19-612" fmla="*/ 282597 h 1424419"/>
                <a:gd name="connsiteX20-613" fmla="*/ 541533 w 1306267"/>
                <a:gd name="connsiteY20-614" fmla="*/ 38110 h 1424419"/>
                <a:gd name="connsiteX21-615" fmla="*/ 653528 w 1306267"/>
                <a:gd name="connsiteY21-616" fmla="*/ 0 h 1424419"/>
                <a:gd name="connsiteX0-617" fmla="*/ 653528 w 1306267"/>
                <a:gd name="connsiteY0-618" fmla="*/ 0 h 1424419"/>
                <a:gd name="connsiteX1-619" fmla="*/ 757287 w 1306267"/>
                <a:gd name="connsiteY1-620" fmla="*/ 32444 h 1424419"/>
                <a:gd name="connsiteX2-621" fmla="*/ 1206876 w 1306267"/>
                <a:gd name="connsiteY2-622" fmla="*/ 284945 h 1424419"/>
                <a:gd name="connsiteX3-623" fmla="*/ 1237706 w 1306267"/>
                <a:gd name="connsiteY3-624" fmla="*/ 306775 h 1424419"/>
                <a:gd name="connsiteX4-625" fmla="*/ 1301712 w 1306267"/>
                <a:gd name="connsiteY4-626" fmla="*/ 442384 h 1424419"/>
                <a:gd name="connsiteX5-627" fmla="*/ 1303099 w 1306267"/>
                <a:gd name="connsiteY5-628" fmla="*/ 495558 h 1424419"/>
                <a:gd name="connsiteX6-629" fmla="*/ 1303099 w 1306267"/>
                <a:gd name="connsiteY6-630" fmla="*/ 952393 h 1424419"/>
                <a:gd name="connsiteX7-631" fmla="*/ 1305306 w 1306267"/>
                <a:gd name="connsiteY7-632" fmla="*/ 990115 h 1424419"/>
                <a:gd name="connsiteX8-633" fmla="*/ 1255800 w 1306267"/>
                <a:gd name="connsiteY8-634" fmla="*/ 1142552 h 1424419"/>
                <a:gd name="connsiteX9-635" fmla="*/ 1172881 w 1306267"/>
                <a:gd name="connsiteY9-636" fmla="*/ 1179342 h 1424419"/>
                <a:gd name="connsiteX10-637" fmla="*/ 792288 w 1306267"/>
                <a:gd name="connsiteY10-638" fmla="*/ 1385653 h 1424419"/>
                <a:gd name="connsiteX11-639" fmla="*/ 522686 w 1306267"/>
                <a:gd name="connsiteY11-640" fmla="*/ 1384922 h 1424419"/>
                <a:gd name="connsiteX12-641" fmla="*/ 80344 w 1306267"/>
                <a:gd name="connsiteY12-642" fmla="*/ 1139323 h 1424419"/>
                <a:gd name="connsiteX13-643" fmla="*/ 61328 w 1306267"/>
                <a:gd name="connsiteY13-644" fmla="*/ 1127231 h 1424419"/>
                <a:gd name="connsiteX14-645" fmla="*/ 667 w 1306267"/>
                <a:gd name="connsiteY14-646" fmla="*/ 999105 h 1424419"/>
                <a:gd name="connsiteX15-647" fmla="*/ 0 w 1306267"/>
                <a:gd name="connsiteY15-648" fmla="*/ 972364 h 1424419"/>
                <a:gd name="connsiteX16-649" fmla="*/ 2496 w 1306267"/>
                <a:gd name="connsiteY16-650" fmla="*/ 463106 h 1424419"/>
                <a:gd name="connsiteX17-651" fmla="*/ 2458 w 1306267"/>
                <a:gd name="connsiteY17-652" fmla="*/ 429563 h 1424419"/>
                <a:gd name="connsiteX18-653" fmla="*/ 75248 w 1306267"/>
                <a:gd name="connsiteY18-654" fmla="*/ 303202 h 1424419"/>
                <a:gd name="connsiteX19-655" fmla="*/ 106293 w 1306267"/>
                <a:gd name="connsiteY19-656" fmla="*/ 282597 h 1424419"/>
                <a:gd name="connsiteX20-657" fmla="*/ 541533 w 1306267"/>
                <a:gd name="connsiteY20-658" fmla="*/ 38110 h 1424419"/>
                <a:gd name="connsiteX21-659" fmla="*/ 653528 w 1306267"/>
                <a:gd name="connsiteY21-660" fmla="*/ 0 h 1424419"/>
                <a:gd name="connsiteX0-661" fmla="*/ 653528 w 1306267"/>
                <a:gd name="connsiteY0-662" fmla="*/ 0 h 1424419"/>
                <a:gd name="connsiteX1-663" fmla="*/ 757287 w 1306267"/>
                <a:gd name="connsiteY1-664" fmla="*/ 32444 h 1424419"/>
                <a:gd name="connsiteX2-665" fmla="*/ 1206876 w 1306267"/>
                <a:gd name="connsiteY2-666" fmla="*/ 284945 h 1424419"/>
                <a:gd name="connsiteX3-667" fmla="*/ 1237706 w 1306267"/>
                <a:gd name="connsiteY3-668" fmla="*/ 306775 h 1424419"/>
                <a:gd name="connsiteX4-669" fmla="*/ 1301712 w 1306267"/>
                <a:gd name="connsiteY4-670" fmla="*/ 442384 h 1424419"/>
                <a:gd name="connsiteX5-671" fmla="*/ 1303099 w 1306267"/>
                <a:gd name="connsiteY5-672" fmla="*/ 495558 h 1424419"/>
                <a:gd name="connsiteX6-673" fmla="*/ 1303099 w 1306267"/>
                <a:gd name="connsiteY6-674" fmla="*/ 952393 h 1424419"/>
                <a:gd name="connsiteX7-675" fmla="*/ 1305306 w 1306267"/>
                <a:gd name="connsiteY7-676" fmla="*/ 990115 h 1424419"/>
                <a:gd name="connsiteX8-677" fmla="*/ 1255800 w 1306267"/>
                <a:gd name="connsiteY8-678" fmla="*/ 1142552 h 1424419"/>
                <a:gd name="connsiteX9-679" fmla="*/ 1172881 w 1306267"/>
                <a:gd name="connsiteY9-680" fmla="*/ 1179342 h 1424419"/>
                <a:gd name="connsiteX10-681" fmla="*/ 792288 w 1306267"/>
                <a:gd name="connsiteY10-682" fmla="*/ 1385653 h 1424419"/>
                <a:gd name="connsiteX11-683" fmla="*/ 522686 w 1306267"/>
                <a:gd name="connsiteY11-684" fmla="*/ 1384922 h 1424419"/>
                <a:gd name="connsiteX12-685" fmla="*/ 80344 w 1306267"/>
                <a:gd name="connsiteY12-686" fmla="*/ 1139323 h 1424419"/>
                <a:gd name="connsiteX13-687" fmla="*/ 61328 w 1306267"/>
                <a:gd name="connsiteY13-688" fmla="*/ 1127231 h 1424419"/>
                <a:gd name="connsiteX14-689" fmla="*/ 667 w 1306267"/>
                <a:gd name="connsiteY14-690" fmla="*/ 999105 h 1424419"/>
                <a:gd name="connsiteX15-691" fmla="*/ 0 w 1306267"/>
                <a:gd name="connsiteY15-692" fmla="*/ 972364 h 1424419"/>
                <a:gd name="connsiteX16-693" fmla="*/ 2496 w 1306267"/>
                <a:gd name="connsiteY16-694" fmla="*/ 463106 h 1424419"/>
                <a:gd name="connsiteX17-695" fmla="*/ 2458 w 1306267"/>
                <a:gd name="connsiteY17-696" fmla="*/ 429563 h 1424419"/>
                <a:gd name="connsiteX18-697" fmla="*/ 75248 w 1306267"/>
                <a:gd name="connsiteY18-698" fmla="*/ 303202 h 1424419"/>
                <a:gd name="connsiteX19-699" fmla="*/ 106293 w 1306267"/>
                <a:gd name="connsiteY19-700" fmla="*/ 282597 h 1424419"/>
                <a:gd name="connsiteX20-701" fmla="*/ 541533 w 1306267"/>
                <a:gd name="connsiteY20-702" fmla="*/ 38110 h 1424419"/>
                <a:gd name="connsiteX21-703" fmla="*/ 653528 w 1306267"/>
                <a:gd name="connsiteY21-704" fmla="*/ 0 h 1424419"/>
                <a:gd name="connsiteX0-705" fmla="*/ 653528 w 1306267"/>
                <a:gd name="connsiteY0-706" fmla="*/ 0 h 1424419"/>
                <a:gd name="connsiteX1-707" fmla="*/ 757287 w 1306267"/>
                <a:gd name="connsiteY1-708" fmla="*/ 32444 h 1424419"/>
                <a:gd name="connsiteX2-709" fmla="*/ 1206876 w 1306267"/>
                <a:gd name="connsiteY2-710" fmla="*/ 284945 h 1424419"/>
                <a:gd name="connsiteX3-711" fmla="*/ 1237706 w 1306267"/>
                <a:gd name="connsiteY3-712" fmla="*/ 306775 h 1424419"/>
                <a:gd name="connsiteX4-713" fmla="*/ 1301712 w 1306267"/>
                <a:gd name="connsiteY4-714" fmla="*/ 442384 h 1424419"/>
                <a:gd name="connsiteX5-715" fmla="*/ 1303099 w 1306267"/>
                <a:gd name="connsiteY5-716" fmla="*/ 495558 h 1424419"/>
                <a:gd name="connsiteX6-717" fmla="*/ 1303099 w 1306267"/>
                <a:gd name="connsiteY6-718" fmla="*/ 952393 h 1424419"/>
                <a:gd name="connsiteX7-719" fmla="*/ 1305306 w 1306267"/>
                <a:gd name="connsiteY7-720" fmla="*/ 990115 h 1424419"/>
                <a:gd name="connsiteX8-721" fmla="*/ 1255800 w 1306267"/>
                <a:gd name="connsiteY8-722" fmla="*/ 1142552 h 1424419"/>
                <a:gd name="connsiteX9-723" fmla="*/ 1172881 w 1306267"/>
                <a:gd name="connsiteY9-724" fmla="*/ 1179342 h 1424419"/>
                <a:gd name="connsiteX10-725" fmla="*/ 792288 w 1306267"/>
                <a:gd name="connsiteY10-726" fmla="*/ 1385653 h 1424419"/>
                <a:gd name="connsiteX11-727" fmla="*/ 522686 w 1306267"/>
                <a:gd name="connsiteY11-728" fmla="*/ 1384922 h 1424419"/>
                <a:gd name="connsiteX12-729" fmla="*/ 90241 w 1306267"/>
                <a:gd name="connsiteY12-730" fmla="*/ 1150634 h 1424419"/>
                <a:gd name="connsiteX13-731" fmla="*/ 61328 w 1306267"/>
                <a:gd name="connsiteY13-732" fmla="*/ 1127231 h 1424419"/>
                <a:gd name="connsiteX14-733" fmla="*/ 667 w 1306267"/>
                <a:gd name="connsiteY14-734" fmla="*/ 999105 h 1424419"/>
                <a:gd name="connsiteX15-735" fmla="*/ 0 w 1306267"/>
                <a:gd name="connsiteY15-736" fmla="*/ 972364 h 1424419"/>
                <a:gd name="connsiteX16-737" fmla="*/ 2496 w 1306267"/>
                <a:gd name="connsiteY16-738" fmla="*/ 463106 h 1424419"/>
                <a:gd name="connsiteX17-739" fmla="*/ 2458 w 1306267"/>
                <a:gd name="connsiteY17-740" fmla="*/ 429563 h 1424419"/>
                <a:gd name="connsiteX18-741" fmla="*/ 75248 w 1306267"/>
                <a:gd name="connsiteY18-742" fmla="*/ 303202 h 1424419"/>
                <a:gd name="connsiteX19-743" fmla="*/ 106293 w 1306267"/>
                <a:gd name="connsiteY19-744" fmla="*/ 282597 h 1424419"/>
                <a:gd name="connsiteX20-745" fmla="*/ 541533 w 1306267"/>
                <a:gd name="connsiteY20-746" fmla="*/ 38110 h 1424419"/>
                <a:gd name="connsiteX21-747" fmla="*/ 653528 w 1306267"/>
                <a:gd name="connsiteY21-748" fmla="*/ 0 h 1424419"/>
                <a:gd name="connsiteX0-749" fmla="*/ 653528 w 1306267"/>
                <a:gd name="connsiteY0-750" fmla="*/ 0 h 1424419"/>
                <a:gd name="connsiteX1-751" fmla="*/ 757287 w 1306267"/>
                <a:gd name="connsiteY1-752" fmla="*/ 32444 h 1424419"/>
                <a:gd name="connsiteX2-753" fmla="*/ 1206876 w 1306267"/>
                <a:gd name="connsiteY2-754" fmla="*/ 284945 h 1424419"/>
                <a:gd name="connsiteX3-755" fmla="*/ 1237706 w 1306267"/>
                <a:gd name="connsiteY3-756" fmla="*/ 306775 h 1424419"/>
                <a:gd name="connsiteX4-757" fmla="*/ 1301712 w 1306267"/>
                <a:gd name="connsiteY4-758" fmla="*/ 442384 h 1424419"/>
                <a:gd name="connsiteX5-759" fmla="*/ 1303099 w 1306267"/>
                <a:gd name="connsiteY5-760" fmla="*/ 495558 h 1424419"/>
                <a:gd name="connsiteX6-761" fmla="*/ 1303099 w 1306267"/>
                <a:gd name="connsiteY6-762" fmla="*/ 952393 h 1424419"/>
                <a:gd name="connsiteX7-763" fmla="*/ 1305306 w 1306267"/>
                <a:gd name="connsiteY7-764" fmla="*/ 990115 h 1424419"/>
                <a:gd name="connsiteX8-765" fmla="*/ 1255800 w 1306267"/>
                <a:gd name="connsiteY8-766" fmla="*/ 1142552 h 1424419"/>
                <a:gd name="connsiteX9-767" fmla="*/ 1172881 w 1306267"/>
                <a:gd name="connsiteY9-768" fmla="*/ 1179342 h 1424419"/>
                <a:gd name="connsiteX10-769" fmla="*/ 792288 w 1306267"/>
                <a:gd name="connsiteY10-770" fmla="*/ 1385653 h 1424419"/>
                <a:gd name="connsiteX11-771" fmla="*/ 522686 w 1306267"/>
                <a:gd name="connsiteY11-772" fmla="*/ 1384922 h 1424419"/>
                <a:gd name="connsiteX12-773" fmla="*/ 90241 w 1306267"/>
                <a:gd name="connsiteY12-774" fmla="*/ 1150634 h 1424419"/>
                <a:gd name="connsiteX13-775" fmla="*/ 61328 w 1306267"/>
                <a:gd name="connsiteY13-776" fmla="*/ 1127231 h 1424419"/>
                <a:gd name="connsiteX14-777" fmla="*/ 667 w 1306267"/>
                <a:gd name="connsiteY14-778" fmla="*/ 999105 h 1424419"/>
                <a:gd name="connsiteX15-779" fmla="*/ 0 w 1306267"/>
                <a:gd name="connsiteY15-780" fmla="*/ 972364 h 1424419"/>
                <a:gd name="connsiteX16-781" fmla="*/ 2496 w 1306267"/>
                <a:gd name="connsiteY16-782" fmla="*/ 463106 h 1424419"/>
                <a:gd name="connsiteX17-783" fmla="*/ 2458 w 1306267"/>
                <a:gd name="connsiteY17-784" fmla="*/ 429563 h 1424419"/>
                <a:gd name="connsiteX18-785" fmla="*/ 75248 w 1306267"/>
                <a:gd name="connsiteY18-786" fmla="*/ 303202 h 1424419"/>
                <a:gd name="connsiteX19-787" fmla="*/ 106293 w 1306267"/>
                <a:gd name="connsiteY19-788" fmla="*/ 282597 h 1424419"/>
                <a:gd name="connsiteX20-789" fmla="*/ 541533 w 1306267"/>
                <a:gd name="connsiteY20-790" fmla="*/ 38110 h 1424419"/>
                <a:gd name="connsiteX21-791" fmla="*/ 653528 w 1306267"/>
                <a:gd name="connsiteY21-792" fmla="*/ 0 h 1424419"/>
                <a:gd name="connsiteX0-793" fmla="*/ 653528 w 1306267"/>
                <a:gd name="connsiteY0-794" fmla="*/ 0 h 1424419"/>
                <a:gd name="connsiteX1-795" fmla="*/ 757287 w 1306267"/>
                <a:gd name="connsiteY1-796" fmla="*/ 32444 h 1424419"/>
                <a:gd name="connsiteX2-797" fmla="*/ 1206876 w 1306267"/>
                <a:gd name="connsiteY2-798" fmla="*/ 284945 h 1424419"/>
                <a:gd name="connsiteX3-799" fmla="*/ 1237706 w 1306267"/>
                <a:gd name="connsiteY3-800" fmla="*/ 306775 h 1424419"/>
                <a:gd name="connsiteX4-801" fmla="*/ 1301712 w 1306267"/>
                <a:gd name="connsiteY4-802" fmla="*/ 442384 h 1424419"/>
                <a:gd name="connsiteX5-803" fmla="*/ 1303099 w 1306267"/>
                <a:gd name="connsiteY5-804" fmla="*/ 495558 h 1424419"/>
                <a:gd name="connsiteX6-805" fmla="*/ 1303099 w 1306267"/>
                <a:gd name="connsiteY6-806" fmla="*/ 952393 h 1424419"/>
                <a:gd name="connsiteX7-807" fmla="*/ 1305306 w 1306267"/>
                <a:gd name="connsiteY7-808" fmla="*/ 990115 h 1424419"/>
                <a:gd name="connsiteX8-809" fmla="*/ 1255800 w 1306267"/>
                <a:gd name="connsiteY8-810" fmla="*/ 1142552 h 1424419"/>
                <a:gd name="connsiteX9-811" fmla="*/ 1172881 w 1306267"/>
                <a:gd name="connsiteY9-812" fmla="*/ 1179342 h 1424419"/>
                <a:gd name="connsiteX10-813" fmla="*/ 792288 w 1306267"/>
                <a:gd name="connsiteY10-814" fmla="*/ 1385653 h 1424419"/>
                <a:gd name="connsiteX11-815" fmla="*/ 522686 w 1306267"/>
                <a:gd name="connsiteY11-816" fmla="*/ 1384922 h 1424419"/>
                <a:gd name="connsiteX12-817" fmla="*/ 90241 w 1306267"/>
                <a:gd name="connsiteY12-818" fmla="*/ 1150634 h 1424419"/>
                <a:gd name="connsiteX13-819" fmla="*/ 61328 w 1306267"/>
                <a:gd name="connsiteY13-820" fmla="*/ 1127231 h 1424419"/>
                <a:gd name="connsiteX14-821" fmla="*/ 667 w 1306267"/>
                <a:gd name="connsiteY14-822" fmla="*/ 999105 h 1424419"/>
                <a:gd name="connsiteX15-823" fmla="*/ 0 w 1306267"/>
                <a:gd name="connsiteY15-824" fmla="*/ 972364 h 1424419"/>
                <a:gd name="connsiteX16-825" fmla="*/ 2496 w 1306267"/>
                <a:gd name="connsiteY16-826" fmla="*/ 463106 h 1424419"/>
                <a:gd name="connsiteX17-827" fmla="*/ 2458 w 1306267"/>
                <a:gd name="connsiteY17-828" fmla="*/ 429563 h 1424419"/>
                <a:gd name="connsiteX18-829" fmla="*/ 75248 w 1306267"/>
                <a:gd name="connsiteY18-830" fmla="*/ 303202 h 1424419"/>
                <a:gd name="connsiteX19-831" fmla="*/ 106293 w 1306267"/>
                <a:gd name="connsiteY19-832" fmla="*/ 282597 h 1424419"/>
                <a:gd name="connsiteX20-833" fmla="*/ 541533 w 1306267"/>
                <a:gd name="connsiteY20-834" fmla="*/ 38110 h 1424419"/>
                <a:gd name="connsiteX21-835" fmla="*/ 653528 w 1306267"/>
                <a:gd name="connsiteY21-836" fmla="*/ 0 h 1424419"/>
                <a:gd name="connsiteX0-837" fmla="*/ 653528 w 1306267"/>
                <a:gd name="connsiteY0-838" fmla="*/ 0 h 1424419"/>
                <a:gd name="connsiteX1-839" fmla="*/ 757287 w 1306267"/>
                <a:gd name="connsiteY1-840" fmla="*/ 32444 h 1424419"/>
                <a:gd name="connsiteX2-841" fmla="*/ 1206876 w 1306267"/>
                <a:gd name="connsiteY2-842" fmla="*/ 284945 h 1424419"/>
                <a:gd name="connsiteX3-843" fmla="*/ 1237706 w 1306267"/>
                <a:gd name="connsiteY3-844" fmla="*/ 306775 h 1424419"/>
                <a:gd name="connsiteX4-845" fmla="*/ 1301712 w 1306267"/>
                <a:gd name="connsiteY4-846" fmla="*/ 442384 h 1424419"/>
                <a:gd name="connsiteX5-847" fmla="*/ 1303099 w 1306267"/>
                <a:gd name="connsiteY5-848" fmla="*/ 495558 h 1424419"/>
                <a:gd name="connsiteX6-849" fmla="*/ 1303099 w 1306267"/>
                <a:gd name="connsiteY6-850" fmla="*/ 952393 h 1424419"/>
                <a:gd name="connsiteX7-851" fmla="*/ 1305306 w 1306267"/>
                <a:gd name="connsiteY7-852" fmla="*/ 990115 h 1424419"/>
                <a:gd name="connsiteX8-853" fmla="*/ 1255800 w 1306267"/>
                <a:gd name="connsiteY8-854" fmla="*/ 1142552 h 1424419"/>
                <a:gd name="connsiteX9-855" fmla="*/ 1172881 w 1306267"/>
                <a:gd name="connsiteY9-856" fmla="*/ 1179342 h 1424419"/>
                <a:gd name="connsiteX10-857" fmla="*/ 792288 w 1306267"/>
                <a:gd name="connsiteY10-858" fmla="*/ 1385653 h 1424419"/>
                <a:gd name="connsiteX11-859" fmla="*/ 522686 w 1306267"/>
                <a:gd name="connsiteY11-860" fmla="*/ 1384922 h 1424419"/>
                <a:gd name="connsiteX12-861" fmla="*/ 90241 w 1306267"/>
                <a:gd name="connsiteY12-862" fmla="*/ 1150634 h 1424419"/>
                <a:gd name="connsiteX13-863" fmla="*/ 61328 w 1306267"/>
                <a:gd name="connsiteY13-864" fmla="*/ 1127231 h 1424419"/>
                <a:gd name="connsiteX14-865" fmla="*/ 667 w 1306267"/>
                <a:gd name="connsiteY14-866" fmla="*/ 999105 h 1424419"/>
                <a:gd name="connsiteX15-867" fmla="*/ 0 w 1306267"/>
                <a:gd name="connsiteY15-868" fmla="*/ 972364 h 1424419"/>
                <a:gd name="connsiteX16-869" fmla="*/ 2496 w 1306267"/>
                <a:gd name="connsiteY16-870" fmla="*/ 463106 h 1424419"/>
                <a:gd name="connsiteX17-871" fmla="*/ 2458 w 1306267"/>
                <a:gd name="connsiteY17-872" fmla="*/ 429563 h 1424419"/>
                <a:gd name="connsiteX18-873" fmla="*/ 75248 w 1306267"/>
                <a:gd name="connsiteY18-874" fmla="*/ 303202 h 1424419"/>
                <a:gd name="connsiteX19-875" fmla="*/ 106293 w 1306267"/>
                <a:gd name="connsiteY19-876" fmla="*/ 282597 h 1424419"/>
                <a:gd name="connsiteX20-877" fmla="*/ 541533 w 1306267"/>
                <a:gd name="connsiteY20-878" fmla="*/ 38110 h 1424419"/>
                <a:gd name="connsiteX21-879" fmla="*/ 653528 w 1306267"/>
                <a:gd name="connsiteY21-880" fmla="*/ 0 h 1424419"/>
                <a:gd name="connsiteX0-881" fmla="*/ 653528 w 1306267"/>
                <a:gd name="connsiteY0-882" fmla="*/ 0 h 1424419"/>
                <a:gd name="connsiteX1-883" fmla="*/ 757287 w 1306267"/>
                <a:gd name="connsiteY1-884" fmla="*/ 32444 h 1424419"/>
                <a:gd name="connsiteX2-885" fmla="*/ 1206876 w 1306267"/>
                <a:gd name="connsiteY2-886" fmla="*/ 284945 h 1424419"/>
                <a:gd name="connsiteX3-887" fmla="*/ 1237706 w 1306267"/>
                <a:gd name="connsiteY3-888" fmla="*/ 306775 h 1424419"/>
                <a:gd name="connsiteX4-889" fmla="*/ 1301712 w 1306267"/>
                <a:gd name="connsiteY4-890" fmla="*/ 442384 h 1424419"/>
                <a:gd name="connsiteX5-891" fmla="*/ 1303099 w 1306267"/>
                <a:gd name="connsiteY5-892" fmla="*/ 495558 h 1424419"/>
                <a:gd name="connsiteX6-893" fmla="*/ 1303099 w 1306267"/>
                <a:gd name="connsiteY6-894" fmla="*/ 952393 h 1424419"/>
                <a:gd name="connsiteX7-895" fmla="*/ 1305306 w 1306267"/>
                <a:gd name="connsiteY7-896" fmla="*/ 990115 h 1424419"/>
                <a:gd name="connsiteX8-897" fmla="*/ 1255800 w 1306267"/>
                <a:gd name="connsiteY8-898" fmla="*/ 1142552 h 1424419"/>
                <a:gd name="connsiteX9-899" fmla="*/ 1172881 w 1306267"/>
                <a:gd name="connsiteY9-900" fmla="*/ 1179342 h 1424419"/>
                <a:gd name="connsiteX10-901" fmla="*/ 792288 w 1306267"/>
                <a:gd name="connsiteY10-902" fmla="*/ 1385653 h 1424419"/>
                <a:gd name="connsiteX11-903" fmla="*/ 522686 w 1306267"/>
                <a:gd name="connsiteY11-904" fmla="*/ 1384922 h 1424419"/>
                <a:gd name="connsiteX12-905" fmla="*/ 90241 w 1306267"/>
                <a:gd name="connsiteY12-906" fmla="*/ 1150634 h 1424419"/>
                <a:gd name="connsiteX13-907" fmla="*/ 55672 w 1306267"/>
                <a:gd name="connsiteY13-908" fmla="*/ 1124403 h 1424419"/>
                <a:gd name="connsiteX14-909" fmla="*/ 667 w 1306267"/>
                <a:gd name="connsiteY14-910" fmla="*/ 999105 h 1424419"/>
                <a:gd name="connsiteX15-911" fmla="*/ 0 w 1306267"/>
                <a:gd name="connsiteY15-912" fmla="*/ 972364 h 1424419"/>
                <a:gd name="connsiteX16-913" fmla="*/ 2496 w 1306267"/>
                <a:gd name="connsiteY16-914" fmla="*/ 463106 h 1424419"/>
                <a:gd name="connsiteX17-915" fmla="*/ 2458 w 1306267"/>
                <a:gd name="connsiteY17-916" fmla="*/ 429563 h 1424419"/>
                <a:gd name="connsiteX18-917" fmla="*/ 75248 w 1306267"/>
                <a:gd name="connsiteY18-918" fmla="*/ 303202 h 1424419"/>
                <a:gd name="connsiteX19-919" fmla="*/ 106293 w 1306267"/>
                <a:gd name="connsiteY19-920" fmla="*/ 282597 h 1424419"/>
                <a:gd name="connsiteX20-921" fmla="*/ 541533 w 1306267"/>
                <a:gd name="connsiteY20-922" fmla="*/ 38110 h 1424419"/>
                <a:gd name="connsiteX21-923" fmla="*/ 653528 w 1306267"/>
                <a:gd name="connsiteY21-924" fmla="*/ 0 h 1424419"/>
                <a:gd name="connsiteX0-925" fmla="*/ 653528 w 1306267"/>
                <a:gd name="connsiteY0-926" fmla="*/ 0 h 1424419"/>
                <a:gd name="connsiteX1-927" fmla="*/ 757287 w 1306267"/>
                <a:gd name="connsiteY1-928" fmla="*/ 32444 h 1424419"/>
                <a:gd name="connsiteX2-929" fmla="*/ 1206876 w 1306267"/>
                <a:gd name="connsiteY2-930" fmla="*/ 284945 h 1424419"/>
                <a:gd name="connsiteX3-931" fmla="*/ 1237706 w 1306267"/>
                <a:gd name="connsiteY3-932" fmla="*/ 306775 h 1424419"/>
                <a:gd name="connsiteX4-933" fmla="*/ 1301712 w 1306267"/>
                <a:gd name="connsiteY4-934" fmla="*/ 442384 h 1424419"/>
                <a:gd name="connsiteX5-935" fmla="*/ 1303099 w 1306267"/>
                <a:gd name="connsiteY5-936" fmla="*/ 495558 h 1424419"/>
                <a:gd name="connsiteX6-937" fmla="*/ 1303099 w 1306267"/>
                <a:gd name="connsiteY6-938" fmla="*/ 952393 h 1424419"/>
                <a:gd name="connsiteX7-939" fmla="*/ 1305306 w 1306267"/>
                <a:gd name="connsiteY7-940" fmla="*/ 990115 h 1424419"/>
                <a:gd name="connsiteX8-941" fmla="*/ 1255800 w 1306267"/>
                <a:gd name="connsiteY8-942" fmla="*/ 1142552 h 1424419"/>
                <a:gd name="connsiteX9-943" fmla="*/ 1172881 w 1306267"/>
                <a:gd name="connsiteY9-944" fmla="*/ 1179342 h 1424419"/>
                <a:gd name="connsiteX10-945" fmla="*/ 792288 w 1306267"/>
                <a:gd name="connsiteY10-946" fmla="*/ 1385653 h 1424419"/>
                <a:gd name="connsiteX11-947" fmla="*/ 522686 w 1306267"/>
                <a:gd name="connsiteY11-948" fmla="*/ 1384922 h 1424419"/>
                <a:gd name="connsiteX12-949" fmla="*/ 90241 w 1306267"/>
                <a:gd name="connsiteY12-950" fmla="*/ 1150634 h 1424419"/>
                <a:gd name="connsiteX13-951" fmla="*/ 55672 w 1306267"/>
                <a:gd name="connsiteY13-952" fmla="*/ 1124403 h 1424419"/>
                <a:gd name="connsiteX14-953" fmla="*/ 667 w 1306267"/>
                <a:gd name="connsiteY14-954" fmla="*/ 999105 h 1424419"/>
                <a:gd name="connsiteX15-955" fmla="*/ 0 w 1306267"/>
                <a:gd name="connsiteY15-956" fmla="*/ 972364 h 1424419"/>
                <a:gd name="connsiteX16-957" fmla="*/ 2496 w 1306267"/>
                <a:gd name="connsiteY16-958" fmla="*/ 463106 h 1424419"/>
                <a:gd name="connsiteX17-959" fmla="*/ 2458 w 1306267"/>
                <a:gd name="connsiteY17-960" fmla="*/ 429563 h 1424419"/>
                <a:gd name="connsiteX18-961" fmla="*/ 75248 w 1306267"/>
                <a:gd name="connsiteY18-962" fmla="*/ 303202 h 1424419"/>
                <a:gd name="connsiteX19-963" fmla="*/ 106293 w 1306267"/>
                <a:gd name="connsiteY19-964" fmla="*/ 282597 h 1424419"/>
                <a:gd name="connsiteX20-965" fmla="*/ 541533 w 1306267"/>
                <a:gd name="connsiteY20-966" fmla="*/ 38110 h 1424419"/>
                <a:gd name="connsiteX21-967" fmla="*/ 653528 w 1306267"/>
                <a:gd name="connsiteY21-968" fmla="*/ 0 h 1424419"/>
                <a:gd name="connsiteX0-969" fmla="*/ 653528 w 1306267"/>
                <a:gd name="connsiteY0-970" fmla="*/ 0 h 1424419"/>
                <a:gd name="connsiteX1-971" fmla="*/ 757287 w 1306267"/>
                <a:gd name="connsiteY1-972" fmla="*/ 32444 h 1424419"/>
                <a:gd name="connsiteX2-973" fmla="*/ 1206876 w 1306267"/>
                <a:gd name="connsiteY2-974" fmla="*/ 284945 h 1424419"/>
                <a:gd name="connsiteX3-975" fmla="*/ 1237706 w 1306267"/>
                <a:gd name="connsiteY3-976" fmla="*/ 306775 h 1424419"/>
                <a:gd name="connsiteX4-977" fmla="*/ 1301712 w 1306267"/>
                <a:gd name="connsiteY4-978" fmla="*/ 442384 h 1424419"/>
                <a:gd name="connsiteX5-979" fmla="*/ 1303099 w 1306267"/>
                <a:gd name="connsiteY5-980" fmla="*/ 495558 h 1424419"/>
                <a:gd name="connsiteX6-981" fmla="*/ 1303099 w 1306267"/>
                <a:gd name="connsiteY6-982" fmla="*/ 952393 h 1424419"/>
                <a:gd name="connsiteX7-983" fmla="*/ 1305306 w 1306267"/>
                <a:gd name="connsiteY7-984" fmla="*/ 990115 h 1424419"/>
                <a:gd name="connsiteX8-985" fmla="*/ 1255800 w 1306267"/>
                <a:gd name="connsiteY8-986" fmla="*/ 1142552 h 1424419"/>
                <a:gd name="connsiteX9-987" fmla="*/ 1172881 w 1306267"/>
                <a:gd name="connsiteY9-988" fmla="*/ 1179342 h 1424419"/>
                <a:gd name="connsiteX10-989" fmla="*/ 792288 w 1306267"/>
                <a:gd name="connsiteY10-990" fmla="*/ 1385653 h 1424419"/>
                <a:gd name="connsiteX11-991" fmla="*/ 522686 w 1306267"/>
                <a:gd name="connsiteY11-992" fmla="*/ 1384922 h 1424419"/>
                <a:gd name="connsiteX12-993" fmla="*/ 90241 w 1306267"/>
                <a:gd name="connsiteY12-994" fmla="*/ 1150634 h 1424419"/>
                <a:gd name="connsiteX13-995" fmla="*/ 55672 w 1306267"/>
                <a:gd name="connsiteY13-996" fmla="*/ 1124403 h 1424419"/>
                <a:gd name="connsiteX14-997" fmla="*/ 667 w 1306267"/>
                <a:gd name="connsiteY14-998" fmla="*/ 999105 h 1424419"/>
                <a:gd name="connsiteX15-999" fmla="*/ 0 w 1306267"/>
                <a:gd name="connsiteY15-1000" fmla="*/ 972364 h 1424419"/>
                <a:gd name="connsiteX16-1001" fmla="*/ 2496 w 1306267"/>
                <a:gd name="connsiteY16-1002" fmla="*/ 463106 h 1424419"/>
                <a:gd name="connsiteX17-1003" fmla="*/ 2458 w 1306267"/>
                <a:gd name="connsiteY17-1004" fmla="*/ 429563 h 1424419"/>
                <a:gd name="connsiteX18-1005" fmla="*/ 75248 w 1306267"/>
                <a:gd name="connsiteY18-1006" fmla="*/ 303202 h 1424419"/>
                <a:gd name="connsiteX19-1007" fmla="*/ 106293 w 1306267"/>
                <a:gd name="connsiteY19-1008" fmla="*/ 282597 h 1424419"/>
                <a:gd name="connsiteX20-1009" fmla="*/ 541533 w 1306267"/>
                <a:gd name="connsiteY20-1010" fmla="*/ 38110 h 1424419"/>
                <a:gd name="connsiteX21-1011" fmla="*/ 653528 w 1306267"/>
                <a:gd name="connsiteY21-1012" fmla="*/ 0 h 1424419"/>
                <a:gd name="connsiteX0-1013" fmla="*/ 653528 w 1306267"/>
                <a:gd name="connsiteY0-1014" fmla="*/ 0 h 1424419"/>
                <a:gd name="connsiteX1-1015" fmla="*/ 757287 w 1306267"/>
                <a:gd name="connsiteY1-1016" fmla="*/ 32444 h 1424419"/>
                <a:gd name="connsiteX2-1017" fmla="*/ 1206876 w 1306267"/>
                <a:gd name="connsiteY2-1018" fmla="*/ 284945 h 1424419"/>
                <a:gd name="connsiteX3-1019" fmla="*/ 1237706 w 1306267"/>
                <a:gd name="connsiteY3-1020" fmla="*/ 306775 h 1424419"/>
                <a:gd name="connsiteX4-1021" fmla="*/ 1301712 w 1306267"/>
                <a:gd name="connsiteY4-1022" fmla="*/ 442384 h 1424419"/>
                <a:gd name="connsiteX5-1023" fmla="*/ 1303099 w 1306267"/>
                <a:gd name="connsiteY5-1024" fmla="*/ 495558 h 1424419"/>
                <a:gd name="connsiteX6-1025" fmla="*/ 1303099 w 1306267"/>
                <a:gd name="connsiteY6-1026" fmla="*/ 952393 h 1424419"/>
                <a:gd name="connsiteX7-1027" fmla="*/ 1305306 w 1306267"/>
                <a:gd name="connsiteY7-1028" fmla="*/ 990115 h 1424419"/>
                <a:gd name="connsiteX8-1029" fmla="*/ 1255800 w 1306267"/>
                <a:gd name="connsiteY8-1030" fmla="*/ 1142552 h 1424419"/>
                <a:gd name="connsiteX9-1031" fmla="*/ 1172881 w 1306267"/>
                <a:gd name="connsiteY9-1032" fmla="*/ 1179342 h 1424419"/>
                <a:gd name="connsiteX10-1033" fmla="*/ 792288 w 1306267"/>
                <a:gd name="connsiteY10-1034" fmla="*/ 1385653 h 1424419"/>
                <a:gd name="connsiteX11-1035" fmla="*/ 522686 w 1306267"/>
                <a:gd name="connsiteY11-1036" fmla="*/ 1384922 h 1424419"/>
                <a:gd name="connsiteX12-1037" fmla="*/ 90241 w 1306267"/>
                <a:gd name="connsiteY12-1038" fmla="*/ 1150634 h 1424419"/>
                <a:gd name="connsiteX13-1039" fmla="*/ 55672 w 1306267"/>
                <a:gd name="connsiteY13-1040" fmla="*/ 1124403 h 1424419"/>
                <a:gd name="connsiteX14-1041" fmla="*/ 667 w 1306267"/>
                <a:gd name="connsiteY14-1042" fmla="*/ 999105 h 1424419"/>
                <a:gd name="connsiteX15-1043" fmla="*/ 0 w 1306267"/>
                <a:gd name="connsiteY15-1044" fmla="*/ 972364 h 1424419"/>
                <a:gd name="connsiteX16-1045" fmla="*/ 2496 w 1306267"/>
                <a:gd name="connsiteY16-1046" fmla="*/ 463106 h 1424419"/>
                <a:gd name="connsiteX17-1047" fmla="*/ 2458 w 1306267"/>
                <a:gd name="connsiteY17-1048" fmla="*/ 429563 h 1424419"/>
                <a:gd name="connsiteX18-1049" fmla="*/ 75248 w 1306267"/>
                <a:gd name="connsiteY18-1050" fmla="*/ 303202 h 1424419"/>
                <a:gd name="connsiteX19-1051" fmla="*/ 106293 w 1306267"/>
                <a:gd name="connsiteY19-1052" fmla="*/ 282597 h 1424419"/>
                <a:gd name="connsiteX20-1053" fmla="*/ 541533 w 1306267"/>
                <a:gd name="connsiteY20-1054" fmla="*/ 38110 h 1424419"/>
                <a:gd name="connsiteX21-1055" fmla="*/ 653528 w 1306267"/>
                <a:gd name="connsiteY21-1056" fmla="*/ 0 h 1424419"/>
                <a:gd name="connsiteX0-1057" fmla="*/ 653528 w 1306267"/>
                <a:gd name="connsiteY0-1058" fmla="*/ 0 h 1424419"/>
                <a:gd name="connsiteX1-1059" fmla="*/ 757287 w 1306267"/>
                <a:gd name="connsiteY1-1060" fmla="*/ 32444 h 1424419"/>
                <a:gd name="connsiteX2-1061" fmla="*/ 1206876 w 1306267"/>
                <a:gd name="connsiteY2-1062" fmla="*/ 284945 h 1424419"/>
                <a:gd name="connsiteX3-1063" fmla="*/ 1237706 w 1306267"/>
                <a:gd name="connsiteY3-1064" fmla="*/ 306775 h 1424419"/>
                <a:gd name="connsiteX4-1065" fmla="*/ 1301712 w 1306267"/>
                <a:gd name="connsiteY4-1066" fmla="*/ 442384 h 1424419"/>
                <a:gd name="connsiteX5-1067" fmla="*/ 1303099 w 1306267"/>
                <a:gd name="connsiteY5-1068" fmla="*/ 495558 h 1424419"/>
                <a:gd name="connsiteX6-1069" fmla="*/ 1303099 w 1306267"/>
                <a:gd name="connsiteY6-1070" fmla="*/ 952393 h 1424419"/>
                <a:gd name="connsiteX7-1071" fmla="*/ 1305306 w 1306267"/>
                <a:gd name="connsiteY7-1072" fmla="*/ 990115 h 1424419"/>
                <a:gd name="connsiteX8-1073" fmla="*/ 1255800 w 1306267"/>
                <a:gd name="connsiteY8-1074" fmla="*/ 1142552 h 1424419"/>
                <a:gd name="connsiteX9-1075" fmla="*/ 1172881 w 1306267"/>
                <a:gd name="connsiteY9-1076" fmla="*/ 1179342 h 1424419"/>
                <a:gd name="connsiteX10-1077" fmla="*/ 792288 w 1306267"/>
                <a:gd name="connsiteY10-1078" fmla="*/ 1385653 h 1424419"/>
                <a:gd name="connsiteX11-1079" fmla="*/ 522686 w 1306267"/>
                <a:gd name="connsiteY11-1080" fmla="*/ 1384922 h 1424419"/>
                <a:gd name="connsiteX12-1081" fmla="*/ 90241 w 1306267"/>
                <a:gd name="connsiteY12-1082" fmla="*/ 1150634 h 1424419"/>
                <a:gd name="connsiteX13-1083" fmla="*/ 55672 w 1306267"/>
                <a:gd name="connsiteY13-1084" fmla="*/ 1124403 h 1424419"/>
                <a:gd name="connsiteX14-1085" fmla="*/ 667 w 1306267"/>
                <a:gd name="connsiteY14-1086" fmla="*/ 999105 h 1424419"/>
                <a:gd name="connsiteX15-1087" fmla="*/ 0 w 1306267"/>
                <a:gd name="connsiteY15-1088" fmla="*/ 972364 h 1424419"/>
                <a:gd name="connsiteX16-1089" fmla="*/ 2496 w 1306267"/>
                <a:gd name="connsiteY16-1090" fmla="*/ 463106 h 1424419"/>
                <a:gd name="connsiteX17-1091" fmla="*/ 2458 w 1306267"/>
                <a:gd name="connsiteY17-1092" fmla="*/ 429563 h 1424419"/>
                <a:gd name="connsiteX18-1093" fmla="*/ 75248 w 1306267"/>
                <a:gd name="connsiteY18-1094" fmla="*/ 303202 h 1424419"/>
                <a:gd name="connsiteX19-1095" fmla="*/ 106293 w 1306267"/>
                <a:gd name="connsiteY19-1096" fmla="*/ 282597 h 1424419"/>
                <a:gd name="connsiteX20-1097" fmla="*/ 541533 w 1306267"/>
                <a:gd name="connsiteY20-1098" fmla="*/ 38110 h 1424419"/>
                <a:gd name="connsiteX21-1099" fmla="*/ 653528 w 1306267"/>
                <a:gd name="connsiteY21-1100" fmla="*/ 0 h 1424419"/>
                <a:gd name="connsiteX0-1101" fmla="*/ 653528 w 1306267"/>
                <a:gd name="connsiteY0-1102" fmla="*/ 0 h 1424419"/>
                <a:gd name="connsiteX1-1103" fmla="*/ 757287 w 1306267"/>
                <a:gd name="connsiteY1-1104" fmla="*/ 32444 h 1424419"/>
                <a:gd name="connsiteX2-1105" fmla="*/ 1206876 w 1306267"/>
                <a:gd name="connsiteY2-1106" fmla="*/ 284945 h 1424419"/>
                <a:gd name="connsiteX3-1107" fmla="*/ 1237706 w 1306267"/>
                <a:gd name="connsiteY3-1108" fmla="*/ 306775 h 1424419"/>
                <a:gd name="connsiteX4-1109" fmla="*/ 1301712 w 1306267"/>
                <a:gd name="connsiteY4-1110" fmla="*/ 442384 h 1424419"/>
                <a:gd name="connsiteX5-1111" fmla="*/ 1303099 w 1306267"/>
                <a:gd name="connsiteY5-1112" fmla="*/ 495558 h 1424419"/>
                <a:gd name="connsiteX6-1113" fmla="*/ 1303099 w 1306267"/>
                <a:gd name="connsiteY6-1114" fmla="*/ 952393 h 1424419"/>
                <a:gd name="connsiteX7-1115" fmla="*/ 1305306 w 1306267"/>
                <a:gd name="connsiteY7-1116" fmla="*/ 990115 h 1424419"/>
                <a:gd name="connsiteX8-1117" fmla="*/ 1255800 w 1306267"/>
                <a:gd name="connsiteY8-1118" fmla="*/ 1142552 h 1424419"/>
                <a:gd name="connsiteX9-1119" fmla="*/ 1172881 w 1306267"/>
                <a:gd name="connsiteY9-1120" fmla="*/ 1179342 h 1424419"/>
                <a:gd name="connsiteX10-1121" fmla="*/ 792288 w 1306267"/>
                <a:gd name="connsiteY10-1122" fmla="*/ 1385653 h 1424419"/>
                <a:gd name="connsiteX11-1123" fmla="*/ 522686 w 1306267"/>
                <a:gd name="connsiteY11-1124" fmla="*/ 1384922 h 1424419"/>
                <a:gd name="connsiteX12-1125" fmla="*/ 90241 w 1306267"/>
                <a:gd name="connsiteY12-1126" fmla="*/ 1150634 h 1424419"/>
                <a:gd name="connsiteX13-1127" fmla="*/ 48904 w 1306267"/>
                <a:gd name="connsiteY13-1128" fmla="*/ 1124403 h 1424419"/>
                <a:gd name="connsiteX14-1129" fmla="*/ 667 w 1306267"/>
                <a:gd name="connsiteY14-1130" fmla="*/ 999105 h 1424419"/>
                <a:gd name="connsiteX15-1131" fmla="*/ 0 w 1306267"/>
                <a:gd name="connsiteY15-1132" fmla="*/ 972364 h 1424419"/>
                <a:gd name="connsiteX16-1133" fmla="*/ 2496 w 1306267"/>
                <a:gd name="connsiteY16-1134" fmla="*/ 463106 h 1424419"/>
                <a:gd name="connsiteX17-1135" fmla="*/ 2458 w 1306267"/>
                <a:gd name="connsiteY17-1136" fmla="*/ 429563 h 1424419"/>
                <a:gd name="connsiteX18-1137" fmla="*/ 75248 w 1306267"/>
                <a:gd name="connsiteY18-1138" fmla="*/ 303202 h 1424419"/>
                <a:gd name="connsiteX19-1139" fmla="*/ 106293 w 1306267"/>
                <a:gd name="connsiteY19-1140" fmla="*/ 282597 h 1424419"/>
                <a:gd name="connsiteX20-1141" fmla="*/ 541533 w 1306267"/>
                <a:gd name="connsiteY20-1142" fmla="*/ 38110 h 1424419"/>
                <a:gd name="connsiteX21-1143" fmla="*/ 653528 w 1306267"/>
                <a:gd name="connsiteY21-1144" fmla="*/ 0 h 1424419"/>
                <a:gd name="connsiteX0-1145" fmla="*/ 653528 w 1306267"/>
                <a:gd name="connsiteY0-1146" fmla="*/ 0 h 1424419"/>
                <a:gd name="connsiteX1-1147" fmla="*/ 757287 w 1306267"/>
                <a:gd name="connsiteY1-1148" fmla="*/ 32444 h 1424419"/>
                <a:gd name="connsiteX2-1149" fmla="*/ 1206876 w 1306267"/>
                <a:gd name="connsiteY2-1150" fmla="*/ 284945 h 1424419"/>
                <a:gd name="connsiteX3-1151" fmla="*/ 1237706 w 1306267"/>
                <a:gd name="connsiteY3-1152" fmla="*/ 306775 h 1424419"/>
                <a:gd name="connsiteX4-1153" fmla="*/ 1301712 w 1306267"/>
                <a:gd name="connsiteY4-1154" fmla="*/ 442384 h 1424419"/>
                <a:gd name="connsiteX5-1155" fmla="*/ 1303099 w 1306267"/>
                <a:gd name="connsiteY5-1156" fmla="*/ 495558 h 1424419"/>
                <a:gd name="connsiteX6-1157" fmla="*/ 1303099 w 1306267"/>
                <a:gd name="connsiteY6-1158" fmla="*/ 952393 h 1424419"/>
                <a:gd name="connsiteX7-1159" fmla="*/ 1305306 w 1306267"/>
                <a:gd name="connsiteY7-1160" fmla="*/ 990115 h 1424419"/>
                <a:gd name="connsiteX8-1161" fmla="*/ 1255800 w 1306267"/>
                <a:gd name="connsiteY8-1162" fmla="*/ 1142552 h 1424419"/>
                <a:gd name="connsiteX9-1163" fmla="*/ 1172881 w 1306267"/>
                <a:gd name="connsiteY9-1164" fmla="*/ 1179342 h 1424419"/>
                <a:gd name="connsiteX10-1165" fmla="*/ 792288 w 1306267"/>
                <a:gd name="connsiteY10-1166" fmla="*/ 1385653 h 1424419"/>
                <a:gd name="connsiteX11-1167" fmla="*/ 522686 w 1306267"/>
                <a:gd name="connsiteY11-1168" fmla="*/ 1384922 h 1424419"/>
                <a:gd name="connsiteX12-1169" fmla="*/ 90241 w 1306267"/>
                <a:gd name="connsiteY12-1170" fmla="*/ 1150634 h 1424419"/>
                <a:gd name="connsiteX13-1171" fmla="*/ 48904 w 1306267"/>
                <a:gd name="connsiteY13-1172" fmla="*/ 1124403 h 1424419"/>
                <a:gd name="connsiteX14-1173" fmla="*/ 667 w 1306267"/>
                <a:gd name="connsiteY14-1174" fmla="*/ 999105 h 1424419"/>
                <a:gd name="connsiteX15-1175" fmla="*/ 0 w 1306267"/>
                <a:gd name="connsiteY15-1176" fmla="*/ 972364 h 1424419"/>
                <a:gd name="connsiteX16-1177" fmla="*/ 2496 w 1306267"/>
                <a:gd name="connsiteY16-1178" fmla="*/ 463106 h 1424419"/>
                <a:gd name="connsiteX17-1179" fmla="*/ 2458 w 1306267"/>
                <a:gd name="connsiteY17-1180" fmla="*/ 429563 h 1424419"/>
                <a:gd name="connsiteX18-1181" fmla="*/ 75248 w 1306267"/>
                <a:gd name="connsiteY18-1182" fmla="*/ 303202 h 1424419"/>
                <a:gd name="connsiteX19-1183" fmla="*/ 106293 w 1306267"/>
                <a:gd name="connsiteY19-1184" fmla="*/ 282597 h 1424419"/>
                <a:gd name="connsiteX20-1185" fmla="*/ 541533 w 1306267"/>
                <a:gd name="connsiteY20-1186" fmla="*/ 38110 h 1424419"/>
                <a:gd name="connsiteX21-1187" fmla="*/ 653528 w 1306267"/>
                <a:gd name="connsiteY21-1188" fmla="*/ 0 h 1424419"/>
                <a:gd name="connsiteX0-1189" fmla="*/ 653528 w 1306267"/>
                <a:gd name="connsiteY0-1190" fmla="*/ 0 h 1424419"/>
                <a:gd name="connsiteX1-1191" fmla="*/ 757287 w 1306267"/>
                <a:gd name="connsiteY1-1192" fmla="*/ 32444 h 1424419"/>
                <a:gd name="connsiteX2-1193" fmla="*/ 1206876 w 1306267"/>
                <a:gd name="connsiteY2-1194" fmla="*/ 284945 h 1424419"/>
                <a:gd name="connsiteX3-1195" fmla="*/ 1237706 w 1306267"/>
                <a:gd name="connsiteY3-1196" fmla="*/ 306775 h 1424419"/>
                <a:gd name="connsiteX4-1197" fmla="*/ 1301712 w 1306267"/>
                <a:gd name="connsiteY4-1198" fmla="*/ 442384 h 1424419"/>
                <a:gd name="connsiteX5-1199" fmla="*/ 1303099 w 1306267"/>
                <a:gd name="connsiteY5-1200" fmla="*/ 495558 h 1424419"/>
                <a:gd name="connsiteX6-1201" fmla="*/ 1303099 w 1306267"/>
                <a:gd name="connsiteY6-1202" fmla="*/ 952393 h 1424419"/>
                <a:gd name="connsiteX7-1203" fmla="*/ 1305306 w 1306267"/>
                <a:gd name="connsiteY7-1204" fmla="*/ 990115 h 1424419"/>
                <a:gd name="connsiteX8-1205" fmla="*/ 1255800 w 1306267"/>
                <a:gd name="connsiteY8-1206" fmla="*/ 1142552 h 1424419"/>
                <a:gd name="connsiteX9-1207" fmla="*/ 1172881 w 1306267"/>
                <a:gd name="connsiteY9-1208" fmla="*/ 1179342 h 1424419"/>
                <a:gd name="connsiteX10-1209" fmla="*/ 792288 w 1306267"/>
                <a:gd name="connsiteY10-1210" fmla="*/ 1385653 h 1424419"/>
                <a:gd name="connsiteX11-1211" fmla="*/ 522686 w 1306267"/>
                <a:gd name="connsiteY11-1212" fmla="*/ 1384922 h 1424419"/>
                <a:gd name="connsiteX12-1213" fmla="*/ 90241 w 1306267"/>
                <a:gd name="connsiteY12-1214" fmla="*/ 1150634 h 1424419"/>
                <a:gd name="connsiteX13-1215" fmla="*/ 48904 w 1306267"/>
                <a:gd name="connsiteY13-1216" fmla="*/ 1124403 h 1424419"/>
                <a:gd name="connsiteX14-1217" fmla="*/ 667 w 1306267"/>
                <a:gd name="connsiteY14-1218" fmla="*/ 999105 h 1424419"/>
                <a:gd name="connsiteX15-1219" fmla="*/ 0 w 1306267"/>
                <a:gd name="connsiteY15-1220" fmla="*/ 972364 h 1424419"/>
                <a:gd name="connsiteX16-1221" fmla="*/ 2496 w 1306267"/>
                <a:gd name="connsiteY16-1222" fmla="*/ 463106 h 1424419"/>
                <a:gd name="connsiteX17-1223" fmla="*/ 2458 w 1306267"/>
                <a:gd name="connsiteY17-1224" fmla="*/ 429563 h 1424419"/>
                <a:gd name="connsiteX18-1225" fmla="*/ 75248 w 1306267"/>
                <a:gd name="connsiteY18-1226" fmla="*/ 303202 h 1424419"/>
                <a:gd name="connsiteX19-1227" fmla="*/ 106293 w 1306267"/>
                <a:gd name="connsiteY19-1228" fmla="*/ 282597 h 1424419"/>
                <a:gd name="connsiteX20-1229" fmla="*/ 541533 w 1306267"/>
                <a:gd name="connsiteY20-1230" fmla="*/ 38110 h 1424419"/>
                <a:gd name="connsiteX21-1231" fmla="*/ 653528 w 1306267"/>
                <a:gd name="connsiteY21-1232" fmla="*/ 0 h 1424419"/>
                <a:gd name="connsiteX0-1233" fmla="*/ 653528 w 1306267"/>
                <a:gd name="connsiteY0-1234" fmla="*/ 0 h 1424419"/>
                <a:gd name="connsiteX1-1235" fmla="*/ 757287 w 1306267"/>
                <a:gd name="connsiteY1-1236" fmla="*/ 32444 h 1424419"/>
                <a:gd name="connsiteX2-1237" fmla="*/ 1206876 w 1306267"/>
                <a:gd name="connsiteY2-1238" fmla="*/ 284945 h 1424419"/>
                <a:gd name="connsiteX3-1239" fmla="*/ 1237706 w 1306267"/>
                <a:gd name="connsiteY3-1240" fmla="*/ 306775 h 1424419"/>
                <a:gd name="connsiteX4-1241" fmla="*/ 1301712 w 1306267"/>
                <a:gd name="connsiteY4-1242" fmla="*/ 442384 h 1424419"/>
                <a:gd name="connsiteX5-1243" fmla="*/ 1303099 w 1306267"/>
                <a:gd name="connsiteY5-1244" fmla="*/ 495558 h 1424419"/>
                <a:gd name="connsiteX6-1245" fmla="*/ 1303099 w 1306267"/>
                <a:gd name="connsiteY6-1246" fmla="*/ 952393 h 1424419"/>
                <a:gd name="connsiteX7-1247" fmla="*/ 1305306 w 1306267"/>
                <a:gd name="connsiteY7-1248" fmla="*/ 990115 h 1424419"/>
                <a:gd name="connsiteX8-1249" fmla="*/ 1255800 w 1306267"/>
                <a:gd name="connsiteY8-1250" fmla="*/ 1142552 h 1424419"/>
                <a:gd name="connsiteX9-1251" fmla="*/ 1172881 w 1306267"/>
                <a:gd name="connsiteY9-1252" fmla="*/ 1179342 h 1424419"/>
                <a:gd name="connsiteX10-1253" fmla="*/ 792288 w 1306267"/>
                <a:gd name="connsiteY10-1254" fmla="*/ 1385653 h 1424419"/>
                <a:gd name="connsiteX11-1255" fmla="*/ 522686 w 1306267"/>
                <a:gd name="connsiteY11-1256" fmla="*/ 1384922 h 1424419"/>
                <a:gd name="connsiteX12-1257" fmla="*/ 90241 w 1306267"/>
                <a:gd name="connsiteY12-1258" fmla="*/ 1150634 h 1424419"/>
                <a:gd name="connsiteX13-1259" fmla="*/ 48904 w 1306267"/>
                <a:gd name="connsiteY13-1260" fmla="*/ 1124403 h 1424419"/>
                <a:gd name="connsiteX14-1261" fmla="*/ 667 w 1306267"/>
                <a:gd name="connsiteY14-1262" fmla="*/ 999105 h 1424419"/>
                <a:gd name="connsiteX15-1263" fmla="*/ 0 w 1306267"/>
                <a:gd name="connsiteY15-1264" fmla="*/ 972364 h 1424419"/>
                <a:gd name="connsiteX16-1265" fmla="*/ 2496 w 1306267"/>
                <a:gd name="connsiteY16-1266" fmla="*/ 463106 h 1424419"/>
                <a:gd name="connsiteX17-1267" fmla="*/ 2458 w 1306267"/>
                <a:gd name="connsiteY17-1268" fmla="*/ 429563 h 1424419"/>
                <a:gd name="connsiteX18-1269" fmla="*/ 75248 w 1306267"/>
                <a:gd name="connsiteY18-1270" fmla="*/ 303202 h 1424419"/>
                <a:gd name="connsiteX19-1271" fmla="*/ 106293 w 1306267"/>
                <a:gd name="connsiteY19-1272" fmla="*/ 282597 h 1424419"/>
                <a:gd name="connsiteX20-1273" fmla="*/ 541533 w 1306267"/>
                <a:gd name="connsiteY20-1274" fmla="*/ 38110 h 1424419"/>
                <a:gd name="connsiteX21-1275" fmla="*/ 653528 w 1306267"/>
                <a:gd name="connsiteY21-1276" fmla="*/ 0 h 1424419"/>
                <a:gd name="connsiteX0-1277" fmla="*/ 653528 w 1306267"/>
                <a:gd name="connsiteY0-1278" fmla="*/ 0 h 1424419"/>
                <a:gd name="connsiteX1-1279" fmla="*/ 757287 w 1306267"/>
                <a:gd name="connsiteY1-1280" fmla="*/ 32444 h 1424419"/>
                <a:gd name="connsiteX2-1281" fmla="*/ 1206876 w 1306267"/>
                <a:gd name="connsiteY2-1282" fmla="*/ 284945 h 1424419"/>
                <a:gd name="connsiteX3-1283" fmla="*/ 1237706 w 1306267"/>
                <a:gd name="connsiteY3-1284" fmla="*/ 306775 h 1424419"/>
                <a:gd name="connsiteX4-1285" fmla="*/ 1301712 w 1306267"/>
                <a:gd name="connsiteY4-1286" fmla="*/ 442384 h 1424419"/>
                <a:gd name="connsiteX5-1287" fmla="*/ 1303099 w 1306267"/>
                <a:gd name="connsiteY5-1288" fmla="*/ 495558 h 1424419"/>
                <a:gd name="connsiteX6-1289" fmla="*/ 1303099 w 1306267"/>
                <a:gd name="connsiteY6-1290" fmla="*/ 952393 h 1424419"/>
                <a:gd name="connsiteX7-1291" fmla="*/ 1305306 w 1306267"/>
                <a:gd name="connsiteY7-1292" fmla="*/ 990115 h 1424419"/>
                <a:gd name="connsiteX8-1293" fmla="*/ 1255800 w 1306267"/>
                <a:gd name="connsiteY8-1294" fmla="*/ 1142552 h 1424419"/>
                <a:gd name="connsiteX9-1295" fmla="*/ 1172881 w 1306267"/>
                <a:gd name="connsiteY9-1296" fmla="*/ 1179342 h 1424419"/>
                <a:gd name="connsiteX10-1297" fmla="*/ 792288 w 1306267"/>
                <a:gd name="connsiteY10-1298" fmla="*/ 1385653 h 1424419"/>
                <a:gd name="connsiteX11-1299" fmla="*/ 522686 w 1306267"/>
                <a:gd name="connsiteY11-1300" fmla="*/ 1384922 h 1424419"/>
                <a:gd name="connsiteX12-1301" fmla="*/ 97009 w 1306267"/>
                <a:gd name="connsiteY12-1302" fmla="*/ 1161462 h 1424419"/>
                <a:gd name="connsiteX13-1303" fmla="*/ 48904 w 1306267"/>
                <a:gd name="connsiteY13-1304" fmla="*/ 1124403 h 1424419"/>
                <a:gd name="connsiteX14-1305" fmla="*/ 667 w 1306267"/>
                <a:gd name="connsiteY14-1306" fmla="*/ 999105 h 1424419"/>
                <a:gd name="connsiteX15-1307" fmla="*/ 0 w 1306267"/>
                <a:gd name="connsiteY15-1308" fmla="*/ 972364 h 1424419"/>
                <a:gd name="connsiteX16-1309" fmla="*/ 2496 w 1306267"/>
                <a:gd name="connsiteY16-1310" fmla="*/ 463106 h 1424419"/>
                <a:gd name="connsiteX17-1311" fmla="*/ 2458 w 1306267"/>
                <a:gd name="connsiteY17-1312" fmla="*/ 429563 h 1424419"/>
                <a:gd name="connsiteX18-1313" fmla="*/ 75248 w 1306267"/>
                <a:gd name="connsiteY18-1314" fmla="*/ 303202 h 1424419"/>
                <a:gd name="connsiteX19-1315" fmla="*/ 106293 w 1306267"/>
                <a:gd name="connsiteY19-1316" fmla="*/ 282597 h 1424419"/>
                <a:gd name="connsiteX20-1317" fmla="*/ 541533 w 1306267"/>
                <a:gd name="connsiteY20-1318" fmla="*/ 38110 h 1424419"/>
                <a:gd name="connsiteX21-1319" fmla="*/ 653528 w 1306267"/>
                <a:gd name="connsiteY21-1320" fmla="*/ 0 h 1424419"/>
                <a:gd name="connsiteX0-1321" fmla="*/ 653528 w 1306267"/>
                <a:gd name="connsiteY0-1322" fmla="*/ 0 h 1424419"/>
                <a:gd name="connsiteX1-1323" fmla="*/ 757287 w 1306267"/>
                <a:gd name="connsiteY1-1324" fmla="*/ 32444 h 1424419"/>
                <a:gd name="connsiteX2-1325" fmla="*/ 1206876 w 1306267"/>
                <a:gd name="connsiteY2-1326" fmla="*/ 284945 h 1424419"/>
                <a:gd name="connsiteX3-1327" fmla="*/ 1237706 w 1306267"/>
                <a:gd name="connsiteY3-1328" fmla="*/ 306775 h 1424419"/>
                <a:gd name="connsiteX4-1329" fmla="*/ 1301712 w 1306267"/>
                <a:gd name="connsiteY4-1330" fmla="*/ 442384 h 1424419"/>
                <a:gd name="connsiteX5-1331" fmla="*/ 1303099 w 1306267"/>
                <a:gd name="connsiteY5-1332" fmla="*/ 495558 h 1424419"/>
                <a:gd name="connsiteX6-1333" fmla="*/ 1303099 w 1306267"/>
                <a:gd name="connsiteY6-1334" fmla="*/ 952393 h 1424419"/>
                <a:gd name="connsiteX7-1335" fmla="*/ 1305306 w 1306267"/>
                <a:gd name="connsiteY7-1336" fmla="*/ 990115 h 1424419"/>
                <a:gd name="connsiteX8-1337" fmla="*/ 1255800 w 1306267"/>
                <a:gd name="connsiteY8-1338" fmla="*/ 1142552 h 1424419"/>
                <a:gd name="connsiteX9-1339" fmla="*/ 1172881 w 1306267"/>
                <a:gd name="connsiteY9-1340" fmla="*/ 1179342 h 1424419"/>
                <a:gd name="connsiteX10-1341" fmla="*/ 792288 w 1306267"/>
                <a:gd name="connsiteY10-1342" fmla="*/ 1385653 h 1424419"/>
                <a:gd name="connsiteX11-1343" fmla="*/ 522686 w 1306267"/>
                <a:gd name="connsiteY11-1344" fmla="*/ 1384922 h 1424419"/>
                <a:gd name="connsiteX12-1345" fmla="*/ 97009 w 1306267"/>
                <a:gd name="connsiteY12-1346" fmla="*/ 1161462 h 1424419"/>
                <a:gd name="connsiteX13-1347" fmla="*/ 48904 w 1306267"/>
                <a:gd name="connsiteY13-1348" fmla="*/ 1124403 h 1424419"/>
                <a:gd name="connsiteX14-1349" fmla="*/ 667 w 1306267"/>
                <a:gd name="connsiteY14-1350" fmla="*/ 999105 h 1424419"/>
                <a:gd name="connsiteX15-1351" fmla="*/ 0 w 1306267"/>
                <a:gd name="connsiteY15-1352" fmla="*/ 972364 h 1424419"/>
                <a:gd name="connsiteX16-1353" fmla="*/ 2496 w 1306267"/>
                <a:gd name="connsiteY16-1354" fmla="*/ 463106 h 1424419"/>
                <a:gd name="connsiteX17-1355" fmla="*/ 2458 w 1306267"/>
                <a:gd name="connsiteY17-1356" fmla="*/ 429563 h 1424419"/>
                <a:gd name="connsiteX18-1357" fmla="*/ 75248 w 1306267"/>
                <a:gd name="connsiteY18-1358" fmla="*/ 303202 h 1424419"/>
                <a:gd name="connsiteX19-1359" fmla="*/ 106293 w 1306267"/>
                <a:gd name="connsiteY19-1360" fmla="*/ 282597 h 1424419"/>
                <a:gd name="connsiteX20-1361" fmla="*/ 541533 w 1306267"/>
                <a:gd name="connsiteY20-1362" fmla="*/ 38110 h 1424419"/>
                <a:gd name="connsiteX21-1363" fmla="*/ 653528 w 1306267"/>
                <a:gd name="connsiteY21-1364" fmla="*/ 0 h 1424419"/>
                <a:gd name="connsiteX0-1365" fmla="*/ 653528 w 1306267"/>
                <a:gd name="connsiteY0-1366" fmla="*/ 0 h 1424419"/>
                <a:gd name="connsiteX1-1367" fmla="*/ 757287 w 1306267"/>
                <a:gd name="connsiteY1-1368" fmla="*/ 32444 h 1424419"/>
                <a:gd name="connsiteX2-1369" fmla="*/ 1206876 w 1306267"/>
                <a:gd name="connsiteY2-1370" fmla="*/ 284945 h 1424419"/>
                <a:gd name="connsiteX3-1371" fmla="*/ 1237706 w 1306267"/>
                <a:gd name="connsiteY3-1372" fmla="*/ 306775 h 1424419"/>
                <a:gd name="connsiteX4-1373" fmla="*/ 1301712 w 1306267"/>
                <a:gd name="connsiteY4-1374" fmla="*/ 442384 h 1424419"/>
                <a:gd name="connsiteX5-1375" fmla="*/ 1303099 w 1306267"/>
                <a:gd name="connsiteY5-1376" fmla="*/ 495558 h 1424419"/>
                <a:gd name="connsiteX6-1377" fmla="*/ 1303099 w 1306267"/>
                <a:gd name="connsiteY6-1378" fmla="*/ 952393 h 1424419"/>
                <a:gd name="connsiteX7-1379" fmla="*/ 1305306 w 1306267"/>
                <a:gd name="connsiteY7-1380" fmla="*/ 990115 h 1424419"/>
                <a:gd name="connsiteX8-1381" fmla="*/ 1255800 w 1306267"/>
                <a:gd name="connsiteY8-1382" fmla="*/ 1142552 h 1424419"/>
                <a:gd name="connsiteX9-1383" fmla="*/ 1172881 w 1306267"/>
                <a:gd name="connsiteY9-1384" fmla="*/ 1179342 h 1424419"/>
                <a:gd name="connsiteX10-1385" fmla="*/ 792288 w 1306267"/>
                <a:gd name="connsiteY10-1386" fmla="*/ 1385653 h 1424419"/>
                <a:gd name="connsiteX11-1387" fmla="*/ 522686 w 1306267"/>
                <a:gd name="connsiteY11-1388" fmla="*/ 1384922 h 1424419"/>
                <a:gd name="connsiteX12-1389" fmla="*/ 97009 w 1306267"/>
                <a:gd name="connsiteY12-1390" fmla="*/ 1161462 h 1424419"/>
                <a:gd name="connsiteX13-1391" fmla="*/ 44843 w 1306267"/>
                <a:gd name="connsiteY13-1392" fmla="*/ 1118989 h 1424419"/>
                <a:gd name="connsiteX14-1393" fmla="*/ 667 w 1306267"/>
                <a:gd name="connsiteY14-1394" fmla="*/ 999105 h 1424419"/>
                <a:gd name="connsiteX15-1395" fmla="*/ 0 w 1306267"/>
                <a:gd name="connsiteY15-1396" fmla="*/ 972364 h 1424419"/>
                <a:gd name="connsiteX16-1397" fmla="*/ 2496 w 1306267"/>
                <a:gd name="connsiteY16-1398" fmla="*/ 463106 h 1424419"/>
                <a:gd name="connsiteX17-1399" fmla="*/ 2458 w 1306267"/>
                <a:gd name="connsiteY17-1400" fmla="*/ 429563 h 1424419"/>
                <a:gd name="connsiteX18-1401" fmla="*/ 75248 w 1306267"/>
                <a:gd name="connsiteY18-1402" fmla="*/ 303202 h 1424419"/>
                <a:gd name="connsiteX19-1403" fmla="*/ 106293 w 1306267"/>
                <a:gd name="connsiteY19-1404" fmla="*/ 282597 h 1424419"/>
                <a:gd name="connsiteX20-1405" fmla="*/ 541533 w 1306267"/>
                <a:gd name="connsiteY20-1406" fmla="*/ 38110 h 1424419"/>
                <a:gd name="connsiteX21-1407" fmla="*/ 653528 w 1306267"/>
                <a:gd name="connsiteY21-1408" fmla="*/ 0 h 1424419"/>
                <a:gd name="connsiteX0-1409" fmla="*/ 653528 w 1306267"/>
                <a:gd name="connsiteY0-1410" fmla="*/ 0 h 1424419"/>
                <a:gd name="connsiteX1-1411" fmla="*/ 757287 w 1306267"/>
                <a:gd name="connsiteY1-1412" fmla="*/ 32444 h 1424419"/>
                <a:gd name="connsiteX2-1413" fmla="*/ 1206876 w 1306267"/>
                <a:gd name="connsiteY2-1414" fmla="*/ 284945 h 1424419"/>
                <a:gd name="connsiteX3-1415" fmla="*/ 1237706 w 1306267"/>
                <a:gd name="connsiteY3-1416" fmla="*/ 306775 h 1424419"/>
                <a:gd name="connsiteX4-1417" fmla="*/ 1301712 w 1306267"/>
                <a:gd name="connsiteY4-1418" fmla="*/ 442384 h 1424419"/>
                <a:gd name="connsiteX5-1419" fmla="*/ 1303099 w 1306267"/>
                <a:gd name="connsiteY5-1420" fmla="*/ 495558 h 1424419"/>
                <a:gd name="connsiteX6-1421" fmla="*/ 1303099 w 1306267"/>
                <a:gd name="connsiteY6-1422" fmla="*/ 952393 h 1424419"/>
                <a:gd name="connsiteX7-1423" fmla="*/ 1305306 w 1306267"/>
                <a:gd name="connsiteY7-1424" fmla="*/ 990115 h 1424419"/>
                <a:gd name="connsiteX8-1425" fmla="*/ 1255800 w 1306267"/>
                <a:gd name="connsiteY8-1426" fmla="*/ 1142552 h 1424419"/>
                <a:gd name="connsiteX9-1427" fmla="*/ 1172881 w 1306267"/>
                <a:gd name="connsiteY9-1428" fmla="*/ 1179342 h 1424419"/>
                <a:gd name="connsiteX10-1429" fmla="*/ 792288 w 1306267"/>
                <a:gd name="connsiteY10-1430" fmla="*/ 1385653 h 1424419"/>
                <a:gd name="connsiteX11-1431" fmla="*/ 522686 w 1306267"/>
                <a:gd name="connsiteY11-1432" fmla="*/ 1384922 h 1424419"/>
                <a:gd name="connsiteX12-1433" fmla="*/ 97009 w 1306267"/>
                <a:gd name="connsiteY12-1434" fmla="*/ 1161462 h 1424419"/>
                <a:gd name="connsiteX13-1435" fmla="*/ 44843 w 1306267"/>
                <a:gd name="connsiteY13-1436" fmla="*/ 1118989 h 1424419"/>
                <a:gd name="connsiteX14-1437" fmla="*/ 667 w 1306267"/>
                <a:gd name="connsiteY14-1438" fmla="*/ 999105 h 1424419"/>
                <a:gd name="connsiteX15-1439" fmla="*/ 0 w 1306267"/>
                <a:gd name="connsiteY15-1440" fmla="*/ 972364 h 1424419"/>
                <a:gd name="connsiteX16-1441" fmla="*/ 2496 w 1306267"/>
                <a:gd name="connsiteY16-1442" fmla="*/ 463106 h 1424419"/>
                <a:gd name="connsiteX17-1443" fmla="*/ 2458 w 1306267"/>
                <a:gd name="connsiteY17-1444" fmla="*/ 429563 h 1424419"/>
                <a:gd name="connsiteX18-1445" fmla="*/ 75248 w 1306267"/>
                <a:gd name="connsiteY18-1446" fmla="*/ 303202 h 1424419"/>
                <a:gd name="connsiteX19-1447" fmla="*/ 106293 w 1306267"/>
                <a:gd name="connsiteY19-1448" fmla="*/ 282597 h 1424419"/>
                <a:gd name="connsiteX20-1449" fmla="*/ 541533 w 1306267"/>
                <a:gd name="connsiteY20-1450" fmla="*/ 38110 h 1424419"/>
                <a:gd name="connsiteX21-1451" fmla="*/ 653528 w 1306267"/>
                <a:gd name="connsiteY21-1452" fmla="*/ 0 h 1424419"/>
                <a:gd name="connsiteX0-1453" fmla="*/ 653528 w 1306267"/>
                <a:gd name="connsiteY0-1454" fmla="*/ 0 h 1424419"/>
                <a:gd name="connsiteX1-1455" fmla="*/ 757287 w 1306267"/>
                <a:gd name="connsiteY1-1456" fmla="*/ 32444 h 1424419"/>
                <a:gd name="connsiteX2-1457" fmla="*/ 1206876 w 1306267"/>
                <a:gd name="connsiteY2-1458" fmla="*/ 284945 h 1424419"/>
                <a:gd name="connsiteX3-1459" fmla="*/ 1237706 w 1306267"/>
                <a:gd name="connsiteY3-1460" fmla="*/ 306775 h 1424419"/>
                <a:gd name="connsiteX4-1461" fmla="*/ 1301712 w 1306267"/>
                <a:gd name="connsiteY4-1462" fmla="*/ 442384 h 1424419"/>
                <a:gd name="connsiteX5-1463" fmla="*/ 1303099 w 1306267"/>
                <a:gd name="connsiteY5-1464" fmla="*/ 495558 h 1424419"/>
                <a:gd name="connsiteX6-1465" fmla="*/ 1303099 w 1306267"/>
                <a:gd name="connsiteY6-1466" fmla="*/ 952393 h 1424419"/>
                <a:gd name="connsiteX7-1467" fmla="*/ 1305306 w 1306267"/>
                <a:gd name="connsiteY7-1468" fmla="*/ 990115 h 1424419"/>
                <a:gd name="connsiteX8-1469" fmla="*/ 1255800 w 1306267"/>
                <a:gd name="connsiteY8-1470" fmla="*/ 1142552 h 1424419"/>
                <a:gd name="connsiteX9-1471" fmla="*/ 1172881 w 1306267"/>
                <a:gd name="connsiteY9-1472" fmla="*/ 1179342 h 1424419"/>
                <a:gd name="connsiteX10-1473" fmla="*/ 792288 w 1306267"/>
                <a:gd name="connsiteY10-1474" fmla="*/ 1385653 h 1424419"/>
                <a:gd name="connsiteX11-1475" fmla="*/ 522686 w 1306267"/>
                <a:gd name="connsiteY11-1476" fmla="*/ 1384922 h 1424419"/>
                <a:gd name="connsiteX12-1477" fmla="*/ 97009 w 1306267"/>
                <a:gd name="connsiteY12-1478" fmla="*/ 1161462 h 1424419"/>
                <a:gd name="connsiteX13-1479" fmla="*/ 44843 w 1306267"/>
                <a:gd name="connsiteY13-1480" fmla="*/ 1118989 h 1424419"/>
                <a:gd name="connsiteX14-1481" fmla="*/ 667 w 1306267"/>
                <a:gd name="connsiteY14-1482" fmla="*/ 999105 h 1424419"/>
                <a:gd name="connsiteX15-1483" fmla="*/ 0 w 1306267"/>
                <a:gd name="connsiteY15-1484" fmla="*/ 972364 h 1424419"/>
                <a:gd name="connsiteX16-1485" fmla="*/ 2496 w 1306267"/>
                <a:gd name="connsiteY16-1486" fmla="*/ 463106 h 1424419"/>
                <a:gd name="connsiteX17-1487" fmla="*/ 2458 w 1306267"/>
                <a:gd name="connsiteY17-1488" fmla="*/ 429563 h 1424419"/>
                <a:gd name="connsiteX18-1489" fmla="*/ 75248 w 1306267"/>
                <a:gd name="connsiteY18-1490" fmla="*/ 303202 h 1424419"/>
                <a:gd name="connsiteX19-1491" fmla="*/ 106293 w 1306267"/>
                <a:gd name="connsiteY19-1492" fmla="*/ 282597 h 1424419"/>
                <a:gd name="connsiteX20-1493" fmla="*/ 541533 w 1306267"/>
                <a:gd name="connsiteY20-1494" fmla="*/ 38110 h 1424419"/>
                <a:gd name="connsiteX21-1495" fmla="*/ 653528 w 1306267"/>
                <a:gd name="connsiteY21-1496" fmla="*/ 0 h 1424419"/>
                <a:gd name="connsiteX0-1497" fmla="*/ 653528 w 1306267"/>
                <a:gd name="connsiteY0-1498" fmla="*/ 0 h 1424419"/>
                <a:gd name="connsiteX1-1499" fmla="*/ 757287 w 1306267"/>
                <a:gd name="connsiteY1-1500" fmla="*/ 32444 h 1424419"/>
                <a:gd name="connsiteX2-1501" fmla="*/ 1206876 w 1306267"/>
                <a:gd name="connsiteY2-1502" fmla="*/ 284945 h 1424419"/>
                <a:gd name="connsiteX3-1503" fmla="*/ 1237706 w 1306267"/>
                <a:gd name="connsiteY3-1504" fmla="*/ 306775 h 1424419"/>
                <a:gd name="connsiteX4-1505" fmla="*/ 1301712 w 1306267"/>
                <a:gd name="connsiteY4-1506" fmla="*/ 442384 h 1424419"/>
                <a:gd name="connsiteX5-1507" fmla="*/ 1303099 w 1306267"/>
                <a:gd name="connsiteY5-1508" fmla="*/ 495558 h 1424419"/>
                <a:gd name="connsiteX6-1509" fmla="*/ 1303099 w 1306267"/>
                <a:gd name="connsiteY6-1510" fmla="*/ 952393 h 1424419"/>
                <a:gd name="connsiteX7-1511" fmla="*/ 1305306 w 1306267"/>
                <a:gd name="connsiteY7-1512" fmla="*/ 990115 h 1424419"/>
                <a:gd name="connsiteX8-1513" fmla="*/ 1255800 w 1306267"/>
                <a:gd name="connsiteY8-1514" fmla="*/ 1142552 h 1424419"/>
                <a:gd name="connsiteX9-1515" fmla="*/ 1172881 w 1306267"/>
                <a:gd name="connsiteY9-1516" fmla="*/ 1179342 h 1424419"/>
                <a:gd name="connsiteX10-1517" fmla="*/ 792288 w 1306267"/>
                <a:gd name="connsiteY10-1518" fmla="*/ 1385653 h 1424419"/>
                <a:gd name="connsiteX11-1519" fmla="*/ 522686 w 1306267"/>
                <a:gd name="connsiteY11-1520" fmla="*/ 1384922 h 1424419"/>
                <a:gd name="connsiteX12-1521" fmla="*/ 94302 w 1306267"/>
                <a:gd name="connsiteY12-1522" fmla="*/ 1158755 h 1424419"/>
                <a:gd name="connsiteX13-1523" fmla="*/ 44843 w 1306267"/>
                <a:gd name="connsiteY13-1524" fmla="*/ 1118989 h 1424419"/>
                <a:gd name="connsiteX14-1525" fmla="*/ 667 w 1306267"/>
                <a:gd name="connsiteY14-1526" fmla="*/ 999105 h 1424419"/>
                <a:gd name="connsiteX15-1527" fmla="*/ 0 w 1306267"/>
                <a:gd name="connsiteY15-1528" fmla="*/ 972364 h 1424419"/>
                <a:gd name="connsiteX16-1529" fmla="*/ 2496 w 1306267"/>
                <a:gd name="connsiteY16-1530" fmla="*/ 463106 h 1424419"/>
                <a:gd name="connsiteX17-1531" fmla="*/ 2458 w 1306267"/>
                <a:gd name="connsiteY17-1532" fmla="*/ 429563 h 1424419"/>
                <a:gd name="connsiteX18-1533" fmla="*/ 75248 w 1306267"/>
                <a:gd name="connsiteY18-1534" fmla="*/ 303202 h 1424419"/>
                <a:gd name="connsiteX19-1535" fmla="*/ 106293 w 1306267"/>
                <a:gd name="connsiteY19-1536" fmla="*/ 282597 h 1424419"/>
                <a:gd name="connsiteX20-1537" fmla="*/ 541533 w 1306267"/>
                <a:gd name="connsiteY20-1538" fmla="*/ 38110 h 1424419"/>
                <a:gd name="connsiteX21-1539" fmla="*/ 653528 w 1306267"/>
                <a:gd name="connsiteY21-1540" fmla="*/ 0 h 1424419"/>
                <a:gd name="connsiteX0-1541" fmla="*/ 653528 w 1306267"/>
                <a:gd name="connsiteY0-1542" fmla="*/ 0 h 1424419"/>
                <a:gd name="connsiteX1-1543" fmla="*/ 757287 w 1306267"/>
                <a:gd name="connsiteY1-1544" fmla="*/ 32444 h 1424419"/>
                <a:gd name="connsiteX2-1545" fmla="*/ 1206876 w 1306267"/>
                <a:gd name="connsiteY2-1546" fmla="*/ 284945 h 1424419"/>
                <a:gd name="connsiteX3-1547" fmla="*/ 1237706 w 1306267"/>
                <a:gd name="connsiteY3-1548" fmla="*/ 306775 h 1424419"/>
                <a:gd name="connsiteX4-1549" fmla="*/ 1301712 w 1306267"/>
                <a:gd name="connsiteY4-1550" fmla="*/ 442384 h 1424419"/>
                <a:gd name="connsiteX5-1551" fmla="*/ 1303099 w 1306267"/>
                <a:gd name="connsiteY5-1552" fmla="*/ 495558 h 1424419"/>
                <a:gd name="connsiteX6-1553" fmla="*/ 1303099 w 1306267"/>
                <a:gd name="connsiteY6-1554" fmla="*/ 952393 h 1424419"/>
                <a:gd name="connsiteX7-1555" fmla="*/ 1305306 w 1306267"/>
                <a:gd name="connsiteY7-1556" fmla="*/ 990115 h 1424419"/>
                <a:gd name="connsiteX8-1557" fmla="*/ 1255800 w 1306267"/>
                <a:gd name="connsiteY8-1558" fmla="*/ 1142552 h 1424419"/>
                <a:gd name="connsiteX9-1559" fmla="*/ 1172881 w 1306267"/>
                <a:gd name="connsiteY9-1560" fmla="*/ 1179342 h 1424419"/>
                <a:gd name="connsiteX10-1561" fmla="*/ 792288 w 1306267"/>
                <a:gd name="connsiteY10-1562" fmla="*/ 1385653 h 1424419"/>
                <a:gd name="connsiteX11-1563" fmla="*/ 522686 w 1306267"/>
                <a:gd name="connsiteY11-1564" fmla="*/ 1384922 h 1424419"/>
                <a:gd name="connsiteX12-1565" fmla="*/ 94302 w 1306267"/>
                <a:gd name="connsiteY12-1566" fmla="*/ 1158755 h 1424419"/>
                <a:gd name="connsiteX13-1567" fmla="*/ 39429 w 1306267"/>
                <a:gd name="connsiteY13-1568" fmla="*/ 1117635 h 1424419"/>
                <a:gd name="connsiteX14-1569" fmla="*/ 667 w 1306267"/>
                <a:gd name="connsiteY14-1570" fmla="*/ 999105 h 1424419"/>
                <a:gd name="connsiteX15-1571" fmla="*/ 0 w 1306267"/>
                <a:gd name="connsiteY15-1572" fmla="*/ 972364 h 1424419"/>
                <a:gd name="connsiteX16-1573" fmla="*/ 2496 w 1306267"/>
                <a:gd name="connsiteY16-1574" fmla="*/ 463106 h 1424419"/>
                <a:gd name="connsiteX17-1575" fmla="*/ 2458 w 1306267"/>
                <a:gd name="connsiteY17-1576" fmla="*/ 429563 h 1424419"/>
                <a:gd name="connsiteX18-1577" fmla="*/ 75248 w 1306267"/>
                <a:gd name="connsiteY18-1578" fmla="*/ 303202 h 1424419"/>
                <a:gd name="connsiteX19-1579" fmla="*/ 106293 w 1306267"/>
                <a:gd name="connsiteY19-1580" fmla="*/ 282597 h 1424419"/>
                <a:gd name="connsiteX20-1581" fmla="*/ 541533 w 1306267"/>
                <a:gd name="connsiteY20-1582" fmla="*/ 38110 h 1424419"/>
                <a:gd name="connsiteX21-1583" fmla="*/ 653528 w 1306267"/>
                <a:gd name="connsiteY21-1584" fmla="*/ 0 h 1424419"/>
                <a:gd name="connsiteX0-1585" fmla="*/ 653528 w 1305333"/>
                <a:gd name="connsiteY0-1586" fmla="*/ 0 h 1424419"/>
                <a:gd name="connsiteX1-1587" fmla="*/ 757287 w 1305333"/>
                <a:gd name="connsiteY1-1588" fmla="*/ 32444 h 1424419"/>
                <a:gd name="connsiteX2-1589" fmla="*/ 1206876 w 1305333"/>
                <a:gd name="connsiteY2-1590" fmla="*/ 284945 h 1424419"/>
                <a:gd name="connsiteX3-1591" fmla="*/ 1237706 w 1305333"/>
                <a:gd name="connsiteY3-1592" fmla="*/ 306775 h 1424419"/>
                <a:gd name="connsiteX4-1593" fmla="*/ 1301712 w 1305333"/>
                <a:gd name="connsiteY4-1594" fmla="*/ 442384 h 1424419"/>
                <a:gd name="connsiteX5-1595" fmla="*/ 1303099 w 1305333"/>
                <a:gd name="connsiteY5-1596" fmla="*/ 495558 h 1424419"/>
                <a:gd name="connsiteX6-1597" fmla="*/ 1303099 w 1305333"/>
                <a:gd name="connsiteY6-1598" fmla="*/ 952393 h 1424419"/>
                <a:gd name="connsiteX7-1599" fmla="*/ 1305306 w 1305333"/>
                <a:gd name="connsiteY7-1600" fmla="*/ 990115 h 1424419"/>
                <a:gd name="connsiteX8-1601" fmla="*/ 1227376 w 1305333"/>
                <a:gd name="connsiteY8-1602" fmla="*/ 1152027 h 1424419"/>
                <a:gd name="connsiteX9-1603" fmla="*/ 1172881 w 1305333"/>
                <a:gd name="connsiteY9-1604" fmla="*/ 1179342 h 1424419"/>
                <a:gd name="connsiteX10-1605" fmla="*/ 792288 w 1305333"/>
                <a:gd name="connsiteY10-1606" fmla="*/ 1385653 h 1424419"/>
                <a:gd name="connsiteX11-1607" fmla="*/ 522686 w 1305333"/>
                <a:gd name="connsiteY11-1608" fmla="*/ 1384922 h 1424419"/>
                <a:gd name="connsiteX12-1609" fmla="*/ 94302 w 1305333"/>
                <a:gd name="connsiteY12-1610" fmla="*/ 1158755 h 1424419"/>
                <a:gd name="connsiteX13-1611" fmla="*/ 39429 w 1305333"/>
                <a:gd name="connsiteY13-1612" fmla="*/ 1117635 h 1424419"/>
                <a:gd name="connsiteX14-1613" fmla="*/ 667 w 1305333"/>
                <a:gd name="connsiteY14-1614" fmla="*/ 999105 h 1424419"/>
                <a:gd name="connsiteX15-1615" fmla="*/ 0 w 1305333"/>
                <a:gd name="connsiteY15-1616" fmla="*/ 972364 h 1424419"/>
                <a:gd name="connsiteX16-1617" fmla="*/ 2496 w 1305333"/>
                <a:gd name="connsiteY16-1618" fmla="*/ 463106 h 1424419"/>
                <a:gd name="connsiteX17-1619" fmla="*/ 2458 w 1305333"/>
                <a:gd name="connsiteY17-1620" fmla="*/ 429563 h 1424419"/>
                <a:gd name="connsiteX18-1621" fmla="*/ 75248 w 1305333"/>
                <a:gd name="connsiteY18-1622" fmla="*/ 303202 h 1424419"/>
                <a:gd name="connsiteX19-1623" fmla="*/ 106293 w 1305333"/>
                <a:gd name="connsiteY19-1624" fmla="*/ 282597 h 1424419"/>
                <a:gd name="connsiteX20-1625" fmla="*/ 541533 w 1305333"/>
                <a:gd name="connsiteY20-1626" fmla="*/ 38110 h 1424419"/>
                <a:gd name="connsiteX21-1627" fmla="*/ 653528 w 1305333"/>
                <a:gd name="connsiteY21-1628" fmla="*/ 0 h 1424419"/>
                <a:gd name="connsiteX0-1629" fmla="*/ 653528 w 1305333"/>
                <a:gd name="connsiteY0-1630" fmla="*/ 0 h 1424419"/>
                <a:gd name="connsiteX1-1631" fmla="*/ 757287 w 1305333"/>
                <a:gd name="connsiteY1-1632" fmla="*/ 32444 h 1424419"/>
                <a:gd name="connsiteX2-1633" fmla="*/ 1206876 w 1305333"/>
                <a:gd name="connsiteY2-1634" fmla="*/ 284945 h 1424419"/>
                <a:gd name="connsiteX3-1635" fmla="*/ 1237706 w 1305333"/>
                <a:gd name="connsiteY3-1636" fmla="*/ 306775 h 1424419"/>
                <a:gd name="connsiteX4-1637" fmla="*/ 1301712 w 1305333"/>
                <a:gd name="connsiteY4-1638" fmla="*/ 442384 h 1424419"/>
                <a:gd name="connsiteX5-1639" fmla="*/ 1303099 w 1305333"/>
                <a:gd name="connsiteY5-1640" fmla="*/ 495558 h 1424419"/>
                <a:gd name="connsiteX6-1641" fmla="*/ 1303099 w 1305333"/>
                <a:gd name="connsiteY6-1642" fmla="*/ 952393 h 1424419"/>
                <a:gd name="connsiteX7-1643" fmla="*/ 1302599 w 1305333"/>
                <a:gd name="connsiteY7-1644" fmla="*/ 1003650 h 1424419"/>
                <a:gd name="connsiteX8-1645" fmla="*/ 1227376 w 1305333"/>
                <a:gd name="connsiteY8-1646" fmla="*/ 1152027 h 1424419"/>
                <a:gd name="connsiteX9-1647" fmla="*/ 1172881 w 1305333"/>
                <a:gd name="connsiteY9-1648" fmla="*/ 1179342 h 1424419"/>
                <a:gd name="connsiteX10-1649" fmla="*/ 792288 w 1305333"/>
                <a:gd name="connsiteY10-1650" fmla="*/ 1385653 h 1424419"/>
                <a:gd name="connsiteX11-1651" fmla="*/ 522686 w 1305333"/>
                <a:gd name="connsiteY11-1652" fmla="*/ 1384922 h 1424419"/>
                <a:gd name="connsiteX12-1653" fmla="*/ 94302 w 1305333"/>
                <a:gd name="connsiteY12-1654" fmla="*/ 1158755 h 1424419"/>
                <a:gd name="connsiteX13-1655" fmla="*/ 39429 w 1305333"/>
                <a:gd name="connsiteY13-1656" fmla="*/ 1117635 h 1424419"/>
                <a:gd name="connsiteX14-1657" fmla="*/ 667 w 1305333"/>
                <a:gd name="connsiteY14-1658" fmla="*/ 999105 h 1424419"/>
                <a:gd name="connsiteX15-1659" fmla="*/ 0 w 1305333"/>
                <a:gd name="connsiteY15-1660" fmla="*/ 972364 h 1424419"/>
                <a:gd name="connsiteX16-1661" fmla="*/ 2496 w 1305333"/>
                <a:gd name="connsiteY16-1662" fmla="*/ 463106 h 1424419"/>
                <a:gd name="connsiteX17-1663" fmla="*/ 2458 w 1305333"/>
                <a:gd name="connsiteY17-1664" fmla="*/ 429563 h 1424419"/>
                <a:gd name="connsiteX18-1665" fmla="*/ 75248 w 1305333"/>
                <a:gd name="connsiteY18-1666" fmla="*/ 303202 h 1424419"/>
                <a:gd name="connsiteX19-1667" fmla="*/ 106293 w 1305333"/>
                <a:gd name="connsiteY19-1668" fmla="*/ 282597 h 1424419"/>
                <a:gd name="connsiteX20-1669" fmla="*/ 541533 w 1305333"/>
                <a:gd name="connsiteY20-1670" fmla="*/ 38110 h 1424419"/>
                <a:gd name="connsiteX21-1671" fmla="*/ 653528 w 1305333"/>
                <a:gd name="connsiteY21-1672" fmla="*/ 0 h 1424419"/>
                <a:gd name="connsiteX0-1673" fmla="*/ 653528 w 1305080"/>
                <a:gd name="connsiteY0-1674" fmla="*/ 0 h 1424419"/>
                <a:gd name="connsiteX1-1675" fmla="*/ 757287 w 1305080"/>
                <a:gd name="connsiteY1-1676" fmla="*/ 32444 h 1424419"/>
                <a:gd name="connsiteX2-1677" fmla="*/ 1206876 w 1305080"/>
                <a:gd name="connsiteY2-1678" fmla="*/ 284945 h 1424419"/>
                <a:gd name="connsiteX3-1679" fmla="*/ 1237706 w 1305080"/>
                <a:gd name="connsiteY3-1680" fmla="*/ 306775 h 1424419"/>
                <a:gd name="connsiteX4-1681" fmla="*/ 1301712 w 1305080"/>
                <a:gd name="connsiteY4-1682" fmla="*/ 442384 h 1424419"/>
                <a:gd name="connsiteX5-1683" fmla="*/ 1303099 w 1305080"/>
                <a:gd name="connsiteY5-1684" fmla="*/ 495558 h 1424419"/>
                <a:gd name="connsiteX6-1685" fmla="*/ 1301746 w 1305080"/>
                <a:gd name="connsiteY6-1686" fmla="*/ 953747 h 1424419"/>
                <a:gd name="connsiteX7-1687" fmla="*/ 1302599 w 1305080"/>
                <a:gd name="connsiteY7-1688" fmla="*/ 1003650 h 1424419"/>
                <a:gd name="connsiteX8-1689" fmla="*/ 1227376 w 1305080"/>
                <a:gd name="connsiteY8-1690" fmla="*/ 1152027 h 1424419"/>
                <a:gd name="connsiteX9-1691" fmla="*/ 1172881 w 1305080"/>
                <a:gd name="connsiteY9-1692" fmla="*/ 1179342 h 1424419"/>
                <a:gd name="connsiteX10-1693" fmla="*/ 792288 w 1305080"/>
                <a:gd name="connsiteY10-1694" fmla="*/ 1385653 h 1424419"/>
                <a:gd name="connsiteX11-1695" fmla="*/ 522686 w 1305080"/>
                <a:gd name="connsiteY11-1696" fmla="*/ 1384922 h 1424419"/>
                <a:gd name="connsiteX12-1697" fmla="*/ 94302 w 1305080"/>
                <a:gd name="connsiteY12-1698" fmla="*/ 1158755 h 1424419"/>
                <a:gd name="connsiteX13-1699" fmla="*/ 39429 w 1305080"/>
                <a:gd name="connsiteY13-1700" fmla="*/ 1117635 h 1424419"/>
                <a:gd name="connsiteX14-1701" fmla="*/ 667 w 1305080"/>
                <a:gd name="connsiteY14-1702" fmla="*/ 999105 h 1424419"/>
                <a:gd name="connsiteX15-1703" fmla="*/ 0 w 1305080"/>
                <a:gd name="connsiteY15-1704" fmla="*/ 972364 h 1424419"/>
                <a:gd name="connsiteX16-1705" fmla="*/ 2496 w 1305080"/>
                <a:gd name="connsiteY16-1706" fmla="*/ 463106 h 1424419"/>
                <a:gd name="connsiteX17-1707" fmla="*/ 2458 w 1305080"/>
                <a:gd name="connsiteY17-1708" fmla="*/ 429563 h 1424419"/>
                <a:gd name="connsiteX18-1709" fmla="*/ 75248 w 1305080"/>
                <a:gd name="connsiteY18-1710" fmla="*/ 303202 h 1424419"/>
                <a:gd name="connsiteX19-1711" fmla="*/ 106293 w 1305080"/>
                <a:gd name="connsiteY19-1712" fmla="*/ 282597 h 1424419"/>
                <a:gd name="connsiteX20-1713" fmla="*/ 541533 w 1305080"/>
                <a:gd name="connsiteY20-1714" fmla="*/ 38110 h 1424419"/>
                <a:gd name="connsiteX21-1715" fmla="*/ 653528 w 1305080"/>
                <a:gd name="connsiteY21-1716" fmla="*/ 0 h 1424419"/>
                <a:gd name="connsiteX0-1717" fmla="*/ 653528 w 1305299"/>
                <a:gd name="connsiteY0-1718" fmla="*/ 0 h 1424419"/>
                <a:gd name="connsiteX1-1719" fmla="*/ 757287 w 1305299"/>
                <a:gd name="connsiteY1-1720" fmla="*/ 32444 h 1424419"/>
                <a:gd name="connsiteX2-1721" fmla="*/ 1206876 w 1305299"/>
                <a:gd name="connsiteY2-1722" fmla="*/ 284945 h 1424419"/>
                <a:gd name="connsiteX3-1723" fmla="*/ 1237706 w 1305299"/>
                <a:gd name="connsiteY3-1724" fmla="*/ 306775 h 1424419"/>
                <a:gd name="connsiteX4-1725" fmla="*/ 1301712 w 1305299"/>
                <a:gd name="connsiteY4-1726" fmla="*/ 442384 h 1424419"/>
                <a:gd name="connsiteX5-1727" fmla="*/ 1303099 w 1305299"/>
                <a:gd name="connsiteY5-1728" fmla="*/ 495558 h 1424419"/>
                <a:gd name="connsiteX6-1729" fmla="*/ 1301746 w 1305299"/>
                <a:gd name="connsiteY6-1730" fmla="*/ 953747 h 1424419"/>
                <a:gd name="connsiteX7-1731" fmla="*/ 1302599 w 1305299"/>
                <a:gd name="connsiteY7-1732" fmla="*/ 1003650 h 1424419"/>
                <a:gd name="connsiteX8-1733" fmla="*/ 1227376 w 1305299"/>
                <a:gd name="connsiteY8-1734" fmla="*/ 1152027 h 1424419"/>
                <a:gd name="connsiteX9-1735" fmla="*/ 1172881 w 1305299"/>
                <a:gd name="connsiteY9-1736" fmla="*/ 1179342 h 1424419"/>
                <a:gd name="connsiteX10-1737" fmla="*/ 792288 w 1305299"/>
                <a:gd name="connsiteY10-1738" fmla="*/ 1385653 h 1424419"/>
                <a:gd name="connsiteX11-1739" fmla="*/ 522686 w 1305299"/>
                <a:gd name="connsiteY11-1740" fmla="*/ 1384922 h 1424419"/>
                <a:gd name="connsiteX12-1741" fmla="*/ 94302 w 1305299"/>
                <a:gd name="connsiteY12-1742" fmla="*/ 1158755 h 1424419"/>
                <a:gd name="connsiteX13-1743" fmla="*/ 39429 w 1305299"/>
                <a:gd name="connsiteY13-1744" fmla="*/ 1117635 h 1424419"/>
                <a:gd name="connsiteX14-1745" fmla="*/ 667 w 1305299"/>
                <a:gd name="connsiteY14-1746" fmla="*/ 999105 h 1424419"/>
                <a:gd name="connsiteX15-1747" fmla="*/ 0 w 1305299"/>
                <a:gd name="connsiteY15-1748" fmla="*/ 972364 h 1424419"/>
                <a:gd name="connsiteX16-1749" fmla="*/ 2496 w 1305299"/>
                <a:gd name="connsiteY16-1750" fmla="*/ 463106 h 1424419"/>
                <a:gd name="connsiteX17-1751" fmla="*/ 2458 w 1305299"/>
                <a:gd name="connsiteY17-1752" fmla="*/ 429563 h 1424419"/>
                <a:gd name="connsiteX18-1753" fmla="*/ 75248 w 1305299"/>
                <a:gd name="connsiteY18-1754" fmla="*/ 303202 h 1424419"/>
                <a:gd name="connsiteX19-1755" fmla="*/ 106293 w 1305299"/>
                <a:gd name="connsiteY19-1756" fmla="*/ 282597 h 1424419"/>
                <a:gd name="connsiteX20-1757" fmla="*/ 541533 w 1305299"/>
                <a:gd name="connsiteY20-1758" fmla="*/ 38110 h 1424419"/>
                <a:gd name="connsiteX21-1759" fmla="*/ 653528 w 1305299"/>
                <a:gd name="connsiteY21-1760" fmla="*/ 0 h 1424419"/>
                <a:gd name="connsiteX0-1761" fmla="*/ 653528 w 1306646"/>
                <a:gd name="connsiteY0-1762" fmla="*/ 0 h 1424419"/>
                <a:gd name="connsiteX1-1763" fmla="*/ 757287 w 1306646"/>
                <a:gd name="connsiteY1-1764" fmla="*/ 32444 h 1424419"/>
                <a:gd name="connsiteX2-1765" fmla="*/ 1206876 w 1306646"/>
                <a:gd name="connsiteY2-1766" fmla="*/ 284945 h 1424419"/>
                <a:gd name="connsiteX3-1767" fmla="*/ 1237706 w 1306646"/>
                <a:gd name="connsiteY3-1768" fmla="*/ 306775 h 1424419"/>
                <a:gd name="connsiteX4-1769" fmla="*/ 1301712 w 1306646"/>
                <a:gd name="connsiteY4-1770" fmla="*/ 442384 h 1424419"/>
                <a:gd name="connsiteX5-1771" fmla="*/ 1303099 w 1306646"/>
                <a:gd name="connsiteY5-1772" fmla="*/ 495558 h 1424419"/>
                <a:gd name="connsiteX6-1773" fmla="*/ 1301746 w 1306646"/>
                <a:gd name="connsiteY6-1774" fmla="*/ 953747 h 1424419"/>
                <a:gd name="connsiteX7-1775" fmla="*/ 1302599 w 1306646"/>
                <a:gd name="connsiteY7-1776" fmla="*/ 1003650 h 1424419"/>
                <a:gd name="connsiteX8-1777" fmla="*/ 1227376 w 1306646"/>
                <a:gd name="connsiteY8-1778" fmla="*/ 1152027 h 1424419"/>
                <a:gd name="connsiteX9-1779" fmla="*/ 1172881 w 1306646"/>
                <a:gd name="connsiteY9-1780" fmla="*/ 1179342 h 1424419"/>
                <a:gd name="connsiteX10-1781" fmla="*/ 792288 w 1306646"/>
                <a:gd name="connsiteY10-1782" fmla="*/ 1385653 h 1424419"/>
                <a:gd name="connsiteX11-1783" fmla="*/ 522686 w 1306646"/>
                <a:gd name="connsiteY11-1784" fmla="*/ 1384922 h 1424419"/>
                <a:gd name="connsiteX12-1785" fmla="*/ 94302 w 1306646"/>
                <a:gd name="connsiteY12-1786" fmla="*/ 1158755 h 1424419"/>
                <a:gd name="connsiteX13-1787" fmla="*/ 39429 w 1306646"/>
                <a:gd name="connsiteY13-1788" fmla="*/ 1117635 h 1424419"/>
                <a:gd name="connsiteX14-1789" fmla="*/ 667 w 1306646"/>
                <a:gd name="connsiteY14-1790" fmla="*/ 999105 h 1424419"/>
                <a:gd name="connsiteX15-1791" fmla="*/ 0 w 1306646"/>
                <a:gd name="connsiteY15-1792" fmla="*/ 972364 h 1424419"/>
                <a:gd name="connsiteX16-1793" fmla="*/ 2496 w 1306646"/>
                <a:gd name="connsiteY16-1794" fmla="*/ 463106 h 1424419"/>
                <a:gd name="connsiteX17-1795" fmla="*/ 2458 w 1306646"/>
                <a:gd name="connsiteY17-1796" fmla="*/ 429563 h 1424419"/>
                <a:gd name="connsiteX18-1797" fmla="*/ 75248 w 1306646"/>
                <a:gd name="connsiteY18-1798" fmla="*/ 303202 h 1424419"/>
                <a:gd name="connsiteX19-1799" fmla="*/ 106293 w 1306646"/>
                <a:gd name="connsiteY19-1800" fmla="*/ 282597 h 1424419"/>
                <a:gd name="connsiteX20-1801" fmla="*/ 541533 w 1306646"/>
                <a:gd name="connsiteY20-1802" fmla="*/ 38110 h 1424419"/>
                <a:gd name="connsiteX21-1803" fmla="*/ 653528 w 1306646"/>
                <a:gd name="connsiteY21-1804" fmla="*/ 0 h 1424419"/>
                <a:gd name="connsiteX0-1805" fmla="*/ 653528 w 1305299"/>
                <a:gd name="connsiteY0-1806" fmla="*/ 0 h 1424419"/>
                <a:gd name="connsiteX1-1807" fmla="*/ 757287 w 1305299"/>
                <a:gd name="connsiteY1-1808" fmla="*/ 32444 h 1424419"/>
                <a:gd name="connsiteX2-1809" fmla="*/ 1206876 w 1305299"/>
                <a:gd name="connsiteY2-1810" fmla="*/ 284945 h 1424419"/>
                <a:gd name="connsiteX3-1811" fmla="*/ 1237706 w 1305299"/>
                <a:gd name="connsiteY3-1812" fmla="*/ 306775 h 1424419"/>
                <a:gd name="connsiteX4-1813" fmla="*/ 1301712 w 1305299"/>
                <a:gd name="connsiteY4-1814" fmla="*/ 442384 h 1424419"/>
                <a:gd name="connsiteX5-1815" fmla="*/ 1303099 w 1305299"/>
                <a:gd name="connsiteY5-1816" fmla="*/ 495558 h 1424419"/>
                <a:gd name="connsiteX6-1817" fmla="*/ 1301746 w 1305299"/>
                <a:gd name="connsiteY6-1818" fmla="*/ 953747 h 1424419"/>
                <a:gd name="connsiteX7-1819" fmla="*/ 1302599 w 1305299"/>
                <a:gd name="connsiteY7-1820" fmla="*/ 1003650 h 1424419"/>
                <a:gd name="connsiteX8-1821" fmla="*/ 1227376 w 1305299"/>
                <a:gd name="connsiteY8-1822" fmla="*/ 1152027 h 1424419"/>
                <a:gd name="connsiteX9-1823" fmla="*/ 1172881 w 1305299"/>
                <a:gd name="connsiteY9-1824" fmla="*/ 1179342 h 1424419"/>
                <a:gd name="connsiteX10-1825" fmla="*/ 792288 w 1305299"/>
                <a:gd name="connsiteY10-1826" fmla="*/ 1385653 h 1424419"/>
                <a:gd name="connsiteX11-1827" fmla="*/ 522686 w 1305299"/>
                <a:gd name="connsiteY11-1828" fmla="*/ 1384922 h 1424419"/>
                <a:gd name="connsiteX12-1829" fmla="*/ 94302 w 1305299"/>
                <a:gd name="connsiteY12-1830" fmla="*/ 1158755 h 1424419"/>
                <a:gd name="connsiteX13-1831" fmla="*/ 39429 w 1305299"/>
                <a:gd name="connsiteY13-1832" fmla="*/ 1117635 h 1424419"/>
                <a:gd name="connsiteX14-1833" fmla="*/ 667 w 1305299"/>
                <a:gd name="connsiteY14-1834" fmla="*/ 999105 h 1424419"/>
                <a:gd name="connsiteX15-1835" fmla="*/ 0 w 1305299"/>
                <a:gd name="connsiteY15-1836" fmla="*/ 972364 h 1424419"/>
                <a:gd name="connsiteX16-1837" fmla="*/ 2496 w 1305299"/>
                <a:gd name="connsiteY16-1838" fmla="*/ 463106 h 1424419"/>
                <a:gd name="connsiteX17-1839" fmla="*/ 2458 w 1305299"/>
                <a:gd name="connsiteY17-1840" fmla="*/ 429563 h 1424419"/>
                <a:gd name="connsiteX18-1841" fmla="*/ 75248 w 1305299"/>
                <a:gd name="connsiteY18-1842" fmla="*/ 303202 h 1424419"/>
                <a:gd name="connsiteX19-1843" fmla="*/ 106293 w 1305299"/>
                <a:gd name="connsiteY19-1844" fmla="*/ 282597 h 1424419"/>
                <a:gd name="connsiteX20-1845" fmla="*/ 541533 w 1305299"/>
                <a:gd name="connsiteY20-1846" fmla="*/ 38110 h 1424419"/>
                <a:gd name="connsiteX21-1847" fmla="*/ 653528 w 1305299"/>
                <a:gd name="connsiteY21-1848" fmla="*/ 0 h 1424419"/>
                <a:gd name="connsiteX0-1849" fmla="*/ 653528 w 1304127"/>
                <a:gd name="connsiteY0-1850" fmla="*/ 0 h 1424419"/>
                <a:gd name="connsiteX1-1851" fmla="*/ 757287 w 1304127"/>
                <a:gd name="connsiteY1-1852" fmla="*/ 32444 h 1424419"/>
                <a:gd name="connsiteX2-1853" fmla="*/ 1206876 w 1304127"/>
                <a:gd name="connsiteY2-1854" fmla="*/ 284945 h 1424419"/>
                <a:gd name="connsiteX3-1855" fmla="*/ 1237706 w 1304127"/>
                <a:gd name="connsiteY3-1856" fmla="*/ 306775 h 1424419"/>
                <a:gd name="connsiteX4-1857" fmla="*/ 1301712 w 1304127"/>
                <a:gd name="connsiteY4-1858" fmla="*/ 442384 h 1424419"/>
                <a:gd name="connsiteX5-1859" fmla="*/ 1303099 w 1304127"/>
                <a:gd name="connsiteY5-1860" fmla="*/ 495558 h 1424419"/>
                <a:gd name="connsiteX6-1861" fmla="*/ 1301746 w 1304127"/>
                <a:gd name="connsiteY6-1862" fmla="*/ 953747 h 1424419"/>
                <a:gd name="connsiteX7-1863" fmla="*/ 1302599 w 1304127"/>
                <a:gd name="connsiteY7-1864" fmla="*/ 1003650 h 1424419"/>
                <a:gd name="connsiteX8-1865" fmla="*/ 1227376 w 1304127"/>
                <a:gd name="connsiteY8-1866" fmla="*/ 1152027 h 1424419"/>
                <a:gd name="connsiteX9-1867" fmla="*/ 1172881 w 1304127"/>
                <a:gd name="connsiteY9-1868" fmla="*/ 1179342 h 1424419"/>
                <a:gd name="connsiteX10-1869" fmla="*/ 792288 w 1304127"/>
                <a:gd name="connsiteY10-1870" fmla="*/ 1385653 h 1424419"/>
                <a:gd name="connsiteX11-1871" fmla="*/ 522686 w 1304127"/>
                <a:gd name="connsiteY11-1872" fmla="*/ 1384922 h 1424419"/>
                <a:gd name="connsiteX12-1873" fmla="*/ 94302 w 1304127"/>
                <a:gd name="connsiteY12-1874" fmla="*/ 1158755 h 1424419"/>
                <a:gd name="connsiteX13-1875" fmla="*/ 39429 w 1304127"/>
                <a:gd name="connsiteY13-1876" fmla="*/ 1117635 h 1424419"/>
                <a:gd name="connsiteX14-1877" fmla="*/ 667 w 1304127"/>
                <a:gd name="connsiteY14-1878" fmla="*/ 999105 h 1424419"/>
                <a:gd name="connsiteX15-1879" fmla="*/ 0 w 1304127"/>
                <a:gd name="connsiteY15-1880" fmla="*/ 972364 h 1424419"/>
                <a:gd name="connsiteX16-1881" fmla="*/ 2496 w 1304127"/>
                <a:gd name="connsiteY16-1882" fmla="*/ 463106 h 1424419"/>
                <a:gd name="connsiteX17-1883" fmla="*/ 2458 w 1304127"/>
                <a:gd name="connsiteY17-1884" fmla="*/ 429563 h 1424419"/>
                <a:gd name="connsiteX18-1885" fmla="*/ 75248 w 1304127"/>
                <a:gd name="connsiteY18-1886" fmla="*/ 303202 h 1424419"/>
                <a:gd name="connsiteX19-1887" fmla="*/ 106293 w 1304127"/>
                <a:gd name="connsiteY19-1888" fmla="*/ 282597 h 1424419"/>
                <a:gd name="connsiteX20-1889" fmla="*/ 541533 w 1304127"/>
                <a:gd name="connsiteY20-1890" fmla="*/ 38110 h 1424419"/>
                <a:gd name="connsiteX21-1891" fmla="*/ 653528 w 1304127"/>
                <a:gd name="connsiteY21-1892" fmla="*/ 0 h 1424419"/>
                <a:gd name="connsiteX0-1893" fmla="*/ 653528 w 1306101"/>
                <a:gd name="connsiteY0-1894" fmla="*/ 0 h 1424419"/>
                <a:gd name="connsiteX1-1895" fmla="*/ 757287 w 1306101"/>
                <a:gd name="connsiteY1-1896" fmla="*/ 32444 h 1424419"/>
                <a:gd name="connsiteX2-1897" fmla="*/ 1206876 w 1306101"/>
                <a:gd name="connsiteY2-1898" fmla="*/ 284945 h 1424419"/>
                <a:gd name="connsiteX3-1899" fmla="*/ 1237706 w 1306101"/>
                <a:gd name="connsiteY3-1900" fmla="*/ 306775 h 1424419"/>
                <a:gd name="connsiteX4-1901" fmla="*/ 1305773 w 1306101"/>
                <a:gd name="connsiteY4-1902" fmla="*/ 442384 h 1424419"/>
                <a:gd name="connsiteX5-1903" fmla="*/ 1303099 w 1306101"/>
                <a:gd name="connsiteY5-1904" fmla="*/ 495558 h 1424419"/>
                <a:gd name="connsiteX6-1905" fmla="*/ 1301746 w 1306101"/>
                <a:gd name="connsiteY6-1906" fmla="*/ 953747 h 1424419"/>
                <a:gd name="connsiteX7-1907" fmla="*/ 1302599 w 1306101"/>
                <a:gd name="connsiteY7-1908" fmla="*/ 1003650 h 1424419"/>
                <a:gd name="connsiteX8-1909" fmla="*/ 1227376 w 1306101"/>
                <a:gd name="connsiteY8-1910" fmla="*/ 1152027 h 1424419"/>
                <a:gd name="connsiteX9-1911" fmla="*/ 1172881 w 1306101"/>
                <a:gd name="connsiteY9-1912" fmla="*/ 1179342 h 1424419"/>
                <a:gd name="connsiteX10-1913" fmla="*/ 792288 w 1306101"/>
                <a:gd name="connsiteY10-1914" fmla="*/ 1385653 h 1424419"/>
                <a:gd name="connsiteX11-1915" fmla="*/ 522686 w 1306101"/>
                <a:gd name="connsiteY11-1916" fmla="*/ 1384922 h 1424419"/>
                <a:gd name="connsiteX12-1917" fmla="*/ 94302 w 1306101"/>
                <a:gd name="connsiteY12-1918" fmla="*/ 1158755 h 1424419"/>
                <a:gd name="connsiteX13-1919" fmla="*/ 39429 w 1306101"/>
                <a:gd name="connsiteY13-1920" fmla="*/ 1117635 h 1424419"/>
                <a:gd name="connsiteX14-1921" fmla="*/ 667 w 1306101"/>
                <a:gd name="connsiteY14-1922" fmla="*/ 999105 h 1424419"/>
                <a:gd name="connsiteX15-1923" fmla="*/ 0 w 1306101"/>
                <a:gd name="connsiteY15-1924" fmla="*/ 972364 h 1424419"/>
                <a:gd name="connsiteX16-1925" fmla="*/ 2496 w 1306101"/>
                <a:gd name="connsiteY16-1926" fmla="*/ 463106 h 1424419"/>
                <a:gd name="connsiteX17-1927" fmla="*/ 2458 w 1306101"/>
                <a:gd name="connsiteY17-1928" fmla="*/ 429563 h 1424419"/>
                <a:gd name="connsiteX18-1929" fmla="*/ 75248 w 1306101"/>
                <a:gd name="connsiteY18-1930" fmla="*/ 303202 h 1424419"/>
                <a:gd name="connsiteX19-1931" fmla="*/ 106293 w 1306101"/>
                <a:gd name="connsiteY19-1932" fmla="*/ 282597 h 1424419"/>
                <a:gd name="connsiteX20-1933" fmla="*/ 541533 w 1306101"/>
                <a:gd name="connsiteY20-1934" fmla="*/ 38110 h 1424419"/>
                <a:gd name="connsiteX21-1935" fmla="*/ 653528 w 1306101"/>
                <a:gd name="connsiteY21-1936" fmla="*/ 0 h 1424419"/>
                <a:gd name="connsiteX0-1937" fmla="*/ 653528 w 1304819"/>
                <a:gd name="connsiteY0-1938" fmla="*/ 0 h 1424419"/>
                <a:gd name="connsiteX1-1939" fmla="*/ 757287 w 1304819"/>
                <a:gd name="connsiteY1-1940" fmla="*/ 32444 h 1424419"/>
                <a:gd name="connsiteX2-1941" fmla="*/ 1206876 w 1304819"/>
                <a:gd name="connsiteY2-1942" fmla="*/ 284945 h 1424419"/>
                <a:gd name="connsiteX3-1943" fmla="*/ 1237706 w 1304819"/>
                <a:gd name="connsiteY3-1944" fmla="*/ 306775 h 1424419"/>
                <a:gd name="connsiteX4-1945" fmla="*/ 1304420 w 1304819"/>
                <a:gd name="connsiteY4-1946" fmla="*/ 434263 h 1424419"/>
                <a:gd name="connsiteX5-1947" fmla="*/ 1303099 w 1304819"/>
                <a:gd name="connsiteY5-1948" fmla="*/ 495558 h 1424419"/>
                <a:gd name="connsiteX6-1949" fmla="*/ 1301746 w 1304819"/>
                <a:gd name="connsiteY6-1950" fmla="*/ 953747 h 1424419"/>
                <a:gd name="connsiteX7-1951" fmla="*/ 1302599 w 1304819"/>
                <a:gd name="connsiteY7-1952" fmla="*/ 1003650 h 1424419"/>
                <a:gd name="connsiteX8-1953" fmla="*/ 1227376 w 1304819"/>
                <a:gd name="connsiteY8-1954" fmla="*/ 1152027 h 1424419"/>
                <a:gd name="connsiteX9-1955" fmla="*/ 1172881 w 1304819"/>
                <a:gd name="connsiteY9-1956" fmla="*/ 1179342 h 1424419"/>
                <a:gd name="connsiteX10-1957" fmla="*/ 792288 w 1304819"/>
                <a:gd name="connsiteY10-1958" fmla="*/ 1385653 h 1424419"/>
                <a:gd name="connsiteX11-1959" fmla="*/ 522686 w 1304819"/>
                <a:gd name="connsiteY11-1960" fmla="*/ 1384922 h 1424419"/>
                <a:gd name="connsiteX12-1961" fmla="*/ 94302 w 1304819"/>
                <a:gd name="connsiteY12-1962" fmla="*/ 1158755 h 1424419"/>
                <a:gd name="connsiteX13-1963" fmla="*/ 39429 w 1304819"/>
                <a:gd name="connsiteY13-1964" fmla="*/ 1117635 h 1424419"/>
                <a:gd name="connsiteX14-1965" fmla="*/ 667 w 1304819"/>
                <a:gd name="connsiteY14-1966" fmla="*/ 999105 h 1424419"/>
                <a:gd name="connsiteX15-1967" fmla="*/ 0 w 1304819"/>
                <a:gd name="connsiteY15-1968" fmla="*/ 972364 h 1424419"/>
                <a:gd name="connsiteX16-1969" fmla="*/ 2496 w 1304819"/>
                <a:gd name="connsiteY16-1970" fmla="*/ 463106 h 1424419"/>
                <a:gd name="connsiteX17-1971" fmla="*/ 2458 w 1304819"/>
                <a:gd name="connsiteY17-1972" fmla="*/ 429563 h 1424419"/>
                <a:gd name="connsiteX18-1973" fmla="*/ 75248 w 1304819"/>
                <a:gd name="connsiteY18-1974" fmla="*/ 303202 h 1424419"/>
                <a:gd name="connsiteX19-1975" fmla="*/ 106293 w 1304819"/>
                <a:gd name="connsiteY19-1976" fmla="*/ 282597 h 1424419"/>
                <a:gd name="connsiteX20-1977" fmla="*/ 541533 w 1304819"/>
                <a:gd name="connsiteY20-1978" fmla="*/ 38110 h 1424419"/>
                <a:gd name="connsiteX21-1979" fmla="*/ 653528 w 1304819"/>
                <a:gd name="connsiteY21-1980" fmla="*/ 0 h 1424419"/>
                <a:gd name="connsiteX0-1981" fmla="*/ 653528 w 1306525"/>
                <a:gd name="connsiteY0-1982" fmla="*/ 0 h 1424419"/>
                <a:gd name="connsiteX1-1983" fmla="*/ 757287 w 1306525"/>
                <a:gd name="connsiteY1-1984" fmla="*/ 32444 h 1424419"/>
                <a:gd name="connsiteX2-1985" fmla="*/ 1206876 w 1306525"/>
                <a:gd name="connsiteY2-1986" fmla="*/ 284945 h 1424419"/>
                <a:gd name="connsiteX3-1987" fmla="*/ 1237706 w 1306525"/>
                <a:gd name="connsiteY3-1988" fmla="*/ 306775 h 1424419"/>
                <a:gd name="connsiteX4-1989" fmla="*/ 1304420 w 1306525"/>
                <a:gd name="connsiteY4-1990" fmla="*/ 434263 h 1424419"/>
                <a:gd name="connsiteX5-1991" fmla="*/ 1305806 w 1306525"/>
                <a:gd name="connsiteY5-1992" fmla="*/ 519922 h 1424419"/>
                <a:gd name="connsiteX6-1993" fmla="*/ 1301746 w 1306525"/>
                <a:gd name="connsiteY6-1994" fmla="*/ 953747 h 1424419"/>
                <a:gd name="connsiteX7-1995" fmla="*/ 1302599 w 1306525"/>
                <a:gd name="connsiteY7-1996" fmla="*/ 1003650 h 1424419"/>
                <a:gd name="connsiteX8-1997" fmla="*/ 1227376 w 1306525"/>
                <a:gd name="connsiteY8-1998" fmla="*/ 1152027 h 1424419"/>
                <a:gd name="connsiteX9-1999" fmla="*/ 1172881 w 1306525"/>
                <a:gd name="connsiteY9-2000" fmla="*/ 1179342 h 1424419"/>
                <a:gd name="connsiteX10-2001" fmla="*/ 792288 w 1306525"/>
                <a:gd name="connsiteY10-2002" fmla="*/ 1385653 h 1424419"/>
                <a:gd name="connsiteX11-2003" fmla="*/ 522686 w 1306525"/>
                <a:gd name="connsiteY11-2004" fmla="*/ 1384922 h 1424419"/>
                <a:gd name="connsiteX12-2005" fmla="*/ 94302 w 1306525"/>
                <a:gd name="connsiteY12-2006" fmla="*/ 1158755 h 1424419"/>
                <a:gd name="connsiteX13-2007" fmla="*/ 39429 w 1306525"/>
                <a:gd name="connsiteY13-2008" fmla="*/ 1117635 h 1424419"/>
                <a:gd name="connsiteX14-2009" fmla="*/ 667 w 1306525"/>
                <a:gd name="connsiteY14-2010" fmla="*/ 999105 h 1424419"/>
                <a:gd name="connsiteX15-2011" fmla="*/ 0 w 1306525"/>
                <a:gd name="connsiteY15-2012" fmla="*/ 972364 h 1424419"/>
                <a:gd name="connsiteX16-2013" fmla="*/ 2496 w 1306525"/>
                <a:gd name="connsiteY16-2014" fmla="*/ 463106 h 1424419"/>
                <a:gd name="connsiteX17-2015" fmla="*/ 2458 w 1306525"/>
                <a:gd name="connsiteY17-2016" fmla="*/ 429563 h 1424419"/>
                <a:gd name="connsiteX18-2017" fmla="*/ 75248 w 1306525"/>
                <a:gd name="connsiteY18-2018" fmla="*/ 303202 h 1424419"/>
                <a:gd name="connsiteX19-2019" fmla="*/ 106293 w 1306525"/>
                <a:gd name="connsiteY19-2020" fmla="*/ 282597 h 1424419"/>
                <a:gd name="connsiteX20-2021" fmla="*/ 541533 w 1306525"/>
                <a:gd name="connsiteY20-2022" fmla="*/ 38110 h 1424419"/>
                <a:gd name="connsiteX21-2023" fmla="*/ 653528 w 1306525"/>
                <a:gd name="connsiteY21-2024" fmla="*/ 0 h 1424419"/>
                <a:gd name="connsiteX0-2025" fmla="*/ 653528 w 1305814"/>
                <a:gd name="connsiteY0-2026" fmla="*/ 0 h 1424419"/>
                <a:gd name="connsiteX1-2027" fmla="*/ 757287 w 1305814"/>
                <a:gd name="connsiteY1-2028" fmla="*/ 32444 h 1424419"/>
                <a:gd name="connsiteX2-2029" fmla="*/ 1206876 w 1305814"/>
                <a:gd name="connsiteY2-2030" fmla="*/ 284945 h 1424419"/>
                <a:gd name="connsiteX3-2031" fmla="*/ 1237706 w 1305814"/>
                <a:gd name="connsiteY3-2032" fmla="*/ 306775 h 1424419"/>
                <a:gd name="connsiteX4-2033" fmla="*/ 1304420 w 1305814"/>
                <a:gd name="connsiteY4-2034" fmla="*/ 434263 h 1424419"/>
                <a:gd name="connsiteX5-2035" fmla="*/ 1305806 w 1305814"/>
                <a:gd name="connsiteY5-2036" fmla="*/ 519922 h 1424419"/>
                <a:gd name="connsiteX6-2037" fmla="*/ 1301746 w 1305814"/>
                <a:gd name="connsiteY6-2038" fmla="*/ 953747 h 1424419"/>
                <a:gd name="connsiteX7-2039" fmla="*/ 1302599 w 1305814"/>
                <a:gd name="connsiteY7-2040" fmla="*/ 1003650 h 1424419"/>
                <a:gd name="connsiteX8-2041" fmla="*/ 1227376 w 1305814"/>
                <a:gd name="connsiteY8-2042" fmla="*/ 1152027 h 1424419"/>
                <a:gd name="connsiteX9-2043" fmla="*/ 1172881 w 1305814"/>
                <a:gd name="connsiteY9-2044" fmla="*/ 1179342 h 1424419"/>
                <a:gd name="connsiteX10-2045" fmla="*/ 792288 w 1305814"/>
                <a:gd name="connsiteY10-2046" fmla="*/ 1385653 h 1424419"/>
                <a:gd name="connsiteX11-2047" fmla="*/ 522686 w 1305814"/>
                <a:gd name="connsiteY11-2048" fmla="*/ 1384922 h 1424419"/>
                <a:gd name="connsiteX12-2049" fmla="*/ 94302 w 1305814"/>
                <a:gd name="connsiteY12-2050" fmla="*/ 1158755 h 1424419"/>
                <a:gd name="connsiteX13-2051" fmla="*/ 39429 w 1305814"/>
                <a:gd name="connsiteY13-2052" fmla="*/ 1117635 h 1424419"/>
                <a:gd name="connsiteX14-2053" fmla="*/ 667 w 1305814"/>
                <a:gd name="connsiteY14-2054" fmla="*/ 999105 h 1424419"/>
                <a:gd name="connsiteX15-2055" fmla="*/ 0 w 1305814"/>
                <a:gd name="connsiteY15-2056" fmla="*/ 972364 h 1424419"/>
                <a:gd name="connsiteX16-2057" fmla="*/ 2496 w 1305814"/>
                <a:gd name="connsiteY16-2058" fmla="*/ 463106 h 1424419"/>
                <a:gd name="connsiteX17-2059" fmla="*/ 2458 w 1305814"/>
                <a:gd name="connsiteY17-2060" fmla="*/ 429563 h 1424419"/>
                <a:gd name="connsiteX18-2061" fmla="*/ 75248 w 1305814"/>
                <a:gd name="connsiteY18-2062" fmla="*/ 303202 h 1424419"/>
                <a:gd name="connsiteX19-2063" fmla="*/ 106293 w 1305814"/>
                <a:gd name="connsiteY19-2064" fmla="*/ 282597 h 1424419"/>
                <a:gd name="connsiteX20-2065" fmla="*/ 541533 w 1305814"/>
                <a:gd name="connsiteY20-2066" fmla="*/ 38110 h 1424419"/>
                <a:gd name="connsiteX21-2067" fmla="*/ 653528 w 1305814"/>
                <a:gd name="connsiteY21-2068" fmla="*/ 0 h 1424419"/>
                <a:gd name="connsiteX0-2069" fmla="*/ 653528 w 1305814"/>
                <a:gd name="connsiteY0-2070" fmla="*/ 0 h 1424419"/>
                <a:gd name="connsiteX1-2071" fmla="*/ 757287 w 1305814"/>
                <a:gd name="connsiteY1-2072" fmla="*/ 32444 h 1424419"/>
                <a:gd name="connsiteX2-2073" fmla="*/ 1206876 w 1305814"/>
                <a:gd name="connsiteY2-2074" fmla="*/ 284945 h 1424419"/>
                <a:gd name="connsiteX3-2075" fmla="*/ 1237706 w 1305814"/>
                <a:gd name="connsiteY3-2076" fmla="*/ 306775 h 1424419"/>
                <a:gd name="connsiteX4-2077" fmla="*/ 1304420 w 1305814"/>
                <a:gd name="connsiteY4-2078" fmla="*/ 434263 h 1424419"/>
                <a:gd name="connsiteX5-2079" fmla="*/ 1305806 w 1305814"/>
                <a:gd name="connsiteY5-2080" fmla="*/ 519922 h 1424419"/>
                <a:gd name="connsiteX6-2081" fmla="*/ 1301746 w 1305814"/>
                <a:gd name="connsiteY6-2082" fmla="*/ 953747 h 1424419"/>
                <a:gd name="connsiteX7-2083" fmla="*/ 1302599 w 1305814"/>
                <a:gd name="connsiteY7-2084" fmla="*/ 1003650 h 1424419"/>
                <a:gd name="connsiteX8-2085" fmla="*/ 1227376 w 1305814"/>
                <a:gd name="connsiteY8-2086" fmla="*/ 1152027 h 1424419"/>
                <a:gd name="connsiteX9-2087" fmla="*/ 1172881 w 1305814"/>
                <a:gd name="connsiteY9-2088" fmla="*/ 1179342 h 1424419"/>
                <a:gd name="connsiteX10-2089" fmla="*/ 792288 w 1305814"/>
                <a:gd name="connsiteY10-2090" fmla="*/ 1385653 h 1424419"/>
                <a:gd name="connsiteX11-2091" fmla="*/ 522686 w 1305814"/>
                <a:gd name="connsiteY11-2092" fmla="*/ 1384922 h 1424419"/>
                <a:gd name="connsiteX12-2093" fmla="*/ 94302 w 1305814"/>
                <a:gd name="connsiteY12-2094" fmla="*/ 1158755 h 1424419"/>
                <a:gd name="connsiteX13-2095" fmla="*/ 39429 w 1305814"/>
                <a:gd name="connsiteY13-2096" fmla="*/ 1117635 h 1424419"/>
                <a:gd name="connsiteX14-2097" fmla="*/ 667 w 1305814"/>
                <a:gd name="connsiteY14-2098" fmla="*/ 999105 h 1424419"/>
                <a:gd name="connsiteX15-2099" fmla="*/ 0 w 1305814"/>
                <a:gd name="connsiteY15-2100" fmla="*/ 972364 h 1424419"/>
                <a:gd name="connsiteX16-2101" fmla="*/ 2496 w 1305814"/>
                <a:gd name="connsiteY16-2102" fmla="*/ 463106 h 1424419"/>
                <a:gd name="connsiteX17-2103" fmla="*/ 2458 w 1305814"/>
                <a:gd name="connsiteY17-2104" fmla="*/ 429563 h 1424419"/>
                <a:gd name="connsiteX18-2105" fmla="*/ 75248 w 1305814"/>
                <a:gd name="connsiteY18-2106" fmla="*/ 303202 h 1424419"/>
                <a:gd name="connsiteX19-2107" fmla="*/ 106293 w 1305814"/>
                <a:gd name="connsiteY19-2108" fmla="*/ 282597 h 1424419"/>
                <a:gd name="connsiteX20-2109" fmla="*/ 541533 w 1305814"/>
                <a:gd name="connsiteY20-2110" fmla="*/ 38110 h 1424419"/>
                <a:gd name="connsiteX21-2111" fmla="*/ 653528 w 1305814"/>
                <a:gd name="connsiteY21-2112" fmla="*/ 0 h 1424419"/>
                <a:gd name="connsiteX0-2113" fmla="*/ 653528 w 1305814"/>
                <a:gd name="connsiteY0-2114" fmla="*/ 0 h 1424419"/>
                <a:gd name="connsiteX1-2115" fmla="*/ 757287 w 1305814"/>
                <a:gd name="connsiteY1-2116" fmla="*/ 32444 h 1424419"/>
                <a:gd name="connsiteX2-2117" fmla="*/ 1206876 w 1305814"/>
                <a:gd name="connsiteY2-2118" fmla="*/ 284945 h 1424419"/>
                <a:gd name="connsiteX3-2119" fmla="*/ 1237706 w 1305814"/>
                <a:gd name="connsiteY3-2120" fmla="*/ 306775 h 1424419"/>
                <a:gd name="connsiteX4-2121" fmla="*/ 1304420 w 1305814"/>
                <a:gd name="connsiteY4-2122" fmla="*/ 434263 h 1424419"/>
                <a:gd name="connsiteX5-2123" fmla="*/ 1305806 w 1305814"/>
                <a:gd name="connsiteY5-2124" fmla="*/ 519922 h 1424419"/>
                <a:gd name="connsiteX6-2125" fmla="*/ 1301746 w 1305814"/>
                <a:gd name="connsiteY6-2126" fmla="*/ 953747 h 1424419"/>
                <a:gd name="connsiteX7-2127" fmla="*/ 1302599 w 1305814"/>
                <a:gd name="connsiteY7-2128" fmla="*/ 1003650 h 1424419"/>
                <a:gd name="connsiteX8-2129" fmla="*/ 1227376 w 1305814"/>
                <a:gd name="connsiteY8-2130" fmla="*/ 1152027 h 1424419"/>
                <a:gd name="connsiteX9-2131" fmla="*/ 1174235 w 1305814"/>
                <a:gd name="connsiteY9-2132" fmla="*/ 1184756 h 1424419"/>
                <a:gd name="connsiteX10-2133" fmla="*/ 792288 w 1305814"/>
                <a:gd name="connsiteY10-2134" fmla="*/ 1385653 h 1424419"/>
                <a:gd name="connsiteX11-2135" fmla="*/ 522686 w 1305814"/>
                <a:gd name="connsiteY11-2136" fmla="*/ 1384922 h 1424419"/>
                <a:gd name="connsiteX12-2137" fmla="*/ 94302 w 1305814"/>
                <a:gd name="connsiteY12-2138" fmla="*/ 1158755 h 1424419"/>
                <a:gd name="connsiteX13-2139" fmla="*/ 39429 w 1305814"/>
                <a:gd name="connsiteY13-2140" fmla="*/ 1117635 h 1424419"/>
                <a:gd name="connsiteX14-2141" fmla="*/ 667 w 1305814"/>
                <a:gd name="connsiteY14-2142" fmla="*/ 999105 h 1424419"/>
                <a:gd name="connsiteX15-2143" fmla="*/ 0 w 1305814"/>
                <a:gd name="connsiteY15-2144" fmla="*/ 972364 h 1424419"/>
                <a:gd name="connsiteX16-2145" fmla="*/ 2496 w 1305814"/>
                <a:gd name="connsiteY16-2146" fmla="*/ 463106 h 1424419"/>
                <a:gd name="connsiteX17-2147" fmla="*/ 2458 w 1305814"/>
                <a:gd name="connsiteY17-2148" fmla="*/ 429563 h 1424419"/>
                <a:gd name="connsiteX18-2149" fmla="*/ 75248 w 1305814"/>
                <a:gd name="connsiteY18-2150" fmla="*/ 303202 h 1424419"/>
                <a:gd name="connsiteX19-2151" fmla="*/ 106293 w 1305814"/>
                <a:gd name="connsiteY19-2152" fmla="*/ 282597 h 1424419"/>
                <a:gd name="connsiteX20-2153" fmla="*/ 541533 w 1305814"/>
                <a:gd name="connsiteY20-2154" fmla="*/ 38110 h 1424419"/>
                <a:gd name="connsiteX21-2155" fmla="*/ 653528 w 1305814"/>
                <a:gd name="connsiteY21-2156" fmla="*/ 0 h 1424419"/>
                <a:gd name="connsiteX0-2157" fmla="*/ 653528 w 1305814"/>
                <a:gd name="connsiteY0-2158" fmla="*/ 0 h 1424419"/>
                <a:gd name="connsiteX1-2159" fmla="*/ 757287 w 1305814"/>
                <a:gd name="connsiteY1-2160" fmla="*/ 32444 h 1424419"/>
                <a:gd name="connsiteX2-2161" fmla="*/ 1206876 w 1305814"/>
                <a:gd name="connsiteY2-2162" fmla="*/ 284945 h 1424419"/>
                <a:gd name="connsiteX3-2163" fmla="*/ 1237706 w 1305814"/>
                <a:gd name="connsiteY3-2164" fmla="*/ 306775 h 1424419"/>
                <a:gd name="connsiteX4-2165" fmla="*/ 1304420 w 1305814"/>
                <a:gd name="connsiteY4-2166" fmla="*/ 434263 h 1424419"/>
                <a:gd name="connsiteX5-2167" fmla="*/ 1305806 w 1305814"/>
                <a:gd name="connsiteY5-2168" fmla="*/ 519922 h 1424419"/>
                <a:gd name="connsiteX6-2169" fmla="*/ 1301746 w 1305814"/>
                <a:gd name="connsiteY6-2170" fmla="*/ 953747 h 1424419"/>
                <a:gd name="connsiteX7-2171" fmla="*/ 1302599 w 1305814"/>
                <a:gd name="connsiteY7-2172" fmla="*/ 1003650 h 1424419"/>
                <a:gd name="connsiteX8-2173" fmla="*/ 1227376 w 1305814"/>
                <a:gd name="connsiteY8-2174" fmla="*/ 1152027 h 1424419"/>
                <a:gd name="connsiteX9-2175" fmla="*/ 1174235 w 1305814"/>
                <a:gd name="connsiteY9-2176" fmla="*/ 1184756 h 1424419"/>
                <a:gd name="connsiteX10-2177" fmla="*/ 792288 w 1305814"/>
                <a:gd name="connsiteY10-2178" fmla="*/ 1385653 h 1424419"/>
                <a:gd name="connsiteX11-2179" fmla="*/ 522686 w 1305814"/>
                <a:gd name="connsiteY11-2180" fmla="*/ 1384922 h 1424419"/>
                <a:gd name="connsiteX12-2181" fmla="*/ 94302 w 1305814"/>
                <a:gd name="connsiteY12-2182" fmla="*/ 1158755 h 1424419"/>
                <a:gd name="connsiteX13-2183" fmla="*/ 39429 w 1305814"/>
                <a:gd name="connsiteY13-2184" fmla="*/ 1117635 h 1424419"/>
                <a:gd name="connsiteX14-2185" fmla="*/ 667 w 1305814"/>
                <a:gd name="connsiteY14-2186" fmla="*/ 999105 h 1424419"/>
                <a:gd name="connsiteX15-2187" fmla="*/ 0 w 1305814"/>
                <a:gd name="connsiteY15-2188" fmla="*/ 972364 h 1424419"/>
                <a:gd name="connsiteX16-2189" fmla="*/ 2496 w 1305814"/>
                <a:gd name="connsiteY16-2190" fmla="*/ 463106 h 1424419"/>
                <a:gd name="connsiteX17-2191" fmla="*/ 2458 w 1305814"/>
                <a:gd name="connsiteY17-2192" fmla="*/ 429563 h 1424419"/>
                <a:gd name="connsiteX18-2193" fmla="*/ 75248 w 1305814"/>
                <a:gd name="connsiteY18-2194" fmla="*/ 303202 h 1424419"/>
                <a:gd name="connsiteX19-2195" fmla="*/ 106293 w 1305814"/>
                <a:gd name="connsiteY19-2196" fmla="*/ 282597 h 1424419"/>
                <a:gd name="connsiteX20-2197" fmla="*/ 541533 w 1305814"/>
                <a:gd name="connsiteY20-2198" fmla="*/ 38110 h 1424419"/>
                <a:gd name="connsiteX21-2199" fmla="*/ 653528 w 1305814"/>
                <a:gd name="connsiteY21-2200" fmla="*/ 0 h 1424419"/>
                <a:gd name="connsiteX0-2201" fmla="*/ 653528 w 1305814"/>
                <a:gd name="connsiteY0-2202" fmla="*/ 0 h 1427408"/>
                <a:gd name="connsiteX1-2203" fmla="*/ 757287 w 1305814"/>
                <a:gd name="connsiteY1-2204" fmla="*/ 32444 h 1427408"/>
                <a:gd name="connsiteX2-2205" fmla="*/ 1206876 w 1305814"/>
                <a:gd name="connsiteY2-2206" fmla="*/ 284945 h 1427408"/>
                <a:gd name="connsiteX3-2207" fmla="*/ 1237706 w 1305814"/>
                <a:gd name="connsiteY3-2208" fmla="*/ 306775 h 1427408"/>
                <a:gd name="connsiteX4-2209" fmla="*/ 1304420 w 1305814"/>
                <a:gd name="connsiteY4-2210" fmla="*/ 434263 h 1427408"/>
                <a:gd name="connsiteX5-2211" fmla="*/ 1305806 w 1305814"/>
                <a:gd name="connsiteY5-2212" fmla="*/ 519922 h 1427408"/>
                <a:gd name="connsiteX6-2213" fmla="*/ 1301746 w 1305814"/>
                <a:gd name="connsiteY6-2214" fmla="*/ 953747 h 1427408"/>
                <a:gd name="connsiteX7-2215" fmla="*/ 1302599 w 1305814"/>
                <a:gd name="connsiteY7-2216" fmla="*/ 1003650 h 1427408"/>
                <a:gd name="connsiteX8-2217" fmla="*/ 1227376 w 1305814"/>
                <a:gd name="connsiteY8-2218" fmla="*/ 1152027 h 1427408"/>
                <a:gd name="connsiteX9-2219" fmla="*/ 1174235 w 1305814"/>
                <a:gd name="connsiteY9-2220" fmla="*/ 1184756 h 1427408"/>
                <a:gd name="connsiteX10-2221" fmla="*/ 792288 w 1305814"/>
                <a:gd name="connsiteY10-2222" fmla="*/ 1385653 h 1427408"/>
                <a:gd name="connsiteX11-2223" fmla="*/ 517719 w 1305814"/>
                <a:gd name="connsiteY11-2224" fmla="*/ 1389889 h 1427408"/>
                <a:gd name="connsiteX12-2225" fmla="*/ 94302 w 1305814"/>
                <a:gd name="connsiteY12-2226" fmla="*/ 1158755 h 1427408"/>
                <a:gd name="connsiteX13-2227" fmla="*/ 39429 w 1305814"/>
                <a:gd name="connsiteY13-2228" fmla="*/ 1117635 h 1427408"/>
                <a:gd name="connsiteX14-2229" fmla="*/ 667 w 1305814"/>
                <a:gd name="connsiteY14-2230" fmla="*/ 999105 h 1427408"/>
                <a:gd name="connsiteX15-2231" fmla="*/ 0 w 1305814"/>
                <a:gd name="connsiteY15-2232" fmla="*/ 972364 h 1427408"/>
                <a:gd name="connsiteX16-2233" fmla="*/ 2496 w 1305814"/>
                <a:gd name="connsiteY16-2234" fmla="*/ 463106 h 1427408"/>
                <a:gd name="connsiteX17-2235" fmla="*/ 2458 w 1305814"/>
                <a:gd name="connsiteY17-2236" fmla="*/ 429563 h 1427408"/>
                <a:gd name="connsiteX18-2237" fmla="*/ 75248 w 1305814"/>
                <a:gd name="connsiteY18-2238" fmla="*/ 303202 h 1427408"/>
                <a:gd name="connsiteX19-2239" fmla="*/ 106293 w 1305814"/>
                <a:gd name="connsiteY19-2240" fmla="*/ 282597 h 1427408"/>
                <a:gd name="connsiteX20-2241" fmla="*/ 541533 w 1305814"/>
                <a:gd name="connsiteY20-2242" fmla="*/ 38110 h 1427408"/>
                <a:gd name="connsiteX21-2243" fmla="*/ 653528 w 1305814"/>
                <a:gd name="connsiteY21-2244" fmla="*/ 0 h 1427408"/>
                <a:gd name="connsiteX0-2245" fmla="*/ 653528 w 1305814"/>
                <a:gd name="connsiteY0-2246" fmla="*/ 0 h 1427408"/>
                <a:gd name="connsiteX1-2247" fmla="*/ 757287 w 1305814"/>
                <a:gd name="connsiteY1-2248" fmla="*/ 32444 h 1427408"/>
                <a:gd name="connsiteX2-2249" fmla="*/ 1206876 w 1305814"/>
                <a:gd name="connsiteY2-2250" fmla="*/ 284945 h 1427408"/>
                <a:gd name="connsiteX3-2251" fmla="*/ 1237706 w 1305814"/>
                <a:gd name="connsiteY3-2252" fmla="*/ 306775 h 1427408"/>
                <a:gd name="connsiteX4-2253" fmla="*/ 1304420 w 1305814"/>
                <a:gd name="connsiteY4-2254" fmla="*/ 434263 h 1427408"/>
                <a:gd name="connsiteX5-2255" fmla="*/ 1305806 w 1305814"/>
                <a:gd name="connsiteY5-2256" fmla="*/ 519922 h 1427408"/>
                <a:gd name="connsiteX6-2257" fmla="*/ 1301746 w 1305814"/>
                <a:gd name="connsiteY6-2258" fmla="*/ 953747 h 1427408"/>
                <a:gd name="connsiteX7-2259" fmla="*/ 1302599 w 1305814"/>
                <a:gd name="connsiteY7-2260" fmla="*/ 1003650 h 1427408"/>
                <a:gd name="connsiteX8-2261" fmla="*/ 1227376 w 1305814"/>
                <a:gd name="connsiteY8-2262" fmla="*/ 1152027 h 1427408"/>
                <a:gd name="connsiteX9-2263" fmla="*/ 1174235 w 1305814"/>
                <a:gd name="connsiteY9-2264" fmla="*/ 1184756 h 1427408"/>
                <a:gd name="connsiteX10-2265" fmla="*/ 792288 w 1305814"/>
                <a:gd name="connsiteY10-2266" fmla="*/ 1385653 h 1427408"/>
                <a:gd name="connsiteX11-2267" fmla="*/ 517719 w 1305814"/>
                <a:gd name="connsiteY11-2268" fmla="*/ 1389889 h 1427408"/>
                <a:gd name="connsiteX12-2269" fmla="*/ 94302 w 1305814"/>
                <a:gd name="connsiteY12-2270" fmla="*/ 1158755 h 1427408"/>
                <a:gd name="connsiteX13-2271" fmla="*/ 39429 w 1305814"/>
                <a:gd name="connsiteY13-2272" fmla="*/ 1117635 h 1427408"/>
                <a:gd name="connsiteX14-2273" fmla="*/ 667 w 1305814"/>
                <a:gd name="connsiteY14-2274" fmla="*/ 999105 h 1427408"/>
                <a:gd name="connsiteX15-2275" fmla="*/ 0 w 1305814"/>
                <a:gd name="connsiteY15-2276" fmla="*/ 972364 h 1427408"/>
                <a:gd name="connsiteX16-2277" fmla="*/ 2496 w 1305814"/>
                <a:gd name="connsiteY16-2278" fmla="*/ 463106 h 1427408"/>
                <a:gd name="connsiteX17-2279" fmla="*/ 2458 w 1305814"/>
                <a:gd name="connsiteY17-2280" fmla="*/ 429563 h 1427408"/>
                <a:gd name="connsiteX18-2281" fmla="*/ 75248 w 1305814"/>
                <a:gd name="connsiteY18-2282" fmla="*/ 303202 h 1427408"/>
                <a:gd name="connsiteX19-2283" fmla="*/ 106293 w 1305814"/>
                <a:gd name="connsiteY19-2284" fmla="*/ 282597 h 1427408"/>
                <a:gd name="connsiteX20-2285" fmla="*/ 541533 w 1305814"/>
                <a:gd name="connsiteY20-2286" fmla="*/ 38110 h 1427408"/>
                <a:gd name="connsiteX21-2287" fmla="*/ 653528 w 1305814"/>
                <a:gd name="connsiteY21-2288" fmla="*/ 0 h 1427408"/>
                <a:gd name="connsiteX0-2289" fmla="*/ 653528 w 1305814"/>
                <a:gd name="connsiteY0-2290" fmla="*/ 0 h 1421591"/>
                <a:gd name="connsiteX1-2291" fmla="*/ 757287 w 1305814"/>
                <a:gd name="connsiteY1-2292" fmla="*/ 32444 h 1421591"/>
                <a:gd name="connsiteX2-2293" fmla="*/ 1206876 w 1305814"/>
                <a:gd name="connsiteY2-2294" fmla="*/ 284945 h 1421591"/>
                <a:gd name="connsiteX3-2295" fmla="*/ 1237706 w 1305814"/>
                <a:gd name="connsiteY3-2296" fmla="*/ 306775 h 1421591"/>
                <a:gd name="connsiteX4-2297" fmla="*/ 1304420 w 1305814"/>
                <a:gd name="connsiteY4-2298" fmla="*/ 434263 h 1421591"/>
                <a:gd name="connsiteX5-2299" fmla="*/ 1305806 w 1305814"/>
                <a:gd name="connsiteY5-2300" fmla="*/ 519922 h 1421591"/>
                <a:gd name="connsiteX6-2301" fmla="*/ 1301746 w 1305814"/>
                <a:gd name="connsiteY6-2302" fmla="*/ 953747 h 1421591"/>
                <a:gd name="connsiteX7-2303" fmla="*/ 1302599 w 1305814"/>
                <a:gd name="connsiteY7-2304" fmla="*/ 1003650 h 1421591"/>
                <a:gd name="connsiteX8-2305" fmla="*/ 1227376 w 1305814"/>
                <a:gd name="connsiteY8-2306" fmla="*/ 1152027 h 1421591"/>
                <a:gd name="connsiteX9-2307" fmla="*/ 1174235 w 1305814"/>
                <a:gd name="connsiteY9-2308" fmla="*/ 1184756 h 1421591"/>
                <a:gd name="connsiteX10-2309" fmla="*/ 792288 w 1305814"/>
                <a:gd name="connsiteY10-2310" fmla="*/ 1385653 h 1421591"/>
                <a:gd name="connsiteX11-2311" fmla="*/ 502818 w 1305814"/>
                <a:gd name="connsiteY11-2312" fmla="*/ 1379955 h 1421591"/>
                <a:gd name="connsiteX12-2313" fmla="*/ 94302 w 1305814"/>
                <a:gd name="connsiteY12-2314" fmla="*/ 1158755 h 1421591"/>
                <a:gd name="connsiteX13-2315" fmla="*/ 39429 w 1305814"/>
                <a:gd name="connsiteY13-2316" fmla="*/ 1117635 h 1421591"/>
                <a:gd name="connsiteX14-2317" fmla="*/ 667 w 1305814"/>
                <a:gd name="connsiteY14-2318" fmla="*/ 999105 h 1421591"/>
                <a:gd name="connsiteX15-2319" fmla="*/ 0 w 1305814"/>
                <a:gd name="connsiteY15-2320" fmla="*/ 972364 h 1421591"/>
                <a:gd name="connsiteX16-2321" fmla="*/ 2496 w 1305814"/>
                <a:gd name="connsiteY16-2322" fmla="*/ 463106 h 1421591"/>
                <a:gd name="connsiteX17-2323" fmla="*/ 2458 w 1305814"/>
                <a:gd name="connsiteY17-2324" fmla="*/ 429563 h 1421591"/>
                <a:gd name="connsiteX18-2325" fmla="*/ 75248 w 1305814"/>
                <a:gd name="connsiteY18-2326" fmla="*/ 303202 h 1421591"/>
                <a:gd name="connsiteX19-2327" fmla="*/ 106293 w 1305814"/>
                <a:gd name="connsiteY19-2328" fmla="*/ 282597 h 1421591"/>
                <a:gd name="connsiteX20-2329" fmla="*/ 541533 w 1305814"/>
                <a:gd name="connsiteY20-2330" fmla="*/ 38110 h 1421591"/>
                <a:gd name="connsiteX21-2331" fmla="*/ 653528 w 1305814"/>
                <a:gd name="connsiteY21-2332" fmla="*/ 0 h 1421591"/>
                <a:gd name="connsiteX0-2333" fmla="*/ 653528 w 1305814"/>
                <a:gd name="connsiteY0-2334" fmla="*/ 0 h 1423589"/>
                <a:gd name="connsiteX1-2335" fmla="*/ 757287 w 1305814"/>
                <a:gd name="connsiteY1-2336" fmla="*/ 32444 h 1423589"/>
                <a:gd name="connsiteX2-2337" fmla="*/ 1206876 w 1305814"/>
                <a:gd name="connsiteY2-2338" fmla="*/ 284945 h 1423589"/>
                <a:gd name="connsiteX3-2339" fmla="*/ 1237706 w 1305814"/>
                <a:gd name="connsiteY3-2340" fmla="*/ 306775 h 1423589"/>
                <a:gd name="connsiteX4-2341" fmla="*/ 1304420 w 1305814"/>
                <a:gd name="connsiteY4-2342" fmla="*/ 434263 h 1423589"/>
                <a:gd name="connsiteX5-2343" fmla="*/ 1305806 w 1305814"/>
                <a:gd name="connsiteY5-2344" fmla="*/ 519922 h 1423589"/>
                <a:gd name="connsiteX6-2345" fmla="*/ 1301746 w 1305814"/>
                <a:gd name="connsiteY6-2346" fmla="*/ 953747 h 1423589"/>
                <a:gd name="connsiteX7-2347" fmla="*/ 1302599 w 1305814"/>
                <a:gd name="connsiteY7-2348" fmla="*/ 1003650 h 1423589"/>
                <a:gd name="connsiteX8-2349" fmla="*/ 1227376 w 1305814"/>
                <a:gd name="connsiteY8-2350" fmla="*/ 1152027 h 1423589"/>
                <a:gd name="connsiteX9-2351" fmla="*/ 1174235 w 1305814"/>
                <a:gd name="connsiteY9-2352" fmla="*/ 1184756 h 1423589"/>
                <a:gd name="connsiteX10-2353" fmla="*/ 792288 w 1305814"/>
                <a:gd name="connsiteY10-2354" fmla="*/ 1385653 h 1423589"/>
                <a:gd name="connsiteX11-2355" fmla="*/ 502818 w 1305814"/>
                <a:gd name="connsiteY11-2356" fmla="*/ 1379955 h 1423589"/>
                <a:gd name="connsiteX12-2357" fmla="*/ 94302 w 1305814"/>
                <a:gd name="connsiteY12-2358" fmla="*/ 1158755 h 1423589"/>
                <a:gd name="connsiteX13-2359" fmla="*/ 39429 w 1305814"/>
                <a:gd name="connsiteY13-2360" fmla="*/ 1117635 h 1423589"/>
                <a:gd name="connsiteX14-2361" fmla="*/ 667 w 1305814"/>
                <a:gd name="connsiteY14-2362" fmla="*/ 999105 h 1423589"/>
                <a:gd name="connsiteX15-2363" fmla="*/ 0 w 1305814"/>
                <a:gd name="connsiteY15-2364" fmla="*/ 972364 h 1423589"/>
                <a:gd name="connsiteX16-2365" fmla="*/ 2496 w 1305814"/>
                <a:gd name="connsiteY16-2366" fmla="*/ 463106 h 1423589"/>
                <a:gd name="connsiteX17-2367" fmla="*/ 2458 w 1305814"/>
                <a:gd name="connsiteY17-2368" fmla="*/ 429563 h 1423589"/>
                <a:gd name="connsiteX18-2369" fmla="*/ 75248 w 1305814"/>
                <a:gd name="connsiteY18-2370" fmla="*/ 303202 h 1423589"/>
                <a:gd name="connsiteX19-2371" fmla="*/ 106293 w 1305814"/>
                <a:gd name="connsiteY19-2372" fmla="*/ 282597 h 1423589"/>
                <a:gd name="connsiteX20-2373" fmla="*/ 541533 w 1305814"/>
                <a:gd name="connsiteY20-2374" fmla="*/ 38110 h 1423589"/>
                <a:gd name="connsiteX21-2375" fmla="*/ 653528 w 1305814"/>
                <a:gd name="connsiteY21-2376" fmla="*/ 0 h 142358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  <a:cxn ang="0">
                  <a:pos x="connsiteX15-31" y="connsiteY15-32"/>
                </a:cxn>
                <a:cxn ang="0">
                  <a:pos x="connsiteX16-33" y="connsiteY16-34"/>
                </a:cxn>
                <a:cxn ang="0">
                  <a:pos x="connsiteX17-35" y="connsiteY17-36"/>
                </a:cxn>
                <a:cxn ang="0">
                  <a:pos x="connsiteX18-37" y="connsiteY18-38"/>
                </a:cxn>
                <a:cxn ang="0">
                  <a:pos x="connsiteX19-39" y="connsiteY19-40"/>
                </a:cxn>
                <a:cxn ang="0">
                  <a:pos x="connsiteX20-41" y="connsiteY20-42"/>
                </a:cxn>
                <a:cxn ang="0">
                  <a:pos x="connsiteX21-43" y="connsiteY21-44"/>
                </a:cxn>
              </a:cxnLst>
              <a:rect l="l" t="t" r="r" b="b"/>
              <a:pathLst>
                <a:path w="1305814" h="1423589">
                  <a:moveTo>
                    <a:pt x="653528" y="0"/>
                  </a:moveTo>
                  <a:cubicBezTo>
                    <a:pt x="684553" y="-1"/>
                    <a:pt x="736057" y="24011"/>
                    <a:pt x="757287" y="32444"/>
                  </a:cubicBezTo>
                  <a:lnTo>
                    <a:pt x="1206876" y="284945"/>
                  </a:lnTo>
                  <a:cubicBezTo>
                    <a:pt x="1213399" y="291230"/>
                    <a:pt x="1233090" y="301119"/>
                    <a:pt x="1237706" y="306775"/>
                  </a:cubicBezTo>
                  <a:cubicBezTo>
                    <a:pt x="1285405" y="341141"/>
                    <a:pt x="1301367" y="360355"/>
                    <a:pt x="1304420" y="434263"/>
                  </a:cubicBezTo>
                  <a:cubicBezTo>
                    <a:pt x="1306256" y="435452"/>
                    <a:pt x="1303756" y="518852"/>
                    <a:pt x="1305806" y="519922"/>
                  </a:cubicBezTo>
                  <a:cubicBezTo>
                    <a:pt x="1306028" y="563787"/>
                    <a:pt x="1301771" y="907207"/>
                    <a:pt x="1301746" y="953747"/>
                  </a:cubicBezTo>
                  <a:cubicBezTo>
                    <a:pt x="1301579" y="970833"/>
                    <a:pt x="1302766" y="986564"/>
                    <a:pt x="1302599" y="1003650"/>
                  </a:cubicBezTo>
                  <a:cubicBezTo>
                    <a:pt x="1298075" y="1097264"/>
                    <a:pt x="1299308" y="1117497"/>
                    <a:pt x="1227376" y="1152027"/>
                  </a:cubicBezTo>
                  <a:cubicBezTo>
                    <a:pt x="1229069" y="1151612"/>
                    <a:pt x="1262992" y="1133636"/>
                    <a:pt x="1174235" y="1184756"/>
                  </a:cubicBezTo>
                  <a:cubicBezTo>
                    <a:pt x="1102911" y="1225835"/>
                    <a:pt x="986013" y="1283805"/>
                    <a:pt x="792288" y="1385653"/>
                  </a:cubicBezTo>
                  <a:cubicBezTo>
                    <a:pt x="702978" y="1424034"/>
                    <a:pt x="634560" y="1449454"/>
                    <a:pt x="502818" y="1379955"/>
                  </a:cubicBezTo>
                  <a:cubicBezTo>
                    <a:pt x="358670" y="1301859"/>
                    <a:pt x="241278" y="1242506"/>
                    <a:pt x="94302" y="1158755"/>
                  </a:cubicBezTo>
                  <a:cubicBezTo>
                    <a:pt x="64301" y="1138833"/>
                    <a:pt x="61069" y="1137739"/>
                    <a:pt x="39429" y="1117635"/>
                  </a:cubicBezTo>
                  <a:cubicBezTo>
                    <a:pt x="9399" y="1091481"/>
                    <a:pt x="81" y="1056313"/>
                    <a:pt x="667" y="999105"/>
                  </a:cubicBezTo>
                  <a:cubicBezTo>
                    <a:pt x="445" y="990191"/>
                    <a:pt x="222" y="981278"/>
                    <a:pt x="0" y="972364"/>
                  </a:cubicBezTo>
                  <a:lnTo>
                    <a:pt x="2496" y="463106"/>
                  </a:lnTo>
                  <a:cubicBezTo>
                    <a:pt x="2483" y="451925"/>
                    <a:pt x="2471" y="440744"/>
                    <a:pt x="2458" y="429563"/>
                  </a:cubicBezTo>
                  <a:cubicBezTo>
                    <a:pt x="2770" y="365277"/>
                    <a:pt x="14732" y="348090"/>
                    <a:pt x="75248" y="303202"/>
                  </a:cubicBezTo>
                  <a:lnTo>
                    <a:pt x="106293" y="282597"/>
                  </a:lnTo>
                  <a:lnTo>
                    <a:pt x="541533" y="38110"/>
                  </a:lnTo>
                  <a:cubicBezTo>
                    <a:pt x="582751" y="12487"/>
                    <a:pt x="613897" y="0"/>
                    <a:pt x="653528" y="0"/>
                  </a:cubicBezTo>
                  <a:close/>
                </a:path>
              </a:pathLst>
            </a:custGeom>
            <a:solidFill>
              <a:srgbClr val="E7E7E7"/>
            </a:solidFill>
            <a:ln w="15875">
              <a:gradFill>
                <a:gsLst>
                  <a:gs pos="5000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>
                      <a:lumMod val="75000"/>
                    </a:schemeClr>
                  </a:gs>
                  <a:gs pos="0">
                    <a:schemeClr val="accent1">
                      <a:lumMod val="60000"/>
                      <a:lumOff val="40000"/>
                    </a:schemeClr>
                  </a:gs>
                </a:gsLst>
                <a:lin ang="8100000" scaled="0"/>
              </a:gradFill>
            </a:ln>
            <a:effectLst>
              <a:innerShdw blurRad="266700" dist="203200" dir="18900000">
                <a:prstClr val="black">
                  <a:alpha val="2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en-US" altLang="zh-CN" sz="2400" dirty="0" smtClean="0">
                  <a:solidFill>
                    <a:schemeClr val="tx1"/>
                  </a:solidFill>
                  <a:latin typeface="Impact" panose="020B0806030902050204" pitchFamily="34" charset="0"/>
                </a:rPr>
                <a:t>2</a:t>
              </a:r>
              <a:endParaRPr lang="zh-CN" altLang="en-US" sz="2400" dirty="0">
                <a:solidFill>
                  <a:schemeClr val="tx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5510673" y="2625692"/>
            <a:ext cx="1184423" cy="1126713"/>
            <a:chOff x="3769620" y="2385766"/>
            <a:chExt cx="1184423" cy="1126713"/>
          </a:xfrm>
        </p:grpSpPr>
        <p:grpSp>
          <p:nvGrpSpPr>
            <p:cNvPr id="62" name="组合 61"/>
            <p:cNvGrpSpPr/>
            <p:nvPr/>
          </p:nvGrpSpPr>
          <p:grpSpPr>
            <a:xfrm>
              <a:off x="3998038" y="2470248"/>
              <a:ext cx="956005" cy="1042231"/>
              <a:chOff x="4266247" y="2668927"/>
              <a:chExt cx="1099775" cy="1198967"/>
            </a:xfrm>
          </p:grpSpPr>
          <p:sp>
            <p:nvSpPr>
              <p:cNvPr id="15" name="矩形 10"/>
              <p:cNvSpPr>
                <a:spLocks noChangeAspect="1"/>
              </p:cNvSpPr>
              <p:nvPr/>
            </p:nvSpPr>
            <p:spPr>
              <a:xfrm>
                <a:off x="4266247" y="2668927"/>
                <a:ext cx="1099775" cy="1198967"/>
              </a:xfrm>
              <a:custGeom>
                <a:avLst/>
                <a:gdLst>
                  <a:gd name="connsiteX0" fmla="*/ 653528 w 1305333"/>
                  <a:gd name="connsiteY0" fmla="*/ 0 h 1424419"/>
                  <a:gd name="connsiteX1" fmla="*/ 757287 w 1305333"/>
                  <a:gd name="connsiteY1" fmla="*/ 32444 h 1424419"/>
                  <a:gd name="connsiteX2" fmla="*/ 1206876 w 1305333"/>
                  <a:gd name="connsiteY2" fmla="*/ 284945 h 1424419"/>
                  <a:gd name="connsiteX3" fmla="*/ 1233464 w 1305333"/>
                  <a:gd name="connsiteY3" fmla="*/ 306775 h 1424419"/>
                  <a:gd name="connsiteX4" fmla="*/ 1299728 w 1305333"/>
                  <a:gd name="connsiteY4" fmla="*/ 452301 h 1424419"/>
                  <a:gd name="connsiteX5" fmla="*/ 1303099 w 1305333"/>
                  <a:gd name="connsiteY5" fmla="*/ 495558 h 1424419"/>
                  <a:gd name="connsiteX6" fmla="*/ 1303099 w 1305333"/>
                  <a:gd name="connsiteY6" fmla="*/ 952393 h 1424419"/>
                  <a:gd name="connsiteX7" fmla="*/ 1299356 w 1305333"/>
                  <a:gd name="connsiteY7" fmla="*/ 974248 h 1424419"/>
                  <a:gd name="connsiteX8" fmla="*/ 1193590 w 1305333"/>
                  <a:gd name="connsiteY8" fmla="*/ 1159518 h 1424419"/>
                  <a:gd name="connsiteX9" fmla="*/ 1188747 w 1305333"/>
                  <a:gd name="connsiteY9" fmla="*/ 1163476 h 1424419"/>
                  <a:gd name="connsiteX10" fmla="*/ 792288 w 1305333"/>
                  <a:gd name="connsiteY10" fmla="*/ 1385653 h 1424419"/>
                  <a:gd name="connsiteX11" fmla="*/ 522686 w 1305333"/>
                  <a:gd name="connsiteY11" fmla="*/ 1384922 h 1424419"/>
                  <a:gd name="connsiteX12" fmla="*/ 80344 w 1305333"/>
                  <a:gd name="connsiteY12" fmla="*/ 1139323 h 1424419"/>
                  <a:gd name="connsiteX13" fmla="*/ 68397 w 1305333"/>
                  <a:gd name="connsiteY13" fmla="*/ 1130059 h 1424419"/>
                  <a:gd name="connsiteX14" fmla="*/ 667 w 1305333"/>
                  <a:gd name="connsiteY14" fmla="*/ 999105 h 1424419"/>
                  <a:gd name="connsiteX15" fmla="*/ 0 w 1305333"/>
                  <a:gd name="connsiteY15" fmla="*/ 972364 h 1424419"/>
                  <a:gd name="connsiteX16" fmla="*/ 2496 w 1305333"/>
                  <a:gd name="connsiteY16" fmla="*/ 463106 h 1424419"/>
                  <a:gd name="connsiteX17" fmla="*/ 2458 w 1305333"/>
                  <a:gd name="connsiteY17" fmla="*/ 429563 h 1424419"/>
                  <a:gd name="connsiteX18" fmla="*/ 75248 w 1305333"/>
                  <a:gd name="connsiteY18" fmla="*/ 303202 h 1424419"/>
                  <a:gd name="connsiteX19" fmla="*/ 103465 w 1305333"/>
                  <a:gd name="connsiteY19" fmla="*/ 288252 h 1424419"/>
                  <a:gd name="connsiteX20" fmla="*/ 541533 w 1305333"/>
                  <a:gd name="connsiteY20" fmla="*/ 38110 h 1424419"/>
                  <a:gd name="connsiteX21" fmla="*/ 653528 w 1305333"/>
                  <a:gd name="connsiteY21" fmla="*/ 0 h 1424419"/>
                  <a:gd name="connsiteX0-1" fmla="*/ 653528 w 1305333"/>
                  <a:gd name="connsiteY0-2" fmla="*/ 0 h 1424419"/>
                  <a:gd name="connsiteX1-3" fmla="*/ 757287 w 1305333"/>
                  <a:gd name="connsiteY1-4" fmla="*/ 32444 h 1424419"/>
                  <a:gd name="connsiteX2-5" fmla="*/ 1206876 w 1305333"/>
                  <a:gd name="connsiteY2-6" fmla="*/ 284945 h 1424419"/>
                  <a:gd name="connsiteX3-7" fmla="*/ 1233464 w 1305333"/>
                  <a:gd name="connsiteY3-8" fmla="*/ 306775 h 1424419"/>
                  <a:gd name="connsiteX4-9" fmla="*/ 1301712 w 1305333"/>
                  <a:gd name="connsiteY4-10" fmla="*/ 442384 h 1424419"/>
                  <a:gd name="connsiteX5-11" fmla="*/ 1303099 w 1305333"/>
                  <a:gd name="connsiteY5-12" fmla="*/ 495558 h 1424419"/>
                  <a:gd name="connsiteX6-13" fmla="*/ 1303099 w 1305333"/>
                  <a:gd name="connsiteY6-14" fmla="*/ 952393 h 1424419"/>
                  <a:gd name="connsiteX7-15" fmla="*/ 1299356 w 1305333"/>
                  <a:gd name="connsiteY7-16" fmla="*/ 974248 h 1424419"/>
                  <a:gd name="connsiteX8-17" fmla="*/ 1193590 w 1305333"/>
                  <a:gd name="connsiteY8-18" fmla="*/ 1159518 h 1424419"/>
                  <a:gd name="connsiteX9-19" fmla="*/ 1188747 w 1305333"/>
                  <a:gd name="connsiteY9-20" fmla="*/ 1163476 h 1424419"/>
                  <a:gd name="connsiteX10-21" fmla="*/ 792288 w 1305333"/>
                  <a:gd name="connsiteY10-22" fmla="*/ 1385653 h 1424419"/>
                  <a:gd name="connsiteX11-23" fmla="*/ 522686 w 1305333"/>
                  <a:gd name="connsiteY11-24" fmla="*/ 1384922 h 1424419"/>
                  <a:gd name="connsiteX12-25" fmla="*/ 80344 w 1305333"/>
                  <a:gd name="connsiteY12-26" fmla="*/ 1139323 h 1424419"/>
                  <a:gd name="connsiteX13-27" fmla="*/ 68397 w 1305333"/>
                  <a:gd name="connsiteY13-28" fmla="*/ 1130059 h 1424419"/>
                  <a:gd name="connsiteX14-29" fmla="*/ 667 w 1305333"/>
                  <a:gd name="connsiteY14-30" fmla="*/ 999105 h 1424419"/>
                  <a:gd name="connsiteX15-31" fmla="*/ 0 w 1305333"/>
                  <a:gd name="connsiteY15-32" fmla="*/ 972364 h 1424419"/>
                  <a:gd name="connsiteX16-33" fmla="*/ 2496 w 1305333"/>
                  <a:gd name="connsiteY16-34" fmla="*/ 463106 h 1424419"/>
                  <a:gd name="connsiteX17-35" fmla="*/ 2458 w 1305333"/>
                  <a:gd name="connsiteY17-36" fmla="*/ 429563 h 1424419"/>
                  <a:gd name="connsiteX18-37" fmla="*/ 75248 w 1305333"/>
                  <a:gd name="connsiteY18-38" fmla="*/ 303202 h 1424419"/>
                  <a:gd name="connsiteX19-39" fmla="*/ 103465 w 1305333"/>
                  <a:gd name="connsiteY19-40" fmla="*/ 288252 h 1424419"/>
                  <a:gd name="connsiteX20-41" fmla="*/ 541533 w 1305333"/>
                  <a:gd name="connsiteY20-42" fmla="*/ 38110 h 1424419"/>
                  <a:gd name="connsiteX21-43" fmla="*/ 653528 w 1305333"/>
                  <a:gd name="connsiteY21-44" fmla="*/ 0 h 1424419"/>
                  <a:gd name="connsiteX0-45" fmla="*/ 653528 w 1305333"/>
                  <a:gd name="connsiteY0-46" fmla="*/ 0 h 1424419"/>
                  <a:gd name="connsiteX1-47" fmla="*/ 757287 w 1305333"/>
                  <a:gd name="connsiteY1-48" fmla="*/ 32444 h 1424419"/>
                  <a:gd name="connsiteX2-49" fmla="*/ 1206876 w 1305333"/>
                  <a:gd name="connsiteY2-50" fmla="*/ 284945 h 1424419"/>
                  <a:gd name="connsiteX3-51" fmla="*/ 1233464 w 1305333"/>
                  <a:gd name="connsiteY3-52" fmla="*/ 306775 h 1424419"/>
                  <a:gd name="connsiteX4-53" fmla="*/ 1301712 w 1305333"/>
                  <a:gd name="connsiteY4-54" fmla="*/ 442384 h 1424419"/>
                  <a:gd name="connsiteX5-55" fmla="*/ 1303099 w 1305333"/>
                  <a:gd name="connsiteY5-56" fmla="*/ 495558 h 1424419"/>
                  <a:gd name="connsiteX6-57" fmla="*/ 1303099 w 1305333"/>
                  <a:gd name="connsiteY6-58" fmla="*/ 952393 h 1424419"/>
                  <a:gd name="connsiteX7-59" fmla="*/ 1299356 w 1305333"/>
                  <a:gd name="connsiteY7-60" fmla="*/ 974248 h 1424419"/>
                  <a:gd name="connsiteX8-61" fmla="*/ 1193590 w 1305333"/>
                  <a:gd name="connsiteY8-62" fmla="*/ 1159518 h 1424419"/>
                  <a:gd name="connsiteX9-63" fmla="*/ 1188747 w 1305333"/>
                  <a:gd name="connsiteY9-64" fmla="*/ 1163476 h 1424419"/>
                  <a:gd name="connsiteX10-65" fmla="*/ 792288 w 1305333"/>
                  <a:gd name="connsiteY10-66" fmla="*/ 1385653 h 1424419"/>
                  <a:gd name="connsiteX11-67" fmla="*/ 522686 w 1305333"/>
                  <a:gd name="connsiteY11-68" fmla="*/ 1384922 h 1424419"/>
                  <a:gd name="connsiteX12-69" fmla="*/ 80344 w 1305333"/>
                  <a:gd name="connsiteY12-70" fmla="*/ 1139323 h 1424419"/>
                  <a:gd name="connsiteX13-71" fmla="*/ 68397 w 1305333"/>
                  <a:gd name="connsiteY13-72" fmla="*/ 1130059 h 1424419"/>
                  <a:gd name="connsiteX14-73" fmla="*/ 667 w 1305333"/>
                  <a:gd name="connsiteY14-74" fmla="*/ 999105 h 1424419"/>
                  <a:gd name="connsiteX15-75" fmla="*/ 0 w 1305333"/>
                  <a:gd name="connsiteY15-76" fmla="*/ 972364 h 1424419"/>
                  <a:gd name="connsiteX16-77" fmla="*/ 2496 w 1305333"/>
                  <a:gd name="connsiteY16-78" fmla="*/ 463106 h 1424419"/>
                  <a:gd name="connsiteX17-79" fmla="*/ 2458 w 1305333"/>
                  <a:gd name="connsiteY17-80" fmla="*/ 429563 h 1424419"/>
                  <a:gd name="connsiteX18-81" fmla="*/ 75248 w 1305333"/>
                  <a:gd name="connsiteY18-82" fmla="*/ 303202 h 1424419"/>
                  <a:gd name="connsiteX19-83" fmla="*/ 103465 w 1305333"/>
                  <a:gd name="connsiteY19-84" fmla="*/ 288252 h 1424419"/>
                  <a:gd name="connsiteX20-85" fmla="*/ 541533 w 1305333"/>
                  <a:gd name="connsiteY20-86" fmla="*/ 38110 h 1424419"/>
                  <a:gd name="connsiteX21-87" fmla="*/ 653528 w 1305333"/>
                  <a:gd name="connsiteY21-88" fmla="*/ 0 h 1424419"/>
                  <a:gd name="connsiteX0-89" fmla="*/ 653528 w 1306046"/>
                  <a:gd name="connsiteY0-90" fmla="*/ 0 h 1424419"/>
                  <a:gd name="connsiteX1-91" fmla="*/ 757287 w 1306046"/>
                  <a:gd name="connsiteY1-92" fmla="*/ 32444 h 1424419"/>
                  <a:gd name="connsiteX2-93" fmla="*/ 1206876 w 1306046"/>
                  <a:gd name="connsiteY2-94" fmla="*/ 284945 h 1424419"/>
                  <a:gd name="connsiteX3-95" fmla="*/ 1233464 w 1306046"/>
                  <a:gd name="connsiteY3-96" fmla="*/ 306775 h 1424419"/>
                  <a:gd name="connsiteX4-97" fmla="*/ 1301712 w 1306046"/>
                  <a:gd name="connsiteY4-98" fmla="*/ 442384 h 1424419"/>
                  <a:gd name="connsiteX5-99" fmla="*/ 1303099 w 1306046"/>
                  <a:gd name="connsiteY5-100" fmla="*/ 495558 h 1424419"/>
                  <a:gd name="connsiteX6-101" fmla="*/ 1303099 w 1306046"/>
                  <a:gd name="connsiteY6-102" fmla="*/ 952393 h 1424419"/>
                  <a:gd name="connsiteX7-103" fmla="*/ 1305306 w 1306046"/>
                  <a:gd name="connsiteY7-104" fmla="*/ 990115 h 1424419"/>
                  <a:gd name="connsiteX8-105" fmla="*/ 1193590 w 1306046"/>
                  <a:gd name="connsiteY8-106" fmla="*/ 1159518 h 1424419"/>
                  <a:gd name="connsiteX9-107" fmla="*/ 1188747 w 1306046"/>
                  <a:gd name="connsiteY9-108" fmla="*/ 1163476 h 1424419"/>
                  <a:gd name="connsiteX10-109" fmla="*/ 792288 w 1306046"/>
                  <a:gd name="connsiteY10-110" fmla="*/ 1385653 h 1424419"/>
                  <a:gd name="connsiteX11-111" fmla="*/ 522686 w 1306046"/>
                  <a:gd name="connsiteY11-112" fmla="*/ 1384922 h 1424419"/>
                  <a:gd name="connsiteX12-113" fmla="*/ 80344 w 1306046"/>
                  <a:gd name="connsiteY12-114" fmla="*/ 1139323 h 1424419"/>
                  <a:gd name="connsiteX13-115" fmla="*/ 68397 w 1306046"/>
                  <a:gd name="connsiteY13-116" fmla="*/ 1130059 h 1424419"/>
                  <a:gd name="connsiteX14-117" fmla="*/ 667 w 1306046"/>
                  <a:gd name="connsiteY14-118" fmla="*/ 999105 h 1424419"/>
                  <a:gd name="connsiteX15-119" fmla="*/ 0 w 1306046"/>
                  <a:gd name="connsiteY15-120" fmla="*/ 972364 h 1424419"/>
                  <a:gd name="connsiteX16-121" fmla="*/ 2496 w 1306046"/>
                  <a:gd name="connsiteY16-122" fmla="*/ 463106 h 1424419"/>
                  <a:gd name="connsiteX17-123" fmla="*/ 2458 w 1306046"/>
                  <a:gd name="connsiteY17-124" fmla="*/ 429563 h 1424419"/>
                  <a:gd name="connsiteX18-125" fmla="*/ 75248 w 1306046"/>
                  <a:gd name="connsiteY18-126" fmla="*/ 303202 h 1424419"/>
                  <a:gd name="connsiteX19-127" fmla="*/ 103465 w 1306046"/>
                  <a:gd name="connsiteY19-128" fmla="*/ 288252 h 1424419"/>
                  <a:gd name="connsiteX20-129" fmla="*/ 541533 w 1306046"/>
                  <a:gd name="connsiteY20-130" fmla="*/ 38110 h 1424419"/>
                  <a:gd name="connsiteX21-131" fmla="*/ 653528 w 1306046"/>
                  <a:gd name="connsiteY21-132" fmla="*/ 0 h 1424419"/>
                  <a:gd name="connsiteX0-133" fmla="*/ 653528 w 1305333"/>
                  <a:gd name="connsiteY0-134" fmla="*/ 0 h 1424419"/>
                  <a:gd name="connsiteX1-135" fmla="*/ 757287 w 1305333"/>
                  <a:gd name="connsiteY1-136" fmla="*/ 32444 h 1424419"/>
                  <a:gd name="connsiteX2-137" fmla="*/ 1206876 w 1305333"/>
                  <a:gd name="connsiteY2-138" fmla="*/ 284945 h 1424419"/>
                  <a:gd name="connsiteX3-139" fmla="*/ 1233464 w 1305333"/>
                  <a:gd name="connsiteY3-140" fmla="*/ 306775 h 1424419"/>
                  <a:gd name="connsiteX4-141" fmla="*/ 1301712 w 1305333"/>
                  <a:gd name="connsiteY4-142" fmla="*/ 442384 h 1424419"/>
                  <a:gd name="connsiteX5-143" fmla="*/ 1303099 w 1305333"/>
                  <a:gd name="connsiteY5-144" fmla="*/ 495558 h 1424419"/>
                  <a:gd name="connsiteX6-145" fmla="*/ 1303099 w 1305333"/>
                  <a:gd name="connsiteY6-146" fmla="*/ 952393 h 1424419"/>
                  <a:gd name="connsiteX7-147" fmla="*/ 1305306 w 1305333"/>
                  <a:gd name="connsiteY7-148" fmla="*/ 990115 h 1424419"/>
                  <a:gd name="connsiteX8-149" fmla="*/ 1193590 w 1305333"/>
                  <a:gd name="connsiteY8-150" fmla="*/ 1159518 h 1424419"/>
                  <a:gd name="connsiteX9-151" fmla="*/ 1188747 w 1305333"/>
                  <a:gd name="connsiteY9-152" fmla="*/ 1163476 h 1424419"/>
                  <a:gd name="connsiteX10-153" fmla="*/ 792288 w 1305333"/>
                  <a:gd name="connsiteY10-154" fmla="*/ 1385653 h 1424419"/>
                  <a:gd name="connsiteX11-155" fmla="*/ 522686 w 1305333"/>
                  <a:gd name="connsiteY11-156" fmla="*/ 1384922 h 1424419"/>
                  <a:gd name="connsiteX12-157" fmla="*/ 80344 w 1305333"/>
                  <a:gd name="connsiteY12-158" fmla="*/ 1139323 h 1424419"/>
                  <a:gd name="connsiteX13-159" fmla="*/ 68397 w 1305333"/>
                  <a:gd name="connsiteY13-160" fmla="*/ 1130059 h 1424419"/>
                  <a:gd name="connsiteX14-161" fmla="*/ 667 w 1305333"/>
                  <a:gd name="connsiteY14-162" fmla="*/ 999105 h 1424419"/>
                  <a:gd name="connsiteX15-163" fmla="*/ 0 w 1305333"/>
                  <a:gd name="connsiteY15-164" fmla="*/ 972364 h 1424419"/>
                  <a:gd name="connsiteX16-165" fmla="*/ 2496 w 1305333"/>
                  <a:gd name="connsiteY16-166" fmla="*/ 463106 h 1424419"/>
                  <a:gd name="connsiteX17-167" fmla="*/ 2458 w 1305333"/>
                  <a:gd name="connsiteY17-168" fmla="*/ 429563 h 1424419"/>
                  <a:gd name="connsiteX18-169" fmla="*/ 75248 w 1305333"/>
                  <a:gd name="connsiteY18-170" fmla="*/ 303202 h 1424419"/>
                  <a:gd name="connsiteX19-171" fmla="*/ 103465 w 1305333"/>
                  <a:gd name="connsiteY19-172" fmla="*/ 288252 h 1424419"/>
                  <a:gd name="connsiteX20-173" fmla="*/ 541533 w 1305333"/>
                  <a:gd name="connsiteY20-174" fmla="*/ 38110 h 1424419"/>
                  <a:gd name="connsiteX21-175" fmla="*/ 653528 w 1305333"/>
                  <a:gd name="connsiteY21-176" fmla="*/ 0 h 1424419"/>
                  <a:gd name="connsiteX0-177" fmla="*/ 653528 w 1305333"/>
                  <a:gd name="connsiteY0-178" fmla="*/ 0 h 1424419"/>
                  <a:gd name="connsiteX1-179" fmla="*/ 757287 w 1305333"/>
                  <a:gd name="connsiteY1-180" fmla="*/ 32444 h 1424419"/>
                  <a:gd name="connsiteX2-181" fmla="*/ 1206876 w 1305333"/>
                  <a:gd name="connsiteY2-182" fmla="*/ 284945 h 1424419"/>
                  <a:gd name="connsiteX3-183" fmla="*/ 1233464 w 1305333"/>
                  <a:gd name="connsiteY3-184" fmla="*/ 306775 h 1424419"/>
                  <a:gd name="connsiteX4-185" fmla="*/ 1301712 w 1305333"/>
                  <a:gd name="connsiteY4-186" fmla="*/ 442384 h 1424419"/>
                  <a:gd name="connsiteX5-187" fmla="*/ 1303099 w 1305333"/>
                  <a:gd name="connsiteY5-188" fmla="*/ 495558 h 1424419"/>
                  <a:gd name="connsiteX6-189" fmla="*/ 1303099 w 1305333"/>
                  <a:gd name="connsiteY6-190" fmla="*/ 952393 h 1424419"/>
                  <a:gd name="connsiteX7-191" fmla="*/ 1305306 w 1305333"/>
                  <a:gd name="connsiteY7-192" fmla="*/ 990115 h 1424419"/>
                  <a:gd name="connsiteX8-193" fmla="*/ 1193590 w 1305333"/>
                  <a:gd name="connsiteY8-194" fmla="*/ 1159518 h 1424419"/>
                  <a:gd name="connsiteX9-195" fmla="*/ 1172881 w 1305333"/>
                  <a:gd name="connsiteY9-196" fmla="*/ 1179342 h 1424419"/>
                  <a:gd name="connsiteX10-197" fmla="*/ 792288 w 1305333"/>
                  <a:gd name="connsiteY10-198" fmla="*/ 1385653 h 1424419"/>
                  <a:gd name="connsiteX11-199" fmla="*/ 522686 w 1305333"/>
                  <a:gd name="connsiteY11-200" fmla="*/ 1384922 h 1424419"/>
                  <a:gd name="connsiteX12-201" fmla="*/ 80344 w 1305333"/>
                  <a:gd name="connsiteY12-202" fmla="*/ 1139323 h 1424419"/>
                  <a:gd name="connsiteX13-203" fmla="*/ 68397 w 1305333"/>
                  <a:gd name="connsiteY13-204" fmla="*/ 1130059 h 1424419"/>
                  <a:gd name="connsiteX14-205" fmla="*/ 667 w 1305333"/>
                  <a:gd name="connsiteY14-206" fmla="*/ 999105 h 1424419"/>
                  <a:gd name="connsiteX15-207" fmla="*/ 0 w 1305333"/>
                  <a:gd name="connsiteY15-208" fmla="*/ 972364 h 1424419"/>
                  <a:gd name="connsiteX16-209" fmla="*/ 2496 w 1305333"/>
                  <a:gd name="connsiteY16-210" fmla="*/ 463106 h 1424419"/>
                  <a:gd name="connsiteX17-211" fmla="*/ 2458 w 1305333"/>
                  <a:gd name="connsiteY17-212" fmla="*/ 429563 h 1424419"/>
                  <a:gd name="connsiteX18-213" fmla="*/ 75248 w 1305333"/>
                  <a:gd name="connsiteY18-214" fmla="*/ 303202 h 1424419"/>
                  <a:gd name="connsiteX19-215" fmla="*/ 103465 w 1305333"/>
                  <a:gd name="connsiteY19-216" fmla="*/ 288252 h 1424419"/>
                  <a:gd name="connsiteX20-217" fmla="*/ 541533 w 1305333"/>
                  <a:gd name="connsiteY20-218" fmla="*/ 38110 h 1424419"/>
                  <a:gd name="connsiteX21-219" fmla="*/ 653528 w 1305333"/>
                  <a:gd name="connsiteY21-220" fmla="*/ 0 h 1424419"/>
                  <a:gd name="connsiteX0-221" fmla="*/ 653528 w 1305333"/>
                  <a:gd name="connsiteY0-222" fmla="*/ 0 h 1424419"/>
                  <a:gd name="connsiteX1-223" fmla="*/ 757287 w 1305333"/>
                  <a:gd name="connsiteY1-224" fmla="*/ 32444 h 1424419"/>
                  <a:gd name="connsiteX2-225" fmla="*/ 1206876 w 1305333"/>
                  <a:gd name="connsiteY2-226" fmla="*/ 284945 h 1424419"/>
                  <a:gd name="connsiteX3-227" fmla="*/ 1233464 w 1305333"/>
                  <a:gd name="connsiteY3-228" fmla="*/ 306775 h 1424419"/>
                  <a:gd name="connsiteX4-229" fmla="*/ 1301712 w 1305333"/>
                  <a:gd name="connsiteY4-230" fmla="*/ 442384 h 1424419"/>
                  <a:gd name="connsiteX5-231" fmla="*/ 1303099 w 1305333"/>
                  <a:gd name="connsiteY5-232" fmla="*/ 495558 h 1424419"/>
                  <a:gd name="connsiteX6-233" fmla="*/ 1303099 w 1305333"/>
                  <a:gd name="connsiteY6-234" fmla="*/ 952393 h 1424419"/>
                  <a:gd name="connsiteX7-235" fmla="*/ 1305306 w 1305333"/>
                  <a:gd name="connsiteY7-236" fmla="*/ 990115 h 1424419"/>
                  <a:gd name="connsiteX8-237" fmla="*/ 1193590 w 1305333"/>
                  <a:gd name="connsiteY8-238" fmla="*/ 1159518 h 1424419"/>
                  <a:gd name="connsiteX9-239" fmla="*/ 1172881 w 1305333"/>
                  <a:gd name="connsiteY9-240" fmla="*/ 1179342 h 1424419"/>
                  <a:gd name="connsiteX10-241" fmla="*/ 792288 w 1305333"/>
                  <a:gd name="connsiteY10-242" fmla="*/ 1385653 h 1424419"/>
                  <a:gd name="connsiteX11-243" fmla="*/ 522686 w 1305333"/>
                  <a:gd name="connsiteY11-244" fmla="*/ 1384922 h 1424419"/>
                  <a:gd name="connsiteX12-245" fmla="*/ 80344 w 1305333"/>
                  <a:gd name="connsiteY12-246" fmla="*/ 1139323 h 1424419"/>
                  <a:gd name="connsiteX13-247" fmla="*/ 68397 w 1305333"/>
                  <a:gd name="connsiteY13-248" fmla="*/ 1130059 h 1424419"/>
                  <a:gd name="connsiteX14-249" fmla="*/ 667 w 1305333"/>
                  <a:gd name="connsiteY14-250" fmla="*/ 999105 h 1424419"/>
                  <a:gd name="connsiteX15-251" fmla="*/ 0 w 1305333"/>
                  <a:gd name="connsiteY15-252" fmla="*/ 972364 h 1424419"/>
                  <a:gd name="connsiteX16-253" fmla="*/ 2496 w 1305333"/>
                  <a:gd name="connsiteY16-254" fmla="*/ 463106 h 1424419"/>
                  <a:gd name="connsiteX17-255" fmla="*/ 2458 w 1305333"/>
                  <a:gd name="connsiteY17-256" fmla="*/ 429563 h 1424419"/>
                  <a:gd name="connsiteX18-257" fmla="*/ 75248 w 1305333"/>
                  <a:gd name="connsiteY18-258" fmla="*/ 303202 h 1424419"/>
                  <a:gd name="connsiteX19-259" fmla="*/ 103465 w 1305333"/>
                  <a:gd name="connsiteY19-260" fmla="*/ 288252 h 1424419"/>
                  <a:gd name="connsiteX20-261" fmla="*/ 541533 w 1305333"/>
                  <a:gd name="connsiteY20-262" fmla="*/ 38110 h 1424419"/>
                  <a:gd name="connsiteX21-263" fmla="*/ 653528 w 1305333"/>
                  <a:gd name="connsiteY21-264" fmla="*/ 0 h 1424419"/>
                  <a:gd name="connsiteX0-265" fmla="*/ 653528 w 1305333"/>
                  <a:gd name="connsiteY0-266" fmla="*/ 0 h 1424419"/>
                  <a:gd name="connsiteX1-267" fmla="*/ 757287 w 1305333"/>
                  <a:gd name="connsiteY1-268" fmla="*/ 32444 h 1424419"/>
                  <a:gd name="connsiteX2-269" fmla="*/ 1206876 w 1305333"/>
                  <a:gd name="connsiteY2-270" fmla="*/ 284945 h 1424419"/>
                  <a:gd name="connsiteX3-271" fmla="*/ 1233464 w 1305333"/>
                  <a:gd name="connsiteY3-272" fmla="*/ 306775 h 1424419"/>
                  <a:gd name="connsiteX4-273" fmla="*/ 1301712 w 1305333"/>
                  <a:gd name="connsiteY4-274" fmla="*/ 442384 h 1424419"/>
                  <a:gd name="connsiteX5-275" fmla="*/ 1303099 w 1305333"/>
                  <a:gd name="connsiteY5-276" fmla="*/ 495558 h 1424419"/>
                  <a:gd name="connsiteX6-277" fmla="*/ 1303099 w 1305333"/>
                  <a:gd name="connsiteY6-278" fmla="*/ 952393 h 1424419"/>
                  <a:gd name="connsiteX7-279" fmla="*/ 1305306 w 1305333"/>
                  <a:gd name="connsiteY7-280" fmla="*/ 990115 h 1424419"/>
                  <a:gd name="connsiteX8-281" fmla="*/ 1193590 w 1305333"/>
                  <a:gd name="connsiteY8-282" fmla="*/ 1159518 h 1424419"/>
                  <a:gd name="connsiteX9-283" fmla="*/ 1172881 w 1305333"/>
                  <a:gd name="connsiteY9-284" fmla="*/ 1179342 h 1424419"/>
                  <a:gd name="connsiteX10-285" fmla="*/ 792288 w 1305333"/>
                  <a:gd name="connsiteY10-286" fmla="*/ 1385653 h 1424419"/>
                  <a:gd name="connsiteX11-287" fmla="*/ 522686 w 1305333"/>
                  <a:gd name="connsiteY11-288" fmla="*/ 1384922 h 1424419"/>
                  <a:gd name="connsiteX12-289" fmla="*/ 80344 w 1305333"/>
                  <a:gd name="connsiteY12-290" fmla="*/ 1139323 h 1424419"/>
                  <a:gd name="connsiteX13-291" fmla="*/ 68397 w 1305333"/>
                  <a:gd name="connsiteY13-292" fmla="*/ 1130059 h 1424419"/>
                  <a:gd name="connsiteX14-293" fmla="*/ 667 w 1305333"/>
                  <a:gd name="connsiteY14-294" fmla="*/ 999105 h 1424419"/>
                  <a:gd name="connsiteX15-295" fmla="*/ 0 w 1305333"/>
                  <a:gd name="connsiteY15-296" fmla="*/ 972364 h 1424419"/>
                  <a:gd name="connsiteX16-297" fmla="*/ 2496 w 1305333"/>
                  <a:gd name="connsiteY16-298" fmla="*/ 463106 h 1424419"/>
                  <a:gd name="connsiteX17-299" fmla="*/ 2458 w 1305333"/>
                  <a:gd name="connsiteY17-300" fmla="*/ 429563 h 1424419"/>
                  <a:gd name="connsiteX18-301" fmla="*/ 75248 w 1305333"/>
                  <a:gd name="connsiteY18-302" fmla="*/ 303202 h 1424419"/>
                  <a:gd name="connsiteX19-303" fmla="*/ 103465 w 1305333"/>
                  <a:gd name="connsiteY19-304" fmla="*/ 288252 h 1424419"/>
                  <a:gd name="connsiteX20-305" fmla="*/ 541533 w 1305333"/>
                  <a:gd name="connsiteY20-306" fmla="*/ 38110 h 1424419"/>
                  <a:gd name="connsiteX21-307" fmla="*/ 653528 w 1305333"/>
                  <a:gd name="connsiteY21-308" fmla="*/ 0 h 1424419"/>
                  <a:gd name="connsiteX0-309" fmla="*/ 653528 w 1305333"/>
                  <a:gd name="connsiteY0-310" fmla="*/ 0 h 1424419"/>
                  <a:gd name="connsiteX1-311" fmla="*/ 757287 w 1305333"/>
                  <a:gd name="connsiteY1-312" fmla="*/ 32444 h 1424419"/>
                  <a:gd name="connsiteX2-313" fmla="*/ 1206876 w 1305333"/>
                  <a:gd name="connsiteY2-314" fmla="*/ 284945 h 1424419"/>
                  <a:gd name="connsiteX3-315" fmla="*/ 1233464 w 1305333"/>
                  <a:gd name="connsiteY3-316" fmla="*/ 306775 h 1424419"/>
                  <a:gd name="connsiteX4-317" fmla="*/ 1301712 w 1305333"/>
                  <a:gd name="connsiteY4-318" fmla="*/ 442384 h 1424419"/>
                  <a:gd name="connsiteX5-319" fmla="*/ 1303099 w 1305333"/>
                  <a:gd name="connsiteY5-320" fmla="*/ 495558 h 1424419"/>
                  <a:gd name="connsiteX6-321" fmla="*/ 1303099 w 1305333"/>
                  <a:gd name="connsiteY6-322" fmla="*/ 952393 h 1424419"/>
                  <a:gd name="connsiteX7-323" fmla="*/ 1305306 w 1305333"/>
                  <a:gd name="connsiteY7-324" fmla="*/ 990115 h 1424419"/>
                  <a:gd name="connsiteX8-325" fmla="*/ 1193590 w 1305333"/>
                  <a:gd name="connsiteY8-326" fmla="*/ 1159518 h 1424419"/>
                  <a:gd name="connsiteX9-327" fmla="*/ 1172881 w 1305333"/>
                  <a:gd name="connsiteY9-328" fmla="*/ 1179342 h 1424419"/>
                  <a:gd name="connsiteX10-329" fmla="*/ 792288 w 1305333"/>
                  <a:gd name="connsiteY10-330" fmla="*/ 1385653 h 1424419"/>
                  <a:gd name="connsiteX11-331" fmla="*/ 522686 w 1305333"/>
                  <a:gd name="connsiteY11-332" fmla="*/ 1384922 h 1424419"/>
                  <a:gd name="connsiteX12-333" fmla="*/ 80344 w 1305333"/>
                  <a:gd name="connsiteY12-334" fmla="*/ 1139323 h 1424419"/>
                  <a:gd name="connsiteX13-335" fmla="*/ 68397 w 1305333"/>
                  <a:gd name="connsiteY13-336" fmla="*/ 1130059 h 1424419"/>
                  <a:gd name="connsiteX14-337" fmla="*/ 667 w 1305333"/>
                  <a:gd name="connsiteY14-338" fmla="*/ 999105 h 1424419"/>
                  <a:gd name="connsiteX15-339" fmla="*/ 0 w 1305333"/>
                  <a:gd name="connsiteY15-340" fmla="*/ 972364 h 1424419"/>
                  <a:gd name="connsiteX16-341" fmla="*/ 2496 w 1305333"/>
                  <a:gd name="connsiteY16-342" fmla="*/ 463106 h 1424419"/>
                  <a:gd name="connsiteX17-343" fmla="*/ 2458 w 1305333"/>
                  <a:gd name="connsiteY17-344" fmla="*/ 429563 h 1424419"/>
                  <a:gd name="connsiteX18-345" fmla="*/ 75248 w 1305333"/>
                  <a:gd name="connsiteY18-346" fmla="*/ 303202 h 1424419"/>
                  <a:gd name="connsiteX19-347" fmla="*/ 103465 w 1305333"/>
                  <a:gd name="connsiteY19-348" fmla="*/ 288252 h 1424419"/>
                  <a:gd name="connsiteX20-349" fmla="*/ 541533 w 1305333"/>
                  <a:gd name="connsiteY20-350" fmla="*/ 38110 h 1424419"/>
                  <a:gd name="connsiteX21-351" fmla="*/ 653528 w 1305333"/>
                  <a:gd name="connsiteY21-352" fmla="*/ 0 h 1424419"/>
                  <a:gd name="connsiteX0-353" fmla="*/ 653528 w 1305333"/>
                  <a:gd name="connsiteY0-354" fmla="*/ 0 h 1424419"/>
                  <a:gd name="connsiteX1-355" fmla="*/ 757287 w 1305333"/>
                  <a:gd name="connsiteY1-356" fmla="*/ 32444 h 1424419"/>
                  <a:gd name="connsiteX2-357" fmla="*/ 1206876 w 1305333"/>
                  <a:gd name="connsiteY2-358" fmla="*/ 284945 h 1424419"/>
                  <a:gd name="connsiteX3-359" fmla="*/ 1233464 w 1305333"/>
                  <a:gd name="connsiteY3-360" fmla="*/ 306775 h 1424419"/>
                  <a:gd name="connsiteX4-361" fmla="*/ 1301712 w 1305333"/>
                  <a:gd name="connsiteY4-362" fmla="*/ 442384 h 1424419"/>
                  <a:gd name="connsiteX5-363" fmla="*/ 1303099 w 1305333"/>
                  <a:gd name="connsiteY5-364" fmla="*/ 495558 h 1424419"/>
                  <a:gd name="connsiteX6-365" fmla="*/ 1303099 w 1305333"/>
                  <a:gd name="connsiteY6-366" fmla="*/ 952393 h 1424419"/>
                  <a:gd name="connsiteX7-367" fmla="*/ 1305306 w 1305333"/>
                  <a:gd name="connsiteY7-368" fmla="*/ 990115 h 1424419"/>
                  <a:gd name="connsiteX8-369" fmla="*/ 1193590 w 1305333"/>
                  <a:gd name="connsiteY8-370" fmla="*/ 1159518 h 1424419"/>
                  <a:gd name="connsiteX9-371" fmla="*/ 1172881 w 1305333"/>
                  <a:gd name="connsiteY9-372" fmla="*/ 1179342 h 1424419"/>
                  <a:gd name="connsiteX10-373" fmla="*/ 792288 w 1305333"/>
                  <a:gd name="connsiteY10-374" fmla="*/ 1385653 h 1424419"/>
                  <a:gd name="connsiteX11-375" fmla="*/ 522686 w 1305333"/>
                  <a:gd name="connsiteY11-376" fmla="*/ 1384922 h 1424419"/>
                  <a:gd name="connsiteX12-377" fmla="*/ 80344 w 1305333"/>
                  <a:gd name="connsiteY12-378" fmla="*/ 1139323 h 1424419"/>
                  <a:gd name="connsiteX13-379" fmla="*/ 68397 w 1305333"/>
                  <a:gd name="connsiteY13-380" fmla="*/ 1130059 h 1424419"/>
                  <a:gd name="connsiteX14-381" fmla="*/ 667 w 1305333"/>
                  <a:gd name="connsiteY14-382" fmla="*/ 999105 h 1424419"/>
                  <a:gd name="connsiteX15-383" fmla="*/ 0 w 1305333"/>
                  <a:gd name="connsiteY15-384" fmla="*/ 972364 h 1424419"/>
                  <a:gd name="connsiteX16-385" fmla="*/ 2496 w 1305333"/>
                  <a:gd name="connsiteY16-386" fmla="*/ 463106 h 1424419"/>
                  <a:gd name="connsiteX17-387" fmla="*/ 2458 w 1305333"/>
                  <a:gd name="connsiteY17-388" fmla="*/ 429563 h 1424419"/>
                  <a:gd name="connsiteX18-389" fmla="*/ 75248 w 1305333"/>
                  <a:gd name="connsiteY18-390" fmla="*/ 303202 h 1424419"/>
                  <a:gd name="connsiteX19-391" fmla="*/ 106293 w 1305333"/>
                  <a:gd name="connsiteY19-392" fmla="*/ 282597 h 1424419"/>
                  <a:gd name="connsiteX20-393" fmla="*/ 541533 w 1305333"/>
                  <a:gd name="connsiteY20-394" fmla="*/ 38110 h 1424419"/>
                  <a:gd name="connsiteX21-395" fmla="*/ 653528 w 1305333"/>
                  <a:gd name="connsiteY21-396" fmla="*/ 0 h 1424419"/>
                  <a:gd name="connsiteX0-397" fmla="*/ 653528 w 1305333"/>
                  <a:gd name="connsiteY0-398" fmla="*/ 0 h 1424419"/>
                  <a:gd name="connsiteX1-399" fmla="*/ 757287 w 1305333"/>
                  <a:gd name="connsiteY1-400" fmla="*/ 32444 h 1424419"/>
                  <a:gd name="connsiteX2-401" fmla="*/ 1206876 w 1305333"/>
                  <a:gd name="connsiteY2-402" fmla="*/ 284945 h 1424419"/>
                  <a:gd name="connsiteX3-403" fmla="*/ 1237706 w 1305333"/>
                  <a:gd name="connsiteY3-404" fmla="*/ 306775 h 1424419"/>
                  <a:gd name="connsiteX4-405" fmla="*/ 1301712 w 1305333"/>
                  <a:gd name="connsiteY4-406" fmla="*/ 442384 h 1424419"/>
                  <a:gd name="connsiteX5-407" fmla="*/ 1303099 w 1305333"/>
                  <a:gd name="connsiteY5-408" fmla="*/ 495558 h 1424419"/>
                  <a:gd name="connsiteX6-409" fmla="*/ 1303099 w 1305333"/>
                  <a:gd name="connsiteY6-410" fmla="*/ 952393 h 1424419"/>
                  <a:gd name="connsiteX7-411" fmla="*/ 1305306 w 1305333"/>
                  <a:gd name="connsiteY7-412" fmla="*/ 990115 h 1424419"/>
                  <a:gd name="connsiteX8-413" fmla="*/ 1193590 w 1305333"/>
                  <a:gd name="connsiteY8-414" fmla="*/ 1159518 h 1424419"/>
                  <a:gd name="connsiteX9-415" fmla="*/ 1172881 w 1305333"/>
                  <a:gd name="connsiteY9-416" fmla="*/ 1179342 h 1424419"/>
                  <a:gd name="connsiteX10-417" fmla="*/ 792288 w 1305333"/>
                  <a:gd name="connsiteY10-418" fmla="*/ 1385653 h 1424419"/>
                  <a:gd name="connsiteX11-419" fmla="*/ 522686 w 1305333"/>
                  <a:gd name="connsiteY11-420" fmla="*/ 1384922 h 1424419"/>
                  <a:gd name="connsiteX12-421" fmla="*/ 80344 w 1305333"/>
                  <a:gd name="connsiteY12-422" fmla="*/ 1139323 h 1424419"/>
                  <a:gd name="connsiteX13-423" fmla="*/ 68397 w 1305333"/>
                  <a:gd name="connsiteY13-424" fmla="*/ 1130059 h 1424419"/>
                  <a:gd name="connsiteX14-425" fmla="*/ 667 w 1305333"/>
                  <a:gd name="connsiteY14-426" fmla="*/ 999105 h 1424419"/>
                  <a:gd name="connsiteX15-427" fmla="*/ 0 w 1305333"/>
                  <a:gd name="connsiteY15-428" fmla="*/ 972364 h 1424419"/>
                  <a:gd name="connsiteX16-429" fmla="*/ 2496 w 1305333"/>
                  <a:gd name="connsiteY16-430" fmla="*/ 463106 h 1424419"/>
                  <a:gd name="connsiteX17-431" fmla="*/ 2458 w 1305333"/>
                  <a:gd name="connsiteY17-432" fmla="*/ 429563 h 1424419"/>
                  <a:gd name="connsiteX18-433" fmla="*/ 75248 w 1305333"/>
                  <a:gd name="connsiteY18-434" fmla="*/ 303202 h 1424419"/>
                  <a:gd name="connsiteX19-435" fmla="*/ 106293 w 1305333"/>
                  <a:gd name="connsiteY19-436" fmla="*/ 282597 h 1424419"/>
                  <a:gd name="connsiteX20-437" fmla="*/ 541533 w 1305333"/>
                  <a:gd name="connsiteY20-438" fmla="*/ 38110 h 1424419"/>
                  <a:gd name="connsiteX21-439" fmla="*/ 653528 w 1305333"/>
                  <a:gd name="connsiteY21-440" fmla="*/ 0 h 1424419"/>
                  <a:gd name="connsiteX0-441" fmla="*/ 653528 w 1305333"/>
                  <a:gd name="connsiteY0-442" fmla="*/ 0 h 1424419"/>
                  <a:gd name="connsiteX1-443" fmla="*/ 757287 w 1305333"/>
                  <a:gd name="connsiteY1-444" fmla="*/ 32444 h 1424419"/>
                  <a:gd name="connsiteX2-445" fmla="*/ 1206876 w 1305333"/>
                  <a:gd name="connsiteY2-446" fmla="*/ 284945 h 1424419"/>
                  <a:gd name="connsiteX3-447" fmla="*/ 1237706 w 1305333"/>
                  <a:gd name="connsiteY3-448" fmla="*/ 306775 h 1424419"/>
                  <a:gd name="connsiteX4-449" fmla="*/ 1301712 w 1305333"/>
                  <a:gd name="connsiteY4-450" fmla="*/ 442384 h 1424419"/>
                  <a:gd name="connsiteX5-451" fmla="*/ 1303099 w 1305333"/>
                  <a:gd name="connsiteY5-452" fmla="*/ 495558 h 1424419"/>
                  <a:gd name="connsiteX6-453" fmla="*/ 1303099 w 1305333"/>
                  <a:gd name="connsiteY6-454" fmla="*/ 952393 h 1424419"/>
                  <a:gd name="connsiteX7-455" fmla="*/ 1305306 w 1305333"/>
                  <a:gd name="connsiteY7-456" fmla="*/ 990115 h 1424419"/>
                  <a:gd name="connsiteX8-457" fmla="*/ 1211970 w 1305333"/>
                  <a:gd name="connsiteY8-458" fmla="*/ 1149621 h 1424419"/>
                  <a:gd name="connsiteX9-459" fmla="*/ 1172881 w 1305333"/>
                  <a:gd name="connsiteY9-460" fmla="*/ 1179342 h 1424419"/>
                  <a:gd name="connsiteX10-461" fmla="*/ 792288 w 1305333"/>
                  <a:gd name="connsiteY10-462" fmla="*/ 1385653 h 1424419"/>
                  <a:gd name="connsiteX11-463" fmla="*/ 522686 w 1305333"/>
                  <a:gd name="connsiteY11-464" fmla="*/ 1384922 h 1424419"/>
                  <a:gd name="connsiteX12-465" fmla="*/ 80344 w 1305333"/>
                  <a:gd name="connsiteY12-466" fmla="*/ 1139323 h 1424419"/>
                  <a:gd name="connsiteX13-467" fmla="*/ 68397 w 1305333"/>
                  <a:gd name="connsiteY13-468" fmla="*/ 1130059 h 1424419"/>
                  <a:gd name="connsiteX14-469" fmla="*/ 667 w 1305333"/>
                  <a:gd name="connsiteY14-470" fmla="*/ 999105 h 1424419"/>
                  <a:gd name="connsiteX15-471" fmla="*/ 0 w 1305333"/>
                  <a:gd name="connsiteY15-472" fmla="*/ 972364 h 1424419"/>
                  <a:gd name="connsiteX16-473" fmla="*/ 2496 w 1305333"/>
                  <a:gd name="connsiteY16-474" fmla="*/ 463106 h 1424419"/>
                  <a:gd name="connsiteX17-475" fmla="*/ 2458 w 1305333"/>
                  <a:gd name="connsiteY17-476" fmla="*/ 429563 h 1424419"/>
                  <a:gd name="connsiteX18-477" fmla="*/ 75248 w 1305333"/>
                  <a:gd name="connsiteY18-478" fmla="*/ 303202 h 1424419"/>
                  <a:gd name="connsiteX19-479" fmla="*/ 106293 w 1305333"/>
                  <a:gd name="connsiteY19-480" fmla="*/ 282597 h 1424419"/>
                  <a:gd name="connsiteX20-481" fmla="*/ 541533 w 1305333"/>
                  <a:gd name="connsiteY20-482" fmla="*/ 38110 h 1424419"/>
                  <a:gd name="connsiteX21-483" fmla="*/ 653528 w 1305333"/>
                  <a:gd name="connsiteY21-484" fmla="*/ 0 h 1424419"/>
                  <a:gd name="connsiteX0-485" fmla="*/ 653528 w 1305333"/>
                  <a:gd name="connsiteY0-486" fmla="*/ 0 h 1424419"/>
                  <a:gd name="connsiteX1-487" fmla="*/ 757287 w 1305333"/>
                  <a:gd name="connsiteY1-488" fmla="*/ 32444 h 1424419"/>
                  <a:gd name="connsiteX2-489" fmla="*/ 1206876 w 1305333"/>
                  <a:gd name="connsiteY2-490" fmla="*/ 284945 h 1424419"/>
                  <a:gd name="connsiteX3-491" fmla="*/ 1237706 w 1305333"/>
                  <a:gd name="connsiteY3-492" fmla="*/ 306775 h 1424419"/>
                  <a:gd name="connsiteX4-493" fmla="*/ 1301712 w 1305333"/>
                  <a:gd name="connsiteY4-494" fmla="*/ 442384 h 1424419"/>
                  <a:gd name="connsiteX5-495" fmla="*/ 1303099 w 1305333"/>
                  <a:gd name="connsiteY5-496" fmla="*/ 495558 h 1424419"/>
                  <a:gd name="connsiteX6-497" fmla="*/ 1303099 w 1305333"/>
                  <a:gd name="connsiteY6-498" fmla="*/ 952393 h 1424419"/>
                  <a:gd name="connsiteX7-499" fmla="*/ 1305306 w 1305333"/>
                  <a:gd name="connsiteY7-500" fmla="*/ 990115 h 1424419"/>
                  <a:gd name="connsiteX8-501" fmla="*/ 1236006 w 1305333"/>
                  <a:gd name="connsiteY8-502" fmla="*/ 1160932 h 1424419"/>
                  <a:gd name="connsiteX9-503" fmla="*/ 1172881 w 1305333"/>
                  <a:gd name="connsiteY9-504" fmla="*/ 1179342 h 1424419"/>
                  <a:gd name="connsiteX10-505" fmla="*/ 792288 w 1305333"/>
                  <a:gd name="connsiteY10-506" fmla="*/ 1385653 h 1424419"/>
                  <a:gd name="connsiteX11-507" fmla="*/ 522686 w 1305333"/>
                  <a:gd name="connsiteY11-508" fmla="*/ 1384922 h 1424419"/>
                  <a:gd name="connsiteX12-509" fmla="*/ 80344 w 1305333"/>
                  <a:gd name="connsiteY12-510" fmla="*/ 1139323 h 1424419"/>
                  <a:gd name="connsiteX13-511" fmla="*/ 68397 w 1305333"/>
                  <a:gd name="connsiteY13-512" fmla="*/ 1130059 h 1424419"/>
                  <a:gd name="connsiteX14-513" fmla="*/ 667 w 1305333"/>
                  <a:gd name="connsiteY14-514" fmla="*/ 999105 h 1424419"/>
                  <a:gd name="connsiteX15-515" fmla="*/ 0 w 1305333"/>
                  <a:gd name="connsiteY15-516" fmla="*/ 972364 h 1424419"/>
                  <a:gd name="connsiteX16-517" fmla="*/ 2496 w 1305333"/>
                  <a:gd name="connsiteY16-518" fmla="*/ 463106 h 1424419"/>
                  <a:gd name="connsiteX17-519" fmla="*/ 2458 w 1305333"/>
                  <a:gd name="connsiteY17-520" fmla="*/ 429563 h 1424419"/>
                  <a:gd name="connsiteX18-521" fmla="*/ 75248 w 1305333"/>
                  <a:gd name="connsiteY18-522" fmla="*/ 303202 h 1424419"/>
                  <a:gd name="connsiteX19-523" fmla="*/ 106293 w 1305333"/>
                  <a:gd name="connsiteY19-524" fmla="*/ 282597 h 1424419"/>
                  <a:gd name="connsiteX20-525" fmla="*/ 541533 w 1305333"/>
                  <a:gd name="connsiteY20-526" fmla="*/ 38110 h 1424419"/>
                  <a:gd name="connsiteX21-527" fmla="*/ 653528 w 1305333"/>
                  <a:gd name="connsiteY21-528" fmla="*/ 0 h 1424419"/>
                  <a:gd name="connsiteX0-529" fmla="*/ 653528 w 1313169"/>
                  <a:gd name="connsiteY0-530" fmla="*/ 0 h 1424419"/>
                  <a:gd name="connsiteX1-531" fmla="*/ 757287 w 1313169"/>
                  <a:gd name="connsiteY1-532" fmla="*/ 32444 h 1424419"/>
                  <a:gd name="connsiteX2-533" fmla="*/ 1206876 w 1313169"/>
                  <a:gd name="connsiteY2-534" fmla="*/ 284945 h 1424419"/>
                  <a:gd name="connsiteX3-535" fmla="*/ 1237706 w 1313169"/>
                  <a:gd name="connsiteY3-536" fmla="*/ 306775 h 1424419"/>
                  <a:gd name="connsiteX4-537" fmla="*/ 1301712 w 1313169"/>
                  <a:gd name="connsiteY4-538" fmla="*/ 442384 h 1424419"/>
                  <a:gd name="connsiteX5-539" fmla="*/ 1303099 w 1313169"/>
                  <a:gd name="connsiteY5-540" fmla="*/ 495558 h 1424419"/>
                  <a:gd name="connsiteX6-541" fmla="*/ 1303099 w 1313169"/>
                  <a:gd name="connsiteY6-542" fmla="*/ 952393 h 1424419"/>
                  <a:gd name="connsiteX7-543" fmla="*/ 1305306 w 1313169"/>
                  <a:gd name="connsiteY7-544" fmla="*/ 990115 h 1424419"/>
                  <a:gd name="connsiteX8-545" fmla="*/ 1271352 w 1313169"/>
                  <a:gd name="connsiteY8-546" fmla="*/ 1142552 h 1424419"/>
                  <a:gd name="connsiteX9-547" fmla="*/ 1172881 w 1313169"/>
                  <a:gd name="connsiteY9-548" fmla="*/ 1179342 h 1424419"/>
                  <a:gd name="connsiteX10-549" fmla="*/ 792288 w 1313169"/>
                  <a:gd name="connsiteY10-550" fmla="*/ 1385653 h 1424419"/>
                  <a:gd name="connsiteX11-551" fmla="*/ 522686 w 1313169"/>
                  <a:gd name="connsiteY11-552" fmla="*/ 1384922 h 1424419"/>
                  <a:gd name="connsiteX12-553" fmla="*/ 80344 w 1313169"/>
                  <a:gd name="connsiteY12-554" fmla="*/ 1139323 h 1424419"/>
                  <a:gd name="connsiteX13-555" fmla="*/ 68397 w 1313169"/>
                  <a:gd name="connsiteY13-556" fmla="*/ 1130059 h 1424419"/>
                  <a:gd name="connsiteX14-557" fmla="*/ 667 w 1313169"/>
                  <a:gd name="connsiteY14-558" fmla="*/ 999105 h 1424419"/>
                  <a:gd name="connsiteX15-559" fmla="*/ 0 w 1313169"/>
                  <a:gd name="connsiteY15-560" fmla="*/ 972364 h 1424419"/>
                  <a:gd name="connsiteX16-561" fmla="*/ 2496 w 1313169"/>
                  <a:gd name="connsiteY16-562" fmla="*/ 463106 h 1424419"/>
                  <a:gd name="connsiteX17-563" fmla="*/ 2458 w 1313169"/>
                  <a:gd name="connsiteY17-564" fmla="*/ 429563 h 1424419"/>
                  <a:gd name="connsiteX18-565" fmla="*/ 75248 w 1313169"/>
                  <a:gd name="connsiteY18-566" fmla="*/ 303202 h 1424419"/>
                  <a:gd name="connsiteX19-567" fmla="*/ 106293 w 1313169"/>
                  <a:gd name="connsiteY19-568" fmla="*/ 282597 h 1424419"/>
                  <a:gd name="connsiteX20-569" fmla="*/ 541533 w 1313169"/>
                  <a:gd name="connsiteY20-570" fmla="*/ 38110 h 1424419"/>
                  <a:gd name="connsiteX21-571" fmla="*/ 653528 w 1313169"/>
                  <a:gd name="connsiteY21-572" fmla="*/ 0 h 1424419"/>
                  <a:gd name="connsiteX0-573" fmla="*/ 653528 w 1306267"/>
                  <a:gd name="connsiteY0-574" fmla="*/ 0 h 1424419"/>
                  <a:gd name="connsiteX1-575" fmla="*/ 757287 w 1306267"/>
                  <a:gd name="connsiteY1-576" fmla="*/ 32444 h 1424419"/>
                  <a:gd name="connsiteX2-577" fmla="*/ 1206876 w 1306267"/>
                  <a:gd name="connsiteY2-578" fmla="*/ 284945 h 1424419"/>
                  <a:gd name="connsiteX3-579" fmla="*/ 1237706 w 1306267"/>
                  <a:gd name="connsiteY3-580" fmla="*/ 306775 h 1424419"/>
                  <a:gd name="connsiteX4-581" fmla="*/ 1301712 w 1306267"/>
                  <a:gd name="connsiteY4-582" fmla="*/ 442384 h 1424419"/>
                  <a:gd name="connsiteX5-583" fmla="*/ 1303099 w 1306267"/>
                  <a:gd name="connsiteY5-584" fmla="*/ 495558 h 1424419"/>
                  <a:gd name="connsiteX6-585" fmla="*/ 1303099 w 1306267"/>
                  <a:gd name="connsiteY6-586" fmla="*/ 952393 h 1424419"/>
                  <a:gd name="connsiteX7-587" fmla="*/ 1305306 w 1306267"/>
                  <a:gd name="connsiteY7-588" fmla="*/ 990115 h 1424419"/>
                  <a:gd name="connsiteX8-589" fmla="*/ 1255800 w 1306267"/>
                  <a:gd name="connsiteY8-590" fmla="*/ 1142552 h 1424419"/>
                  <a:gd name="connsiteX9-591" fmla="*/ 1172881 w 1306267"/>
                  <a:gd name="connsiteY9-592" fmla="*/ 1179342 h 1424419"/>
                  <a:gd name="connsiteX10-593" fmla="*/ 792288 w 1306267"/>
                  <a:gd name="connsiteY10-594" fmla="*/ 1385653 h 1424419"/>
                  <a:gd name="connsiteX11-595" fmla="*/ 522686 w 1306267"/>
                  <a:gd name="connsiteY11-596" fmla="*/ 1384922 h 1424419"/>
                  <a:gd name="connsiteX12-597" fmla="*/ 80344 w 1306267"/>
                  <a:gd name="connsiteY12-598" fmla="*/ 1139323 h 1424419"/>
                  <a:gd name="connsiteX13-599" fmla="*/ 68397 w 1306267"/>
                  <a:gd name="connsiteY13-600" fmla="*/ 1130059 h 1424419"/>
                  <a:gd name="connsiteX14-601" fmla="*/ 667 w 1306267"/>
                  <a:gd name="connsiteY14-602" fmla="*/ 999105 h 1424419"/>
                  <a:gd name="connsiteX15-603" fmla="*/ 0 w 1306267"/>
                  <a:gd name="connsiteY15-604" fmla="*/ 972364 h 1424419"/>
                  <a:gd name="connsiteX16-605" fmla="*/ 2496 w 1306267"/>
                  <a:gd name="connsiteY16-606" fmla="*/ 463106 h 1424419"/>
                  <a:gd name="connsiteX17-607" fmla="*/ 2458 w 1306267"/>
                  <a:gd name="connsiteY17-608" fmla="*/ 429563 h 1424419"/>
                  <a:gd name="connsiteX18-609" fmla="*/ 75248 w 1306267"/>
                  <a:gd name="connsiteY18-610" fmla="*/ 303202 h 1424419"/>
                  <a:gd name="connsiteX19-611" fmla="*/ 106293 w 1306267"/>
                  <a:gd name="connsiteY19-612" fmla="*/ 282597 h 1424419"/>
                  <a:gd name="connsiteX20-613" fmla="*/ 541533 w 1306267"/>
                  <a:gd name="connsiteY20-614" fmla="*/ 38110 h 1424419"/>
                  <a:gd name="connsiteX21-615" fmla="*/ 653528 w 1306267"/>
                  <a:gd name="connsiteY21-616" fmla="*/ 0 h 1424419"/>
                  <a:gd name="connsiteX0-617" fmla="*/ 653528 w 1306267"/>
                  <a:gd name="connsiteY0-618" fmla="*/ 0 h 1424419"/>
                  <a:gd name="connsiteX1-619" fmla="*/ 757287 w 1306267"/>
                  <a:gd name="connsiteY1-620" fmla="*/ 32444 h 1424419"/>
                  <a:gd name="connsiteX2-621" fmla="*/ 1206876 w 1306267"/>
                  <a:gd name="connsiteY2-622" fmla="*/ 284945 h 1424419"/>
                  <a:gd name="connsiteX3-623" fmla="*/ 1237706 w 1306267"/>
                  <a:gd name="connsiteY3-624" fmla="*/ 306775 h 1424419"/>
                  <a:gd name="connsiteX4-625" fmla="*/ 1301712 w 1306267"/>
                  <a:gd name="connsiteY4-626" fmla="*/ 442384 h 1424419"/>
                  <a:gd name="connsiteX5-627" fmla="*/ 1303099 w 1306267"/>
                  <a:gd name="connsiteY5-628" fmla="*/ 495558 h 1424419"/>
                  <a:gd name="connsiteX6-629" fmla="*/ 1303099 w 1306267"/>
                  <a:gd name="connsiteY6-630" fmla="*/ 952393 h 1424419"/>
                  <a:gd name="connsiteX7-631" fmla="*/ 1305306 w 1306267"/>
                  <a:gd name="connsiteY7-632" fmla="*/ 990115 h 1424419"/>
                  <a:gd name="connsiteX8-633" fmla="*/ 1255800 w 1306267"/>
                  <a:gd name="connsiteY8-634" fmla="*/ 1142552 h 1424419"/>
                  <a:gd name="connsiteX9-635" fmla="*/ 1172881 w 1306267"/>
                  <a:gd name="connsiteY9-636" fmla="*/ 1179342 h 1424419"/>
                  <a:gd name="connsiteX10-637" fmla="*/ 792288 w 1306267"/>
                  <a:gd name="connsiteY10-638" fmla="*/ 1385653 h 1424419"/>
                  <a:gd name="connsiteX11-639" fmla="*/ 522686 w 1306267"/>
                  <a:gd name="connsiteY11-640" fmla="*/ 1384922 h 1424419"/>
                  <a:gd name="connsiteX12-641" fmla="*/ 80344 w 1306267"/>
                  <a:gd name="connsiteY12-642" fmla="*/ 1139323 h 1424419"/>
                  <a:gd name="connsiteX13-643" fmla="*/ 61328 w 1306267"/>
                  <a:gd name="connsiteY13-644" fmla="*/ 1127231 h 1424419"/>
                  <a:gd name="connsiteX14-645" fmla="*/ 667 w 1306267"/>
                  <a:gd name="connsiteY14-646" fmla="*/ 999105 h 1424419"/>
                  <a:gd name="connsiteX15-647" fmla="*/ 0 w 1306267"/>
                  <a:gd name="connsiteY15-648" fmla="*/ 972364 h 1424419"/>
                  <a:gd name="connsiteX16-649" fmla="*/ 2496 w 1306267"/>
                  <a:gd name="connsiteY16-650" fmla="*/ 463106 h 1424419"/>
                  <a:gd name="connsiteX17-651" fmla="*/ 2458 w 1306267"/>
                  <a:gd name="connsiteY17-652" fmla="*/ 429563 h 1424419"/>
                  <a:gd name="connsiteX18-653" fmla="*/ 75248 w 1306267"/>
                  <a:gd name="connsiteY18-654" fmla="*/ 303202 h 1424419"/>
                  <a:gd name="connsiteX19-655" fmla="*/ 106293 w 1306267"/>
                  <a:gd name="connsiteY19-656" fmla="*/ 282597 h 1424419"/>
                  <a:gd name="connsiteX20-657" fmla="*/ 541533 w 1306267"/>
                  <a:gd name="connsiteY20-658" fmla="*/ 38110 h 1424419"/>
                  <a:gd name="connsiteX21-659" fmla="*/ 653528 w 1306267"/>
                  <a:gd name="connsiteY21-660" fmla="*/ 0 h 1424419"/>
                  <a:gd name="connsiteX0-661" fmla="*/ 653528 w 1306267"/>
                  <a:gd name="connsiteY0-662" fmla="*/ 0 h 1424419"/>
                  <a:gd name="connsiteX1-663" fmla="*/ 757287 w 1306267"/>
                  <a:gd name="connsiteY1-664" fmla="*/ 32444 h 1424419"/>
                  <a:gd name="connsiteX2-665" fmla="*/ 1206876 w 1306267"/>
                  <a:gd name="connsiteY2-666" fmla="*/ 284945 h 1424419"/>
                  <a:gd name="connsiteX3-667" fmla="*/ 1237706 w 1306267"/>
                  <a:gd name="connsiteY3-668" fmla="*/ 306775 h 1424419"/>
                  <a:gd name="connsiteX4-669" fmla="*/ 1301712 w 1306267"/>
                  <a:gd name="connsiteY4-670" fmla="*/ 442384 h 1424419"/>
                  <a:gd name="connsiteX5-671" fmla="*/ 1303099 w 1306267"/>
                  <a:gd name="connsiteY5-672" fmla="*/ 495558 h 1424419"/>
                  <a:gd name="connsiteX6-673" fmla="*/ 1303099 w 1306267"/>
                  <a:gd name="connsiteY6-674" fmla="*/ 952393 h 1424419"/>
                  <a:gd name="connsiteX7-675" fmla="*/ 1305306 w 1306267"/>
                  <a:gd name="connsiteY7-676" fmla="*/ 990115 h 1424419"/>
                  <a:gd name="connsiteX8-677" fmla="*/ 1255800 w 1306267"/>
                  <a:gd name="connsiteY8-678" fmla="*/ 1142552 h 1424419"/>
                  <a:gd name="connsiteX9-679" fmla="*/ 1172881 w 1306267"/>
                  <a:gd name="connsiteY9-680" fmla="*/ 1179342 h 1424419"/>
                  <a:gd name="connsiteX10-681" fmla="*/ 792288 w 1306267"/>
                  <a:gd name="connsiteY10-682" fmla="*/ 1385653 h 1424419"/>
                  <a:gd name="connsiteX11-683" fmla="*/ 522686 w 1306267"/>
                  <a:gd name="connsiteY11-684" fmla="*/ 1384922 h 1424419"/>
                  <a:gd name="connsiteX12-685" fmla="*/ 80344 w 1306267"/>
                  <a:gd name="connsiteY12-686" fmla="*/ 1139323 h 1424419"/>
                  <a:gd name="connsiteX13-687" fmla="*/ 61328 w 1306267"/>
                  <a:gd name="connsiteY13-688" fmla="*/ 1127231 h 1424419"/>
                  <a:gd name="connsiteX14-689" fmla="*/ 667 w 1306267"/>
                  <a:gd name="connsiteY14-690" fmla="*/ 999105 h 1424419"/>
                  <a:gd name="connsiteX15-691" fmla="*/ 0 w 1306267"/>
                  <a:gd name="connsiteY15-692" fmla="*/ 972364 h 1424419"/>
                  <a:gd name="connsiteX16-693" fmla="*/ 2496 w 1306267"/>
                  <a:gd name="connsiteY16-694" fmla="*/ 463106 h 1424419"/>
                  <a:gd name="connsiteX17-695" fmla="*/ 2458 w 1306267"/>
                  <a:gd name="connsiteY17-696" fmla="*/ 429563 h 1424419"/>
                  <a:gd name="connsiteX18-697" fmla="*/ 75248 w 1306267"/>
                  <a:gd name="connsiteY18-698" fmla="*/ 303202 h 1424419"/>
                  <a:gd name="connsiteX19-699" fmla="*/ 106293 w 1306267"/>
                  <a:gd name="connsiteY19-700" fmla="*/ 282597 h 1424419"/>
                  <a:gd name="connsiteX20-701" fmla="*/ 541533 w 1306267"/>
                  <a:gd name="connsiteY20-702" fmla="*/ 38110 h 1424419"/>
                  <a:gd name="connsiteX21-703" fmla="*/ 653528 w 1306267"/>
                  <a:gd name="connsiteY21-704" fmla="*/ 0 h 1424419"/>
                  <a:gd name="connsiteX0-705" fmla="*/ 653528 w 1306267"/>
                  <a:gd name="connsiteY0-706" fmla="*/ 0 h 1424419"/>
                  <a:gd name="connsiteX1-707" fmla="*/ 757287 w 1306267"/>
                  <a:gd name="connsiteY1-708" fmla="*/ 32444 h 1424419"/>
                  <a:gd name="connsiteX2-709" fmla="*/ 1206876 w 1306267"/>
                  <a:gd name="connsiteY2-710" fmla="*/ 284945 h 1424419"/>
                  <a:gd name="connsiteX3-711" fmla="*/ 1237706 w 1306267"/>
                  <a:gd name="connsiteY3-712" fmla="*/ 306775 h 1424419"/>
                  <a:gd name="connsiteX4-713" fmla="*/ 1301712 w 1306267"/>
                  <a:gd name="connsiteY4-714" fmla="*/ 442384 h 1424419"/>
                  <a:gd name="connsiteX5-715" fmla="*/ 1303099 w 1306267"/>
                  <a:gd name="connsiteY5-716" fmla="*/ 495558 h 1424419"/>
                  <a:gd name="connsiteX6-717" fmla="*/ 1303099 w 1306267"/>
                  <a:gd name="connsiteY6-718" fmla="*/ 952393 h 1424419"/>
                  <a:gd name="connsiteX7-719" fmla="*/ 1305306 w 1306267"/>
                  <a:gd name="connsiteY7-720" fmla="*/ 990115 h 1424419"/>
                  <a:gd name="connsiteX8-721" fmla="*/ 1255800 w 1306267"/>
                  <a:gd name="connsiteY8-722" fmla="*/ 1142552 h 1424419"/>
                  <a:gd name="connsiteX9-723" fmla="*/ 1172881 w 1306267"/>
                  <a:gd name="connsiteY9-724" fmla="*/ 1179342 h 1424419"/>
                  <a:gd name="connsiteX10-725" fmla="*/ 792288 w 1306267"/>
                  <a:gd name="connsiteY10-726" fmla="*/ 1385653 h 1424419"/>
                  <a:gd name="connsiteX11-727" fmla="*/ 522686 w 1306267"/>
                  <a:gd name="connsiteY11-728" fmla="*/ 1384922 h 1424419"/>
                  <a:gd name="connsiteX12-729" fmla="*/ 90241 w 1306267"/>
                  <a:gd name="connsiteY12-730" fmla="*/ 1150634 h 1424419"/>
                  <a:gd name="connsiteX13-731" fmla="*/ 61328 w 1306267"/>
                  <a:gd name="connsiteY13-732" fmla="*/ 1127231 h 1424419"/>
                  <a:gd name="connsiteX14-733" fmla="*/ 667 w 1306267"/>
                  <a:gd name="connsiteY14-734" fmla="*/ 999105 h 1424419"/>
                  <a:gd name="connsiteX15-735" fmla="*/ 0 w 1306267"/>
                  <a:gd name="connsiteY15-736" fmla="*/ 972364 h 1424419"/>
                  <a:gd name="connsiteX16-737" fmla="*/ 2496 w 1306267"/>
                  <a:gd name="connsiteY16-738" fmla="*/ 463106 h 1424419"/>
                  <a:gd name="connsiteX17-739" fmla="*/ 2458 w 1306267"/>
                  <a:gd name="connsiteY17-740" fmla="*/ 429563 h 1424419"/>
                  <a:gd name="connsiteX18-741" fmla="*/ 75248 w 1306267"/>
                  <a:gd name="connsiteY18-742" fmla="*/ 303202 h 1424419"/>
                  <a:gd name="connsiteX19-743" fmla="*/ 106293 w 1306267"/>
                  <a:gd name="connsiteY19-744" fmla="*/ 282597 h 1424419"/>
                  <a:gd name="connsiteX20-745" fmla="*/ 541533 w 1306267"/>
                  <a:gd name="connsiteY20-746" fmla="*/ 38110 h 1424419"/>
                  <a:gd name="connsiteX21-747" fmla="*/ 653528 w 1306267"/>
                  <a:gd name="connsiteY21-748" fmla="*/ 0 h 1424419"/>
                  <a:gd name="connsiteX0-749" fmla="*/ 653528 w 1306267"/>
                  <a:gd name="connsiteY0-750" fmla="*/ 0 h 1424419"/>
                  <a:gd name="connsiteX1-751" fmla="*/ 757287 w 1306267"/>
                  <a:gd name="connsiteY1-752" fmla="*/ 32444 h 1424419"/>
                  <a:gd name="connsiteX2-753" fmla="*/ 1206876 w 1306267"/>
                  <a:gd name="connsiteY2-754" fmla="*/ 284945 h 1424419"/>
                  <a:gd name="connsiteX3-755" fmla="*/ 1237706 w 1306267"/>
                  <a:gd name="connsiteY3-756" fmla="*/ 306775 h 1424419"/>
                  <a:gd name="connsiteX4-757" fmla="*/ 1301712 w 1306267"/>
                  <a:gd name="connsiteY4-758" fmla="*/ 442384 h 1424419"/>
                  <a:gd name="connsiteX5-759" fmla="*/ 1303099 w 1306267"/>
                  <a:gd name="connsiteY5-760" fmla="*/ 495558 h 1424419"/>
                  <a:gd name="connsiteX6-761" fmla="*/ 1303099 w 1306267"/>
                  <a:gd name="connsiteY6-762" fmla="*/ 952393 h 1424419"/>
                  <a:gd name="connsiteX7-763" fmla="*/ 1305306 w 1306267"/>
                  <a:gd name="connsiteY7-764" fmla="*/ 990115 h 1424419"/>
                  <a:gd name="connsiteX8-765" fmla="*/ 1255800 w 1306267"/>
                  <a:gd name="connsiteY8-766" fmla="*/ 1142552 h 1424419"/>
                  <a:gd name="connsiteX9-767" fmla="*/ 1172881 w 1306267"/>
                  <a:gd name="connsiteY9-768" fmla="*/ 1179342 h 1424419"/>
                  <a:gd name="connsiteX10-769" fmla="*/ 792288 w 1306267"/>
                  <a:gd name="connsiteY10-770" fmla="*/ 1385653 h 1424419"/>
                  <a:gd name="connsiteX11-771" fmla="*/ 522686 w 1306267"/>
                  <a:gd name="connsiteY11-772" fmla="*/ 1384922 h 1424419"/>
                  <a:gd name="connsiteX12-773" fmla="*/ 90241 w 1306267"/>
                  <a:gd name="connsiteY12-774" fmla="*/ 1150634 h 1424419"/>
                  <a:gd name="connsiteX13-775" fmla="*/ 61328 w 1306267"/>
                  <a:gd name="connsiteY13-776" fmla="*/ 1127231 h 1424419"/>
                  <a:gd name="connsiteX14-777" fmla="*/ 667 w 1306267"/>
                  <a:gd name="connsiteY14-778" fmla="*/ 999105 h 1424419"/>
                  <a:gd name="connsiteX15-779" fmla="*/ 0 w 1306267"/>
                  <a:gd name="connsiteY15-780" fmla="*/ 972364 h 1424419"/>
                  <a:gd name="connsiteX16-781" fmla="*/ 2496 w 1306267"/>
                  <a:gd name="connsiteY16-782" fmla="*/ 463106 h 1424419"/>
                  <a:gd name="connsiteX17-783" fmla="*/ 2458 w 1306267"/>
                  <a:gd name="connsiteY17-784" fmla="*/ 429563 h 1424419"/>
                  <a:gd name="connsiteX18-785" fmla="*/ 75248 w 1306267"/>
                  <a:gd name="connsiteY18-786" fmla="*/ 303202 h 1424419"/>
                  <a:gd name="connsiteX19-787" fmla="*/ 106293 w 1306267"/>
                  <a:gd name="connsiteY19-788" fmla="*/ 282597 h 1424419"/>
                  <a:gd name="connsiteX20-789" fmla="*/ 541533 w 1306267"/>
                  <a:gd name="connsiteY20-790" fmla="*/ 38110 h 1424419"/>
                  <a:gd name="connsiteX21-791" fmla="*/ 653528 w 1306267"/>
                  <a:gd name="connsiteY21-792" fmla="*/ 0 h 1424419"/>
                  <a:gd name="connsiteX0-793" fmla="*/ 653528 w 1306267"/>
                  <a:gd name="connsiteY0-794" fmla="*/ 0 h 1424419"/>
                  <a:gd name="connsiteX1-795" fmla="*/ 757287 w 1306267"/>
                  <a:gd name="connsiteY1-796" fmla="*/ 32444 h 1424419"/>
                  <a:gd name="connsiteX2-797" fmla="*/ 1206876 w 1306267"/>
                  <a:gd name="connsiteY2-798" fmla="*/ 284945 h 1424419"/>
                  <a:gd name="connsiteX3-799" fmla="*/ 1237706 w 1306267"/>
                  <a:gd name="connsiteY3-800" fmla="*/ 306775 h 1424419"/>
                  <a:gd name="connsiteX4-801" fmla="*/ 1301712 w 1306267"/>
                  <a:gd name="connsiteY4-802" fmla="*/ 442384 h 1424419"/>
                  <a:gd name="connsiteX5-803" fmla="*/ 1303099 w 1306267"/>
                  <a:gd name="connsiteY5-804" fmla="*/ 495558 h 1424419"/>
                  <a:gd name="connsiteX6-805" fmla="*/ 1303099 w 1306267"/>
                  <a:gd name="connsiteY6-806" fmla="*/ 952393 h 1424419"/>
                  <a:gd name="connsiteX7-807" fmla="*/ 1305306 w 1306267"/>
                  <a:gd name="connsiteY7-808" fmla="*/ 990115 h 1424419"/>
                  <a:gd name="connsiteX8-809" fmla="*/ 1255800 w 1306267"/>
                  <a:gd name="connsiteY8-810" fmla="*/ 1142552 h 1424419"/>
                  <a:gd name="connsiteX9-811" fmla="*/ 1172881 w 1306267"/>
                  <a:gd name="connsiteY9-812" fmla="*/ 1179342 h 1424419"/>
                  <a:gd name="connsiteX10-813" fmla="*/ 792288 w 1306267"/>
                  <a:gd name="connsiteY10-814" fmla="*/ 1385653 h 1424419"/>
                  <a:gd name="connsiteX11-815" fmla="*/ 522686 w 1306267"/>
                  <a:gd name="connsiteY11-816" fmla="*/ 1384922 h 1424419"/>
                  <a:gd name="connsiteX12-817" fmla="*/ 90241 w 1306267"/>
                  <a:gd name="connsiteY12-818" fmla="*/ 1150634 h 1424419"/>
                  <a:gd name="connsiteX13-819" fmla="*/ 61328 w 1306267"/>
                  <a:gd name="connsiteY13-820" fmla="*/ 1127231 h 1424419"/>
                  <a:gd name="connsiteX14-821" fmla="*/ 667 w 1306267"/>
                  <a:gd name="connsiteY14-822" fmla="*/ 999105 h 1424419"/>
                  <a:gd name="connsiteX15-823" fmla="*/ 0 w 1306267"/>
                  <a:gd name="connsiteY15-824" fmla="*/ 972364 h 1424419"/>
                  <a:gd name="connsiteX16-825" fmla="*/ 2496 w 1306267"/>
                  <a:gd name="connsiteY16-826" fmla="*/ 463106 h 1424419"/>
                  <a:gd name="connsiteX17-827" fmla="*/ 2458 w 1306267"/>
                  <a:gd name="connsiteY17-828" fmla="*/ 429563 h 1424419"/>
                  <a:gd name="connsiteX18-829" fmla="*/ 75248 w 1306267"/>
                  <a:gd name="connsiteY18-830" fmla="*/ 303202 h 1424419"/>
                  <a:gd name="connsiteX19-831" fmla="*/ 106293 w 1306267"/>
                  <a:gd name="connsiteY19-832" fmla="*/ 282597 h 1424419"/>
                  <a:gd name="connsiteX20-833" fmla="*/ 541533 w 1306267"/>
                  <a:gd name="connsiteY20-834" fmla="*/ 38110 h 1424419"/>
                  <a:gd name="connsiteX21-835" fmla="*/ 653528 w 1306267"/>
                  <a:gd name="connsiteY21-836" fmla="*/ 0 h 1424419"/>
                  <a:gd name="connsiteX0-837" fmla="*/ 653528 w 1306267"/>
                  <a:gd name="connsiteY0-838" fmla="*/ 0 h 1424419"/>
                  <a:gd name="connsiteX1-839" fmla="*/ 757287 w 1306267"/>
                  <a:gd name="connsiteY1-840" fmla="*/ 32444 h 1424419"/>
                  <a:gd name="connsiteX2-841" fmla="*/ 1206876 w 1306267"/>
                  <a:gd name="connsiteY2-842" fmla="*/ 284945 h 1424419"/>
                  <a:gd name="connsiteX3-843" fmla="*/ 1237706 w 1306267"/>
                  <a:gd name="connsiteY3-844" fmla="*/ 306775 h 1424419"/>
                  <a:gd name="connsiteX4-845" fmla="*/ 1301712 w 1306267"/>
                  <a:gd name="connsiteY4-846" fmla="*/ 442384 h 1424419"/>
                  <a:gd name="connsiteX5-847" fmla="*/ 1303099 w 1306267"/>
                  <a:gd name="connsiteY5-848" fmla="*/ 495558 h 1424419"/>
                  <a:gd name="connsiteX6-849" fmla="*/ 1303099 w 1306267"/>
                  <a:gd name="connsiteY6-850" fmla="*/ 952393 h 1424419"/>
                  <a:gd name="connsiteX7-851" fmla="*/ 1305306 w 1306267"/>
                  <a:gd name="connsiteY7-852" fmla="*/ 990115 h 1424419"/>
                  <a:gd name="connsiteX8-853" fmla="*/ 1255800 w 1306267"/>
                  <a:gd name="connsiteY8-854" fmla="*/ 1142552 h 1424419"/>
                  <a:gd name="connsiteX9-855" fmla="*/ 1172881 w 1306267"/>
                  <a:gd name="connsiteY9-856" fmla="*/ 1179342 h 1424419"/>
                  <a:gd name="connsiteX10-857" fmla="*/ 792288 w 1306267"/>
                  <a:gd name="connsiteY10-858" fmla="*/ 1385653 h 1424419"/>
                  <a:gd name="connsiteX11-859" fmla="*/ 522686 w 1306267"/>
                  <a:gd name="connsiteY11-860" fmla="*/ 1384922 h 1424419"/>
                  <a:gd name="connsiteX12-861" fmla="*/ 90241 w 1306267"/>
                  <a:gd name="connsiteY12-862" fmla="*/ 1150634 h 1424419"/>
                  <a:gd name="connsiteX13-863" fmla="*/ 61328 w 1306267"/>
                  <a:gd name="connsiteY13-864" fmla="*/ 1127231 h 1424419"/>
                  <a:gd name="connsiteX14-865" fmla="*/ 667 w 1306267"/>
                  <a:gd name="connsiteY14-866" fmla="*/ 999105 h 1424419"/>
                  <a:gd name="connsiteX15-867" fmla="*/ 0 w 1306267"/>
                  <a:gd name="connsiteY15-868" fmla="*/ 972364 h 1424419"/>
                  <a:gd name="connsiteX16-869" fmla="*/ 2496 w 1306267"/>
                  <a:gd name="connsiteY16-870" fmla="*/ 463106 h 1424419"/>
                  <a:gd name="connsiteX17-871" fmla="*/ 2458 w 1306267"/>
                  <a:gd name="connsiteY17-872" fmla="*/ 429563 h 1424419"/>
                  <a:gd name="connsiteX18-873" fmla="*/ 75248 w 1306267"/>
                  <a:gd name="connsiteY18-874" fmla="*/ 303202 h 1424419"/>
                  <a:gd name="connsiteX19-875" fmla="*/ 106293 w 1306267"/>
                  <a:gd name="connsiteY19-876" fmla="*/ 282597 h 1424419"/>
                  <a:gd name="connsiteX20-877" fmla="*/ 541533 w 1306267"/>
                  <a:gd name="connsiteY20-878" fmla="*/ 38110 h 1424419"/>
                  <a:gd name="connsiteX21-879" fmla="*/ 653528 w 1306267"/>
                  <a:gd name="connsiteY21-880" fmla="*/ 0 h 1424419"/>
                  <a:gd name="connsiteX0-881" fmla="*/ 653528 w 1306267"/>
                  <a:gd name="connsiteY0-882" fmla="*/ 0 h 1424419"/>
                  <a:gd name="connsiteX1-883" fmla="*/ 757287 w 1306267"/>
                  <a:gd name="connsiteY1-884" fmla="*/ 32444 h 1424419"/>
                  <a:gd name="connsiteX2-885" fmla="*/ 1206876 w 1306267"/>
                  <a:gd name="connsiteY2-886" fmla="*/ 284945 h 1424419"/>
                  <a:gd name="connsiteX3-887" fmla="*/ 1237706 w 1306267"/>
                  <a:gd name="connsiteY3-888" fmla="*/ 306775 h 1424419"/>
                  <a:gd name="connsiteX4-889" fmla="*/ 1301712 w 1306267"/>
                  <a:gd name="connsiteY4-890" fmla="*/ 442384 h 1424419"/>
                  <a:gd name="connsiteX5-891" fmla="*/ 1303099 w 1306267"/>
                  <a:gd name="connsiteY5-892" fmla="*/ 495558 h 1424419"/>
                  <a:gd name="connsiteX6-893" fmla="*/ 1303099 w 1306267"/>
                  <a:gd name="connsiteY6-894" fmla="*/ 952393 h 1424419"/>
                  <a:gd name="connsiteX7-895" fmla="*/ 1305306 w 1306267"/>
                  <a:gd name="connsiteY7-896" fmla="*/ 990115 h 1424419"/>
                  <a:gd name="connsiteX8-897" fmla="*/ 1255800 w 1306267"/>
                  <a:gd name="connsiteY8-898" fmla="*/ 1142552 h 1424419"/>
                  <a:gd name="connsiteX9-899" fmla="*/ 1172881 w 1306267"/>
                  <a:gd name="connsiteY9-900" fmla="*/ 1179342 h 1424419"/>
                  <a:gd name="connsiteX10-901" fmla="*/ 792288 w 1306267"/>
                  <a:gd name="connsiteY10-902" fmla="*/ 1385653 h 1424419"/>
                  <a:gd name="connsiteX11-903" fmla="*/ 522686 w 1306267"/>
                  <a:gd name="connsiteY11-904" fmla="*/ 1384922 h 1424419"/>
                  <a:gd name="connsiteX12-905" fmla="*/ 90241 w 1306267"/>
                  <a:gd name="connsiteY12-906" fmla="*/ 1150634 h 1424419"/>
                  <a:gd name="connsiteX13-907" fmla="*/ 55672 w 1306267"/>
                  <a:gd name="connsiteY13-908" fmla="*/ 1124403 h 1424419"/>
                  <a:gd name="connsiteX14-909" fmla="*/ 667 w 1306267"/>
                  <a:gd name="connsiteY14-910" fmla="*/ 999105 h 1424419"/>
                  <a:gd name="connsiteX15-911" fmla="*/ 0 w 1306267"/>
                  <a:gd name="connsiteY15-912" fmla="*/ 972364 h 1424419"/>
                  <a:gd name="connsiteX16-913" fmla="*/ 2496 w 1306267"/>
                  <a:gd name="connsiteY16-914" fmla="*/ 463106 h 1424419"/>
                  <a:gd name="connsiteX17-915" fmla="*/ 2458 w 1306267"/>
                  <a:gd name="connsiteY17-916" fmla="*/ 429563 h 1424419"/>
                  <a:gd name="connsiteX18-917" fmla="*/ 75248 w 1306267"/>
                  <a:gd name="connsiteY18-918" fmla="*/ 303202 h 1424419"/>
                  <a:gd name="connsiteX19-919" fmla="*/ 106293 w 1306267"/>
                  <a:gd name="connsiteY19-920" fmla="*/ 282597 h 1424419"/>
                  <a:gd name="connsiteX20-921" fmla="*/ 541533 w 1306267"/>
                  <a:gd name="connsiteY20-922" fmla="*/ 38110 h 1424419"/>
                  <a:gd name="connsiteX21-923" fmla="*/ 653528 w 1306267"/>
                  <a:gd name="connsiteY21-924" fmla="*/ 0 h 1424419"/>
                  <a:gd name="connsiteX0-925" fmla="*/ 653528 w 1306267"/>
                  <a:gd name="connsiteY0-926" fmla="*/ 0 h 1424419"/>
                  <a:gd name="connsiteX1-927" fmla="*/ 757287 w 1306267"/>
                  <a:gd name="connsiteY1-928" fmla="*/ 32444 h 1424419"/>
                  <a:gd name="connsiteX2-929" fmla="*/ 1206876 w 1306267"/>
                  <a:gd name="connsiteY2-930" fmla="*/ 284945 h 1424419"/>
                  <a:gd name="connsiteX3-931" fmla="*/ 1237706 w 1306267"/>
                  <a:gd name="connsiteY3-932" fmla="*/ 306775 h 1424419"/>
                  <a:gd name="connsiteX4-933" fmla="*/ 1301712 w 1306267"/>
                  <a:gd name="connsiteY4-934" fmla="*/ 442384 h 1424419"/>
                  <a:gd name="connsiteX5-935" fmla="*/ 1303099 w 1306267"/>
                  <a:gd name="connsiteY5-936" fmla="*/ 495558 h 1424419"/>
                  <a:gd name="connsiteX6-937" fmla="*/ 1303099 w 1306267"/>
                  <a:gd name="connsiteY6-938" fmla="*/ 952393 h 1424419"/>
                  <a:gd name="connsiteX7-939" fmla="*/ 1305306 w 1306267"/>
                  <a:gd name="connsiteY7-940" fmla="*/ 990115 h 1424419"/>
                  <a:gd name="connsiteX8-941" fmla="*/ 1255800 w 1306267"/>
                  <a:gd name="connsiteY8-942" fmla="*/ 1142552 h 1424419"/>
                  <a:gd name="connsiteX9-943" fmla="*/ 1172881 w 1306267"/>
                  <a:gd name="connsiteY9-944" fmla="*/ 1179342 h 1424419"/>
                  <a:gd name="connsiteX10-945" fmla="*/ 792288 w 1306267"/>
                  <a:gd name="connsiteY10-946" fmla="*/ 1385653 h 1424419"/>
                  <a:gd name="connsiteX11-947" fmla="*/ 522686 w 1306267"/>
                  <a:gd name="connsiteY11-948" fmla="*/ 1384922 h 1424419"/>
                  <a:gd name="connsiteX12-949" fmla="*/ 90241 w 1306267"/>
                  <a:gd name="connsiteY12-950" fmla="*/ 1150634 h 1424419"/>
                  <a:gd name="connsiteX13-951" fmla="*/ 55672 w 1306267"/>
                  <a:gd name="connsiteY13-952" fmla="*/ 1124403 h 1424419"/>
                  <a:gd name="connsiteX14-953" fmla="*/ 667 w 1306267"/>
                  <a:gd name="connsiteY14-954" fmla="*/ 999105 h 1424419"/>
                  <a:gd name="connsiteX15-955" fmla="*/ 0 w 1306267"/>
                  <a:gd name="connsiteY15-956" fmla="*/ 972364 h 1424419"/>
                  <a:gd name="connsiteX16-957" fmla="*/ 2496 w 1306267"/>
                  <a:gd name="connsiteY16-958" fmla="*/ 463106 h 1424419"/>
                  <a:gd name="connsiteX17-959" fmla="*/ 2458 w 1306267"/>
                  <a:gd name="connsiteY17-960" fmla="*/ 429563 h 1424419"/>
                  <a:gd name="connsiteX18-961" fmla="*/ 75248 w 1306267"/>
                  <a:gd name="connsiteY18-962" fmla="*/ 303202 h 1424419"/>
                  <a:gd name="connsiteX19-963" fmla="*/ 106293 w 1306267"/>
                  <a:gd name="connsiteY19-964" fmla="*/ 282597 h 1424419"/>
                  <a:gd name="connsiteX20-965" fmla="*/ 541533 w 1306267"/>
                  <a:gd name="connsiteY20-966" fmla="*/ 38110 h 1424419"/>
                  <a:gd name="connsiteX21-967" fmla="*/ 653528 w 1306267"/>
                  <a:gd name="connsiteY21-968" fmla="*/ 0 h 1424419"/>
                  <a:gd name="connsiteX0-969" fmla="*/ 653528 w 1306267"/>
                  <a:gd name="connsiteY0-970" fmla="*/ 0 h 1424419"/>
                  <a:gd name="connsiteX1-971" fmla="*/ 757287 w 1306267"/>
                  <a:gd name="connsiteY1-972" fmla="*/ 32444 h 1424419"/>
                  <a:gd name="connsiteX2-973" fmla="*/ 1206876 w 1306267"/>
                  <a:gd name="connsiteY2-974" fmla="*/ 284945 h 1424419"/>
                  <a:gd name="connsiteX3-975" fmla="*/ 1237706 w 1306267"/>
                  <a:gd name="connsiteY3-976" fmla="*/ 306775 h 1424419"/>
                  <a:gd name="connsiteX4-977" fmla="*/ 1301712 w 1306267"/>
                  <a:gd name="connsiteY4-978" fmla="*/ 442384 h 1424419"/>
                  <a:gd name="connsiteX5-979" fmla="*/ 1303099 w 1306267"/>
                  <a:gd name="connsiteY5-980" fmla="*/ 495558 h 1424419"/>
                  <a:gd name="connsiteX6-981" fmla="*/ 1303099 w 1306267"/>
                  <a:gd name="connsiteY6-982" fmla="*/ 952393 h 1424419"/>
                  <a:gd name="connsiteX7-983" fmla="*/ 1305306 w 1306267"/>
                  <a:gd name="connsiteY7-984" fmla="*/ 990115 h 1424419"/>
                  <a:gd name="connsiteX8-985" fmla="*/ 1255800 w 1306267"/>
                  <a:gd name="connsiteY8-986" fmla="*/ 1142552 h 1424419"/>
                  <a:gd name="connsiteX9-987" fmla="*/ 1172881 w 1306267"/>
                  <a:gd name="connsiteY9-988" fmla="*/ 1179342 h 1424419"/>
                  <a:gd name="connsiteX10-989" fmla="*/ 792288 w 1306267"/>
                  <a:gd name="connsiteY10-990" fmla="*/ 1385653 h 1424419"/>
                  <a:gd name="connsiteX11-991" fmla="*/ 522686 w 1306267"/>
                  <a:gd name="connsiteY11-992" fmla="*/ 1384922 h 1424419"/>
                  <a:gd name="connsiteX12-993" fmla="*/ 90241 w 1306267"/>
                  <a:gd name="connsiteY12-994" fmla="*/ 1150634 h 1424419"/>
                  <a:gd name="connsiteX13-995" fmla="*/ 55672 w 1306267"/>
                  <a:gd name="connsiteY13-996" fmla="*/ 1124403 h 1424419"/>
                  <a:gd name="connsiteX14-997" fmla="*/ 667 w 1306267"/>
                  <a:gd name="connsiteY14-998" fmla="*/ 999105 h 1424419"/>
                  <a:gd name="connsiteX15-999" fmla="*/ 0 w 1306267"/>
                  <a:gd name="connsiteY15-1000" fmla="*/ 972364 h 1424419"/>
                  <a:gd name="connsiteX16-1001" fmla="*/ 2496 w 1306267"/>
                  <a:gd name="connsiteY16-1002" fmla="*/ 463106 h 1424419"/>
                  <a:gd name="connsiteX17-1003" fmla="*/ 2458 w 1306267"/>
                  <a:gd name="connsiteY17-1004" fmla="*/ 429563 h 1424419"/>
                  <a:gd name="connsiteX18-1005" fmla="*/ 75248 w 1306267"/>
                  <a:gd name="connsiteY18-1006" fmla="*/ 303202 h 1424419"/>
                  <a:gd name="connsiteX19-1007" fmla="*/ 106293 w 1306267"/>
                  <a:gd name="connsiteY19-1008" fmla="*/ 282597 h 1424419"/>
                  <a:gd name="connsiteX20-1009" fmla="*/ 541533 w 1306267"/>
                  <a:gd name="connsiteY20-1010" fmla="*/ 38110 h 1424419"/>
                  <a:gd name="connsiteX21-1011" fmla="*/ 653528 w 1306267"/>
                  <a:gd name="connsiteY21-1012" fmla="*/ 0 h 1424419"/>
                  <a:gd name="connsiteX0-1013" fmla="*/ 653528 w 1306267"/>
                  <a:gd name="connsiteY0-1014" fmla="*/ 0 h 1424419"/>
                  <a:gd name="connsiteX1-1015" fmla="*/ 757287 w 1306267"/>
                  <a:gd name="connsiteY1-1016" fmla="*/ 32444 h 1424419"/>
                  <a:gd name="connsiteX2-1017" fmla="*/ 1206876 w 1306267"/>
                  <a:gd name="connsiteY2-1018" fmla="*/ 284945 h 1424419"/>
                  <a:gd name="connsiteX3-1019" fmla="*/ 1237706 w 1306267"/>
                  <a:gd name="connsiteY3-1020" fmla="*/ 306775 h 1424419"/>
                  <a:gd name="connsiteX4-1021" fmla="*/ 1301712 w 1306267"/>
                  <a:gd name="connsiteY4-1022" fmla="*/ 442384 h 1424419"/>
                  <a:gd name="connsiteX5-1023" fmla="*/ 1303099 w 1306267"/>
                  <a:gd name="connsiteY5-1024" fmla="*/ 495558 h 1424419"/>
                  <a:gd name="connsiteX6-1025" fmla="*/ 1303099 w 1306267"/>
                  <a:gd name="connsiteY6-1026" fmla="*/ 952393 h 1424419"/>
                  <a:gd name="connsiteX7-1027" fmla="*/ 1305306 w 1306267"/>
                  <a:gd name="connsiteY7-1028" fmla="*/ 990115 h 1424419"/>
                  <a:gd name="connsiteX8-1029" fmla="*/ 1255800 w 1306267"/>
                  <a:gd name="connsiteY8-1030" fmla="*/ 1142552 h 1424419"/>
                  <a:gd name="connsiteX9-1031" fmla="*/ 1172881 w 1306267"/>
                  <a:gd name="connsiteY9-1032" fmla="*/ 1179342 h 1424419"/>
                  <a:gd name="connsiteX10-1033" fmla="*/ 792288 w 1306267"/>
                  <a:gd name="connsiteY10-1034" fmla="*/ 1385653 h 1424419"/>
                  <a:gd name="connsiteX11-1035" fmla="*/ 522686 w 1306267"/>
                  <a:gd name="connsiteY11-1036" fmla="*/ 1384922 h 1424419"/>
                  <a:gd name="connsiteX12-1037" fmla="*/ 90241 w 1306267"/>
                  <a:gd name="connsiteY12-1038" fmla="*/ 1150634 h 1424419"/>
                  <a:gd name="connsiteX13-1039" fmla="*/ 55672 w 1306267"/>
                  <a:gd name="connsiteY13-1040" fmla="*/ 1124403 h 1424419"/>
                  <a:gd name="connsiteX14-1041" fmla="*/ 667 w 1306267"/>
                  <a:gd name="connsiteY14-1042" fmla="*/ 999105 h 1424419"/>
                  <a:gd name="connsiteX15-1043" fmla="*/ 0 w 1306267"/>
                  <a:gd name="connsiteY15-1044" fmla="*/ 972364 h 1424419"/>
                  <a:gd name="connsiteX16-1045" fmla="*/ 2496 w 1306267"/>
                  <a:gd name="connsiteY16-1046" fmla="*/ 463106 h 1424419"/>
                  <a:gd name="connsiteX17-1047" fmla="*/ 2458 w 1306267"/>
                  <a:gd name="connsiteY17-1048" fmla="*/ 429563 h 1424419"/>
                  <a:gd name="connsiteX18-1049" fmla="*/ 75248 w 1306267"/>
                  <a:gd name="connsiteY18-1050" fmla="*/ 303202 h 1424419"/>
                  <a:gd name="connsiteX19-1051" fmla="*/ 106293 w 1306267"/>
                  <a:gd name="connsiteY19-1052" fmla="*/ 282597 h 1424419"/>
                  <a:gd name="connsiteX20-1053" fmla="*/ 541533 w 1306267"/>
                  <a:gd name="connsiteY20-1054" fmla="*/ 38110 h 1424419"/>
                  <a:gd name="connsiteX21-1055" fmla="*/ 653528 w 1306267"/>
                  <a:gd name="connsiteY21-1056" fmla="*/ 0 h 1424419"/>
                  <a:gd name="connsiteX0-1057" fmla="*/ 653528 w 1306267"/>
                  <a:gd name="connsiteY0-1058" fmla="*/ 0 h 1424419"/>
                  <a:gd name="connsiteX1-1059" fmla="*/ 757287 w 1306267"/>
                  <a:gd name="connsiteY1-1060" fmla="*/ 32444 h 1424419"/>
                  <a:gd name="connsiteX2-1061" fmla="*/ 1206876 w 1306267"/>
                  <a:gd name="connsiteY2-1062" fmla="*/ 284945 h 1424419"/>
                  <a:gd name="connsiteX3-1063" fmla="*/ 1237706 w 1306267"/>
                  <a:gd name="connsiteY3-1064" fmla="*/ 306775 h 1424419"/>
                  <a:gd name="connsiteX4-1065" fmla="*/ 1301712 w 1306267"/>
                  <a:gd name="connsiteY4-1066" fmla="*/ 442384 h 1424419"/>
                  <a:gd name="connsiteX5-1067" fmla="*/ 1303099 w 1306267"/>
                  <a:gd name="connsiteY5-1068" fmla="*/ 495558 h 1424419"/>
                  <a:gd name="connsiteX6-1069" fmla="*/ 1303099 w 1306267"/>
                  <a:gd name="connsiteY6-1070" fmla="*/ 952393 h 1424419"/>
                  <a:gd name="connsiteX7-1071" fmla="*/ 1305306 w 1306267"/>
                  <a:gd name="connsiteY7-1072" fmla="*/ 990115 h 1424419"/>
                  <a:gd name="connsiteX8-1073" fmla="*/ 1255800 w 1306267"/>
                  <a:gd name="connsiteY8-1074" fmla="*/ 1142552 h 1424419"/>
                  <a:gd name="connsiteX9-1075" fmla="*/ 1172881 w 1306267"/>
                  <a:gd name="connsiteY9-1076" fmla="*/ 1179342 h 1424419"/>
                  <a:gd name="connsiteX10-1077" fmla="*/ 792288 w 1306267"/>
                  <a:gd name="connsiteY10-1078" fmla="*/ 1385653 h 1424419"/>
                  <a:gd name="connsiteX11-1079" fmla="*/ 522686 w 1306267"/>
                  <a:gd name="connsiteY11-1080" fmla="*/ 1384922 h 1424419"/>
                  <a:gd name="connsiteX12-1081" fmla="*/ 90241 w 1306267"/>
                  <a:gd name="connsiteY12-1082" fmla="*/ 1150634 h 1424419"/>
                  <a:gd name="connsiteX13-1083" fmla="*/ 55672 w 1306267"/>
                  <a:gd name="connsiteY13-1084" fmla="*/ 1124403 h 1424419"/>
                  <a:gd name="connsiteX14-1085" fmla="*/ 667 w 1306267"/>
                  <a:gd name="connsiteY14-1086" fmla="*/ 999105 h 1424419"/>
                  <a:gd name="connsiteX15-1087" fmla="*/ 0 w 1306267"/>
                  <a:gd name="connsiteY15-1088" fmla="*/ 972364 h 1424419"/>
                  <a:gd name="connsiteX16-1089" fmla="*/ 2496 w 1306267"/>
                  <a:gd name="connsiteY16-1090" fmla="*/ 463106 h 1424419"/>
                  <a:gd name="connsiteX17-1091" fmla="*/ 2458 w 1306267"/>
                  <a:gd name="connsiteY17-1092" fmla="*/ 429563 h 1424419"/>
                  <a:gd name="connsiteX18-1093" fmla="*/ 75248 w 1306267"/>
                  <a:gd name="connsiteY18-1094" fmla="*/ 303202 h 1424419"/>
                  <a:gd name="connsiteX19-1095" fmla="*/ 106293 w 1306267"/>
                  <a:gd name="connsiteY19-1096" fmla="*/ 282597 h 1424419"/>
                  <a:gd name="connsiteX20-1097" fmla="*/ 541533 w 1306267"/>
                  <a:gd name="connsiteY20-1098" fmla="*/ 38110 h 1424419"/>
                  <a:gd name="connsiteX21-1099" fmla="*/ 653528 w 1306267"/>
                  <a:gd name="connsiteY21-1100" fmla="*/ 0 h 1424419"/>
                  <a:gd name="connsiteX0-1101" fmla="*/ 653528 w 1306267"/>
                  <a:gd name="connsiteY0-1102" fmla="*/ 0 h 1424419"/>
                  <a:gd name="connsiteX1-1103" fmla="*/ 757287 w 1306267"/>
                  <a:gd name="connsiteY1-1104" fmla="*/ 32444 h 1424419"/>
                  <a:gd name="connsiteX2-1105" fmla="*/ 1206876 w 1306267"/>
                  <a:gd name="connsiteY2-1106" fmla="*/ 284945 h 1424419"/>
                  <a:gd name="connsiteX3-1107" fmla="*/ 1237706 w 1306267"/>
                  <a:gd name="connsiteY3-1108" fmla="*/ 306775 h 1424419"/>
                  <a:gd name="connsiteX4-1109" fmla="*/ 1301712 w 1306267"/>
                  <a:gd name="connsiteY4-1110" fmla="*/ 442384 h 1424419"/>
                  <a:gd name="connsiteX5-1111" fmla="*/ 1303099 w 1306267"/>
                  <a:gd name="connsiteY5-1112" fmla="*/ 495558 h 1424419"/>
                  <a:gd name="connsiteX6-1113" fmla="*/ 1303099 w 1306267"/>
                  <a:gd name="connsiteY6-1114" fmla="*/ 952393 h 1424419"/>
                  <a:gd name="connsiteX7-1115" fmla="*/ 1305306 w 1306267"/>
                  <a:gd name="connsiteY7-1116" fmla="*/ 990115 h 1424419"/>
                  <a:gd name="connsiteX8-1117" fmla="*/ 1255800 w 1306267"/>
                  <a:gd name="connsiteY8-1118" fmla="*/ 1142552 h 1424419"/>
                  <a:gd name="connsiteX9-1119" fmla="*/ 1172881 w 1306267"/>
                  <a:gd name="connsiteY9-1120" fmla="*/ 1179342 h 1424419"/>
                  <a:gd name="connsiteX10-1121" fmla="*/ 792288 w 1306267"/>
                  <a:gd name="connsiteY10-1122" fmla="*/ 1385653 h 1424419"/>
                  <a:gd name="connsiteX11-1123" fmla="*/ 522686 w 1306267"/>
                  <a:gd name="connsiteY11-1124" fmla="*/ 1384922 h 1424419"/>
                  <a:gd name="connsiteX12-1125" fmla="*/ 90241 w 1306267"/>
                  <a:gd name="connsiteY12-1126" fmla="*/ 1150634 h 1424419"/>
                  <a:gd name="connsiteX13-1127" fmla="*/ 48904 w 1306267"/>
                  <a:gd name="connsiteY13-1128" fmla="*/ 1124403 h 1424419"/>
                  <a:gd name="connsiteX14-1129" fmla="*/ 667 w 1306267"/>
                  <a:gd name="connsiteY14-1130" fmla="*/ 999105 h 1424419"/>
                  <a:gd name="connsiteX15-1131" fmla="*/ 0 w 1306267"/>
                  <a:gd name="connsiteY15-1132" fmla="*/ 972364 h 1424419"/>
                  <a:gd name="connsiteX16-1133" fmla="*/ 2496 w 1306267"/>
                  <a:gd name="connsiteY16-1134" fmla="*/ 463106 h 1424419"/>
                  <a:gd name="connsiteX17-1135" fmla="*/ 2458 w 1306267"/>
                  <a:gd name="connsiteY17-1136" fmla="*/ 429563 h 1424419"/>
                  <a:gd name="connsiteX18-1137" fmla="*/ 75248 w 1306267"/>
                  <a:gd name="connsiteY18-1138" fmla="*/ 303202 h 1424419"/>
                  <a:gd name="connsiteX19-1139" fmla="*/ 106293 w 1306267"/>
                  <a:gd name="connsiteY19-1140" fmla="*/ 282597 h 1424419"/>
                  <a:gd name="connsiteX20-1141" fmla="*/ 541533 w 1306267"/>
                  <a:gd name="connsiteY20-1142" fmla="*/ 38110 h 1424419"/>
                  <a:gd name="connsiteX21-1143" fmla="*/ 653528 w 1306267"/>
                  <a:gd name="connsiteY21-1144" fmla="*/ 0 h 1424419"/>
                  <a:gd name="connsiteX0-1145" fmla="*/ 653528 w 1306267"/>
                  <a:gd name="connsiteY0-1146" fmla="*/ 0 h 1424419"/>
                  <a:gd name="connsiteX1-1147" fmla="*/ 757287 w 1306267"/>
                  <a:gd name="connsiteY1-1148" fmla="*/ 32444 h 1424419"/>
                  <a:gd name="connsiteX2-1149" fmla="*/ 1206876 w 1306267"/>
                  <a:gd name="connsiteY2-1150" fmla="*/ 284945 h 1424419"/>
                  <a:gd name="connsiteX3-1151" fmla="*/ 1237706 w 1306267"/>
                  <a:gd name="connsiteY3-1152" fmla="*/ 306775 h 1424419"/>
                  <a:gd name="connsiteX4-1153" fmla="*/ 1301712 w 1306267"/>
                  <a:gd name="connsiteY4-1154" fmla="*/ 442384 h 1424419"/>
                  <a:gd name="connsiteX5-1155" fmla="*/ 1303099 w 1306267"/>
                  <a:gd name="connsiteY5-1156" fmla="*/ 495558 h 1424419"/>
                  <a:gd name="connsiteX6-1157" fmla="*/ 1303099 w 1306267"/>
                  <a:gd name="connsiteY6-1158" fmla="*/ 952393 h 1424419"/>
                  <a:gd name="connsiteX7-1159" fmla="*/ 1305306 w 1306267"/>
                  <a:gd name="connsiteY7-1160" fmla="*/ 990115 h 1424419"/>
                  <a:gd name="connsiteX8-1161" fmla="*/ 1255800 w 1306267"/>
                  <a:gd name="connsiteY8-1162" fmla="*/ 1142552 h 1424419"/>
                  <a:gd name="connsiteX9-1163" fmla="*/ 1172881 w 1306267"/>
                  <a:gd name="connsiteY9-1164" fmla="*/ 1179342 h 1424419"/>
                  <a:gd name="connsiteX10-1165" fmla="*/ 792288 w 1306267"/>
                  <a:gd name="connsiteY10-1166" fmla="*/ 1385653 h 1424419"/>
                  <a:gd name="connsiteX11-1167" fmla="*/ 522686 w 1306267"/>
                  <a:gd name="connsiteY11-1168" fmla="*/ 1384922 h 1424419"/>
                  <a:gd name="connsiteX12-1169" fmla="*/ 90241 w 1306267"/>
                  <a:gd name="connsiteY12-1170" fmla="*/ 1150634 h 1424419"/>
                  <a:gd name="connsiteX13-1171" fmla="*/ 48904 w 1306267"/>
                  <a:gd name="connsiteY13-1172" fmla="*/ 1124403 h 1424419"/>
                  <a:gd name="connsiteX14-1173" fmla="*/ 667 w 1306267"/>
                  <a:gd name="connsiteY14-1174" fmla="*/ 999105 h 1424419"/>
                  <a:gd name="connsiteX15-1175" fmla="*/ 0 w 1306267"/>
                  <a:gd name="connsiteY15-1176" fmla="*/ 972364 h 1424419"/>
                  <a:gd name="connsiteX16-1177" fmla="*/ 2496 w 1306267"/>
                  <a:gd name="connsiteY16-1178" fmla="*/ 463106 h 1424419"/>
                  <a:gd name="connsiteX17-1179" fmla="*/ 2458 w 1306267"/>
                  <a:gd name="connsiteY17-1180" fmla="*/ 429563 h 1424419"/>
                  <a:gd name="connsiteX18-1181" fmla="*/ 75248 w 1306267"/>
                  <a:gd name="connsiteY18-1182" fmla="*/ 303202 h 1424419"/>
                  <a:gd name="connsiteX19-1183" fmla="*/ 106293 w 1306267"/>
                  <a:gd name="connsiteY19-1184" fmla="*/ 282597 h 1424419"/>
                  <a:gd name="connsiteX20-1185" fmla="*/ 541533 w 1306267"/>
                  <a:gd name="connsiteY20-1186" fmla="*/ 38110 h 1424419"/>
                  <a:gd name="connsiteX21-1187" fmla="*/ 653528 w 1306267"/>
                  <a:gd name="connsiteY21-1188" fmla="*/ 0 h 1424419"/>
                  <a:gd name="connsiteX0-1189" fmla="*/ 653528 w 1306267"/>
                  <a:gd name="connsiteY0-1190" fmla="*/ 0 h 1424419"/>
                  <a:gd name="connsiteX1-1191" fmla="*/ 757287 w 1306267"/>
                  <a:gd name="connsiteY1-1192" fmla="*/ 32444 h 1424419"/>
                  <a:gd name="connsiteX2-1193" fmla="*/ 1206876 w 1306267"/>
                  <a:gd name="connsiteY2-1194" fmla="*/ 284945 h 1424419"/>
                  <a:gd name="connsiteX3-1195" fmla="*/ 1237706 w 1306267"/>
                  <a:gd name="connsiteY3-1196" fmla="*/ 306775 h 1424419"/>
                  <a:gd name="connsiteX4-1197" fmla="*/ 1301712 w 1306267"/>
                  <a:gd name="connsiteY4-1198" fmla="*/ 442384 h 1424419"/>
                  <a:gd name="connsiteX5-1199" fmla="*/ 1303099 w 1306267"/>
                  <a:gd name="connsiteY5-1200" fmla="*/ 495558 h 1424419"/>
                  <a:gd name="connsiteX6-1201" fmla="*/ 1303099 w 1306267"/>
                  <a:gd name="connsiteY6-1202" fmla="*/ 952393 h 1424419"/>
                  <a:gd name="connsiteX7-1203" fmla="*/ 1305306 w 1306267"/>
                  <a:gd name="connsiteY7-1204" fmla="*/ 990115 h 1424419"/>
                  <a:gd name="connsiteX8-1205" fmla="*/ 1255800 w 1306267"/>
                  <a:gd name="connsiteY8-1206" fmla="*/ 1142552 h 1424419"/>
                  <a:gd name="connsiteX9-1207" fmla="*/ 1172881 w 1306267"/>
                  <a:gd name="connsiteY9-1208" fmla="*/ 1179342 h 1424419"/>
                  <a:gd name="connsiteX10-1209" fmla="*/ 792288 w 1306267"/>
                  <a:gd name="connsiteY10-1210" fmla="*/ 1385653 h 1424419"/>
                  <a:gd name="connsiteX11-1211" fmla="*/ 522686 w 1306267"/>
                  <a:gd name="connsiteY11-1212" fmla="*/ 1384922 h 1424419"/>
                  <a:gd name="connsiteX12-1213" fmla="*/ 90241 w 1306267"/>
                  <a:gd name="connsiteY12-1214" fmla="*/ 1150634 h 1424419"/>
                  <a:gd name="connsiteX13-1215" fmla="*/ 48904 w 1306267"/>
                  <a:gd name="connsiteY13-1216" fmla="*/ 1124403 h 1424419"/>
                  <a:gd name="connsiteX14-1217" fmla="*/ 667 w 1306267"/>
                  <a:gd name="connsiteY14-1218" fmla="*/ 999105 h 1424419"/>
                  <a:gd name="connsiteX15-1219" fmla="*/ 0 w 1306267"/>
                  <a:gd name="connsiteY15-1220" fmla="*/ 972364 h 1424419"/>
                  <a:gd name="connsiteX16-1221" fmla="*/ 2496 w 1306267"/>
                  <a:gd name="connsiteY16-1222" fmla="*/ 463106 h 1424419"/>
                  <a:gd name="connsiteX17-1223" fmla="*/ 2458 w 1306267"/>
                  <a:gd name="connsiteY17-1224" fmla="*/ 429563 h 1424419"/>
                  <a:gd name="connsiteX18-1225" fmla="*/ 75248 w 1306267"/>
                  <a:gd name="connsiteY18-1226" fmla="*/ 303202 h 1424419"/>
                  <a:gd name="connsiteX19-1227" fmla="*/ 106293 w 1306267"/>
                  <a:gd name="connsiteY19-1228" fmla="*/ 282597 h 1424419"/>
                  <a:gd name="connsiteX20-1229" fmla="*/ 541533 w 1306267"/>
                  <a:gd name="connsiteY20-1230" fmla="*/ 38110 h 1424419"/>
                  <a:gd name="connsiteX21-1231" fmla="*/ 653528 w 1306267"/>
                  <a:gd name="connsiteY21-1232" fmla="*/ 0 h 1424419"/>
                  <a:gd name="connsiteX0-1233" fmla="*/ 653528 w 1306267"/>
                  <a:gd name="connsiteY0-1234" fmla="*/ 0 h 1424419"/>
                  <a:gd name="connsiteX1-1235" fmla="*/ 757287 w 1306267"/>
                  <a:gd name="connsiteY1-1236" fmla="*/ 32444 h 1424419"/>
                  <a:gd name="connsiteX2-1237" fmla="*/ 1206876 w 1306267"/>
                  <a:gd name="connsiteY2-1238" fmla="*/ 284945 h 1424419"/>
                  <a:gd name="connsiteX3-1239" fmla="*/ 1237706 w 1306267"/>
                  <a:gd name="connsiteY3-1240" fmla="*/ 306775 h 1424419"/>
                  <a:gd name="connsiteX4-1241" fmla="*/ 1301712 w 1306267"/>
                  <a:gd name="connsiteY4-1242" fmla="*/ 442384 h 1424419"/>
                  <a:gd name="connsiteX5-1243" fmla="*/ 1303099 w 1306267"/>
                  <a:gd name="connsiteY5-1244" fmla="*/ 495558 h 1424419"/>
                  <a:gd name="connsiteX6-1245" fmla="*/ 1303099 w 1306267"/>
                  <a:gd name="connsiteY6-1246" fmla="*/ 952393 h 1424419"/>
                  <a:gd name="connsiteX7-1247" fmla="*/ 1305306 w 1306267"/>
                  <a:gd name="connsiteY7-1248" fmla="*/ 990115 h 1424419"/>
                  <a:gd name="connsiteX8-1249" fmla="*/ 1255800 w 1306267"/>
                  <a:gd name="connsiteY8-1250" fmla="*/ 1142552 h 1424419"/>
                  <a:gd name="connsiteX9-1251" fmla="*/ 1172881 w 1306267"/>
                  <a:gd name="connsiteY9-1252" fmla="*/ 1179342 h 1424419"/>
                  <a:gd name="connsiteX10-1253" fmla="*/ 792288 w 1306267"/>
                  <a:gd name="connsiteY10-1254" fmla="*/ 1385653 h 1424419"/>
                  <a:gd name="connsiteX11-1255" fmla="*/ 522686 w 1306267"/>
                  <a:gd name="connsiteY11-1256" fmla="*/ 1384922 h 1424419"/>
                  <a:gd name="connsiteX12-1257" fmla="*/ 90241 w 1306267"/>
                  <a:gd name="connsiteY12-1258" fmla="*/ 1150634 h 1424419"/>
                  <a:gd name="connsiteX13-1259" fmla="*/ 48904 w 1306267"/>
                  <a:gd name="connsiteY13-1260" fmla="*/ 1124403 h 1424419"/>
                  <a:gd name="connsiteX14-1261" fmla="*/ 667 w 1306267"/>
                  <a:gd name="connsiteY14-1262" fmla="*/ 999105 h 1424419"/>
                  <a:gd name="connsiteX15-1263" fmla="*/ 0 w 1306267"/>
                  <a:gd name="connsiteY15-1264" fmla="*/ 972364 h 1424419"/>
                  <a:gd name="connsiteX16-1265" fmla="*/ 2496 w 1306267"/>
                  <a:gd name="connsiteY16-1266" fmla="*/ 463106 h 1424419"/>
                  <a:gd name="connsiteX17-1267" fmla="*/ 2458 w 1306267"/>
                  <a:gd name="connsiteY17-1268" fmla="*/ 429563 h 1424419"/>
                  <a:gd name="connsiteX18-1269" fmla="*/ 75248 w 1306267"/>
                  <a:gd name="connsiteY18-1270" fmla="*/ 303202 h 1424419"/>
                  <a:gd name="connsiteX19-1271" fmla="*/ 106293 w 1306267"/>
                  <a:gd name="connsiteY19-1272" fmla="*/ 282597 h 1424419"/>
                  <a:gd name="connsiteX20-1273" fmla="*/ 541533 w 1306267"/>
                  <a:gd name="connsiteY20-1274" fmla="*/ 38110 h 1424419"/>
                  <a:gd name="connsiteX21-1275" fmla="*/ 653528 w 1306267"/>
                  <a:gd name="connsiteY21-1276" fmla="*/ 0 h 1424419"/>
                  <a:gd name="connsiteX0-1277" fmla="*/ 653528 w 1306267"/>
                  <a:gd name="connsiteY0-1278" fmla="*/ 0 h 1424419"/>
                  <a:gd name="connsiteX1-1279" fmla="*/ 757287 w 1306267"/>
                  <a:gd name="connsiteY1-1280" fmla="*/ 32444 h 1424419"/>
                  <a:gd name="connsiteX2-1281" fmla="*/ 1206876 w 1306267"/>
                  <a:gd name="connsiteY2-1282" fmla="*/ 284945 h 1424419"/>
                  <a:gd name="connsiteX3-1283" fmla="*/ 1237706 w 1306267"/>
                  <a:gd name="connsiteY3-1284" fmla="*/ 306775 h 1424419"/>
                  <a:gd name="connsiteX4-1285" fmla="*/ 1301712 w 1306267"/>
                  <a:gd name="connsiteY4-1286" fmla="*/ 442384 h 1424419"/>
                  <a:gd name="connsiteX5-1287" fmla="*/ 1303099 w 1306267"/>
                  <a:gd name="connsiteY5-1288" fmla="*/ 495558 h 1424419"/>
                  <a:gd name="connsiteX6-1289" fmla="*/ 1303099 w 1306267"/>
                  <a:gd name="connsiteY6-1290" fmla="*/ 952393 h 1424419"/>
                  <a:gd name="connsiteX7-1291" fmla="*/ 1305306 w 1306267"/>
                  <a:gd name="connsiteY7-1292" fmla="*/ 990115 h 1424419"/>
                  <a:gd name="connsiteX8-1293" fmla="*/ 1255800 w 1306267"/>
                  <a:gd name="connsiteY8-1294" fmla="*/ 1142552 h 1424419"/>
                  <a:gd name="connsiteX9-1295" fmla="*/ 1172881 w 1306267"/>
                  <a:gd name="connsiteY9-1296" fmla="*/ 1179342 h 1424419"/>
                  <a:gd name="connsiteX10-1297" fmla="*/ 792288 w 1306267"/>
                  <a:gd name="connsiteY10-1298" fmla="*/ 1385653 h 1424419"/>
                  <a:gd name="connsiteX11-1299" fmla="*/ 522686 w 1306267"/>
                  <a:gd name="connsiteY11-1300" fmla="*/ 1384922 h 1424419"/>
                  <a:gd name="connsiteX12-1301" fmla="*/ 97009 w 1306267"/>
                  <a:gd name="connsiteY12-1302" fmla="*/ 1161462 h 1424419"/>
                  <a:gd name="connsiteX13-1303" fmla="*/ 48904 w 1306267"/>
                  <a:gd name="connsiteY13-1304" fmla="*/ 1124403 h 1424419"/>
                  <a:gd name="connsiteX14-1305" fmla="*/ 667 w 1306267"/>
                  <a:gd name="connsiteY14-1306" fmla="*/ 999105 h 1424419"/>
                  <a:gd name="connsiteX15-1307" fmla="*/ 0 w 1306267"/>
                  <a:gd name="connsiteY15-1308" fmla="*/ 972364 h 1424419"/>
                  <a:gd name="connsiteX16-1309" fmla="*/ 2496 w 1306267"/>
                  <a:gd name="connsiteY16-1310" fmla="*/ 463106 h 1424419"/>
                  <a:gd name="connsiteX17-1311" fmla="*/ 2458 w 1306267"/>
                  <a:gd name="connsiteY17-1312" fmla="*/ 429563 h 1424419"/>
                  <a:gd name="connsiteX18-1313" fmla="*/ 75248 w 1306267"/>
                  <a:gd name="connsiteY18-1314" fmla="*/ 303202 h 1424419"/>
                  <a:gd name="connsiteX19-1315" fmla="*/ 106293 w 1306267"/>
                  <a:gd name="connsiteY19-1316" fmla="*/ 282597 h 1424419"/>
                  <a:gd name="connsiteX20-1317" fmla="*/ 541533 w 1306267"/>
                  <a:gd name="connsiteY20-1318" fmla="*/ 38110 h 1424419"/>
                  <a:gd name="connsiteX21-1319" fmla="*/ 653528 w 1306267"/>
                  <a:gd name="connsiteY21-1320" fmla="*/ 0 h 1424419"/>
                  <a:gd name="connsiteX0-1321" fmla="*/ 653528 w 1306267"/>
                  <a:gd name="connsiteY0-1322" fmla="*/ 0 h 1424419"/>
                  <a:gd name="connsiteX1-1323" fmla="*/ 757287 w 1306267"/>
                  <a:gd name="connsiteY1-1324" fmla="*/ 32444 h 1424419"/>
                  <a:gd name="connsiteX2-1325" fmla="*/ 1206876 w 1306267"/>
                  <a:gd name="connsiteY2-1326" fmla="*/ 284945 h 1424419"/>
                  <a:gd name="connsiteX3-1327" fmla="*/ 1237706 w 1306267"/>
                  <a:gd name="connsiteY3-1328" fmla="*/ 306775 h 1424419"/>
                  <a:gd name="connsiteX4-1329" fmla="*/ 1301712 w 1306267"/>
                  <a:gd name="connsiteY4-1330" fmla="*/ 442384 h 1424419"/>
                  <a:gd name="connsiteX5-1331" fmla="*/ 1303099 w 1306267"/>
                  <a:gd name="connsiteY5-1332" fmla="*/ 495558 h 1424419"/>
                  <a:gd name="connsiteX6-1333" fmla="*/ 1303099 w 1306267"/>
                  <a:gd name="connsiteY6-1334" fmla="*/ 952393 h 1424419"/>
                  <a:gd name="connsiteX7-1335" fmla="*/ 1305306 w 1306267"/>
                  <a:gd name="connsiteY7-1336" fmla="*/ 990115 h 1424419"/>
                  <a:gd name="connsiteX8-1337" fmla="*/ 1255800 w 1306267"/>
                  <a:gd name="connsiteY8-1338" fmla="*/ 1142552 h 1424419"/>
                  <a:gd name="connsiteX9-1339" fmla="*/ 1172881 w 1306267"/>
                  <a:gd name="connsiteY9-1340" fmla="*/ 1179342 h 1424419"/>
                  <a:gd name="connsiteX10-1341" fmla="*/ 792288 w 1306267"/>
                  <a:gd name="connsiteY10-1342" fmla="*/ 1385653 h 1424419"/>
                  <a:gd name="connsiteX11-1343" fmla="*/ 522686 w 1306267"/>
                  <a:gd name="connsiteY11-1344" fmla="*/ 1384922 h 1424419"/>
                  <a:gd name="connsiteX12-1345" fmla="*/ 97009 w 1306267"/>
                  <a:gd name="connsiteY12-1346" fmla="*/ 1161462 h 1424419"/>
                  <a:gd name="connsiteX13-1347" fmla="*/ 48904 w 1306267"/>
                  <a:gd name="connsiteY13-1348" fmla="*/ 1124403 h 1424419"/>
                  <a:gd name="connsiteX14-1349" fmla="*/ 667 w 1306267"/>
                  <a:gd name="connsiteY14-1350" fmla="*/ 999105 h 1424419"/>
                  <a:gd name="connsiteX15-1351" fmla="*/ 0 w 1306267"/>
                  <a:gd name="connsiteY15-1352" fmla="*/ 972364 h 1424419"/>
                  <a:gd name="connsiteX16-1353" fmla="*/ 2496 w 1306267"/>
                  <a:gd name="connsiteY16-1354" fmla="*/ 463106 h 1424419"/>
                  <a:gd name="connsiteX17-1355" fmla="*/ 2458 w 1306267"/>
                  <a:gd name="connsiteY17-1356" fmla="*/ 429563 h 1424419"/>
                  <a:gd name="connsiteX18-1357" fmla="*/ 75248 w 1306267"/>
                  <a:gd name="connsiteY18-1358" fmla="*/ 303202 h 1424419"/>
                  <a:gd name="connsiteX19-1359" fmla="*/ 106293 w 1306267"/>
                  <a:gd name="connsiteY19-1360" fmla="*/ 282597 h 1424419"/>
                  <a:gd name="connsiteX20-1361" fmla="*/ 541533 w 1306267"/>
                  <a:gd name="connsiteY20-1362" fmla="*/ 38110 h 1424419"/>
                  <a:gd name="connsiteX21-1363" fmla="*/ 653528 w 1306267"/>
                  <a:gd name="connsiteY21-1364" fmla="*/ 0 h 1424419"/>
                  <a:gd name="connsiteX0-1365" fmla="*/ 653528 w 1306267"/>
                  <a:gd name="connsiteY0-1366" fmla="*/ 0 h 1424419"/>
                  <a:gd name="connsiteX1-1367" fmla="*/ 757287 w 1306267"/>
                  <a:gd name="connsiteY1-1368" fmla="*/ 32444 h 1424419"/>
                  <a:gd name="connsiteX2-1369" fmla="*/ 1206876 w 1306267"/>
                  <a:gd name="connsiteY2-1370" fmla="*/ 284945 h 1424419"/>
                  <a:gd name="connsiteX3-1371" fmla="*/ 1237706 w 1306267"/>
                  <a:gd name="connsiteY3-1372" fmla="*/ 306775 h 1424419"/>
                  <a:gd name="connsiteX4-1373" fmla="*/ 1301712 w 1306267"/>
                  <a:gd name="connsiteY4-1374" fmla="*/ 442384 h 1424419"/>
                  <a:gd name="connsiteX5-1375" fmla="*/ 1303099 w 1306267"/>
                  <a:gd name="connsiteY5-1376" fmla="*/ 495558 h 1424419"/>
                  <a:gd name="connsiteX6-1377" fmla="*/ 1303099 w 1306267"/>
                  <a:gd name="connsiteY6-1378" fmla="*/ 952393 h 1424419"/>
                  <a:gd name="connsiteX7-1379" fmla="*/ 1305306 w 1306267"/>
                  <a:gd name="connsiteY7-1380" fmla="*/ 990115 h 1424419"/>
                  <a:gd name="connsiteX8-1381" fmla="*/ 1255800 w 1306267"/>
                  <a:gd name="connsiteY8-1382" fmla="*/ 1142552 h 1424419"/>
                  <a:gd name="connsiteX9-1383" fmla="*/ 1172881 w 1306267"/>
                  <a:gd name="connsiteY9-1384" fmla="*/ 1179342 h 1424419"/>
                  <a:gd name="connsiteX10-1385" fmla="*/ 792288 w 1306267"/>
                  <a:gd name="connsiteY10-1386" fmla="*/ 1385653 h 1424419"/>
                  <a:gd name="connsiteX11-1387" fmla="*/ 522686 w 1306267"/>
                  <a:gd name="connsiteY11-1388" fmla="*/ 1384922 h 1424419"/>
                  <a:gd name="connsiteX12-1389" fmla="*/ 97009 w 1306267"/>
                  <a:gd name="connsiteY12-1390" fmla="*/ 1161462 h 1424419"/>
                  <a:gd name="connsiteX13-1391" fmla="*/ 44843 w 1306267"/>
                  <a:gd name="connsiteY13-1392" fmla="*/ 1118989 h 1424419"/>
                  <a:gd name="connsiteX14-1393" fmla="*/ 667 w 1306267"/>
                  <a:gd name="connsiteY14-1394" fmla="*/ 999105 h 1424419"/>
                  <a:gd name="connsiteX15-1395" fmla="*/ 0 w 1306267"/>
                  <a:gd name="connsiteY15-1396" fmla="*/ 972364 h 1424419"/>
                  <a:gd name="connsiteX16-1397" fmla="*/ 2496 w 1306267"/>
                  <a:gd name="connsiteY16-1398" fmla="*/ 463106 h 1424419"/>
                  <a:gd name="connsiteX17-1399" fmla="*/ 2458 w 1306267"/>
                  <a:gd name="connsiteY17-1400" fmla="*/ 429563 h 1424419"/>
                  <a:gd name="connsiteX18-1401" fmla="*/ 75248 w 1306267"/>
                  <a:gd name="connsiteY18-1402" fmla="*/ 303202 h 1424419"/>
                  <a:gd name="connsiteX19-1403" fmla="*/ 106293 w 1306267"/>
                  <a:gd name="connsiteY19-1404" fmla="*/ 282597 h 1424419"/>
                  <a:gd name="connsiteX20-1405" fmla="*/ 541533 w 1306267"/>
                  <a:gd name="connsiteY20-1406" fmla="*/ 38110 h 1424419"/>
                  <a:gd name="connsiteX21-1407" fmla="*/ 653528 w 1306267"/>
                  <a:gd name="connsiteY21-1408" fmla="*/ 0 h 1424419"/>
                  <a:gd name="connsiteX0-1409" fmla="*/ 653528 w 1306267"/>
                  <a:gd name="connsiteY0-1410" fmla="*/ 0 h 1424419"/>
                  <a:gd name="connsiteX1-1411" fmla="*/ 757287 w 1306267"/>
                  <a:gd name="connsiteY1-1412" fmla="*/ 32444 h 1424419"/>
                  <a:gd name="connsiteX2-1413" fmla="*/ 1206876 w 1306267"/>
                  <a:gd name="connsiteY2-1414" fmla="*/ 284945 h 1424419"/>
                  <a:gd name="connsiteX3-1415" fmla="*/ 1237706 w 1306267"/>
                  <a:gd name="connsiteY3-1416" fmla="*/ 306775 h 1424419"/>
                  <a:gd name="connsiteX4-1417" fmla="*/ 1301712 w 1306267"/>
                  <a:gd name="connsiteY4-1418" fmla="*/ 442384 h 1424419"/>
                  <a:gd name="connsiteX5-1419" fmla="*/ 1303099 w 1306267"/>
                  <a:gd name="connsiteY5-1420" fmla="*/ 495558 h 1424419"/>
                  <a:gd name="connsiteX6-1421" fmla="*/ 1303099 w 1306267"/>
                  <a:gd name="connsiteY6-1422" fmla="*/ 952393 h 1424419"/>
                  <a:gd name="connsiteX7-1423" fmla="*/ 1305306 w 1306267"/>
                  <a:gd name="connsiteY7-1424" fmla="*/ 990115 h 1424419"/>
                  <a:gd name="connsiteX8-1425" fmla="*/ 1255800 w 1306267"/>
                  <a:gd name="connsiteY8-1426" fmla="*/ 1142552 h 1424419"/>
                  <a:gd name="connsiteX9-1427" fmla="*/ 1172881 w 1306267"/>
                  <a:gd name="connsiteY9-1428" fmla="*/ 1179342 h 1424419"/>
                  <a:gd name="connsiteX10-1429" fmla="*/ 792288 w 1306267"/>
                  <a:gd name="connsiteY10-1430" fmla="*/ 1385653 h 1424419"/>
                  <a:gd name="connsiteX11-1431" fmla="*/ 522686 w 1306267"/>
                  <a:gd name="connsiteY11-1432" fmla="*/ 1384922 h 1424419"/>
                  <a:gd name="connsiteX12-1433" fmla="*/ 97009 w 1306267"/>
                  <a:gd name="connsiteY12-1434" fmla="*/ 1161462 h 1424419"/>
                  <a:gd name="connsiteX13-1435" fmla="*/ 44843 w 1306267"/>
                  <a:gd name="connsiteY13-1436" fmla="*/ 1118989 h 1424419"/>
                  <a:gd name="connsiteX14-1437" fmla="*/ 667 w 1306267"/>
                  <a:gd name="connsiteY14-1438" fmla="*/ 999105 h 1424419"/>
                  <a:gd name="connsiteX15-1439" fmla="*/ 0 w 1306267"/>
                  <a:gd name="connsiteY15-1440" fmla="*/ 972364 h 1424419"/>
                  <a:gd name="connsiteX16-1441" fmla="*/ 2496 w 1306267"/>
                  <a:gd name="connsiteY16-1442" fmla="*/ 463106 h 1424419"/>
                  <a:gd name="connsiteX17-1443" fmla="*/ 2458 w 1306267"/>
                  <a:gd name="connsiteY17-1444" fmla="*/ 429563 h 1424419"/>
                  <a:gd name="connsiteX18-1445" fmla="*/ 75248 w 1306267"/>
                  <a:gd name="connsiteY18-1446" fmla="*/ 303202 h 1424419"/>
                  <a:gd name="connsiteX19-1447" fmla="*/ 106293 w 1306267"/>
                  <a:gd name="connsiteY19-1448" fmla="*/ 282597 h 1424419"/>
                  <a:gd name="connsiteX20-1449" fmla="*/ 541533 w 1306267"/>
                  <a:gd name="connsiteY20-1450" fmla="*/ 38110 h 1424419"/>
                  <a:gd name="connsiteX21-1451" fmla="*/ 653528 w 1306267"/>
                  <a:gd name="connsiteY21-1452" fmla="*/ 0 h 1424419"/>
                  <a:gd name="connsiteX0-1453" fmla="*/ 653528 w 1306267"/>
                  <a:gd name="connsiteY0-1454" fmla="*/ 0 h 1424419"/>
                  <a:gd name="connsiteX1-1455" fmla="*/ 757287 w 1306267"/>
                  <a:gd name="connsiteY1-1456" fmla="*/ 32444 h 1424419"/>
                  <a:gd name="connsiteX2-1457" fmla="*/ 1206876 w 1306267"/>
                  <a:gd name="connsiteY2-1458" fmla="*/ 284945 h 1424419"/>
                  <a:gd name="connsiteX3-1459" fmla="*/ 1237706 w 1306267"/>
                  <a:gd name="connsiteY3-1460" fmla="*/ 306775 h 1424419"/>
                  <a:gd name="connsiteX4-1461" fmla="*/ 1301712 w 1306267"/>
                  <a:gd name="connsiteY4-1462" fmla="*/ 442384 h 1424419"/>
                  <a:gd name="connsiteX5-1463" fmla="*/ 1303099 w 1306267"/>
                  <a:gd name="connsiteY5-1464" fmla="*/ 495558 h 1424419"/>
                  <a:gd name="connsiteX6-1465" fmla="*/ 1303099 w 1306267"/>
                  <a:gd name="connsiteY6-1466" fmla="*/ 952393 h 1424419"/>
                  <a:gd name="connsiteX7-1467" fmla="*/ 1305306 w 1306267"/>
                  <a:gd name="connsiteY7-1468" fmla="*/ 990115 h 1424419"/>
                  <a:gd name="connsiteX8-1469" fmla="*/ 1255800 w 1306267"/>
                  <a:gd name="connsiteY8-1470" fmla="*/ 1142552 h 1424419"/>
                  <a:gd name="connsiteX9-1471" fmla="*/ 1172881 w 1306267"/>
                  <a:gd name="connsiteY9-1472" fmla="*/ 1179342 h 1424419"/>
                  <a:gd name="connsiteX10-1473" fmla="*/ 792288 w 1306267"/>
                  <a:gd name="connsiteY10-1474" fmla="*/ 1385653 h 1424419"/>
                  <a:gd name="connsiteX11-1475" fmla="*/ 522686 w 1306267"/>
                  <a:gd name="connsiteY11-1476" fmla="*/ 1384922 h 1424419"/>
                  <a:gd name="connsiteX12-1477" fmla="*/ 97009 w 1306267"/>
                  <a:gd name="connsiteY12-1478" fmla="*/ 1161462 h 1424419"/>
                  <a:gd name="connsiteX13-1479" fmla="*/ 44843 w 1306267"/>
                  <a:gd name="connsiteY13-1480" fmla="*/ 1118989 h 1424419"/>
                  <a:gd name="connsiteX14-1481" fmla="*/ 667 w 1306267"/>
                  <a:gd name="connsiteY14-1482" fmla="*/ 999105 h 1424419"/>
                  <a:gd name="connsiteX15-1483" fmla="*/ 0 w 1306267"/>
                  <a:gd name="connsiteY15-1484" fmla="*/ 972364 h 1424419"/>
                  <a:gd name="connsiteX16-1485" fmla="*/ 2496 w 1306267"/>
                  <a:gd name="connsiteY16-1486" fmla="*/ 463106 h 1424419"/>
                  <a:gd name="connsiteX17-1487" fmla="*/ 2458 w 1306267"/>
                  <a:gd name="connsiteY17-1488" fmla="*/ 429563 h 1424419"/>
                  <a:gd name="connsiteX18-1489" fmla="*/ 75248 w 1306267"/>
                  <a:gd name="connsiteY18-1490" fmla="*/ 303202 h 1424419"/>
                  <a:gd name="connsiteX19-1491" fmla="*/ 106293 w 1306267"/>
                  <a:gd name="connsiteY19-1492" fmla="*/ 282597 h 1424419"/>
                  <a:gd name="connsiteX20-1493" fmla="*/ 541533 w 1306267"/>
                  <a:gd name="connsiteY20-1494" fmla="*/ 38110 h 1424419"/>
                  <a:gd name="connsiteX21-1495" fmla="*/ 653528 w 1306267"/>
                  <a:gd name="connsiteY21-1496" fmla="*/ 0 h 1424419"/>
                  <a:gd name="connsiteX0-1497" fmla="*/ 653528 w 1306267"/>
                  <a:gd name="connsiteY0-1498" fmla="*/ 0 h 1424419"/>
                  <a:gd name="connsiteX1-1499" fmla="*/ 757287 w 1306267"/>
                  <a:gd name="connsiteY1-1500" fmla="*/ 32444 h 1424419"/>
                  <a:gd name="connsiteX2-1501" fmla="*/ 1206876 w 1306267"/>
                  <a:gd name="connsiteY2-1502" fmla="*/ 284945 h 1424419"/>
                  <a:gd name="connsiteX3-1503" fmla="*/ 1237706 w 1306267"/>
                  <a:gd name="connsiteY3-1504" fmla="*/ 306775 h 1424419"/>
                  <a:gd name="connsiteX4-1505" fmla="*/ 1301712 w 1306267"/>
                  <a:gd name="connsiteY4-1506" fmla="*/ 442384 h 1424419"/>
                  <a:gd name="connsiteX5-1507" fmla="*/ 1303099 w 1306267"/>
                  <a:gd name="connsiteY5-1508" fmla="*/ 495558 h 1424419"/>
                  <a:gd name="connsiteX6-1509" fmla="*/ 1303099 w 1306267"/>
                  <a:gd name="connsiteY6-1510" fmla="*/ 952393 h 1424419"/>
                  <a:gd name="connsiteX7-1511" fmla="*/ 1305306 w 1306267"/>
                  <a:gd name="connsiteY7-1512" fmla="*/ 990115 h 1424419"/>
                  <a:gd name="connsiteX8-1513" fmla="*/ 1255800 w 1306267"/>
                  <a:gd name="connsiteY8-1514" fmla="*/ 1142552 h 1424419"/>
                  <a:gd name="connsiteX9-1515" fmla="*/ 1172881 w 1306267"/>
                  <a:gd name="connsiteY9-1516" fmla="*/ 1179342 h 1424419"/>
                  <a:gd name="connsiteX10-1517" fmla="*/ 792288 w 1306267"/>
                  <a:gd name="connsiteY10-1518" fmla="*/ 1385653 h 1424419"/>
                  <a:gd name="connsiteX11-1519" fmla="*/ 522686 w 1306267"/>
                  <a:gd name="connsiteY11-1520" fmla="*/ 1384922 h 1424419"/>
                  <a:gd name="connsiteX12-1521" fmla="*/ 94302 w 1306267"/>
                  <a:gd name="connsiteY12-1522" fmla="*/ 1158755 h 1424419"/>
                  <a:gd name="connsiteX13-1523" fmla="*/ 44843 w 1306267"/>
                  <a:gd name="connsiteY13-1524" fmla="*/ 1118989 h 1424419"/>
                  <a:gd name="connsiteX14-1525" fmla="*/ 667 w 1306267"/>
                  <a:gd name="connsiteY14-1526" fmla="*/ 999105 h 1424419"/>
                  <a:gd name="connsiteX15-1527" fmla="*/ 0 w 1306267"/>
                  <a:gd name="connsiteY15-1528" fmla="*/ 972364 h 1424419"/>
                  <a:gd name="connsiteX16-1529" fmla="*/ 2496 w 1306267"/>
                  <a:gd name="connsiteY16-1530" fmla="*/ 463106 h 1424419"/>
                  <a:gd name="connsiteX17-1531" fmla="*/ 2458 w 1306267"/>
                  <a:gd name="connsiteY17-1532" fmla="*/ 429563 h 1424419"/>
                  <a:gd name="connsiteX18-1533" fmla="*/ 75248 w 1306267"/>
                  <a:gd name="connsiteY18-1534" fmla="*/ 303202 h 1424419"/>
                  <a:gd name="connsiteX19-1535" fmla="*/ 106293 w 1306267"/>
                  <a:gd name="connsiteY19-1536" fmla="*/ 282597 h 1424419"/>
                  <a:gd name="connsiteX20-1537" fmla="*/ 541533 w 1306267"/>
                  <a:gd name="connsiteY20-1538" fmla="*/ 38110 h 1424419"/>
                  <a:gd name="connsiteX21-1539" fmla="*/ 653528 w 1306267"/>
                  <a:gd name="connsiteY21-1540" fmla="*/ 0 h 1424419"/>
                  <a:gd name="connsiteX0-1541" fmla="*/ 653528 w 1306267"/>
                  <a:gd name="connsiteY0-1542" fmla="*/ 0 h 1424419"/>
                  <a:gd name="connsiteX1-1543" fmla="*/ 757287 w 1306267"/>
                  <a:gd name="connsiteY1-1544" fmla="*/ 32444 h 1424419"/>
                  <a:gd name="connsiteX2-1545" fmla="*/ 1206876 w 1306267"/>
                  <a:gd name="connsiteY2-1546" fmla="*/ 284945 h 1424419"/>
                  <a:gd name="connsiteX3-1547" fmla="*/ 1237706 w 1306267"/>
                  <a:gd name="connsiteY3-1548" fmla="*/ 306775 h 1424419"/>
                  <a:gd name="connsiteX4-1549" fmla="*/ 1301712 w 1306267"/>
                  <a:gd name="connsiteY4-1550" fmla="*/ 442384 h 1424419"/>
                  <a:gd name="connsiteX5-1551" fmla="*/ 1303099 w 1306267"/>
                  <a:gd name="connsiteY5-1552" fmla="*/ 495558 h 1424419"/>
                  <a:gd name="connsiteX6-1553" fmla="*/ 1303099 w 1306267"/>
                  <a:gd name="connsiteY6-1554" fmla="*/ 952393 h 1424419"/>
                  <a:gd name="connsiteX7-1555" fmla="*/ 1305306 w 1306267"/>
                  <a:gd name="connsiteY7-1556" fmla="*/ 990115 h 1424419"/>
                  <a:gd name="connsiteX8-1557" fmla="*/ 1255800 w 1306267"/>
                  <a:gd name="connsiteY8-1558" fmla="*/ 1142552 h 1424419"/>
                  <a:gd name="connsiteX9-1559" fmla="*/ 1172881 w 1306267"/>
                  <a:gd name="connsiteY9-1560" fmla="*/ 1179342 h 1424419"/>
                  <a:gd name="connsiteX10-1561" fmla="*/ 792288 w 1306267"/>
                  <a:gd name="connsiteY10-1562" fmla="*/ 1385653 h 1424419"/>
                  <a:gd name="connsiteX11-1563" fmla="*/ 522686 w 1306267"/>
                  <a:gd name="connsiteY11-1564" fmla="*/ 1384922 h 1424419"/>
                  <a:gd name="connsiteX12-1565" fmla="*/ 94302 w 1306267"/>
                  <a:gd name="connsiteY12-1566" fmla="*/ 1158755 h 1424419"/>
                  <a:gd name="connsiteX13-1567" fmla="*/ 39429 w 1306267"/>
                  <a:gd name="connsiteY13-1568" fmla="*/ 1117635 h 1424419"/>
                  <a:gd name="connsiteX14-1569" fmla="*/ 667 w 1306267"/>
                  <a:gd name="connsiteY14-1570" fmla="*/ 999105 h 1424419"/>
                  <a:gd name="connsiteX15-1571" fmla="*/ 0 w 1306267"/>
                  <a:gd name="connsiteY15-1572" fmla="*/ 972364 h 1424419"/>
                  <a:gd name="connsiteX16-1573" fmla="*/ 2496 w 1306267"/>
                  <a:gd name="connsiteY16-1574" fmla="*/ 463106 h 1424419"/>
                  <a:gd name="connsiteX17-1575" fmla="*/ 2458 w 1306267"/>
                  <a:gd name="connsiteY17-1576" fmla="*/ 429563 h 1424419"/>
                  <a:gd name="connsiteX18-1577" fmla="*/ 75248 w 1306267"/>
                  <a:gd name="connsiteY18-1578" fmla="*/ 303202 h 1424419"/>
                  <a:gd name="connsiteX19-1579" fmla="*/ 106293 w 1306267"/>
                  <a:gd name="connsiteY19-1580" fmla="*/ 282597 h 1424419"/>
                  <a:gd name="connsiteX20-1581" fmla="*/ 541533 w 1306267"/>
                  <a:gd name="connsiteY20-1582" fmla="*/ 38110 h 1424419"/>
                  <a:gd name="connsiteX21-1583" fmla="*/ 653528 w 1306267"/>
                  <a:gd name="connsiteY21-1584" fmla="*/ 0 h 1424419"/>
                  <a:gd name="connsiteX0-1585" fmla="*/ 653528 w 1305333"/>
                  <a:gd name="connsiteY0-1586" fmla="*/ 0 h 1424419"/>
                  <a:gd name="connsiteX1-1587" fmla="*/ 757287 w 1305333"/>
                  <a:gd name="connsiteY1-1588" fmla="*/ 32444 h 1424419"/>
                  <a:gd name="connsiteX2-1589" fmla="*/ 1206876 w 1305333"/>
                  <a:gd name="connsiteY2-1590" fmla="*/ 284945 h 1424419"/>
                  <a:gd name="connsiteX3-1591" fmla="*/ 1237706 w 1305333"/>
                  <a:gd name="connsiteY3-1592" fmla="*/ 306775 h 1424419"/>
                  <a:gd name="connsiteX4-1593" fmla="*/ 1301712 w 1305333"/>
                  <a:gd name="connsiteY4-1594" fmla="*/ 442384 h 1424419"/>
                  <a:gd name="connsiteX5-1595" fmla="*/ 1303099 w 1305333"/>
                  <a:gd name="connsiteY5-1596" fmla="*/ 495558 h 1424419"/>
                  <a:gd name="connsiteX6-1597" fmla="*/ 1303099 w 1305333"/>
                  <a:gd name="connsiteY6-1598" fmla="*/ 952393 h 1424419"/>
                  <a:gd name="connsiteX7-1599" fmla="*/ 1305306 w 1305333"/>
                  <a:gd name="connsiteY7-1600" fmla="*/ 990115 h 1424419"/>
                  <a:gd name="connsiteX8-1601" fmla="*/ 1227376 w 1305333"/>
                  <a:gd name="connsiteY8-1602" fmla="*/ 1152027 h 1424419"/>
                  <a:gd name="connsiteX9-1603" fmla="*/ 1172881 w 1305333"/>
                  <a:gd name="connsiteY9-1604" fmla="*/ 1179342 h 1424419"/>
                  <a:gd name="connsiteX10-1605" fmla="*/ 792288 w 1305333"/>
                  <a:gd name="connsiteY10-1606" fmla="*/ 1385653 h 1424419"/>
                  <a:gd name="connsiteX11-1607" fmla="*/ 522686 w 1305333"/>
                  <a:gd name="connsiteY11-1608" fmla="*/ 1384922 h 1424419"/>
                  <a:gd name="connsiteX12-1609" fmla="*/ 94302 w 1305333"/>
                  <a:gd name="connsiteY12-1610" fmla="*/ 1158755 h 1424419"/>
                  <a:gd name="connsiteX13-1611" fmla="*/ 39429 w 1305333"/>
                  <a:gd name="connsiteY13-1612" fmla="*/ 1117635 h 1424419"/>
                  <a:gd name="connsiteX14-1613" fmla="*/ 667 w 1305333"/>
                  <a:gd name="connsiteY14-1614" fmla="*/ 999105 h 1424419"/>
                  <a:gd name="connsiteX15-1615" fmla="*/ 0 w 1305333"/>
                  <a:gd name="connsiteY15-1616" fmla="*/ 972364 h 1424419"/>
                  <a:gd name="connsiteX16-1617" fmla="*/ 2496 w 1305333"/>
                  <a:gd name="connsiteY16-1618" fmla="*/ 463106 h 1424419"/>
                  <a:gd name="connsiteX17-1619" fmla="*/ 2458 w 1305333"/>
                  <a:gd name="connsiteY17-1620" fmla="*/ 429563 h 1424419"/>
                  <a:gd name="connsiteX18-1621" fmla="*/ 75248 w 1305333"/>
                  <a:gd name="connsiteY18-1622" fmla="*/ 303202 h 1424419"/>
                  <a:gd name="connsiteX19-1623" fmla="*/ 106293 w 1305333"/>
                  <a:gd name="connsiteY19-1624" fmla="*/ 282597 h 1424419"/>
                  <a:gd name="connsiteX20-1625" fmla="*/ 541533 w 1305333"/>
                  <a:gd name="connsiteY20-1626" fmla="*/ 38110 h 1424419"/>
                  <a:gd name="connsiteX21-1627" fmla="*/ 653528 w 1305333"/>
                  <a:gd name="connsiteY21-1628" fmla="*/ 0 h 1424419"/>
                  <a:gd name="connsiteX0-1629" fmla="*/ 653528 w 1305333"/>
                  <a:gd name="connsiteY0-1630" fmla="*/ 0 h 1424419"/>
                  <a:gd name="connsiteX1-1631" fmla="*/ 757287 w 1305333"/>
                  <a:gd name="connsiteY1-1632" fmla="*/ 32444 h 1424419"/>
                  <a:gd name="connsiteX2-1633" fmla="*/ 1206876 w 1305333"/>
                  <a:gd name="connsiteY2-1634" fmla="*/ 284945 h 1424419"/>
                  <a:gd name="connsiteX3-1635" fmla="*/ 1237706 w 1305333"/>
                  <a:gd name="connsiteY3-1636" fmla="*/ 306775 h 1424419"/>
                  <a:gd name="connsiteX4-1637" fmla="*/ 1301712 w 1305333"/>
                  <a:gd name="connsiteY4-1638" fmla="*/ 442384 h 1424419"/>
                  <a:gd name="connsiteX5-1639" fmla="*/ 1303099 w 1305333"/>
                  <a:gd name="connsiteY5-1640" fmla="*/ 495558 h 1424419"/>
                  <a:gd name="connsiteX6-1641" fmla="*/ 1303099 w 1305333"/>
                  <a:gd name="connsiteY6-1642" fmla="*/ 952393 h 1424419"/>
                  <a:gd name="connsiteX7-1643" fmla="*/ 1302599 w 1305333"/>
                  <a:gd name="connsiteY7-1644" fmla="*/ 1003650 h 1424419"/>
                  <a:gd name="connsiteX8-1645" fmla="*/ 1227376 w 1305333"/>
                  <a:gd name="connsiteY8-1646" fmla="*/ 1152027 h 1424419"/>
                  <a:gd name="connsiteX9-1647" fmla="*/ 1172881 w 1305333"/>
                  <a:gd name="connsiteY9-1648" fmla="*/ 1179342 h 1424419"/>
                  <a:gd name="connsiteX10-1649" fmla="*/ 792288 w 1305333"/>
                  <a:gd name="connsiteY10-1650" fmla="*/ 1385653 h 1424419"/>
                  <a:gd name="connsiteX11-1651" fmla="*/ 522686 w 1305333"/>
                  <a:gd name="connsiteY11-1652" fmla="*/ 1384922 h 1424419"/>
                  <a:gd name="connsiteX12-1653" fmla="*/ 94302 w 1305333"/>
                  <a:gd name="connsiteY12-1654" fmla="*/ 1158755 h 1424419"/>
                  <a:gd name="connsiteX13-1655" fmla="*/ 39429 w 1305333"/>
                  <a:gd name="connsiteY13-1656" fmla="*/ 1117635 h 1424419"/>
                  <a:gd name="connsiteX14-1657" fmla="*/ 667 w 1305333"/>
                  <a:gd name="connsiteY14-1658" fmla="*/ 999105 h 1424419"/>
                  <a:gd name="connsiteX15-1659" fmla="*/ 0 w 1305333"/>
                  <a:gd name="connsiteY15-1660" fmla="*/ 972364 h 1424419"/>
                  <a:gd name="connsiteX16-1661" fmla="*/ 2496 w 1305333"/>
                  <a:gd name="connsiteY16-1662" fmla="*/ 463106 h 1424419"/>
                  <a:gd name="connsiteX17-1663" fmla="*/ 2458 w 1305333"/>
                  <a:gd name="connsiteY17-1664" fmla="*/ 429563 h 1424419"/>
                  <a:gd name="connsiteX18-1665" fmla="*/ 75248 w 1305333"/>
                  <a:gd name="connsiteY18-1666" fmla="*/ 303202 h 1424419"/>
                  <a:gd name="connsiteX19-1667" fmla="*/ 106293 w 1305333"/>
                  <a:gd name="connsiteY19-1668" fmla="*/ 282597 h 1424419"/>
                  <a:gd name="connsiteX20-1669" fmla="*/ 541533 w 1305333"/>
                  <a:gd name="connsiteY20-1670" fmla="*/ 38110 h 1424419"/>
                  <a:gd name="connsiteX21-1671" fmla="*/ 653528 w 1305333"/>
                  <a:gd name="connsiteY21-1672" fmla="*/ 0 h 1424419"/>
                  <a:gd name="connsiteX0-1673" fmla="*/ 653528 w 1305080"/>
                  <a:gd name="connsiteY0-1674" fmla="*/ 0 h 1424419"/>
                  <a:gd name="connsiteX1-1675" fmla="*/ 757287 w 1305080"/>
                  <a:gd name="connsiteY1-1676" fmla="*/ 32444 h 1424419"/>
                  <a:gd name="connsiteX2-1677" fmla="*/ 1206876 w 1305080"/>
                  <a:gd name="connsiteY2-1678" fmla="*/ 284945 h 1424419"/>
                  <a:gd name="connsiteX3-1679" fmla="*/ 1237706 w 1305080"/>
                  <a:gd name="connsiteY3-1680" fmla="*/ 306775 h 1424419"/>
                  <a:gd name="connsiteX4-1681" fmla="*/ 1301712 w 1305080"/>
                  <a:gd name="connsiteY4-1682" fmla="*/ 442384 h 1424419"/>
                  <a:gd name="connsiteX5-1683" fmla="*/ 1303099 w 1305080"/>
                  <a:gd name="connsiteY5-1684" fmla="*/ 495558 h 1424419"/>
                  <a:gd name="connsiteX6-1685" fmla="*/ 1301746 w 1305080"/>
                  <a:gd name="connsiteY6-1686" fmla="*/ 953747 h 1424419"/>
                  <a:gd name="connsiteX7-1687" fmla="*/ 1302599 w 1305080"/>
                  <a:gd name="connsiteY7-1688" fmla="*/ 1003650 h 1424419"/>
                  <a:gd name="connsiteX8-1689" fmla="*/ 1227376 w 1305080"/>
                  <a:gd name="connsiteY8-1690" fmla="*/ 1152027 h 1424419"/>
                  <a:gd name="connsiteX9-1691" fmla="*/ 1172881 w 1305080"/>
                  <a:gd name="connsiteY9-1692" fmla="*/ 1179342 h 1424419"/>
                  <a:gd name="connsiteX10-1693" fmla="*/ 792288 w 1305080"/>
                  <a:gd name="connsiteY10-1694" fmla="*/ 1385653 h 1424419"/>
                  <a:gd name="connsiteX11-1695" fmla="*/ 522686 w 1305080"/>
                  <a:gd name="connsiteY11-1696" fmla="*/ 1384922 h 1424419"/>
                  <a:gd name="connsiteX12-1697" fmla="*/ 94302 w 1305080"/>
                  <a:gd name="connsiteY12-1698" fmla="*/ 1158755 h 1424419"/>
                  <a:gd name="connsiteX13-1699" fmla="*/ 39429 w 1305080"/>
                  <a:gd name="connsiteY13-1700" fmla="*/ 1117635 h 1424419"/>
                  <a:gd name="connsiteX14-1701" fmla="*/ 667 w 1305080"/>
                  <a:gd name="connsiteY14-1702" fmla="*/ 999105 h 1424419"/>
                  <a:gd name="connsiteX15-1703" fmla="*/ 0 w 1305080"/>
                  <a:gd name="connsiteY15-1704" fmla="*/ 972364 h 1424419"/>
                  <a:gd name="connsiteX16-1705" fmla="*/ 2496 w 1305080"/>
                  <a:gd name="connsiteY16-1706" fmla="*/ 463106 h 1424419"/>
                  <a:gd name="connsiteX17-1707" fmla="*/ 2458 w 1305080"/>
                  <a:gd name="connsiteY17-1708" fmla="*/ 429563 h 1424419"/>
                  <a:gd name="connsiteX18-1709" fmla="*/ 75248 w 1305080"/>
                  <a:gd name="connsiteY18-1710" fmla="*/ 303202 h 1424419"/>
                  <a:gd name="connsiteX19-1711" fmla="*/ 106293 w 1305080"/>
                  <a:gd name="connsiteY19-1712" fmla="*/ 282597 h 1424419"/>
                  <a:gd name="connsiteX20-1713" fmla="*/ 541533 w 1305080"/>
                  <a:gd name="connsiteY20-1714" fmla="*/ 38110 h 1424419"/>
                  <a:gd name="connsiteX21-1715" fmla="*/ 653528 w 1305080"/>
                  <a:gd name="connsiteY21-1716" fmla="*/ 0 h 1424419"/>
                  <a:gd name="connsiteX0-1717" fmla="*/ 653528 w 1305299"/>
                  <a:gd name="connsiteY0-1718" fmla="*/ 0 h 1424419"/>
                  <a:gd name="connsiteX1-1719" fmla="*/ 757287 w 1305299"/>
                  <a:gd name="connsiteY1-1720" fmla="*/ 32444 h 1424419"/>
                  <a:gd name="connsiteX2-1721" fmla="*/ 1206876 w 1305299"/>
                  <a:gd name="connsiteY2-1722" fmla="*/ 284945 h 1424419"/>
                  <a:gd name="connsiteX3-1723" fmla="*/ 1237706 w 1305299"/>
                  <a:gd name="connsiteY3-1724" fmla="*/ 306775 h 1424419"/>
                  <a:gd name="connsiteX4-1725" fmla="*/ 1301712 w 1305299"/>
                  <a:gd name="connsiteY4-1726" fmla="*/ 442384 h 1424419"/>
                  <a:gd name="connsiteX5-1727" fmla="*/ 1303099 w 1305299"/>
                  <a:gd name="connsiteY5-1728" fmla="*/ 495558 h 1424419"/>
                  <a:gd name="connsiteX6-1729" fmla="*/ 1301746 w 1305299"/>
                  <a:gd name="connsiteY6-1730" fmla="*/ 953747 h 1424419"/>
                  <a:gd name="connsiteX7-1731" fmla="*/ 1302599 w 1305299"/>
                  <a:gd name="connsiteY7-1732" fmla="*/ 1003650 h 1424419"/>
                  <a:gd name="connsiteX8-1733" fmla="*/ 1227376 w 1305299"/>
                  <a:gd name="connsiteY8-1734" fmla="*/ 1152027 h 1424419"/>
                  <a:gd name="connsiteX9-1735" fmla="*/ 1172881 w 1305299"/>
                  <a:gd name="connsiteY9-1736" fmla="*/ 1179342 h 1424419"/>
                  <a:gd name="connsiteX10-1737" fmla="*/ 792288 w 1305299"/>
                  <a:gd name="connsiteY10-1738" fmla="*/ 1385653 h 1424419"/>
                  <a:gd name="connsiteX11-1739" fmla="*/ 522686 w 1305299"/>
                  <a:gd name="connsiteY11-1740" fmla="*/ 1384922 h 1424419"/>
                  <a:gd name="connsiteX12-1741" fmla="*/ 94302 w 1305299"/>
                  <a:gd name="connsiteY12-1742" fmla="*/ 1158755 h 1424419"/>
                  <a:gd name="connsiteX13-1743" fmla="*/ 39429 w 1305299"/>
                  <a:gd name="connsiteY13-1744" fmla="*/ 1117635 h 1424419"/>
                  <a:gd name="connsiteX14-1745" fmla="*/ 667 w 1305299"/>
                  <a:gd name="connsiteY14-1746" fmla="*/ 999105 h 1424419"/>
                  <a:gd name="connsiteX15-1747" fmla="*/ 0 w 1305299"/>
                  <a:gd name="connsiteY15-1748" fmla="*/ 972364 h 1424419"/>
                  <a:gd name="connsiteX16-1749" fmla="*/ 2496 w 1305299"/>
                  <a:gd name="connsiteY16-1750" fmla="*/ 463106 h 1424419"/>
                  <a:gd name="connsiteX17-1751" fmla="*/ 2458 w 1305299"/>
                  <a:gd name="connsiteY17-1752" fmla="*/ 429563 h 1424419"/>
                  <a:gd name="connsiteX18-1753" fmla="*/ 75248 w 1305299"/>
                  <a:gd name="connsiteY18-1754" fmla="*/ 303202 h 1424419"/>
                  <a:gd name="connsiteX19-1755" fmla="*/ 106293 w 1305299"/>
                  <a:gd name="connsiteY19-1756" fmla="*/ 282597 h 1424419"/>
                  <a:gd name="connsiteX20-1757" fmla="*/ 541533 w 1305299"/>
                  <a:gd name="connsiteY20-1758" fmla="*/ 38110 h 1424419"/>
                  <a:gd name="connsiteX21-1759" fmla="*/ 653528 w 1305299"/>
                  <a:gd name="connsiteY21-1760" fmla="*/ 0 h 1424419"/>
                  <a:gd name="connsiteX0-1761" fmla="*/ 653528 w 1306646"/>
                  <a:gd name="connsiteY0-1762" fmla="*/ 0 h 1424419"/>
                  <a:gd name="connsiteX1-1763" fmla="*/ 757287 w 1306646"/>
                  <a:gd name="connsiteY1-1764" fmla="*/ 32444 h 1424419"/>
                  <a:gd name="connsiteX2-1765" fmla="*/ 1206876 w 1306646"/>
                  <a:gd name="connsiteY2-1766" fmla="*/ 284945 h 1424419"/>
                  <a:gd name="connsiteX3-1767" fmla="*/ 1237706 w 1306646"/>
                  <a:gd name="connsiteY3-1768" fmla="*/ 306775 h 1424419"/>
                  <a:gd name="connsiteX4-1769" fmla="*/ 1301712 w 1306646"/>
                  <a:gd name="connsiteY4-1770" fmla="*/ 442384 h 1424419"/>
                  <a:gd name="connsiteX5-1771" fmla="*/ 1303099 w 1306646"/>
                  <a:gd name="connsiteY5-1772" fmla="*/ 495558 h 1424419"/>
                  <a:gd name="connsiteX6-1773" fmla="*/ 1301746 w 1306646"/>
                  <a:gd name="connsiteY6-1774" fmla="*/ 953747 h 1424419"/>
                  <a:gd name="connsiteX7-1775" fmla="*/ 1302599 w 1306646"/>
                  <a:gd name="connsiteY7-1776" fmla="*/ 1003650 h 1424419"/>
                  <a:gd name="connsiteX8-1777" fmla="*/ 1227376 w 1306646"/>
                  <a:gd name="connsiteY8-1778" fmla="*/ 1152027 h 1424419"/>
                  <a:gd name="connsiteX9-1779" fmla="*/ 1172881 w 1306646"/>
                  <a:gd name="connsiteY9-1780" fmla="*/ 1179342 h 1424419"/>
                  <a:gd name="connsiteX10-1781" fmla="*/ 792288 w 1306646"/>
                  <a:gd name="connsiteY10-1782" fmla="*/ 1385653 h 1424419"/>
                  <a:gd name="connsiteX11-1783" fmla="*/ 522686 w 1306646"/>
                  <a:gd name="connsiteY11-1784" fmla="*/ 1384922 h 1424419"/>
                  <a:gd name="connsiteX12-1785" fmla="*/ 94302 w 1306646"/>
                  <a:gd name="connsiteY12-1786" fmla="*/ 1158755 h 1424419"/>
                  <a:gd name="connsiteX13-1787" fmla="*/ 39429 w 1306646"/>
                  <a:gd name="connsiteY13-1788" fmla="*/ 1117635 h 1424419"/>
                  <a:gd name="connsiteX14-1789" fmla="*/ 667 w 1306646"/>
                  <a:gd name="connsiteY14-1790" fmla="*/ 999105 h 1424419"/>
                  <a:gd name="connsiteX15-1791" fmla="*/ 0 w 1306646"/>
                  <a:gd name="connsiteY15-1792" fmla="*/ 972364 h 1424419"/>
                  <a:gd name="connsiteX16-1793" fmla="*/ 2496 w 1306646"/>
                  <a:gd name="connsiteY16-1794" fmla="*/ 463106 h 1424419"/>
                  <a:gd name="connsiteX17-1795" fmla="*/ 2458 w 1306646"/>
                  <a:gd name="connsiteY17-1796" fmla="*/ 429563 h 1424419"/>
                  <a:gd name="connsiteX18-1797" fmla="*/ 75248 w 1306646"/>
                  <a:gd name="connsiteY18-1798" fmla="*/ 303202 h 1424419"/>
                  <a:gd name="connsiteX19-1799" fmla="*/ 106293 w 1306646"/>
                  <a:gd name="connsiteY19-1800" fmla="*/ 282597 h 1424419"/>
                  <a:gd name="connsiteX20-1801" fmla="*/ 541533 w 1306646"/>
                  <a:gd name="connsiteY20-1802" fmla="*/ 38110 h 1424419"/>
                  <a:gd name="connsiteX21-1803" fmla="*/ 653528 w 1306646"/>
                  <a:gd name="connsiteY21-1804" fmla="*/ 0 h 1424419"/>
                  <a:gd name="connsiteX0-1805" fmla="*/ 653528 w 1305299"/>
                  <a:gd name="connsiteY0-1806" fmla="*/ 0 h 1424419"/>
                  <a:gd name="connsiteX1-1807" fmla="*/ 757287 w 1305299"/>
                  <a:gd name="connsiteY1-1808" fmla="*/ 32444 h 1424419"/>
                  <a:gd name="connsiteX2-1809" fmla="*/ 1206876 w 1305299"/>
                  <a:gd name="connsiteY2-1810" fmla="*/ 284945 h 1424419"/>
                  <a:gd name="connsiteX3-1811" fmla="*/ 1237706 w 1305299"/>
                  <a:gd name="connsiteY3-1812" fmla="*/ 306775 h 1424419"/>
                  <a:gd name="connsiteX4-1813" fmla="*/ 1301712 w 1305299"/>
                  <a:gd name="connsiteY4-1814" fmla="*/ 442384 h 1424419"/>
                  <a:gd name="connsiteX5-1815" fmla="*/ 1303099 w 1305299"/>
                  <a:gd name="connsiteY5-1816" fmla="*/ 495558 h 1424419"/>
                  <a:gd name="connsiteX6-1817" fmla="*/ 1301746 w 1305299"/>
                  <a:gd name="connsiteY6-1818" fmla="*/ 953747 h 1424419"/>
                  <a:gd name="connsiteX7-1819" fmla="*/ 1302599 w 1305299"/>
                  <a:gd name="connsiteY7-1820" fmla="*/ 1003650 h 1424419"/>
                  <a:gd name="connsiteX8-1821" fmla="*/ 1227376 w 1305299"/>
                  <a:gd name="connsiteY8-1822" fmla="*/ 1152027 h 1424419"/>
                  <a:gd name="connsiteX9-1823" fmla="*/ 1172881 w 1305299"/>
                  <a:gd name="connsiteY9-1824" fmla="*/ 1179342 h 1424419"/>
                  <a:gd name="connsiteX10-1825" fmla="*/ 792288 w 1305299"/>
                  <a:gd name="connsiteY10-1826" fmla="*/ 1385653 h 1424419"/>
                  <a:gd name="connsiteX11-1827" fmla="*/ 522686 w 1305299"/>
                  <a:gd name="connsiteY11-1828" fmla="*/ 1384922 h 1424419"/>
                  <a:gd name="connsiteX12-1829" fmla="*/ 94302 w 1305299"/>
                  <a:gd name="connsiteY12-1830" fmla="*/ 1158755 h 1424419"/>
                  <a:gd name="connsiteX13-1831" fmla="*/ 39429 w 1305299"/>
                  <a:gd name="connsiteY13-1832" fmla="*/ 1117635 h 1424419"/>
                  <a:gd name="connsiteX14-1833" fmla="*/ 667 w 1305299"/>
                  <a:gd name="connsiteY14-1834" fmla="*/ 999105 h 1424419"/>
                  <a:gd name="connsiteX15-1835" fmla="*/ 0 w 1305299"/>
                  <a:gd name="connsiteY15-1836" fmla="*/ 972364 h 1424419"/>
                  <a:gd name="connsiteX16-1837" fmla="*/ 2496 w 1305299"/>
                  <a:gd name="connsiteY16-1838" fmla="*/ 463106 h 1424419"/>
                  <a:gd name="connsiteX17-1839" fmla="*/ 2458 w 1305299"/>
                  <a:gd name="connsiteY17-1840" fmla="*/ 429563 h 1424419"/>
                  <a:gd name="connsiteX18-1841" fmla="*/ 75248 w 1305299"/>
                  <a:gd name="connsiteY18-1842" fmla="*/ 303202 h 1424419"/>
                  <a:gd name="connsiteX19-1843" fmla="*/ 106293 w 1305299"/>
                  <a:gd name="connsiteY19-1844" fmla="*/ 282597 h 1424419"/>
                  <a:gd name="connsiteX20-1845" fmla="*/ 541533 w 1305299"/>
                  <a:gd name="connsiteY20-1846" fmla="*/ 38110 h 1424419"/>
                  <a:gd name="connsiteX21-1847" fmla="*/ 653528 w 1305299"/>
                  <a:gd name="connsiteY21-1848" fmla="*/ 0 h 1424419"/>
                  <a:gd name="connsiteX0-1849" fmla="*/ 653528 w 1304127"/>
                  <a:gd name="connsiteY0-1850" fmla="*/ 0 h 1424419"/>
                  <a:gd name="connsiteX1-1851" fmla="*/ 757287 w 1304127"/>
                  <a:gd name="connsiteY1-1852" fmla="*/ 32444 h 1424419"/>
                  <a:gd name="connsiteX2-1853" fmla="*/ 1206876 w 1304127"/>
                  <a:gd name="connsiteY2-1854" fmla="*/ 284945 h 1424419"/>
                  <a:gd name="connsiteX3-1855" fmla="*/ 1237706 w 1304127"/>
                  <a:gd name="connsiteY3-1856" fmla="*/ 306775 h 1424419"/>
                  <a:gd name="connsiteX4-1857" fmla="*/ 1301712 w 1304127"/>
                  <a:gd name="connsiteY4-1858" fmla="*/ 442384 h 1424419"/>
                  <a:gd name="connsiteX5-1859" fmla="*/ 1303099 w 1304127"/>
                  <a:gd name="connsiteY5-1860" fmla="*/ 495558 h 1424419"/>
                  <a:gd name="connsiteX6-1861" fmla="*/ 1301746 w 1304127"/>
                  <a:gd name="connsiteY6-1862" fmla="*/ 953747 h 1424419"/>
                  <a:gd name="connsiteX7-1863" fmla="*/ 1302599 w 1304127"/>
                  <a:gd name="connsiteY7-1864" fmla="*/ 1003650 h 1424419"/>
                  <a:gd name="connsiteX8-1865" fmla="*/ 1227376 w 1304127"/>
                  <a:gd name="connsiteY8-1866" fmla="*/ 1152027 h 1424419"/>
                  <a:gd name="connsiteX9-1867" fmla="*/ 1172881 w 1304127"/>
                  <a:gd name="connsiteY9-1868" fmla="*/ 1179342 h 1424419"/>
                  <a:gd name="connsiteX10-1869" fmla="*/ 792288 w 1304127"/>
                  <a:gd name="connsiteY10-1870" fmla="*/ 1385653 h 1424419"/>
                  <a:gd name="connsiteX11-1871" fmla="*/ 522686 w 1304127"/>
                  <a:gd name="connsiteY11-1872" fmla="*/ 1384922 h 1424419"/>
                  <a:gd name="connsiteX12-1873" fmla="*/ 94302 w 1304127"/>
                  <a:gd name="connsiteY12-1874" fmla="*/ 1158755 h 1424419"/>
                  <a:gd name="connsiteX13-1875" fmla="*/ 39429 w 1304127"/>
                  <a:gd name="connsiteY13-1876" fmla="*/ 1117635 h 1424419"/>
                  <a:gd name="connsiteX14-1877" fmla="*/ 667 w 1304127"/>
                  <a:gd name="connsiteY14-1878" fmla="*/ 999105 h 1424419"/>
                  <a:gd name="connsiteX15-1879" fmla="*/ 0 w 1304127"/>
                  <a:gd name="connsiteY15-1880" fmla="*/ 972364 h 1424419"/>
                  <a:gd name="connsiteX16-1881" fmla="*/ 2496 w 1304127"/>
                  <a:gd name="connsiteY16-1882" fmla="*/ 463106 h 1424419"/>
                  <a:gd name="connsiteX17-1883" fmla="*/ 2458 w 1304127"/>
                  <a:gd name="connsiteY17-1884" fmla="*/ 429563 h 1424419"/>
                  <a:gd name="connsiteX18-1885" fmla="*/ 75248 w 1304127"/>
                  <a:gd name="connsiteY18-1886" fmla="*/ 303202 h 1424419"/>
                  <a:gd name="connsiteX19-1887" fmla="*/ 106293 w 1304127"/>
                  <a:gd name="connsiteY19-1888" fmla="*/ 282597 h 1424419"/>
                  <a:gd name="connsiteX20-1889" fmla="*/ 541533 w 1304127"/>
                  <a:gd name="connsiteY20-1890" fmla="*/ 38110 h 1424419"/>
                  <a:gd name="connsiteX21-1891" fmla="*/ 653528 w 1304127"/>
                  <a:gd name="connsiteY21-1892" fmla="*/ 0 h 1424419"/>
                  <a:gd name="connsiteX0-1893" fmla="*/ 653528 w 1306101"/>
                  <a:gd name="connsiteY0-1894" fmla="*/ 0 h 1424419"/>
                  <a:gd name="connsiteX1-1895" fmla="*/ 757287 w 1306101"/>
                  <a:gd name="connsiteY1-1896" fmla="*/ 32444 h 1424419"/>
                  <a:gd name="connsiteX2-1897" fmla="*/ 1206876 w 1306101"/>
                  <a:gd name="connsiteY2-1898" fmla="*/ 284945 h 1424419"/>
                  <a:gd name="connsiteX3-1899" fmla="*/ 1237706 w 1306101"/>
                  <a:gd name="connsiteY3-1900" fmla="*/ 306775 h 1424419"/>
                  <a:gd name="connsiteX4-1901" fmla="*/ 1305773 w 1306101"/>
                  <a:gd name="connsiteY4-1902" fmla="*/ 442384 h 1424419"/>
                  <a:gd name="connsiteX5-1903" fmla="*/ 1303099 w 1306101"/>
                  <a:gd name="connsiteY5-1904" fmla="*/ 495558 h 1424419"/>
                  <a:gd name="connsiteX6-1905" fmla="*/ 1301746 w 1306101"/>
                  <a:gd name="connsiteY6-1906" fmla="*/ 953747 h 1424419"/>
                  <a:gd name="connsiteX7-1907" fmla="*/ 1302599 w 1306101"/>
                  <a:gd name="connsiteY7-1908" fmla="*/ 1003650 h 1424419"/>
                  <a:gd name="connsiteX8-1909" fmla="*/ 1227376 w 1306101"/>
                  <a:gd name="connsiteY8-1910" fmla="*/ 1152027 h 1424419"/>
                  <a:gd name="connsiteX9-1911" fmla="*/ 1172881 w 1306101"/>
                  <a:gd name="connsiteY9-1912" fmla="*/ 1179342 h 1424419"/>
                  <a:gd name="connsiteX10-1913" fmla="*/ 792288 w 1306101"/>
                  <a:gd name="connsiteY10-1914" fmla="*/ 1385653 h 1424419"/>
                  <a:gd name="connsiteX11-1915" fmla="*/ 522686 w 1306101"/>
                  <a:gd name="connsiteY11-1916" fmla="*/ 1384922 h 1424419"/>
                  <a:gd name="connsiteX12-1917" fmla="*/ 94302 w 1306101"/>
                  <a:gd name="connsiteY12-1918" fmla="*/ 1158755 h 1424419"/>
                  <a:gd name="connsiteX13-1919" fmla="*/ 39429 w 1306101"/>
                  <a:gd name="connsiteY13-1920" fmla="*/ 1117635 h 1424419"/>
                  <a:gd name="connsiteX14-1921" fmla="*/ 667 w 1306101"/>
                  <a:gd name="connsiteY14-1922" fmla="*/ 999105 h 1424419"/>
                  <a:gd name="connsiteX15-1923" fmla="*/ 0 w 1306101"/>
                  <a:gd name="connsiteY15-1924" fmla="*/ 972364 h 1424419"/>
                  <a:gd name="connsiteX16-1925" fmla="*/ 2496 w 1306101"/>
                  <a:gd name="connsiteY16-1926" fmla="*/ 463106 h 1424419"/>
                  <a:gd name="connsiteX17-1927" fmla="*/ 2458 w 1306101"/>
                  <a:gd name="connsiteY17-1928" fmla="*/ 429563 h 1424419"/>
                  <a:gd name="connsiteX18-1929" fmla="*/ 75248 w 1306101"/>
                  <a:gd name="connsiteY18-1930" fmla="*/ 303202 h 1424419"/>
                  <a:gd name="connsiteX19-1931" fmla="*/ 106293 w 1306101"/>
                  <a:gd name="connsiteY19-1932" fmla="*/ 282597 h 1424419"/>
                  <a:gd name="connsiteX20-1933" fmla="*/ 541533 w 1306101"/>
                  <a:gd name="connsiteY20-1934" fmla="*/ 38110 h 1424419"/>
                  <a:gd name="connsiteX21-1935" fmla="*/ 653528 w 1306101"/>
                  <a:gd name="connsiteY21-1936" fmla="*/ 0 h 1424419"/>
                  <a:gd name="connsiteX0-1937" fmla="*/ 653528 w 1304819"/>
                  <a:gd name="connsiteY0-1938" fmla="*/ 0 h 1424419"/>
                  <a:gd name="connsiteX1-1939" fmla="*/ 757287 w 1304819"/>
                  <a:gd name="connsiteY1-1940" fmla="*/ 32444 h 1424419"/>
                  <a:gd name="connsiteX2-1941" fmla="*/ 1206876 w 1304819"/>
                  <a:gd name="connsiteY2-1942" fmla="*/ 284945 h 1424419"/>
                  <a:gd name="connsiteX3-1943" fmla="*/ 1237706 w 1304819"/>
                  <a:gd name="connsiteY3-1944" fmla="*/ 306775 h 1424419"/>
                  <a:gd name="connsiteX4-1945" fmla="*/ 1304420 w 1304819"/>
                  <a:gd name="connsiteY4-1946" fmla="*/ 434263 h 1424419"/>
                  <a:gd name="connsiteX5-1947" fmla="*/ 1303099 w 1304819"/>
                  <a:gd name="connsiteY5-1948" fmla="*/ 495558 h 1424419"/>
                  <a:gd name="connsiteX6-1949" fmla="*/ 1301746 w 1304819"/>
                  <a:gd name="connsiteY6-1950" fmla="*/ 953747 h 1424419"/>
                  <a:gd name="connsiteX7-1951" fmla="*/ 1302599 w 1304819"/>
                  <a:gd name="connsiteY7-1952" fmla="*/ 1003650 h 1424419"/>
                  <a:gd name="connsiteX8-1953" fmla="*/ 1227376 w 1304819"/>
                  <a:gd name="connsiteY8-1954" fmla="*/ 1152027 h 1424419"/>
                  <a:gd name="connsiteX9-1955" fmla="*/ 1172881 w 1304819"/>
                  <a:gd name="connsiteY9-1956" fmla="*/ 1179342 h 1424419"/>
                  <a:gd name="connsiteX10-1957" fmla="*/ 792288 w 1304819"/>
                  <a:gd name="connsiteY10-1958" fmla="*/ 1385653 h 1424419"/>
                  <a:gd name="connsiteX11-1959" fmla="*/ 522686 w 1304819"/>
                  <a:gd name="connsiteY11-1960" fmla="*/ 1384922 h 1424419"/>
                  <a:gd name="connsiteX12-1961" fmla="*/ 94302 w 1304819"/>
                  <a:gd name="connsiteY12-1962" fmla="*/ 1158755 h 1424419"/>
                  <a:gd name="connsiteX13-1963" fmla="*/ 39429 w 1304819"/>
                  <a:gd name="connsiteY13-1964" fmla="*/ 1117635 h 1424419"/>
                  <a:gd name="connsiteX14-1965" fmla="*/ 667 w 1304819"/>
                  <a:gd name="connsiteY14-1966" fmla="*/ 999105 h 1424419"/>
                  <a:gd name="connsiteX15-1967" fmla="*/ 0 w 1304819"/>
                  <a:gd name="connsiteY15-1968" fmla="*/ 972364 h 1424419"/>
                  <a:gd name="connsiteX16-1969" fmla="*/ 2496 w 1304819"/>
                  <a:gd name="connsiteY16-1970" fmla="*/ 463106 h 1424419"/>
                  <a:gd name="connsiteX17-1971" fmla="*/ 2458 w 1304819"/>
                  <a:gd name="connsiteY17-1972" fmla="*/ 429563 h 1424419"/>
                  <a:gd name="connsiteX18-1973" fmla="*/ 75248 w 1304819"/>
                  <a:gd name="connsiteY18-1974" fmla="*/ 303202 h 1424419"/>
                  <a:gd name="connsiteX19-1975" fmla="*/ 106293 w 1304819"/>
                  <a:gd name="connsiteY19-1976" fmla="*/ 282597 h 1424419"/>
                  <a:gd name="connsiteX20-1977" fmla="*/ 541533 w 1304819"/>
                  <a:gd name="connsiteY20-1978" fmla="*/ 38110 h 1424419"/>
                  <a:gd name="connsiteX21-1979" fmla="*/ 653528 w 1304819"/>
                  <a:gd name="connsiteY21-1980" fmla="*/ 0 h 1424419"/>
                  <a:gd name="connsiteX0-1981" fmla="*/ 653528 w 1306525"/>
                  <a:gd name="connsiteY0-1982" fmla="*/ 0 h 1424419"/>
                  <a:gd name="connsiteX1-1983" fmla="*/ 757287 w 1306525"/>
                  <a:gd name="connsiteY1-1984" fmla="*/ 32444 h 1424419"/>
                  <a:gd name="connsiteX2-1985" fmla="*/ 1206876 w 1306525"/>
                  <a:gd name="connsiteY2-1986" fmla="*/ 284945 h 1424419"/>
                  <a:gd name="connsiteX3-1987" fmla="*/ 1237706 w 1306525"/>
                  <a:gd name="connsiteY3-1988" fmla="*/ 306775 h 1424419"/>
                  <a:gd name="connsiteX4-1989" fmla="*/ 1304420 w 1306525"/>
                  <a:gd name="connsiteY4-1990" fmla="*/ 434263 h 1424419"/>
                  <a:gd name="connsiteX5-1991" fmla="*/ 1305806 w 1306525"/>
                  <a:gd name="connsiteY5-1992" fmla="*/ 519922 h 1424419"/>
                  <a:gd name="connsiteX6-1993" fmla="*/ 1301746 w 1306525"/>
                  <a:gd name="connsiteY6-1994" fmla="*/ 953747 h 1424419"/>
                  <a:gd name="connsiteX7-1995" fmla="*/ 1302599 w 1306525"/>
                  <a:gd name="connsiteY7-1996" fmla="*/ 1003650 h 1424419"/>
                  <a:gd name="connsiteX8-1997" fmla="*/ 1227376 w 1306525"/>
                  <a:gd name="connsiteY8-1998" fmla="*/ 1152027 h 1424419"/>
                  <a:gd name="connsiteX9-1999" fmla="*/ 1172881 w 1306525"/>
                  <a:gd name="connsiteY9-2000" fmla="*/ 1179342 h 1424419"/>
                  <a:gd name="connsiteX10-2001" fmla="*/ 792288 w 1306525"/>
                  <a:gd name="connsiteY10-2002" fmla="*/ 1385653 h 1424419"/>
                  <a:gd name="connsiteX11-2003" fmla="*/ 522686 w 1306525"/>
                  <a:gd name="connsiteY11-2004" fmla="*/ 1384922 h 1424419"/>
                  <a:gd name="connsiteX12-2005" fmla="*/ 94302 w 1306525"/>
                  <a:gd name="connsiteY12-2006" fmla="*/ 1158755 h 1424419"/>
                  <a:gd name="connsiteX13-2007" fmla="*/ 39429 w 1306525"/>
                  <a:gd name="connsiteY13-2008" fmla="*/ 1117635 h 1424419"/>
                  <a:gd name="connsiteX14-2009" fmla="*/ 667 w 1306525"/>
                  <a:gd name="connsiteY14-2010" fmla="*/ 999105 h 1424419"/>
                  <a:gd name="connsiteX15-2011" fmla="*/ 0 w 1306525"/>
                  <a:gd name="connsiteY15-2012" fmla="*/ 972364 h 1424419"/>
                  <a:gd name="connsiteX16-2013" fmla="*/ 2496 w 1306525"/>
                  <a:gd name="connsiteY16-2014" fmla="*/ 463106 h 1424419"/>
                  <a:gd name="connsiteX17-2015" fmla="*/ 2458 w 1306525"/>
                  <a:gd name="connsiteY17-2016" fmla="*/ 429563 h 1424419"/>
                  <a:gd name="connsiteX18-2017" fmla="*/ 75248 w 1306525"/>
                  <a:gd name="connsiteY18-2018" fmla="*/ 303202 h 1424419"/>
                  <a:gd name="connsiteX19-2019" fmla="*/ 106293 w 1306525"/>
                  <a:gd name="connsiteY19-2020" fmla="*/ 282597 h 1424419"/>
                  <a:gd name="connsiteX20-2021" fmla="*/ 541533 w 1306525"/>
                  <a:gd name="connsiteY20-2022" fmla="*/ 38110 h 1424419"/>
                  <a:gd name="connsiteX21-2023" fmla="*/ 653528 w 1306525"/>
                  <a:gd name="connsiteY21-2024" fmla="*/ 0 h 1424419"/>
                  <a:gd name="connsiteX0-2025" fmla="*/ 653528 w 1305814"/>
                  <a:gd name="connsiteY0-2026" fmla="*/ 0 h 1424419"/>
                  <a:gd name="connsiteX1-2027" fmla="*/ 757287 w 1305814"/>
                  <a:gd name="connsiteY1-2028" fmla="*/ 32444 h 1424419"/>
                  <a:gd name="connsiteX2-2029" fmla="*/ 1206876 w 1305814"/>
                  <a:gd name="connsiteY2-2030" fmla="*/ 284945 h 1424419"/>
                  <a:gd name="connsiteX3-2031" fmla="*/ 1237706 w 1305814"/>
                  <a:gd name="connsiteY3-2032" fmla="*/ 306775 h 1424419"/>
                  <a:gd name="connsiteX4-2033" fmla="*/ 1304420 w 1305814"/>
                  <a:gd name="connsiteY4-2034" fmla="*/ 434263 h 1424419"/>
                  <a:gd name="connsiteX5-2035" fmla="*/ 1305806 w 1305814"/>
                  <a:gd name="connsiteY5-2036" fmla="*/ 519922 h 1424419"/>
                  <a:gd name="connsiteX6-2037" fmla="*/ 1301746 w 1305814"/>
                  <a:gd name="connsiteY6-2038" fmla="*/ 953747 h 1424419"/>
                  <a:gd name="connsiteX7-2039" fmla="*/ 1302599 w 1305814"/>
                  <a:gd name="connsiteY7-2040" fmla="*/ 1003650 h 1424419"/>
                  <a:gd name="connsiteX8-2041" fmla="*/ 1227376 w 1305814"/>
                  <a:gd name="connsiteY8-2042" fmla="*/ 1152027 h 1424419"/>
                  <a:gd name="connsiteX9-2043" fmla="*/ 1172881 w 1305814"/>
                  <a:gd name="connsiteY9-2044" fmla="*/ 1179342 h 1424419"/>
                  <a:gd name="connsiteX10-2045" fmla="*/ 792288 w 1305814"/>
                  <a:gd name="connsiteY10-2046" fmla="*/ 1385653 h 1424419"/>
                  <a:gd name="connsiteX11-2047" fmla="*/ 522686 w 1305814"/>
                  <a:gd name="connsiteY11-2048" fmla="*/ 1384922 h 1424419"/>
                  <a:gd name="connsiteX12-2049" fmla="*/ 94302 w 1305814"/>
                  <a:gd name="connsiteY12-2050" fmla="*/ 1158755 h 1424419"/>
                  <a:gd name="connsiteX13-2051" fmla="*/ 39429 w 1305814"/>
                  <a:gd name="connsiteY13-2052" fmla="*/ 1117635 h 1424419"/>
                  <a:gd name="connsiteX14-2053" fmla="*/ 667 w 1305814"/>
                  <a:gd name="connsiteY14-2054" fmla="*/ 999105 h 1424419"/>
                  <a:gd name="connsiteX15-2055" fmla="*/ 0 w 1305814"/>
                  <a:gd name="connsiteY15-2056" fmla="*/ 972364 h 1424419"/>
                  <a:gd name="connsiteX16-2057" fmla="*/ 2496 w 1305814"/>
                  <a:gd name="connsiteY16-2058" fmla="*/ 463106 h 1424419"/>
                  <a:gd name="connsiteX17-2059" fmla="*/ 2458 w 1305814"/>
                  <a:gd name="connsiteY17-2060" fmla="*/ 429563 h 1424419"/>
                  <a:gd name="connsiteX18-2061" fmla="*/ 75248 w 1305814"/>
                  <a:gd name="connsiteY18-2062" fmla="*/ 303202 h 1424419"/>
                  <a:gd name="connsiteX19-2063" fmla="*/ 106293 w 1305814"/>
                  <a:gd name="connsiteY19-2064" fmla="*/ 282597 h 1424419"/>
                  <a:gd name="connsiteX20-2065" fmla="*/ 541533 w 1305814"/>
                  <a:gd name="connsiteY20-2066" fmla="*/ 38110 h 1424419"/>
                  <a:gd name="connsiteX21-2067" fmla="*/ 653528 w 1305814"/>
                  <a:gd name="connsiteY21-2068" fmla="*/ 0 h 1424419"/>
                  <a:gd name="connsiteX0-2069" fmla="*/ 653528 w 1305814"/>
                  <a:gd name="connsiteY0-2070" fmla="*/ 0 h 1424419"/>
                  <a:gd name="connsiteX1-2071" fmla="*/ 757287 w 1305814"/>
                  <a:gd name="connsiteY1-2072" fmla="*/ 32444 h 1424419"/>
                  <a:gd name="connsiteX2-2073" fmla="*/ 1206876 w 1305814"/>
                  <a:gd name="connsiteY2-2074" fmla="*/ 284945 h 1424419"/>
                  <a:gd name="connsiteX3-2075" fmla="*/ 1237706 w 1305814"/>
                  <a:gd name="connsiteY3-2076" fmla="*/ 306775 h 1424419"/>
                  <a:gd name="connsiteX4-2077" fmla="*/ 1304420 w 1305814"/>
                  <a:gd name="connsiteY4-2078" fmla="*/ 434263 h 1424419"/>
                  <a:gd name="connsiteX5-2079" fmla="*/ 1305806 w 1305814"/>
                  <a:gd name="connsiteY5-2080" fmla="*/ 519922 h 1424419"/>
                  <a:gd name="connsiteX6-2081" fmla="*/ 1301746 w 1305814"/>
                  <a:gd name="connsiteY6-2082" fmla="*/ 953747 h 1424419"/>
                  <a:gd name="connsiteX7-2083" fmla="*/ 1302599 w 1305814"/>
                  <a:gd name="connsiteY7-2084" fmla="*/ 1003650 h 1424419"/>
                  <a:gd name="connsiteX8-2085" fmla="*/ 1227376 w 1305814"/>
                  <a:gd name="connsiteY8-2086" fmla="*/ 1152027 h 1424419"/>
                  <a:gd name="connsiteX9-2087" fmla="*/ 1172881 w 1305814"/>
                  <a:gd name="connsiteY9-2088" fmla="*/ 1179342 h 1424419"/>
                  <a:gd name="connsiteX10-2089" fmla="*/ 792288 w 1305814"/>
                  <a:gd name="connsiteY10-2090" fmla="*/ 1385653 h 1424419"/>
                  <a:gd name="connsiteX11-2091" fmla="*/ 522686 w 1305814"/>
                  <a:gd name="connsiteY11-2092" fmla="*/ 1384922 h 1424419"/>
                  <a:gd name="connsiteX12-2093" fmla="*/ 94302 w 1305814"/>
                  <a:gd name="connsiteY12-2094" fmla="*/ 1158755 h 1424419"/>
                  <a:gd name="connsiteX13-2095" fmla="*/ 39429 w 1305814"/>
                  <a:gd name="connsiteY13-2096" fmla="*/ 1117635 h 1424419"/>
                  <a:gd name="connsiteX14-2097" fmla="*/ 667 w 1305814"/>
                  <a:gd name="connsiteY14-2098" fmla="*/ 999105 h 1424419"/>
                  <a:gd name="connsiteX15-2099" fmla="*/ 0 w 1305814"/>
                  <a:gd name="connsiteY15-2100" fmla="*/ 972364 h 1424419"/>
                  <a:gd name="connsiteX16-2101" fmla="*/ 2496 w 1305814"/>
                  <a:gd name="connsiteY16-2102" fmla="*/ 463106 h 1424419"/>
                  <a:gd name="connsiteX17-2103" fmla="*/ 2458 w 1305814"/>
                  <a:gd name="connsiteY17-2104" fmla="*/ 429563 h 1424419"/>
                  <a:gd name="connsiteX18-2105" fmla="*/ 75248 w 1305814"/>
                  <a:gd name="connsiteY18-2106" fmla="*/ 303202 h 1424419"/>
                  <a:gd name="connsiteX19-2107" fmla="*/ 106293 w 1305814"/>
                  <a:gd name="connsiteY19-2108" fmla="*/ 282597 h 1424419"/>
                  <a:gd name="connsiteX20-2109" fmla="*/ 541533 w 1305814"/>
                  <a:gd name="connsiteY20-2110" fmla="*/ 38110 h 1424419"/>
                  <a:gd name="connsiteX21-2111" fmla="*/ 653528 w 1305814"/>
                  <a:gd name="connsiteY21-2112" fmla="*/ 0 h 1424419"/>
                  <a:gd name="connsiteX0-2113" fmla="*/ 653528 w 1305814"/>
                  <a:gd name="connsiteY0-2114" fmla="*/ 0 h 1424419"/>
                  <a:gd name="connsiteX1-2115" fmla="*/ 757287 w 1305814"/>
                  <a:gd name="connsiteY1-2116" fmla="*/ 32444 h 1424419"/>
                  <a:gd name="connsiteX2-2117" fmla="*/ 1206876 w 1305814"/>
                  <a:gd name="connsiteY2-2118" fmla="*/ 284945 h 1424419"/>
                  <a:gd name="connsiteX3-2119" fmla="*/ 1237706 w 1305814"/>
                  <a:gd name="connsiteY3-2120" fmla="*/ 306775 h 1424419"/>
                  <a:gd name="connsiteX4-2121" fmla="*/ 1304420 w 1305814"/>
                  <a:gd name="connsiteY4-2122" fmla="*/ 434263 h 1424419"/>
                  <a:gd name="connsiteX5-2123" fmla="*/ 1305806 w 1305814"/>
                  <a:gd name="connsiteY5-2124" fmla="*/ 519922 h 1424419"/>
                  <a:gd name="connsiteX6-2125" fmla="*/ 1301746 w 1305814"/>
                  <a:gd name="connsiteY6-2126" fmla="*/ 953747 h 1424419"/>
                  <a:gd name="connsiteX7-2127" fmla="*/ 1302599 w 1305814"/>
                  <a:gd name="connsiteY7-2128" fmla="*/ 1003650 h 1424419"/>
                  <a:gd name="connsiteX8-2129" fmla="*/ 1227376 w 1305814"/>
                  <a:gd name="connsiteY8-2130" fmla="*/ 1152027 h 1424419"/>
                  <a:gd name="connsiteX9-2131" fmla="*/ 1174235 w 1305814"/>
                  <a:gd name="connsiteY9-2132" fmla="*/ 1184756 h 1424419"/>
                  <a:gd name="connsiteX10-2133" fmla="*/ 792288 w 1305814"/>
                  <a:gd name="connsiteY10-2134" fmla="*/ 1385653 h 1424419"/>
                  <a:gd name="connsiteX11-2135" fmla="*/ 522686 w 1305814"/>
                  <a:gd name="connsiteY11-2136" fmla="*/ 1384922 h 1424419"/>
                  <a:gd name="connsiteX12-2137" fmla="*/ 94302 w 1305814"/>
                  <a:gd name="connsiteY12-2138" fmla="*/ 1158755 h 1424419"/>
                  <a:gd name="connsiteX13-2139" fmla="*/ 39429 w 1305814"/>
                  <a:gd name="connsiteY13-2140" fmla="*/ 1117635 h 1424419"/>
                  <a:gd name="connsiteX14-2141" fmla="*/ 667 w 1305814"/>
                  <a:gd name="connsiteY14-2142" fmla="*/ 999105 h 1424419"/>
                  <a:gd name="connsiteX15-2143" fmla="*/ 0 w 1305814"/>
                  <a:gd name="connsiteY15-2144" fmla="*/ 972364 h 1424419"/>
                  <a:gd name="connsiteX16-2145" fmla="*/ 2496 w 1305814"/>
                  <a:gd name="connsiteY16-2146" fmla="*/ 463106 h 1424419"/>
                  <a:gd name="connsiteX17-2147" fmla="*/ 2458 w 1305814"/>
                  <a:gd name="connsiteY17-2148" fmla="*/ 429563 h 1424419"/>
                  <a:gd name="connsiteX18-2149" fmla="*/ 75248 w 1305814"/>
                  <a:gd name="connsiteY18-2150" fmla="*/ 303202 h 1424419"/>
                  <a:gd name="connsiteX19-2151" fmla="*/ 106293 w 1305814"/>
                  <a:gd name="connsiteY19-2152" fmla="*/ 282597 h 1424419"/>
                  <a:gd name="connsiteX20-2153" fmla="*/ 541533 w 1305814"/>
                  <a:gd name="connsiteY20-2154" fmla="*/ 38110 h 1424419"/>
                  <a:gd name="connsiteX21-2155" fmla="*/ 653528 w 1305814"/>
                  <a:gd name="connsiteY21-2156" fmla="*/ 0 h 1424419"/>
                  <a:gd name="connsiteX0-2157" fmla="*/ 653528 w 1305814"/>
                  <a:gd name="connsiteY0-2158" fmla="*/ 0 h 1424419"/>
                  <a:gd name="connsiteX1-2159" fmla="*/ 757287 w 1305814"/>
                  <a:gd name="connsiteY1-2160" fmla="*/ 32444 h 1424419"/>
                  <a:gd name="connsiteX2-2161" fmla="*/ 1206876 w 1305814"/>
                  <a:gd name="connsiteY2-2162" fmla="*/ 284945 h 1424419"/>
                  <a:gd name="connsiteX3-2163" fmla="*/ 1237706 w 1305814"/>
                  <a:gd name="connsiteY3-2164" fmla="*/ 306775 h 1424419"/>
                  <a:gd name="connsiteX4-2165" fmla="*/ 1304420 w 1305814"/>
                  <a:gd name="connsiteY4-2166" fmla="*/ 434263 h 1424419"/>
                  <a:gd name="connsiteX5-2167" fmla="*/ 1305806 w 1305814"/>
                  <a:gd name="connsiteY5-2168" fmla="*/ 519922 h 1424419"/>
                  <a:gd name="connsiteX6-2169" fmla="*/ 1301746 w 1305814"/>
                  <a:gd name="connsiteY6-2170" fmla="*/ 953747 h 1424419"/>
                  <a:gd name="connsiteX7-2171" fmla="*/ 1302599 w 1305814"/>
                  <a:gd name="connsiteY7-2172" fmla="*/ 1003650 h 1424419"/>
                  <a:gd name="connsiteX8-2173" fmla="*/ 1227376 w 1305814"/>
                  <a:gd name="connsiteY8-2174" fmla="*/ 1152027 h 1424419"/>
                  <a:gd name="connsiteX9-2175" fmla="*/ 1174235 w 1305814"/>
                  <a:gd name="connsiteY9-2176" fmla="*/ 1184756 h 1424419"/>
                  <a:gd name="connsiteX10-2177" fmla="*/ 792288 w 1305814"/>
                  <a:gd name="connsiteY10-2178" fmla="*/ 1385653 h 1424419"/>
                  <a:gd name="connsiteX11-2179" fmla="*/ 522686 w 1305814"/>
                  <a:gd name="connsiteY11-2180" fmla="*/ 1384922 h 1424419"/>
                  <a:gd name="connsiteX12-2181" fmla="*/ 94302 w 1305814"/>
                  <a:gd name="connsiteY12-2182" fmla="*/ 1158755 h 1424419"/>
                  <a:gd name="connsiteX13-2183" fmla="*/ 39429 w 1305814"/>
                  <a:gd name="connsiteY13-2184" fmla="*/ 1117635 h 1424419"/>
                  <a:gd name="connsiteX14-2185" fmla="*/ 667 w 1305814"/>
                  <a:gd name="connsiteY14-2186" fmla="*/ 999105 h 1424419"/>
                  <a:gd name="connsiteX15-2187" fmla="*/ 0 w 1305814"/>
                  <a:gd name="connsiteY15-2188" fmla="*/ 972364 h 1424419"/>
                  <a:gd name="connsiteX16-2189" fmla="*/ 2496 w 1305814"/>
                  <a:gd name="connsiteY16-2190" fmla="*/ 463106 h 1424419"/>
                  <a:gd name="connsiteX17-2191" fmla="*/ 2458 w 1305814"/>
                  <a:gd name="connsiteY17-2192" fmla="*/ 429563 h 1424419"/>
                  <a:gd name="connsiteX18-2193" fmla="*/ 75248 w 1305814"/>
                  <a:gd name="connsiteY18-2194" fmla="*/ 303202 h 1424419"/>
                  <a:gd name="connsiteX19-2195" fmla="*/ 106293 w 1305814"/>
                  <a:gd name="connsiteY19-2196" fmla="*/ 282597 h 1424419"/>
                  <a:gd name="connsiteX20-2197" fmla="*/ 541533 w 1305814"/>
                  <a:gd name="connsiteY20-2198" fmla="*/ 38110 h 1424419"/>
                  <a:gd name="connsiteX21-2199" fmla="*/ 653528 w 1305814"/>
                  <a:gd name="connsiteY21-2200" fmla="*/ 0 h 1424419"/>
                  <a:gd name="connsiteX0-2201" fmla="*/ 653528 w 1305814"/>
                  <a:gd name="connsiteY0-2202" fmla="*/ 0 h 1427408"/>
                  <a:gd name="connsiteX1-2203" fmla="*/ 757287 w 1305814"/>
                  <a:gd name="connsiteY1-2204" fmla="*/ 32444 h 1427408"/>
                  <a:gd name="connsiteX2-2205" fmla="*/ 1206876 w 1305814"/>
                  <a:gd name="connsiteY2-2206" fmla="*/ 284945 h 1427408"/>
                  <a:gd name="connsiteX3-2207" fmla="*/ 1237706 w 1305814"/>
                  <a:gd name="connsiteY3-2208" fmla="*/ 306775 h 1427408"/>
                  <a:gd name="connsiteX4-2209" fmla="*/ 1304420 w 1305814"/>
                  <a:gd name="connsiteY4-2210" fmla="*/ 434263 h 1427408"/>
                  <a:gd name="connsiteX5-2211" fmla="*/ 1305806 w 1305814"/>
                  <a:gd name="connsiteY5-2212" fmla="*/ 519922 h 1427408"/>
                  <a:gd name="connsiteX6-2213" fmla="*/ 1301746 w 1305814"/>
                  <a:gd name="connsiteY6-2214" fmla="*/ 953747 h 1427408"/>
                  <a:gd name="connsiteX7-2215" fmla="*/ 1302599 w 1305814"/>
                  <a:gd name="connsiteY7-2216" fmla="*/ 1003650 h 1427408"/>
                  <a:gd name="connsiteX8-2217" fmla="*/ 1227376 w 1305814"/>
                  <a:gd name="connsiteY8-2218" fmla="*/ 1152027 h 1427408"/>
                  <a:gd name="connsiteX9-2219" fmla="*/ 1174235 w 1305814"/>
                  <a:gd name="connsiteY9-2220" fmla="*/ 1184756 h 1427408"/>
                  <a:gd name="connsiteX10-2221" fmla="*/ 792288 w 1305814"/>
                  <a:gd name="connsiteY10-2222" fmla="*/ 1385653 h 1427408"/>
                  <a:gd name="connsiteX11-2223" fmla="*/ 517719 w 1305814"/>
                  <a:gd name="connsiteY11-2224" fmla="*/ 1389889 h 1427408"/>
                  <a:gd name="connsiteX12-2225" fmla="*/ 94302 w 1305814"/>
                  <a:gd name="connsiteY12-2226" fmla="*/ 1158755 h 1427408"/>
                  <a:gd name="connsiteX13-2227" fmla="*/ 39429 w 1305814"/>
                  <a:gd name="connsiteY13-2228" fmla="*/ 1117635 h 1427408"/>
                  <a:gd name="connsiteX14-2229" fmla="*/ 667 w 1305814"/>
                  <a:gd name="connsiteY14-2230" fmla="*/ 999105 h 1427408"/>
                  <a:gd name="connsiteX15-2231" fmla="*/ 0 w 1305814"/>
                  <a:gd name="connsiteY15-2232" fmla="*/ 972364 h 1427408"/>
                  <a:gd name="connsiteX16-2233" fmla="*/ 2496 w 1305814"/>
                  <a:gd name="connsiteY16-2234" fmla="*/ 463106 h 1427408"/>
                  <a:gd name="connsiteX17-2235" fmla="*/ 2458 w 1305814"/>
                  <a:gd name="connsiteY17-2236" fmla="*/ 429563 h 1427408"/>
                  <a:gd name="connsiteX18-2237" fmla="*/ 75248 w 1305814"/>
                  <a:gd name="connsiteY18-2238" fmla="*/ 303202 h 1427408"/>
                  <a:gd name="connsiteX19-2239" fmla="*/ 106293 w 1305814"/>
                  <a:gd name="connsiteY19-2240" fmla="*/ 282597 h 1427408"/>
                  <a:gd name="connsiteX20-2241" fmla="*/ 541533 w 1305814"/>
                  <a:gd name="connsiteY20-2242" fmla="*/ 38110 h 1427408"/>
                  <a:gd name="connsiteX21-2243" fmla="*/ 653528 w 1305814"/>
                  <a:gd name="connsiteY21-2244" fmla="*/ 0 h 1427408"/>
                  <a:gd name="connsiteX0-2245" fmla="*/ 653528 w 1305814"/>
                  <a:gd name="connsiteY0-2246" fmla="*/ 0 h 1427408"/>
                  <a:gd name="connsiteX1-2247" fmla="*/ 757287 w 1305814"/>
                  <a:gd name="connsiteY1-2248" fmla="*/ 32444 h 1427408"/>
                  <a:gd name="connsiteX2-2249" fmla="*/ 1206876 w 1305814"/>
                  <a:gd name="connsiteY2-2250" fmla="*/ 284945 h 1427408"/>
                  <a:gd name="connsiteX3-2251" fmla="*/ 1237706 w 1305814"/>
                  <a:gd name="connsiteY3-2252" fmla="*/ 306775 h 1427408"/>
                  <a:gd name="connsiteX4-2253" fmla="*/ 1304420 w 1305814"/>
                  <a:gd name="connsiteY4-2254" fmla="*/ 434263 h 1427408"/>
                  <a:gd name="connsiteX5-2255" fmla="*/ 1305806 w 1305814"/>
                  <a:gd name="connsiteY5-2256" fmla="*/ 519922 h 1427408"/>
                  <a:gd name="connsiteX6-2257" fmla="*/ 1301746 w 1305814"/>
                  <a:gd name="connsiteY6-2258" fmla="*/ 953747 h 1427408"/>
                  <a:gd name="connsiteX7-2259" fmla="*/ 1302599 w 1305814"/>
                  <a:gd name="connsiteY7-2260" fmla="*/ 1003650 h 1427408"/>
                  <a:gd name="connsiteX8-2261" fmla="*/ 1227376 w 1305814"/>
                  <a:gd name="connsiteY8-2262" fmla="*/ 1152027 h 1427408"/>
                  <a:gd name="connsiteX9-2263" fmla="*/ 1174235 w 1305814"/>
                  <a:gd name="connsiteY9-2264" fmla="*/ 1184756 h 1427408"/>
                  <a:gd name="connsiteX10-2265" fmla="*/ 792288 w 1305814"/>
                  <a:gd name="connsiteY10-2266" fmla="*/ 1385653 h 1427408"/>
                  <a:gd name="connsiteX11-2267" fmla="*/ 517719 w 1305814"/>
                  <a:gd name="connsiteY11-2268" fmla="*/ 1389889 h 1427408"/>
                  <a:gd name="connsiteX12-2269" fmla="*/ 94302 w 1305814"/>
                  <a:gd name="connsiteY12-2270" fmla="*/ 1158755 h 1427408"/>
                  <a:gd name="connsiteX13-2271" fmla="*/ 39429 w 1305814"/>
                  <a:gd name="connsiteY13-2272" fmla="*/ 1117635 h 1427408"/>
                  <a:gd name="connsiteX14-2273" fmla="*/ 667 w 1305814"/>
                  <a:gd name="connsiteY14-2274" fmla="*/ 999105 h 1427408"/>
                  <a:gd name="connsiteX15-2275" fmla="*/ 0 w 1305814"/>
                  <a:gd name="connsiteY15-2276" fmla="*/ 972364 h 1427408"/>
                  <a:gd name="connsiteX16-2277" fmla="*/ 2496 w 1305814"/>
                  <a:gd name="connsiteY16-2278" fmla="*/ 463106 h 1427408"/>
                  <a:gd name="connsiteX17-2279" fmla="*/ 2458 w 1305814"/>
                  <a:gd name="connsiteY17-2280" fmla="*/ 429563 h 1427408"/>
                  <a:gd name="connsiteX18-2281" fmla="*/ 75248 w 1305814"/>
                  <a:gd name="connsiteY18-2282" fmla="*/ 303202 h 1427408"/>
                  <a:gd name="connsiteX19-2283" fmla="*/ 106293 w 1305814"/>
                  <a:gd name="connsiteY19-2284" fmla="*/ 282597 h 1427408"/>
                  <a:gd name="connsiteX20-2285" fmla="*/ 541533 w 1305814"/>
                  <a:gd name="connsiteY20-2286" fmla="*/ 38110 h 1427408"/>
                  <a:gd name="connsiteX21-2287" fmla="*/ 653528 w 1305814"/>
                  <a:gd name="connsiteY21-2288" fmla="*/ 0 h 1427408"/>
                  <a:gd name="connsiteX0-2289" fmla="*/ 653528 w 1305814"/>
                  <a:gd name="connsiteY0-2290" fmla="*/ 0 h 1421591"/>
                  <a:gd name="connsiteX1-2291" fmla="*/ 757287 w 1305814"/>
                  <a:gd name="connsiteY1-2292" fmla="*/ 32444 h 1421591"/>
                  <a:gd name="connsiteX2-2293" fmla="*/ 1206876 w 1305814"/>
                  <a:gd name="connsiteY2-2294" fmla="*/ 284945 h 1421591"/>
                  <a:gd name="connsiteX3-2295" fmla="*/ 1237706 w 1305814"/>
                  <a:gd name="connsiteY3-2296" fmla="*/ 306775 h 1421591"/>
                  <a:gd name="connsiteX4-2297" fmla="*/ 1304420 w 1305814"/>
                  <a:gd name="connsiteY4-2298" fmla="*/ 434263 h 1421591"/>
                  <a:gd name="connsiteX5-2299" fmla="*/ 1305806 w 1305814"/>
                  <a:gd name="connsiteY5-2300" fmla="*/ 519922 h 1421591"/>
                  <a:gd name="connsiteX6-2301" fmla="*/ 1301746 w 1305814"/>
                  <a:gd name="connsiteY6-2302" fmla="*/ 953747 h 1421591"/>
                  <a:gd name="connsiteX7-2303" fmla="*/ 1302599 w 1305814"/>
                  <a:gd name="connsiteY7-2304" fmla="*/ 1003650 h 1421591"/>
                  <a:gd name="connsiteX8-2305" fmla="*/ 1227376 w 1305814"/>
                  <a:gd name="connsiteY8-2306" fmla="*/ 1152027 h 1421591"/>
                  <a:gd name="connsiteX9-2307" fmla="*/ 1174235 w 1305814"/>
                  <a:gd name="connsiteY9-2308" fmla="*/ 1184756 h 1421591"/>
                  <a:gd name="connsiteX10-2309" fmla="*/ 792288 w 1305814"/>
                  <a:gd name="connsiteY10-2310" fmla="*/ 1385653 h 1421591"/>
                  <a:gd name="connsiteX11-2311" fmla="*/ 502818 w 1305814"/>
                  <a:gd name="connsiteY11-2312" fmla="*/ 1379955 h 1421591"/>
                  <a:gd name="connsiteX12-2313" fmla="*/ 94302 w 1305814"/>
                  <a:gd name="connsiteY12-2314" fmla="*/ 1158755 h 1421591"/>
                  <a:gd name="connsiteX13-2315" fmla="*/ 39429 w 1305814"/>
                  <a:gd name="connsiteY13-2316" fmla="*/ 1117635 h 1421591"/>
                  <a:gd name="connsiteX14-2317" fmla="*/ 667 w 1305814"/>
                  <a:gd name="connsiteY14-2318" fmla="*/ 999105 h 1421591"/>
                  <a:gd name="connsiteX15-2319" fmla="*/ 0 w 1305814"/>
                  <a:gd name="connsiteY15-2320" fmla="*/ 972364 h 1421591"/>
                  <a:gd name="connsiteX16-2321" fmla="*/ 2496 w 1305814"/>
                  <a:gd name="connsiteY16-2322" fmla="*/ 463106 h 1421591"/>
                  <a:gd name="connsiteX17-2323" fmla="*/ 2458 w 1305814"/>
                  <a:gd name="connsiteY17-2324" fmla="*/ 429563 h 1421591"/>
                  <a:gd name="connsiteX18-2325" fmla="*/ 75248 w 1305814"/>
                  <a:gd name="connsiteY18-2326" fmla="*/ 303202 h 1421591"/>
                  <a:gd name="connsiteX19-2327" fmla="*/ 106293 w 1305814"/>
                  <a:gd name="connsiteY19-2328" fmla="*/ 282597 h 1421591"/>
                  <a:gd name="connsiteX20-2329" fmla="*/ 541533 w 1305814"/>
                  <a:gd name="connsiteY20-2330" fmla="*/ 38110 h 1421591"/>
                  <a:gd name="connsiteX21-2331" fmla="*/ 653528 w 1305814"/>
                  <a:gd name="connsiteY21-2332" fmla="*/ 0 h 1421591"/>
                  <a:gd name="connsiteX0-2333" fmla="*/ 653528 w 1305814"/>
                  <a:gd name="connsiteY0-2334" fmla="*/ 0 h 1423589"/>
                  <a:gd name="connsiteX1-2335" fmla="*/ 757287 w 1305814"/>
                  <a:gd name="connsiteY1-2336" fmla="*/ 32444 h 1423589"/>
                  <a:gd name="connsiteX2-2337" fmla="*/ 1206876 w 1305814"/>
                  <a:gd name="connsiteY2-2338" fmla="*/ 284945 h 1423589"/>
                  <a:gd name="connsiteX3-2339" fmla="*/ 1237706 w 1305814"/>
                  <a:gd name="connsiteY3-2340" fmla="*/ 306775 h 1423589"/>
                  <a:gd name="connsiteX4-2341" fmla="*/ 1304420 w 1305814"/>
                  <a:gd name="connsiteY4-2342" fmla="*/ 434263 h 1423589"/>
                  <a:gd name="connsiteX5-2343" fmla="*/ 1305806 w 1305814"/>
                  <a:gd name="connsiteY5-2344" fmla="*/ 519922 h 1423589"/>
                  <a:gd name="connsiteX6-2345" fmla="*/ 1301746 w 1305814"/>
                  <a:gd name="connsiteY6-2346" fmla="*/ 953747 h 1423589"/>
                  <a:gd name="connsiteX7-2347" fmla="*/ 1302599 w 1305814"/>
                  <a:gd name="connsiteY7-2348" fmla="*/ 1003650 h 1423589"/>
                  <a:gd name="connsiteX8-2349" fmla="*/ 1227376 w 1305814"/>
                  <a:gd name="connsiteY8-2350" fmla="*/ 1152027 h 1423589"/>
                  <a:gd name="connsiteX9-2351" fmla="*/ 1174235 w 1305814"/>
                  <a:gd name="connsiteY9-2352" fmla="*/ 1184756 h 1423589"/>
                  <a:gd name="connsiteX10-2353" fmla="*/ 792288 w 1305814"/>
                  <a:gd name="connsiteY10-2354" fmla="*/ 1385653 h 1423589"/>
                  <a:gd name="connsiteX11-2355" fmla="*/ 502818 w 1305814"/>
                  <a:gd name="connsiteY11-2356" fmla="*/ 1379955 h 1423589"/>
                  <a:gd name="connsiteX12-2357" fmla="*/ 94302 w 1305814"/>
                  <a:gd name="connsiteY12-2358" fmla="*/ 1158755 h 1423589"/>
                  <a:gd name="connsiteX13-2359" fmla="*/ 39429 w 1305814"/>
                  <a:gd name="connsiteY13-2360" fmla="*/ 1117635 h 1423589"/>
                  <a:gd name="connsiteX14-2361" fmla="*/ 667 w 1305814"/>
                  <a:gd name="connsiteY14-2362" fmla="*/ 999105 h 1423589"/>
                  <a:gd name="connsiteX15-2363" fmla="*/ 0 w 1305814"/>
                  <a:gd name="connsiteY15-2364" fmla="*/ 972364 h 1423589"/>
                  <a:gd name="connsiteX16-2365" fmla="*/ 2496 w 1305814"/>
                  <a:gd name="connsiteY16-2366" fmla="*/ 463106 h 1423589"/>
                  <a:gd name="connsiteX17-2367" fmla="*/ 2458 w 1305814"/>
                  <a:gd name="connsiteY17-2368" fmla="*/ 429563 h 1423589"/>
                  <a:gd name="connsiteX18-2369" fmla="*/ 75248 w 1305814"/>
                  <a:gd name="connsiteY18-2370" fmla="*/ 303202 h 1423589"/>
                  <a:gd name="connsiteX19-2371" fmla="*/ 106293 w 1305814"/>
                  <a:gd name="connsiteY19-2372" fmla="*/ 282597 h 1423589"/>
                  <a:gd name="connsiteX20-2373" fmla="*/ 541533 w 1305814"/>
                  <a:gd name="connsiteY20-2374" fmla="*/ 38110 h 1423589"/>
                  <a:gd name="connsiteX21-2375" fmla="*/ 653528 w 1305814"/>
                  <a:gd name="connsiteY21-2376" fmla="*/ 0 h 142358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  <a:cxn ang="0">
                    <a:pos x="connsiteX9-19" y="connsiteY9-20"/>
                  </a:cxn>
                  <a:cxn ang="0">
                    <a:pos x="connsiteX10-21" y="connsiteY10-22"/>
                  </a:cxn>
                  <a:cxn ang="0">
                    <a:pos x="connsiteX11-23" y="connsiteY11-24"/>
                  </a:cxn>
                  <a:cxn ang="0">
                    <a:pos x="connsiteX12-25" y="connsiteY12-26"/>
                  </a:cxn>
                  <a:cxn ang="0">
                    <a:pos x="connsiteX13-27" y="connsiteY13-28"/>
                  </a:cxn>
                  <a:cxn ang="0">
                    <a:pos x="connsiteX14-29" y="connsiteY14-30"/>
                  </a:cxn>
                  <a:cxn ang="0">
                    <a:pos x="connsiteX15-31" y="connsiteY15-32"/>
                  </a:cxn>
                  <a:cxn ang="0">
                    <a:pos x="connsiteX16-33" y="connsiteY16-34"/>
                  </a:cxn>
                  <a:cxn ang="0">
                    <a:pos x="connsiteX17-35" y="connsiteY17-36"/>
                  </a:cxn>
                  <a:cxn ang="0">
                    <a:pos x="connsiteX18-37" y="connsiteY18-38"/>
                  </a:cxn>
                  <a:cxn ang="0">
                    <a:pos x="connsiteX19-39" y="connsiteY19-40"/>
                  </a:cxn>
                  <a:cxn ang="0">
                    <a:pos x="connsiteX20-41" y="connsiteY20-42"/>
                  </a:cxn>
                  <a:cxn ang="0">
                    <a:pos x="connsiteX21-43" y="connsiteY21-44"/>
                  </a:cxn>
                </a:cxnLst>
                <a:rect l="l" t="t" r="r" b="b"/>
                <a:pathLst>
                  <a:path w="1305814" h="1423589">
                    <a:moveTo>
                      <a:pt x="653528" y="0"/>
                    </a:moveTo>
                    <a:cubicBezTo>
                      <a:pt x="684553" y="-1"/>
                      <a:pt x="736057" y="24011"/>
                      <a:pt x="757287" y="32444"/>
                    </a:cubicBezTo>
                    <a:lnTo>
                      <a:pt x="1206876" y="284945"/>
                    </a:lnTo>
                    <a:cubicBezTo>
                      <a:pt x="1213399" y="291230"/>
                      <a:pt x="1233090" y="301119"/>
                      <a:pt x="1237706" y="306775"/>
                    </a:cubicBezTo>
                    <a:cubicBezTo>
                      <a:pt x="1285405" y="341141"/>
                      <a:pt x="1301367" y="360355"/>
                      <a:pt x="1304420" y="434263"/>
                    </a:cubicBezTo>
                    <a:cubicBezTo>
                      <a:pt x="1306256" y="435452"/>
                      <a:pt x="1303756" y="518852"/>
                      <a:pt x="1305806" y="519922"/>
                    </a:cubicBezTo>
                    <a:cubicBezTo>
                      <a:pt x="1306028" y="563787"/>
                      <a:pt x="1301771" y="907207"/>
                      <a:pt x="1301746" y="953747"/>
                    </a:cubicBezTo>
                    <a:cubicBezTo>
                      <a:pt x="1301579" y="970833"/>
                      <a:pt x="1302766" y="986564"/>
                      <a:pt x="1302599" y="1003650"/>
                    </a:cubicBezTo>
                    <a:cubicBezTo>
                      <a:pt x="1298075" y="1097264"/>
                      <a:pt x="1299308" y="1117497"/>
                      <a:pt x="1227376" y="1152027"/>
                    </a:cubicBezTo>
                    <a:cubicBezTo>
                      <a:pt x="1229069" y="1151612"/>
                      <a:pt x="1262992" y="1133636"/>
                      <a:pt x="1174235" y="1184756"/>
                    </a:cubicBezTo>
                    <a:cubicBezTo>
                      <a:pt x="1102911" y="1225835"/>
                      <a:pt x="986013" y="1283805"/>
                      <a:pt x="792288" y="1385653"/>
                    </a:cubicBezTo>
                    <a:cubicBezTo>
                      <a:pt x="702978" y="1424034"/>
                      <a:pt x="634560" y="1449454"/>
                      <a:pt x="502818" y="1379955"/>
                    </a:cubicBezTo>
                    <a:cubicBezTo>
                      <a:pt x="358670" y="1301859"/>
                      <a:pt x="241278" y="1242506"/>
                      <a:pt x="94302" y="1158755"/>
                    </a:cubicBezTo>
                    <a:cubicBezTo>
                      <a:pt x="64301" y="1138833"/>
                      <a:pt x="61069" y="1137739"/>
                      <a:pt x="39429" y="1117635"/>
                    </a:cubicBezTo>
                    <a:cubicBezTo>
                      <a:pt x="9399" y="1091481"/>
                      <a:pt x="81" y="1056313"/>
                      <a:pt x="667" y="999105"/>
                    </a:cubicBezTo>
                    <a:cubicBezTo>
                      <a:pt x="445" y="990191"/>
                      <a:pt x="222" y="981278"/>
                      <a:pt x="0" y="972364"/>
                    </a:cubicBezTo>
                    <a:lnTo>
                      <a:pt x="2496" y="463106"/>
                    </a:lnTo>
                    <a:cubicBezTo>
                      <a:pt x="2483" y="451925"/>
                      <a:pt x="2471" y="440744"/>
                      <a:pt x="2458" y="429563"/>
                    </a:cubicBezTo>
                    <a:cubicBezTo>
                      <a:pt x="2770" y="365277"/>
                      <a:pt x="14732" y="348090"/>
                      <a:pt x="75248" y="303202"/>
                    </a:cubicBezTo>
                    <a:lnTo>
                      <a:pt x="106293" y="282597"/>
                    </a:lnTo>
                    <a:lnTo>
                      <a:pt x="541533" y="38110"/>
                    </a:lnTo>
                    <a:cubicBezTo>
                      <a:pt x="582751" y="12487"/>
                      <a:pt x="613897" y="0"/>
                      <a:pt x="653528" y="0"/>
                    </a:cubicBezTo>
                    <a:close/>
                  </a:path>
                </a:pathLst>
              </a:custGeom>
              <a:solidFill>
                <a:srgbClr val="1D50A2"/>
              </a:solidFill>
              <a:ln w="15875">
                <a:solidFill>
                  <a:srgbClr val="E7E7E7"/>
                </a:solidFill>
              </a:ln>
              <a:effectLst>
                <a:outerShdw blurRad="444500" dist="254000" dir="8100000" algn="tr" rotWithShape="0">
                  <a:prstClr val="black">
                    <a:alpha val="5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sz="2400">
                  <a:solidFill>
                    <a:schemeClr val="tx1"/>
                  </a:solidFill>
                </a:endParaRPr>
              </a:p>
            </p:txBody>
          </p:sp>
          <p:sp>
            <p:nvSpPr>
              <p:cNvPr id="54" name="KSO_Shape"/>
              <p:cNvSpPr>
                <a:spLocks noChangeAspect="1"/>
              </p:cNvSpPr>
              <p:nvPr/>
            </p:nvSpPr>
            <p:spPr bwMode="auto">
              <a:xfrm>
                <a:off x="4627494" y="3052410"/>
                <a:ext cx="377280" cy="432000"/>
              </a:xfrm>
              <a:custGeom>
                <a:avLst/>
                <a:gdLst>
                  <a:gd name="T0" fmla="*/ 999865 w 1909763"/>
                  <a:gd name="T1" fmla="*/ 1903618 h 2187575"/>
                  <a:gd name="T2" fmla="*/ 897202 w 1909763"/>
                  <a:gd name="T3" fmla="*/ 1854541 h 2187575"/>
                  <a:gd name="T4" fmla="*/ 716440 w 1909763"/>
                  <a:gd name="T5" fmla="*/ 1869057 h 2187575"/>
                  <a:gd name="T6" fmla="*/ 589485 w 1909763"/>
                  <a:gd name="T7" fmla="*/ 1888411 h 2187575"/>
                  <a:gd name="T8" fmla="*/ 1505697 w 1909763"/>
                  <a:gd name="T9" fmla="*/ 1655471 h 2187575"/>
                  <a:gd name="T10" fmla="*/ 1402952 w 1909763"/>
                  <a:gd name="T11" fmla="*/ 1639573 h 2187575"/>
                  <a:gd name="T12" fmla="*/ 1242644 w 1909763"/>
                  <a:gd name="T13" fmla="*/ 1639918 h 2187575"/>
                  <a:gd name="T14" fmla="*/ 1139210 w 1909763"/>
                  <a:gd name="T15" fmla="*/ 1657199 h 2187575"/>
                  <a:gd name="T16" fmla="*/ 515499 w 1909763"/>
                  <a:gd name="T17" fmla="*/ 1651324 h 2187575"/>
                  <a:gd name="T18" fmla="*/ 413726 w 1909763"/>
                  <a:gd name="T19" fmla="*/ 1637845 h 2187575"/>
                  <a:gd name="T20" fmla="*/ 266853 w 1909763"/>
                  <a:gd name="T21" fmla="*/ 1638881 h 2187575"/>
                  <a:gd name="T22" fmla="*/ 152508 w 1909763"/>
                  <a:gd name="T23" fmla="*/ 1660655 h 2187575"/>
                  <a:gd name="T24" fmla="*/ 1601723 w 1909763"/>
                  <a:gd name="T25" fmla="*/ 1180293 h 2187575"/>
                  <a:gd name="T26" fmla="*/ 1561097 w 1909763"/>
                  <a:gd name="T27" fmla="*/ 1156565 h 2187575"/>
                  <a:gd name="T28" fmla="*/ 1556930 w 1909763"/>
                  <a:gd name="T29" fmla="*/ 1130430 h 2187575"/>
                  <a:gd name="T30" fmla="*/ 100471 w 1909763"/>
                  <a:gd name="T31" fmla="*/ 1163993 h 2187575"/>
                  <a:gd name="T32" fmla="*/ 65322 w 1909763"/>
                  <a:gd name="T33" fmla="*/ 1187495 h 2187575"/>
                  <a:gd name="T34" fmla="*/ 828565 w 1909763"/>
                  <a:gd name="T35" fmla="*/ 832666 h 2187575"/>
                  <a:gd name="T36" fmla="*/ 1118067 w 1909763"/>
                  <a:gd name="T37" fmla="*/ 718585 h 2187575"/>
                  <a:gd name="T38" fmla="*/ 353456 w 1909763"/>
                  <a:gd name="T39" fmla="*/ 650399 h 2187575"/>
                  <a:gd name="T40" fmla="*/ 486477 w 1909763"/>
                  <a:gd name="T41" fmla="*/ 1070518 h 2187575"/>
                  <a:gd name="T42" fmla="*/ 276062 w 1909763"/>
                  <a:gd name="T43" fmla="*/ 1558701 h 2187575"/>
                  <a:gd name="T44" fmla="*/ 98470 w 1909763"/>
                  <a:gd name="T45" fmla="*/ 718807 h 2187575"/>
                  <a:gd name="T46" fmla="*/ 2764 w 1909763"/>
                  <a:gd name="T47" fmla="*/ 772703 h 2187575"/>
                  <a:gd name="T48" fmla="*/ 132330 w 1909763"/>
                  <a:gd name="T49" fmla="*/ 556079 h 2187575"/>
                  <a:gd name="T50" fmla="*/ 1655748 w 1909763"/>
                  <a:gd name="T51" fmla="*/ 621781 h 2187575"/>
                  <a:gd name="T52" fmla="*/ 1559979 w 1909763"/>
                  <a:gd name="T53" fmla="*/ 858258 h 2187575"/>
                  <a:gd name="T54" fmla="*/ 1490485 w 1909763"/>
                  <a:gd name="T55" fmla="*/ 1169066 h 2187575"/>
                  <a:gd name="T56" fmla="*/ 1148548 w 1909763"/>
                  <a:gd name="T57" fmla="*/ 1134839 h 2187575"/>
                  <a:gd name="T58" fmla="*/ 1191420 w 1909763"/>
                  <a:gd name="T59" fmla="*/ 1036999 h 2187575"/>
                  <a:gd name="T60" fmla="*/ 1418917 w 1909763"/>
                  <a:gd name="T61" fmla="*/ 554711 h 2187575"/>
                  <a:gd name="T62" fmla="*/ 1218026 w 1909763"/>
                  <a:gd name="T63" fmla="*/ 566823 h 2187575"/>
                  <a:gd name="T64" fmla="*/ 1169257 w 1909763"/>
                  <a:gd name="T65" fmla="*/ 950549 h 2187575"/>
                  <a:gd name="T66" fmla="*/ 597517 w 1909763"/>
                  <a:gd name="T67" fmla="*/ 1259949 h 2187575"/>
                  <a:gd name="T68" fmla="*/ 420081 w 1909763"/>
                  <a:gd name="T69" fmla="*/ 800862 h 2187575"/>
                  <a:gd name="T70" fmla="*/ 491332 w 1909763"/>
                  <a:gd name="T71" fmla="*/ 531563 h 2187575"/>
                  <a:gd name="T72" fmla="*/ 961037 w 1909763"/>
                  <a:gd name="T73" fmla="*/ 481436 h 2187575"/>
                  <a:gd name="T74" fmla="*/ 1469371 w 1909763"/>
                  <a:gd name="T75" fmla="*/ 222977 h 2187575"/>
                  <a:gd name="T76" fmla="*/ 1423281 w 1909763"/>
                  <a:gd name="T77" fmla="*/ 272444 h 2187575"/>
                  <a:gd name="T78" fmla="*/ 1479766 w 1909763"/>
                  <a:gd name="T79" fmla="*/ 356849 h 2187575"/>
                  <a:gd name="T80" fmla="*/ 1434717 w 1909763"/>
                  <a:gd name="T81" fmla="*/ 465469 h 2187575"/>
                  <a:gd name="T82" fmla="*/ 1309964 w 1909763"/>
                  <a:gd name="T83" fmla="*/ 535000 h 2187575"/>
                  <a:gd name="T84" fmla="*/ 1191103 w 1909763"/>
                  <a:gd name="T85" fmla="*/ 407700 h 2187575"/>
                  <a:gd name="T86" fmla="*/ 1193529 w 1909763"/>
                  <a:gd name="T87" fmla="*/ 286973 h 2187575"/>
                  <a:gd name="T88" fmla="*/ 1244470 w 1909763"/>
                  <a:gd name="T89" fmla="*/ 179737 h 2187575"/>
                  <a:gd name="T90" fmla="*/ 482666 w 1909763"/>
                  <a:gd name="T91" fmla="*/ 214675 h 2187575"/>
                  <a:gd name="T92" fmla="*/ 418161 w 1909763"/>
                  <a:gd name="T93" fmla="*/ 267255 h 2187575"/>
                  <a:gd name="T94" fmla="*/ 487495 w 1909763"/>
                  <a:gd name="T95" fmla="*/ 337824 h 2187575"/>
                  <a:gd name="T96" fmla="*/ 450241 w 1909763"/>
                  <a:gd name="T97" fmla="*/ 452324 h 2187575"/>
                  <a:gd name="T98" fmla="*/ 327785 w 1909763"/>
                  <a:gd name="T99" fmla="*/ 537767 h 2187575"/>
                  <a:gd name="T100" fmla="*/ 203260 w 1909763"/>
                  <a:gd name="T101" fmla="*/ 405970 h 2187575"/>
                  <a:gd name="T102" fmla="*/ 202570 w 1909763"/>
                  <a:gd name="T103" fmla="*/ 292162 h 2187575"/>
                  <a:gd name="T104" fmla="*/ 240514 w 1909763"/>
                  <a:gd name="T105" fmla="*/ 186656 h 2187575"/>
                  <a:gd name="T106" fmla="*/ 1009915 w 1909763"/>
                  <a:gd name="T107" fmla="*/ 63292 h 2187575"/>
                  <a:gd name="T108" fmla="*/ 870018 w 1909763"/>
                  <a:gd name="T109" fmla="*/ 109983 h 2187575"/>
                  <a:gd name="T110" fmla="*/ 1004044 w 1909763"/>
                  <a:gd name="T111" fmla="*/ 190567 h 2187575"/>
                  <a:gd name="T112" fmla="*/ 999207 w 1909763"/>
                  <a:gd name="T113" fmla="*/ 308159 h 2187575"/>
                  <a:gd name="T114" fmla="*/ 882453 w 1909763"/>
                  <a:gd name="T115" fmla="*/ 468983 h 2187575"/>
                  <a:gd name="T116" fmla="*/ 722521 w 1909763"/>
                  <a:gd name="T117" fmla="*/ 411225 h 2187575"/>
                  <a:gd name="T118" fmla="*/ 644800 w 1909763"/>
                  <a:gd name="T119" fmla="*/ 298129 h 2187575"/>
                  <a:gd name="T120" fmla="*/ 661381 w 1909763"/>
                  <a:gd name="T121" fmla="*/ 118629 h 2187575"/>
                  <a:gd name="T122" fmla="*/ 758100 w 1909763"/>
                  <a:gd name="T123" fmla="*/ 14526 h 2187575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0" t="0" r="r" b="b"/>
                <a:pathLst>
                  <a:path w="1909763" h="2187575">
                    <a:moveTo>
                      <a:pt x="1028700" y="2105025"/>
                    </a:moveTo>
                    <a:lnTo>
                      <a:pt x="1141354" y="2105025"/>
                    </a:lnTo>
                    <a:lnTo>
                      <a:pt x="1146547" y="2108200"/>
                    </a:lnTo>
                    <a:lnTo>
                      <a:pt x="1159730" y="2117328"/>
                    </a:lnTo>
                    <a:lnTo>
                      <a:pt x="1167720" y="2122488"/>
                    </a:lnTo>
                    <a:lnTo>
                      <a:pt x="1176508" y="2129235"/>
                    </a:lnTo>
                    <a:lnTo>
                      <a:pt x="1185297" y="2136378"/>
                    </a:lnTo>
                    <a:lnTo>
                      <a:pt x="1193287" y="2143522"/>
                    </a:lnTo>
                    <a:lnTo>
                      <a:pt x="1200477" y="2151063"/>
                    </a:lnTo>
                    <a:lnTo>
                      <a:pt x="1203673" y="2154635"/>
                    </a:lnTo>
                    <a:lnTo>
                      <a:pt x="1206070" y="2158603"/>
                    </a:lnTo>
                    <a:lnTo>
                      <a:pt x="1208067" y="2161778"/>
                    </a:lnTo>
                    <a:lnTo>
                      <a:pt x="1209665" y="2165350"/>
                    </a:lnTo>
                    <a:lnTo>
                      <a:pt x="1210864" y="2168525"/>
                    </a:lnTo>
                    <a:lnTo>
                      <a:pt x="1211263" y="2171700"/>
                    </a:lnTo>
                    <a:lnTo>
                      <a:pt x="1210864" y="2174478"/>
                    </a:lnTo>
                    <a:lnTo>
                      <a:pt x="1209266" y="2176860"/>
                    </a:lnTo>
                    <a:lnTo>
                      <a:pt x="1207268" y="2179638"/>
                    </a:lnTo>
                    <a:lnTo>
                      <a:pt x="1204472" y="2181622"/>
                    </a:lnTo>
                    <a:lnTo>
                      <a:pt x="1200078" y="2183210"/>
                    </a:lnTo>
                    <a:lnTo>
                      <a:pt x="1195284" y="2185194"/>
                    </a:lnTo>
                    <a:lnTo>
                      <a:pt x="1188892" y="2186385"/>
                    </a:lnTo>
                    <a:lnTo>
                      <a:pt x="1181702" y="2187178"/>
                    </a:lnTo>
                    <a:lnTo>
                      <a:pt x="1172913" y="2187575"/>
                    </a:lnTo>
                    <a:lnTo>
                      <a:pt x="1164124" y="2187575"/>
                    </a:lnTo>
                    <a:lnTo>
                      <a:pt x="1156135" y="2186781"/>
                    </a:lnTo>
                    <a:lnTo>
                      <a:pt x="1147746" y="2185988"/>
                    </a:lnTo>
                    <a:lnTo>
                      <a:pt x="1140555" y="2184797"/>
                    </a:lnTo>
                    <a:lnTo>
                      <a:pt x="1133364" y="2182813"/>
                    </a:lnTo>
                    <a:lnTo>
                      <a:pt x="1126174" y="2180828"/>
                    </a:lnTo>
                    <a:lnTo>
                      <a:pt x="1119782" y="2178447"/>
                    </a:lnTo>
                    <a:lnTo>
                      <a:pt x="1113390" y="2175272"/>
                    </a:lnTo>
                    <a:lnTo>
                      <a:pt x="1106999" y="2172494"/>
                    </a:lnTo>
                    <a:lnTo>
                      <a:pt x="1101006" y="2169319"/>
                    </a:lnTo>
                    <a:lnTo>
                      <a:pt x="1095414" y="2166144"/>
                    </a:lnTo>
                    <a:lnTo>
                      <a:pt x="1084228" y="2159000"/>
                    </a:lnTo>
                    <a:lnTo>
                      <a:pt x="1073043" y="2151063"/>
                    </a:lnTo>
                    <a:lnTo>
                      <a:pt x="1068648" y="2147888"/>
                    </a:lnTo>
                    <a:lnTo>
                      <a:pt x="1065053" y="2146697"/>
                    </a:lnTo>
                    <a:lnTo>
                      <a:pt x="1064254" y="2146300"/>
                    </a:lnTo>
                    <a:lnTo>
                      <a:pt x="1063056" y="2146300"/>
                    </a:lnTo>
                    <a:lnTo>
                      <a:pt x="1062656" y="2146697"/>
                    </a:lnTo>
                    <a:lnTo>
                      <a:pt x="1061857" y="2147491"/>
                    </a:lnTo>
                    <a:lnTo>
                      <a:pt x="1061458" y="2148681"/>
                    </a:lnTo>
                    <a:lnTo>
                      <a:pt x="1060659" y="2149872"/>
                    </a:lnTo>
                    <a:lnTo>
                      <a:pt x="1059460" y="2151460"/>
                    </a:lnTo>
                    <a:lnTo>
                      <a:pt x="1059061" y="2151856"/>
                    </a:lnTo>
                    <a:lnTo>
                      <a:pt x="1058262" y="2151856"/>
                    </a:lnTo>
                    <a:lnTo>
                      <a:pt x="1045079" y="2151460"/>
                    </a:lnTo>
                    <a:lnTo>
                      <a:pt x="1038288" y="2150269"/>
                    </a:lnTo>
                    <a:lnTo>
                      <a:pt x="1035491" y="2149872"/>
                    </a:lnTo>
                    <a:lnTo>
                      <a:pt x="1033894" y="2149078"/>
                    </a:lnTo>
                    <a:lnTo>
                      <a:pt x="1031097" y="2138760"/>
                    </a:lnTo>
                    <a:lnTo>
                      <a:pt x="1029899" y="2129631"/>
                    </a:lnTo>
                    <a:lnTo>
                      <a:pt x="1029100" y="2122488"/>
                    </a:lnTo>
                    <a:lnTo>
                      <a:pt x="1029100" y="2117328"/>
                    </a:lnTo>
                    <a:lnTo>
                      <a:pt x="1029499" y="2112963"/>
                    </a:lnTo>
                    <a:lnTo>
                      <a:pt x="1029499" y="2110581"/>
                    </a:lnTo>
                    <a:lnTo>
                      <a:pt x="1030298" y="2108200"/>
                    </a:lnTo>
                    <a:lnTo>
                      <a:pt x="1028700" y="2105025"/>
                    </a:lnTo>
                    <a:close/>
                    <a:moveTo>
                      <a:pt x="744784" y="2105025"/>
                    </a:moveTo>
                    <a:lnTo>
                      <a:pt x="857250" y="2105025"/>
                    </a:lnTo>
                    <a:lnTo>
                      <a:pt x="855270" y="2108200"/>
                    </a:lnTo>
                    <a:lnTo>
                      <a:pt x="855666" y="2110581"/>
                    </a:lnTo>
                    <a:lnTo>
                      <a:pt x="856062" y="2112963"/>
                    </a:lnTo>
                    <a:lnTo>
                      <a:pt x="856062" y="2117328"/>
                    </a:lnTo>
                    <a:lnTo>
                      <a:pt x="856062" y="2122488"/>
                    </a:lnTo>
                    <a:lnTo>
                      <a:pt x="855270" y="2129631"/>
                    </a:lnTo>
                    <a:lnTo>
                      <a:pt x="854082" y="2138760"/>
                    </a:lnTo>
                    <a:lnTo>
                      <a:pt x="852102" y="2149078"/>
                    </a:lnTo>
                    <a:lnTo>
                      <a:pt x="849726" y="2149872"/>
                    </a:lnTo>
                    <a:lnTo>
                      <a:pt x="847350" y="2150269"/>
                    </a:lnTo>
                    <a:lnTo>
                      <a:pt x="840222" y="2151460"/>
                    </a:lnTo>
                    <a:lnTo>
                      <a:pt x="827550" y="2151856"/>
                    </a:lnTo>
                    <a:lnTo>
                      <a:pt x="826758" y="2151856"/>
                    </a:lnTo>
                    <a:lnTo>
                      <a:pt x="826362" y="2151460"/>
                    </a:lnTo>
                    <a:lnTo>
                      <a:pt x="825174" y="2149872"/>
                    </a:lnTo>
                    <a:lnTo>
                      <a:pt x="824778" y="2148681"/>
                    </a:lnTo>
                    <a:lnTo>
                      <a:pt x="823986" y="2147491"/>
                    </a:lnTo>
                    <a:lnTo>
                      <a:pt x="823590" y="2146697"/>
                    </a:lnTo>
                    <a:lnTo>
                      <a:pt x="822402" y="2146300"/>
                    </a:lnTo>
                    <a:lnTo>
                      <a:pt x="821610" y="2146300"/>
                    </a:lnTo>
                    <a:lnTo>
                      <a:pt x="820422" y="2146697"/>
                    </a:lnTo>
                    <a:lnTo>
                      <a:pt x="817254" y="2147888"/>
                    </a:lnTo>
                    <a:lnTo>
                      <a:pt x="812502" y="2151063"/>
                    </a:lnTo>
                    <a:lnTo>
                      <a:pt x="801809" y="2159000"/>
                    </a:lnTo>
                    <a:lnTo>
                      <a:pt x="790721" y="2166144"/>
                    </a:lnTo>
                    <a:lnTo>
                      <a:pt x="784781" y="2169319"/>
                    </a:lnTo>
                    <a:lnTo>
                      <a:pt x="778841" y="2172494"/>
                    </a:lnTo>
                    <a:lnTo>
                      <a:pt x="772901" y="2175272"/>
                    </a:lnTo>
                    <a:lnTo>
                      <a:pt x="766565" y="2178447"/>
                    </a:lnTo>
                    <a:lnTo>
                      <a:pt x="759833" y="2180828"/>
                    </a:lnTo>
                    <a:lnTo>
                      <a:pt x="753100" y="2182813"/>
                    </a:lnTo>
                    <a:lnTo>
                      <a:pt x="745972" y="2184797"/>
                    </a:lnTo>
                    <a:lnTo>
                      <a:pt x="738448" y="2185988"/>
                    </a:lnTo>
                    <a:lnTo>
                      <a:pt x="730924" y="2186781"/>
                    </a:lnTo>
                    <a:lnTo>
                      <a:pt x="722608" y="2187575"/>
                    </a:lnTo>
                    <a:lnTo>
                      <a:pt x="713896" y="2187575"/>
                    </a:lnTo>
                    <a:lnTo>
                      <a:pt x="704788" y="2187178"/>
                    </a:lnTo>
                    <a:lnTo>
                      <a:pt x="697659" y="2186385"/>
                    </a:lnTo>
                    <a:lnTo>
                      <a:pt x="691719" y="2185194"/>
                    </a:lnTo>
                    <a:lnTo>
                      <a:pt x="686571" y="2183210"/>
                    </a:lnTo>
                    <a:lnTo>
                      <a:pt x="683007" y="2181622"/>
                    </a:lnTo>
                    <a:lnTo>
                      <a:pt x="679839" y="2179638"/>
                    </a:lnTo>
                    <a:lnTo>
                      <a:pt x="677859" y="2176860"/>
                    </a:lnTo>
                    <a:lnTo>
                      <a:pt x="676671" y="2174478"/>
                    </a:lnTo>
                    <a:lnTo>
                      <a:pt x="676275" y="2171700"/>
                    </a:lnTo>
                    <a:lnTo>
                      <a:pt x="676671" y="2168525"/>
                    </a:lnTo>
                    <a:lnTo>
                      <a:pt x="677463" y="2165350"/>
                    </a:lnTo>
                    <a:lnTo>
                      <a:pt x="679047" y="2161778"/>
                    </a:lnTo>
                    <a:lnTo>
                      <a:pt x="681423" y="2158603"/>
                    </a:lnTo>
                    <a:lnTo>
                      <a:pt x="683799" y="2154635"/>
                    </a:lnTo>
                    <a:lnTo>
                      <a:pt x="686571" y="2151063"/>
                    </a:lnTo>
                    <a:lnTo>
                      <a:pt x="693699" y="2143522"/>
                    </a:lnTo>
                    <a:lnTo>
                      <a:pt x="702016" y="2136378"/>
                    </a:lnTo>
                    <a:lnTo>
                      <a:pt x="710332" y="2129235"/>
                    </a:lnTo>
                    <a:lnTo>
                      <a:pt x="718648" y="2122488"/>
                    </a:lnTo>
                    <a:lnTo>
                      <a:pt x="726964" y="2117328"/>
                    </a:lnTo>
                    <a:lnTo>
                      <a:pt x="739636" y="2108200"/>
                    </a:lnTo>
                    <a:lnTo>
                      <a:pt x="744784" y="2105025"/>
                    </a:lnTo>
                    <a:close/>
                    <a:moveTo>
                      <a:pt x="1585912" y="1846263"/>
                    </a:moveTo>
                    <a:lnTo>
                      <a:pt x="1674566" y="1846263"/>
                    </a:lnTo>
                    <a:lnTo>
                      <a:pt x="1678524" y="1848644"/>
                    </a:lnTo>
                    <a:lnTo>
                      <a:pt x="1688418" y="1855391"/>
                    </a:lnTo>
                    <a:lnTo>
                      <a:pt x="1695146" y="1860154"/>
                    </a:lnTo>
                    <a:lnTo>
                      <a:pt x="1701875" y="1864916"/>
                    </a:lnTo>
                    <a:lnTo>
                      <a:pt x="1708603" y="1870870"/>
                    </a:lnTo>
                    <a:lnTo>
                      <a:pt x="1714935" y="1876426"/>
                    </a:lnTo>
                    <a:lnTo>
                      <a:pt x="1720476" y="1882379"/>
                    </a:lnTo>
                    <a:lnTo>
                      <a:pt x="1725225" y="1888332"/>
                    </a:lnTo>
                    <a:lnTo>
                      <a:pt x="1726808" y="1890713"/>
                    </a:lnTo>
                    <a:lnTo>
                      <a:pt x="1727996" y="1893888"/>
                    </a:lnTo>
                    <a:lnTo>
                      <a:pt x="1728391" y="1896270"/>
                    </a:lnTo>
                    <a:lnTo>
                      <a:pt x="1728787" y="1898651"/>
                    </a:lnTo>
                    <a:lnTo>
                      <a:pt x="1728391" y="1901032"/>
                    </a:lnTo>
                    <a:lnTo>
                      <a:pt x="1727600" y="1903017"/>
                    </a:lnTo>
                    <a:lnTo>
                      <a:pt x="1726017" y="1905001"/>
                    </a:lnTo>
                    <a:lnTo>
                      <a:pt x="1723246" y="1906985"/>
                    </a:lnTo>
                    <a:lnTo>
                      <a:pt x="1720476" y="1908176"/>
                    </a:lnTo>
                    <a:lnTo>
                      <a:pt x="1716518" y="1909367"/>
                    </a:lnTo>
                    <a:lnTo>
                      <a:pt x="1711769" y="1910160"/>
                    </a:lnTo>
                    <a:lnTo>
                      <a:pt x="1706228" y="1910954"/>
                    </a:lnTo>
                    <a:lnTo>
                      <a:pt x="1699104" y="1911351"/>
                    </a:lnTo>
                    <a:lnTo>
                      <a:pt x="1692376" y="1910954"/>
                    </a:lnTo>
                    <a:lnTo>
                      <a:pt x="1685648" y="1910557"/>
                    </a:lnTo>
                    <a:lnTo>
                      <a:pt x="1679711" y="1910160"/>
                    </a:lnTo>
                    <a:lnTo>
                      <a:pt x="1673774" y="1908970"/>
                    </a:lnTo>
                    <a:lnTo>
                      <a:pt x="1667838" y="1907779"/>
                    </a:lnTo>
                    <a:lnTo>
                      <a:pt x="1662297" y="1905795"/>
                    </a:lnTo>
                    <a:lnTo>
                      <a:pt x="1657548" y="1903810"/>
                    </a:lnTo>
                    <a:lnTo>
                      <a:pt x="1652403" y="1901826"/>
                    </a:lnTo>
                    <a:lnTo>
                      <a:pt x="1647653" y="1899445"/>
                    </a:lnTo>
                    <a:lnTo>
                      <a:pt x="1638550" y="1894285"/>
                    </a:lnTo>
                    <a:lnTo>
                      <a:pt x="1629448" y="1888729"/>
                    </a:lnTo>
                    <a:lnTo>
                      <a:pt x="1620741" y="1882379"/>
                    </a:lnTo>
                    <a:lnTo>
                      <a:pt x="1617179" y="1879998"/>
                    </a:lnTo>
                    <a:lnTo>
                      <a:pt x="1614408" y="1878807"/>
                    </a:lnTo>
                    <a:lnTo>
                      <a:pt x="1612825" y="1878807"/>
                    </a:lnTo>
                    <a:lnTo>
                      <a:pt x="1612033" y="1879204"/>
                    </a:lnTo>
                    <a:lnTo>
                      <a:pt x="1611638" y="1880792"/>
                    </a:lnTo>
                    <a:lnTo>
                      <a:pt x="1610846" y="1881982"/>
                    </a:lnTo>
                    <a:lnTo>
                      <a:pt x="1610450" y="1882776"/>
                    </a:lnTo>
                    <a:lnTo>
                      <a:pt x="1608867" y="1883173"/>
                    </a:lnTo>
                    <a:lnTo>
                      <a:pt x="1598973" y="1882776"/>
                    </a:lnTo>
                    <a:lnTo>
                      <a:pt x="1593432" y="1881982"/>
                    </a:lnTo>
                    <a:lnTo>
                      <a:pt x="1591453" y="1881585"/>
                    </a:lnTo>
                    <a:lnTo>
                      <a:pt x="1589870" y="1881188"/>
                    </a:lnTo>
                    <a:lnTo>
                      <a:pt x="1587891" y="1872457"/>
                    </a:lnTo>
                    <a:lnTo>
                      <a:pt x="1587100" y="1865313"/>
                    </a:lnTo>
                    <a:lnTo>
                      <a:pt x="1586308" y="1860154"/>
                    </a:lnTo>
                    <a:lnTo>
                      <a:pt x="1586308" y="1855391"/>
                    </a:lnTo>
                    <a:lnTo>
                      <a:pt x="1586308" y="1852216"/>
                    </a:lnTo>
                    <a:lnTo>
                      <a:pt x="1586704" y="1850232"/>
                    </a:lnTo>
                    <a:lnTo>
                      <a:pt x="1587100" y="1848644"/>
                    </a:lnTo>
                    <a:lnTo>
                      <a:pt x="1585912" y="1846263"/>
                    </a:lnTo>
                    <a:close/>
                    <a:moveTo>
                      <a:pt x="1360734" y="1846263"/>
                    </a:moveTo>
                    <a:lnTo>
                      <a:pt x="1449387" y="1846263"/>
                    </a:lnTo>
                    <a:lnTo>
                      <a:pt x="1448200" y="1848644"/>
                    </a:lnTo>
                    <a:lnTo>
                      <a:pt x="1448596" y="1850232"/>
                    </a:lnTo>
                    <a:lnTo>
                      <a:pt x="1448991" y="1852216"/>
                    </a:lnTo>
                    <a:lnTo>
                      <a:pt x="1448991" y="1855391"/>
                    </a:lnTo>
                    <a:lnTo>
                      <a:pt x="1448991" y="1860154"/>
                    </a:lnTo>
                    <a:lnTo>
                      <a:pt x="1448200" y="1865313"/>
                    </a:lnTo>
                    <a:lnTo>
                      <a:pt x="1447408" y="1872457"/>
                    </a:lnTo>
                    <a:lnTo>
                      <a:pt x="1445034" y="1881188"/>
                    </a:lnTo>
                    <a:lnTo>
                      <a:pt x="1443846" y="1881585"/>
                    </a:lnTo>
                    <a:lnTo>
                      <a:pt x="1441868" y="1881982"/>
                    </a:lnTo>
                    <a:lnTo>
                      <a:pt x="1436327" y="1882776"/>
                    </a:lnTo>
                    <a:lnTo>
                      <a:pt x="1426432" y="1883173"/>
                    </a:lnTo>
                    <a:lnTo>
                      <a:pt x="1424849" y="1882776"/>
                    </a:lnTo>
                    <a:lnTo>
                      <a:pt x="1424058" y="1881982"/>
                    </a:lnTo>
                    <a:lnTo>
                      <a:pt x="1423662" y="1880792"/>
                    </a:lnTo>
                    <a:lnTo>
                      <a:pt x="1423266" y="1879204"/>
                    </a:lnTo>
                    <a:lnTo>
                      <a:pt x="1422079" y="1878807"/>
                    </a:lnTo>
                    <a:lnTo>
                      <a:pt x="1420891" y="1878807"/>
                    </a:lnTo>
                    <a:lnTo>
                      <a:pt x="1417725" y="1879998"/>
                    </a:lnTo>
                    <a:lnTo>
                      <a:pt x="1414163" y="1882379"/>
                    </a:lnTo>
                    <a:lnTo>
                      <a:pt x="1405852" y="1888729"/>
                    </a:lnTo>
                    <a:lnTo>
                      <a:pt x="1396749" y="1894285"/>
                    </a:lnTo>
                    <a:lnTo>
                      <a:pt x="1387646" y="1899445"/>
                    </a:lnTo>
                    <a:lnTo>
                      <a:pt x="1382897" y="1901826"/>
                    </a:lnTo>
                    <a:lnTo>
                      <a:pt x="1377752" y="1903810"/>
                    </a:lnTo>
                    <a:lnTo>
                      <a:pt x="1373003" y="1905795"/>
                    </a:lnTo>
                    <a:lnTo>
                      <a:pt x="1367462" y="1907779"/>
                    </a:lnTo>
                    <a:lnTo>
                      <a:pt x="1361525" y="1908970"/>
                    </a:lnTo>
                    <a:lnTo>
                      <a:pt x="1355588" y="1910160"/>
                    </a:lnTo>
                    <a:lnTo>
                      <a:pt x="1349652" y="1910557"/>
                    </a:lnTo>
                    <a:lnTo>
                      <a:pt x="1342924" y="1910954"/>
                    </a:lnTo>
                    <a:lnTo>
                      <a:pt x="1336195" y="1911351"/>
                    </a:lnTo>
                    <a:lnTo>
                      <a:pt x="1329071" y="1910954"/>
                    </a:lnTo>
                    <a:lnTo>
                      <a:pt x="1323531" y="1910160"/>
                    </a:lnTo>
                    <a:lnTo>
                      <a:pt x="1318781" y="1909367"/>
                    </a:lnTo>
                    <a:lnTo>
                      <a:pt x="1314824" y="1908176"/>
                    </a:lnTo>
                    <a:lnTo>
                      <a:pt x="1312053" y="1906985"/>
                    </a:lnTo>
                    <a:lnTo>
                      <a:pt x="1309283" y="1905001"/>
                    </a:lnTo>
                    <a:lnTo>
                      <a:pt x="1307700" y="1903017"/>
                    </a:lnTo>
                    <a:lnTo>
                      <a:pt x="1306908" y="1901032"/>
                    </a:lnTo>
                    <a:lnTo>
                      <a:pt x="1306512" y="1898651"/>
                    </a:lnTo>
                    <a:lnTo>
                      <a:pt x="1306512" y="1896270"/>
                    </a:lnTo>
                    <a:lnTo>
                      <a:pt x="1307304" y="1893888"/>
                    </a:lnTo>
                    <a:lnTo>
                      <a:pt x="1308491" y="1890713"/>
                    </a:lnTo>
                    <a:lnTo>
                      <a:pt x="1310074" y="1888332"/>
                    </a:lnTo>
                    <a:lnTo>
                      <a:pt x="1314824" y="1882379"/>
                    </a:lnTo>
                    <a:lnTo>
                      <a:pt x="1320364" y="1876426"/>
                    </a:lnTo>
                    <a:lnTo>
                      <a:pt x="1326697" y="1870870"/>
                    </a:lnTo>
                    <a:lnTo>
                      <a:pt x="1333425" y="1864916"/>
                    </a:lnTo>
                    <a:lnTo>
                      <a:pt x="1340153" y="1860154"/>
                    </a:lnTo>
                    <a:lnTo>
                      <a:pt x="1346881" y="1855391"/>
                    </a:lnTo>
                    <a:lnTo>
                      <a:pt x="1356776" y="1848644"/>
                    </a:lnTo>
                    <a:lnTo>
                      <a:pt x="1360734" y="1846263"/>
                    </a:lnTo>
                    <a:close/>
                    <a:moveTo>
                      <a:pt x="449262" y="1846263"/>
                    </a:moveTo>
                    <a:lnTo>
                      <a:pt x="537671" y="1846263"/>
                    </a:lnTo>
                    <a:lnTo>
                      <a:pt x="542012" y="1848644"/>
                    </a:lnTo>
                    <a:lnTo>
                      <a:pt x="551880" y="1855391"/>
                    </a:lnTo>
                    <a:lnTo>
                      <a:pt x="558194" y="1860154"/>
                    </a:lnTo>
                    <a:lnTo>
                      <a:pt x="564904" y="1864916"/>
                    </a:lnTo>
                    <a:lnTo>
                      <a:pt x="571614" y="1870870"/>
                    </a:lnTo>
                    <a:lnTo>
                      <a:pt x="577929" y="1876426"/>
                    </a:lnTo>
                    <a:lnTo>
                      <a:pt x="583849" y="1882379"/>
                    </a:lnTo>
                    <a:lnTo>
                      <a:pt x="588190" y="1888332"/>
                    </a:lnTo>
                    <a:lnTo>
                      <a:pt x="589769" y="1890713"/>
                    </a:lnTo>
                    <a:lnTo>
                      <a:pt x="590953" y="1893888"/>
                    </a:lnTo>
                    <a:lnTo>
                      <a:pt x="591742" y="1896270"/>
                    </a:lnTo>
                    <a:lnTo>
                      <a:pt x="592137" y="1898651"/>
                    </a:lnTo>
                    <a:lnTo>
                      <a:pt x="591742" y="1901032"/>
                    </a:lnTo>
                    <a:lnTo>
                      <a:pt x="590558" y="1903017"/>
                    </a:lnTo>
                    <a:lnTo>
                      <a:pt x="589374" y="1905001"/>
                    </a:lnTo>
                    <a:lnTo>
                      <a:pt x="587006" y="1906985"/>
                    </a:lnTo>
                    <a:lnTo>
                      <a:pt x="583849" y="1908176"/>
                    </a:lnTo>
                    <a:lnTo>
                      <a:pt x="579902" y="1909367"/>
                    </a:lnTo>
                    <a:lnTo>
                      <a:pt x="575166" y="1910160"/>
                    </a:lnTo>
                    <a:lnTo>
                      <a:pt x="569246" y="1910954"/>
                    </a:lnTo>
                    <a:lnTo>
                      <a:pt x="562141" y="1911351"/>
                    </a:lnTo>
                    <a:lnTo>
                      <a:pt x="555432" y="1910954"/>
                    </a:lnTo>
                    <a:lnTo>
                      <a:pt x="549117" y="1910557"/>
                    </a:lnTo>
                    <a:lnTo>
                      <a:pt x="542802" y="1910160"/>
                    </a:lnTo>
                    <a:lnTo>
                      <a:pt x="536882" y="1908970"/>
                    </a:lnTo>
                    <a:lnTo>
                      <a:pt x="531356" y="1907779"/>
                    </a:lnTo>
                    <a:lnTo>
                      <a:pt x="526225" y="1905795"/>
                    </a:lnTo>
                    <a:lnTo>
                      <a:pt x="521094" y="1903810"/>
                    </a:lnTo>
                    <a:lnTo>
                      <a:pt x="515963" y="1901826"/>
                    </a:lnTo>
                    <a:lnTo>
                      <a:pt x="510833" y="1899445"/>
                    </a:lnTo>
                    <a:lnTo>
                      <a:pt x="501755" y="1894285"/>
                    </a:lnTo>
                    <a:lnTo>
                      <a:pt x="493072" y="1888729"/>
                    </a:lnTo>
                    <a:lnTo>
                      <a:pt x="484389" y="1882379"/>
                    </a:lnTo>
                    <a:lnTo>
                      <a:pt x="480837" y="1879998"/>
                    </a:lnTo>
                    <a:lnTo>
                      <a:pt x="478074" y="1878807"/>
                    </a:lnTo>
                    <a:lnTo>
                      <a:pt x="476495" y="1878807"/>
                    </a:lnTo>
                    <a:lnTo>
                      <a:pt x="475706" y="1879204"/>
                    </a:lnTo>
                    <a:lnTo>
                      <a:pt x="474916" y="1880792"/>
                    </a:lnTo>
                    <a:lnTo>
                      <a:pt x="474522" y="1881982"/>
                    </a:lnTo>
                    <a:lnTo>
                      <a:pt x="473732" y="1882776"/>
                    </a:lnTo>
                    <a:lnTo>
                      <a:pt x="472943" y="1883173"/>
                    </a:lnTo>
                    <a:lnTo>
                      <a:pt x="462681" y="1882776"/>
                    </a:lnTo>
                    <a:lnTo>
                      <a:pt x="457156" y="1881982"/>
                    </a:lnTo>
                    <a:lnTo>
                      <a:pt x="455182" y="1881585"/>
                    </a:lnTo>
                    <a:lnTo>
                      <a:pt x="453603" y="1881188"/>
                    </a:lnTo>
                    <a:lnTo>
                      <a:pt x="452025" y="1872457"/>
                    </a:lnTo>
                    <a:lnTo>
                      <a:pt x="450446" y="1865313"/>
                    </a:lnTo>
                    <a:lnTo>
                      <a:pt x="450051" y="1860154"/>
                    </a:lnTo>
                    <a:lnTo>
                      <a:pt x="450051" y="1855391"/>
                    </a:lnTo>
                    <a:lnTo>
                      <a:pt x="450051" y="1852216"/>
                    </a:lnTo>
                    <a:lnTo>
                      <a:pt x="450446" y="1850232"/>
                    </a:lnTo>
                    <a:lnTo>
                      <a:pt x="450841" y="1848644"/>
                    </a:lnTo>
                    <a:lnTo>
                      <a:pt x="449262" y="1846263"/>
                    </a:lnTo>
                    <a:close/>
                    <a:moveTo>
                      <a:pt x="224686" y="1846263"/>
                    </a:moveTo>
                    <a:lnTo>
                      <a:pt x="314325" y="1846263"/>
                    </a:lnTo>
                    <a:lnTo>
                      <a:pt x="313124" y="1848644"/>
                    </a:lnTo>
                    <a:lnTo>
                      <a:pt x="313124" y="1850232"/>
                    </a:lnTo>
                    <a:lnTo>
                      <a:pt x="313525" y="1852216"/>
                    </a:lnTo>
                    <a:lnTo>
                      <a:pt x="313925" y="1855391"/>
                    </a:lnTo>
                    <a:lnTo>
                      <a:pt x="313525" y="1860154"/>
                    </a:lnTo>
                    <a:lnTo>
                      <a:pt x="313124" y="1865313"/>
                    </a:lnTo>
                    <a:lnTo>
                      <a:pt x="311924" y="1872457"/>
                    </a:lnTo>
                    <a:lnTo>
                      <a:pt x="310323" y="1881188"/>
                    </a:lnTo>
                    <a:lnTo>
                      <a:pt x="308722" y="1881585"/>
                    </a:lnTo>
                    <a:lnTo>
                      <a:pt x="306321" y="1881982"/>
                    </a:lnTo>
                    <a:lnTo>
                      <a:pt x="300719" y="1882776"/>
                    </a:lnTo>
                    <a:lnTo>
                      <a:pt x="290715" y="1883173"/>
                    </a:lnTo>
                    <a:lnTo>
                      <a:pt x="289914" y="1882776"/>
                    </a:lnTo>
                    <a:lnTo>
                      <a:pt x="288714" y="1881982"/>
                    </a:lnTo>
                    <a:lnTo>
                      <a:pt x="288314" y="1880792"/>
                    </a:lnTo>
                    <a:lnTo>
                      <a:pt x="287513" y="1879204"/>
                    </a:lnTo>
                    <a:lnTo>
                      <a:pt x="286713" y="1878807"/>
                    </a:lnTo>
                    <a:lnTo>
                      <a:pt x="285112" y="1878807"/>
                    </a:lnTo>
                    <a:lnTo>
                      <a:pt x="282311" y="1879998"/>
                    </a:lnTo>
                    <a:lnTo>
                      <a:pt x="278709" y="1882379"/>
                    </a:lnTo>
                    <a:lnTo>
                      <a:pt x="270306" y="1888729"/>
                    </a:lnTo>
                    <a:lnTo>
                      <a:pt x="261102" y="1894285"/>
                    </a:lnTo>
                    <a:lnTo>
                      <a:pt x="251898" y="1899445"/>
                    </a:lnTo>
                    <a:lnTo>
                      <a:pt x="246695" y="1901826"/>
                    </a:lnTo>
                    <a:lnTo>
                      <a:pt x="242293" y="1903810"/>
                    </a:lnTo>
                    <a:lnTo>
                      <a:pt x="236691" y="1905795"/>
                    </a:lnTo>
                    <a:lnTo>
                      <a:pt x="231089" y="1907779"/>
                    </a:lnTo>
                    <a:lnTo>
                      <a:pt x="225486" y="1908970"/>
                    </a:lnTo>
                    <a:lnTo>
                      <a:pt x="219484" y="1910160"/>
                    </a:lnTo>
                    <a:lnTo>
                      <a:pt x="213081" y="1910557"/>
                    </a:lnTo>
                    <a:lnTo>
                      <a:pt x="206678" y="1910954"/>
                    </a:lnTo>
                    <a:lnTo>
                      <a:pt x="199875" y="1911351"/>
                    </a:lnTo>
                    <a:lnTo>
                      <a:pt x="192672" y="1910954"/>
                    </a:lnTo>
                    <a:lnTo>
                      <a:pt x="186669" y="1910160"/>
                    </a:lnTo>
                    <a:lnTo>
                      <a:pt x="182267" y="1909367"/>
                    </a:lnTo>
                    <a:lnTo>
                      <a:pt x="178266" y="1908176"/>
                    </a:lnTo>
                    <a:lnTo>
                      <a:pt x="175064" y="1906985"/>
                    </a:lnTo>
                    <a:lnTo>
                      <a:pt x="172663" y="1905001"/>
                    </a:lnTo>
                    <a:lnTo>
                      <a:pt x="171062" y="1903017"/>
                    </a:lnTo>
                    <a:lnTo>
                      <a:pt x="169862" y="1901032"/>
                    </a:lnTo>
                    <a:lnTo>
                      <a:pt x="169862" y="1898651"/>
                    </a:lnTo>
                    <a:lnTo>
                      <a:pt x="169862" y="1896270"/>
                    </a:lnTo>
                    <a:lnTo>
                      <a:pt x="170662" y="1893888"/>
                    </a:lnTo>
                    <a:lnTo>
                      <a:pt x="171863" y="1890713"/>
                    </a:lnTo>
                    <a:lnTo>
                      <a:pt x="173864" y="1888332"/>
                    </a:lnTo>
                    <a:lnTo>
                      <a:pt x="177865" y="1882379"/>
                    </a:lnTo>
                    <a:lnTo>
                      <a:pt x="183868" y="1876426"/>
                    </a:lnTo>
                    <a:lnTo>
                      <a:pt x="190271" y="1870870"/>
                    </a:lnTo>
                    <a:lnTo>
                      <a:pt x="197074" y="1864916"/>
                    </a:lnTo>
                    <a:lnTo>
                      <a:pt x="203877" y="1860154"/>
                    </a:lnTo>
                    <a:lnTo>
                      <a:pt x="210279" y="1855391"/>
                    </a:lnTo>
                    <a:lnTo>
                      <a:pt x="220284" y="1848644"/>
                    </a:lnTo>
                    <a:lnTo>
                      <a:pt x="224686" y="1846263"/>
                    </a:lnTo>
                    <a:close/>
                    <a:moveTo>
                      <a:pt x="1862137" y="1284288"/>
                    </a:moveTo>
                    <a:lnTo>
                      <a:pt x="1861739" y="1287447"/>
                    </a:lnTo>
                    <a:lnTo>
                      <a:pt x="1860144" y="1296135"/>
                    </a:lnTo>
                    <a:lnTo>
                      <a:pt x="1858151" y="1308772"/>
                    </a:lnTo>
                    <a:lnTo>
                      <a:pt x="1856557" y="1315880"/>
                    </a:lnTo>
                    <a:lnTo>
                      <a:pt x="1854564" y="1322988"/>
                    </a:lnTo>
                    <a:lnTo>
                      <a:pt x="1852172" y="1330097"/>
                    </a:lnTo>
                    <a:lnTo>
                      <a:pt x="1849781" y="1337205"/>
                    </a:lnTo>
                    <a:lnTo>
                      <a:pt x="1846194" y="1343918"/>
                    </a:lnTo>
                    <a:lnTo>
                      <a:pt x="1843005" y="1350237"/>
                    </a:lnTo>
                    <a:lnTo>
                      <a:pt x="1838620" y="1355370"/>
                    </a:lnTo>
                    <a:lnTo>
                      <a:pt x="1836627" y="1357345"/>
                    </a:lnTo>
                    <a:lnTo>
                      <a:pt x="1834634" y="1359714"/>
                    </a:lnTo>
                    <a:lnTo>
                      <a:pt x="1831844" y="1361294"/>
                    </a:lnTo>
                    <a:lnTo>
                      <a:pt x="1829453" y="1362478"/>
                    </a:lnTo>
                    <a:lnTo>
                      <a:pt x="1826264" y="1363268"/>
                    </a:lnTo>
                    <a:lnTo>
                      <a:pt x="1823474" y="1363663"/>
                    </a:lnTo>
                    <a:lnTo>
                      <a:pt x="1820285" y="1363663"/>
                    </a:lnTo>
                    <a:lnTo>
                      <a:pt x="1816698" y="1363663"/>
                    </a:lnTo>
                    <a:lnTo>
                      <a:pt x="1814306" y="1363268"/>
                    </a:lnTo>
                    <a:lnTo>
                      <a:pt x="1811117" y="1362873"/>
                    </a:lnTo>
                    <a:lnTo>
                      <a:pt x="1809124" y="1362084"/>
                    </a:lnTo>
                    <a:lnTo>
                      <a:pt x="1807131" y="1361294"/>
                    </a:lnTo>
                    <a:lnTo>
                      <a:pt x="1805138" y="1360109"/>
                    </a:lnTo>
                    <a:lnTo>
                      <a:pt x="1803544" y="1358135"/>
                    </a:lnTo>
                    <a:lnTo>
                      <a:pt x="1802348" y="1356555"/>
                    </a:lnTo>
                    <a:lnTo>
                      <a:pt x="1801153" y="1354975"/>
                    </a:lnTo>
                    <a:lnTo>
                      <a:pt x="1800355" y="1353001"/>
                    </a:lnTo>
                    <a:lnTo>
                      <a:pt x="1799558" y="1350237"/>
                    </a:lnTo>
                    <a:lnTo>
                      <a:pt x="1798362" y="1345498"/>
                    </a:lnTo>
                    <a:lnTo>
                      <a:pt x="1797964" y="1339969"/>
                    </a:lnTo>
                    <a:lnTo>
                      <a:pt x="1797565" y="1334835"/>
                    </a:lnTo>
                    <a:lnTo>
                      <a:pt x="1796369" y="1330886"/>
                    </a:lnTo>
                    <a:lnTo>
                      <a:pt x="1795971" y="1329702"/>
                    </a:lnTo>
                    <a:lnTo>
                      <a:pt x="1795174" y="1328912"/>
                    </a:lnTo>
                    <a:lnTo>
                      <a:pt x="1794376" y="1328122"/>
                    </a:lnTo>
                    <a:lnTo>
                      <a:pt x="1793579" y="1328122"/>
                    </a:lnTo>
                    <a:lnTo>
                      <a:pt x="1791985" y="1328122"/>
                    </a:lnTo>
                    <a:lnTo>
                      <a:pt x="1791188" y="1328517"/>
                    </a:lnTo>
                    <a:lnTo>
                      <a:pt x="1790390" y="1328912"/>
                    </a:lnTo>
                    <a:lnTo>
                      <a:pt x="1789992" y="1329702"/>
                    </a:lnTo>
                    <a:lnTo>
                      <a:pt x="1788796" y="1332071"/>
                    </a:lnTo>
                    <a:lnTo>
                      <a:pt x="1788398" y="1336020"/>
                    </a:lnTo>
                    <a:lnTo>
                      <a:pt x="1787999" y="1337995"/>
                    </a:lnTo>
                    <a:lnTo>
                      <a:pt x="1787600" y="1340759"/>
                    </a:lnTo>
                    <a:lnTo>
                      <a:pt x="1785209" y="1346288"/>
                    </a:lnTo>
                    <a:lnTo>
                      <a:pt x="1782020" y="1351816"/>
                    </a:lnTo>
                    <a:lnTo>
                      <a:pt x="1778034" y="1356950"/>
                    </a:lnTo>
                    <a:lnTo>
                      <a:pt x="1776440" y="1358529"/>
                    </a:lnTo>
                    <a:lnTo>
                      <a:pt x="1774845" y="1360504"/>
                    </a:lnTo>
                    <a:lnTo>
                      <a:pt x="1773251" y="1361294"/>
                    </a:lnTo>
                    <a:lnTo>
                      <a:pt x="1771657" y="1361294"/>
                    </a:lnTo>
                    <a:lnTo>
                      <a:pt x="1770859" y="1360899"/>
                    </a:lnTo>
                    <a:lnTo>
                      <a:pt x="1770062" y="1358924"/>
                    </a:lnTo>
                    <a:lnTo>
                      <a:pt x="1770062" y="1356555"/>
                    </a:lnTo>
                    <a:lnTo>
                      <a:pt x="1770062" y="1353396"/>
                    </a:lnTo>
                    <a:lnTo>
                      <a:pt x="1772454" y="1335230"/>
                    </a:lnTo>
                    <a:lnTo>
                      <a:pt x="1774048" y="1326148"/>
                    </a:lnTo>
                    <a:lnTo>
                      <a:pt x="1775643" y="1317460"/>
                    </a:lnTo>
                    <a:lnTo>
                      <a:pt x="1778034" y="1309957"/>
                    </a:lnTo>
                    <a:lnTo>
                      <a:pt x="1779628" y="1306797"/>
                    </a:lnTo>
                    <a:lnTo>
                      <a:pt x="1781223" y="1303638"/>
                    </a:lnTo>
                    <a:lnTo>
                      <a:pt x="1782817" y="1301269"/>
                    </a:lnTo>
                    <a:lnTo>
                      <a:pt x="1784810" y="1299689"/>
                    </a:lnTo>
                    <a:lnTo>
                      <a:pt x="1787202" y="1298110"/>
                    </a:lnTo>
                    <a:lnTo>
                      <a:pt x="1789593" y="1297715"/>
                    </a:lnTo>
                    <a:lnTo>
                      <a:pt x="1862137" y="1284288"/>
                    </a:lnTo>
                    <a:close/>
                    <a:moveTo>
                      <a:pt x="42862" y="1284288"/>
                    </a:moveTo>
                    <a:lnTo>
                      <a:pt x="114155" y="1297983"/>
                    </a:lnTo>
                    <a:lnTo>
                      <a:pt x="116114" y="1298386"/>
                    </a:lnTo>
                    <a:lnTo>
                      <a:pt x="118073" y="1299595"/>
                    </a:lnTo>
                    <a:lnTo>
                      <a:pt x="120423" y="1301609"/>
                    </a:lnTo>
                    <a:lnTo>
                      <a:pt x="121990" y="1303623"/>
                    </a:lnTo>
                    <a:lnTo>
                      <a:pt x="123557" y="1306845"/>
                    </a:lnTo>
                    <a:lnTo>
                      <a:pt x="125124" y="1310067"/>
                    </a:lnTo>
                    <a:lnTo>
                      <a:pt x="127474" y="1318123"/>
                    </a:lnTo>
                    <a:lnTo>
                      <a:pt x="129433" y="1326985"/>
                    </a:lnTo>
                    <a:lnTo>
                      <a:pt x="130608" y="1335847"/>
                    </a:lnTo>
                    <a:lnTo>
                      <a:pt x="133350" y="1354376"/>
                    </a:lnTo>
                    <a:lnTo>
                      <a:pt x="133350" y="1358001"/>
                    </a:lnTo>
                    <a:lnTo>
                      <a:pt x="132958" y="1360820"/>
                    </a:lnTo>
                    <a:lnTo>
                      <a:pt x="132566" y="1362029"/>
                    </a:lnTo>
                    <a:lnTo>
                      <a:pt x="131000" y="1362834"/>
                    </a:lnTo>
                    <a:lnTo>
                      <a:pt x="129824" y="1362432"/>
                    </a:lnTo>
                    <a:lnTo>
                      <a:pt x="128257" y="1361626"/>
                    </a:lnTo>
                    <a:lnTo>
                      <a:pt x="126691" y="1360418"/>
                    </a:lnTo>
                    <a:lnTo>
                      <a:pt x="124732" y="1358001"/>
                    </a:lnTo>
                    <a:lnTo>
                      <a:pt x="121598" y="1353167"/>
                    </a:lnTo>
                    <a:lnTo>
                      <a:pt x="118073" y="1347528"/>
                    </a:lnTo>
                    <a:lnTo>
                      <a:pt x="116114" y="1341486"/>
                    </a:lnTo>
                    <a:lnTo>
                      <a:pt x="115331" y="1339069"/>
                    </a:lnTo>
                    <a:lnTo>
                      <a:pt x="115331" y="1336652"/>
                    </a:lnTo>
                    <a:lnTo>
                      <a:pt x="114939" y="1333430"/>
                    </a:lnTo>
                    <a:lnTo>
                      <a:pt x="113764" y="1330610"/>
                    </a:lnTo>
                    <a:lnTo>
                      <a:pt x="112980" y="1329805"/>
                    </a:lnTo>
                    <a:lnTo>
                      <a:pt x="111805" y="1328999"/>
                    </a:lnTo>
                    <a:lnTo>
                      <a:pt x="111022" y="1328596"/>
                    </a:lnTo>
                    <a:lnTo>
                      <a:pt x="110238" y="1328596"/>
                    </a:lnTo>
                    <a:lnTo>
                      <a:pt x="109455" y="1328999"/>
                    </a:lnTo>
                    <a:lnTo>
                      <a:pt x="108671" y="1329402"/>
                    </a:lnTo>
                    <a:lnTo>
                      <a:pt x="107888" y="1330610"/>
                    </a:lnTo>
                    <a:lnTo>
                      <a:pt x="107104" y="1332221"/>
                    </a:lnTo>
                    <a:lnTo>
                      <a:pt x="106321" y="1335444"/>
                    </a:lnTo>
                    <a:lnTo>
                      <a:pt x="105929" y="1341083"/>
                    </a:lnTo>
                    <a:lnTo>
                      <a:pt x="105146" y="1346722"/>
                    </a:lnTo>
                    <a:lnTo>
                      <a:pt x="104362" y="1351556"/>
                    </a:lnTo>
                    <a:lnTo>
                      <a:pt x="103579" y="1353973"/>
                    </a:lnTo>
                    <a:lnTo>
                      <a:pt x="102795" y="1355987"/>
                    </a:lnTo>
                    <a:lnTo>
                      <a:pt x="101620" y="1358001"/>
                    </a:lnTo>
                    <a:lnTo>
                      <a:pt x="100445" y="1360015"/>
                    </a:lnTo>
                    <a:lnTo>
                      <a:pt x="98487" y="1361223"/>
                    </a:lnTo>
                    <a:lnTo>
                      <a:pt x="96920" y="1362432"/>
                    </a:lnTo>
                    <a:lnTo>
                      <a:pt x="94961" y="1363237"/>
                    </a:lnTo>
                    <a:lnTo>
                      <a:pt x="92611" y="1364043"/>
                    </a:lnTo>
                    <a:lnTo>
                      <a:pt x="89869" y="1364848"/>
                    </a:lnTo>
                    <a:lnTo>
                      <a:pt x="87127" y="1365251"/>
                    </a:lnTo>
                    <a:lnTo>
                      <a:pt x="80467" y="1364848"/>
                    </a:lnTo>
                    <a:lnTo>
                      <a:pt x="77725" y="1364446"/>
                    </a:lnTo>
                    <a:lnTo>
                      <a:pt x="74983" y="1363640"/>
                    </a:lnTo>
                    <a:lnTo>
                      <a:pt x="72633" y="1362432"/>
                    </a:lnTo>
                    <a:lnTo>
                      <a:pt x="69891" y="1360820"/>
                    </a:lnTo>
                    <a:lnTo>
                      <a:pt x="67932" y="1358806"/>
                    </a:lnTo>
                    <a:lnTo>
                      <a:pt x="65190" y="1356792"/>
                    </a:lnTo>
                    <a:lnTo>
                      <a:pt x="61665" y="1351153"/>
                    </a:lnTo>
                    <a:lnTo>
                      <a:pt x="57747" y="1345111"/>
                    </a:lnTo>
                    <a:lnTo>
                      <a:pt x="55005" y="1338263"/>
                    </a:lnTo>
                    <a:lnTo>
                      <a:pt x="52655" y="1331013"/>
                    </a:lnTo>
                    <a:lnTo>
                      <a:pt x="49913" y="1323360"/>
                    </a:lnTo>
                    <a:lnTo>
                      <a:pt x="48346" y="1316109"/>
                    </a:lnTo>
                    <a:lnTo>
                      <a:pt x="46779" y="1308859"/>
                    </a:lnTo>
                    <a:lnTo>
                      <a:pt x="44037" y="1296372"/>
                    </a:lnTo>
                    <a:lnTo>
                      <a:pt x="43254" y="1287511"/>
                    </a:lnTo>
                    <a:lnTo>
                      <a:pt x="42862" y="1284288"/>
                    </a:lnTo>
                    <a:close/>
                    <a:moveTo>
                      <a:pt x="1298517" y="998258"/>
                    </a:moveTo>
                    <a:lnTo>
                      <a:pt x="1247697" y="1005006"/>
                    </a:lnTo>
                    <a:lnTo>
                      <a:pt x="970168" y="1039940"/>
                    </a:lnTo>
                    <a:lnTo>
                      <a:pt x="956272" y="1045895"/>
                    </a:lnTo>
                    <a:lnTo>
                      <a:pt x="928877" y="1057010"/>
                    </a:lnTo>
                    <a:lnTo>
                      <a:pt x="879644" y="1076859"/>
                    </a:lnTo>
                    <a:lnTo>
                      <a:pt x="925700" y="1070905"/>
                    </a:lnTo>
                    <a:lnTo>
                      <a:pt x="946743" y="1068523"/>
                    </a:lnTo>
                    <a:lnTo>
                      <a:pt x="1317972" y="1020885"/>
                    </a:lnTo>
                    <a:lnTo>
                      <a:pt x="1314399" y="1016122"/>
                    </a:lnTo>
                    <a:lnTo>
                      <a:pt x="1298517" y="998258"/>
                    </a:lnTo>
                    <a:close/>
                    <a:moveTo>
                      <a:pt x="1085309" y="949429"/>
                    </a:moveTo>
                    <a:lnTo>
                      <a:pt x="951111" y="956178"/>
                    </a:lnTo>
                    <a:lnTo>
                      <a:pt x="912995" y="958163"/>
                    </a:lnTo>
                    <a:lnTo>
                      <a:pt x="891952" y="958957"/>
                    </a:lnTo>
                    <a:lnTo>
                      <a:pt x="653731" y="981585"/>
                    </a:lnTo>
                    <a:lnTo>
                      <a:pt x="641819" y="988730"/>
                    </a:lnTo>
                    <a:lnTo>
                      <a:pt x="569956" y="1031207"/>
                    </a:lnTo>
                    <a:lnTo>
                      <a:pt x="947934" y="971263"/>
                    </a:lnTo>
                    <a:lnTo>
                      <a:pt x="990814" y="964515"/>
                    </a:lnTo>
                    <a:lnTo>
                      <a:pt x="999549" y="962927"/>
                    </a:lnTo>
                    <a:lnTo>
                      <a:pt x="1085309" y="949429"/>
                    </a:lnTo>
                    <a:close/>
                    <a:moveTo>
                      <a:pt x="606483" y="818030"/>
                    </a:moveTo>
                    <a:lnTo>
                      <a:pt x="609660" y="823191"/>
                    </a:lnTo>
                    <a:lnTo>
                      <a:pt x="612836" y="831527"/>
                    </a:lnTo>
                    <a:lnTo>
                      <a:pt x="621174" y="852964"/>
                    </a:lnTo>
                    <a:lnTo>
                      <a:pt x="619188" y="828351"/>
                    </a:lnTo>
                    <a:lnTo>
                      <a:pt x="606483" y="818030"/>
                    </a:lnTo>
                    <a:close/>
                    <a:moveTo>
                      <a:pt x="1283033" y="812472"/>
                    </a:moveTo>
                    <a:lnTo>
                      <a:pt x="1282239" y="812869"/>
                    </a:lnTo>
                    <a:lnTo>
                      <a:pt x="1281445" y="814060"/>
                    </a:lnTo>
                    <a:lnTo>
                      <a:pt x="1273504" y="824381"/>
                    </a:lnTo>
                    <a:lnTo>
                      <a:pt x="1265960" y="835100"/>
                    </a:lnTo>
                    <a:lnTo>
                      <a:pt x="1263578" y="838276"/>
                    </a:lnTo>
                    <a:lnTo>
                      <a:pt x="1256034" y="951811"/>
                    </a:lnTo>
                    <a:lnTo>
                      <a:pt x="1261990" y="924023"/>
                    </a:lnTo>
                    <a:lnTo>
                      <a:pt x="1268342" y="897425"/>
                    </a:lnTo>
                    <a:lnTo>
                      <a:pt x="1279062" y="850185"/>
                    </a:lnTo>
                    <a:lnTo>
                      <a:pt x="1282239" y="832321"/>
                    </a:lnTo>
                    <a:lnTo>
                      <a:pt x="1283430" y="825175"/>
                    </a:lnTo>
                    <a:lnTo>
                      <a:pt x="1284621" y="819618"/>
                    </a:lnTo>
                    <a:lnTo>
                      <a:pt x="1284621" y="815251"/>
                    </a:lnTo>
                    <a:lnTo>
                      <a:pt x="1283827" y="812869"/>
                    </a:lnTo>
                    <a:lnTo>
                      <a:pt x="1283430" y="812472"/>
                    </a:lnTo>
                    <a:lnTo>
                      <a:pt x="1283033" y="812472"/>
                    </a:lnTo>
                    <a:close/>
                    <a:moveTo>
                      <a:pt x="266522" y="615950"/>
                    </a:moveTo>
                    <a:lnTo>
                      <a:pt x="270489" y="616347"/>
                    </a:lnTo>
                    <a:lnTo>
                      <a:pt x="273661" y="619521"/>
                    </a:lnTo>
                    <a:lnTo>
                      <a:pt x="344258" y="879386"/>
                    </a:lnTo>
                    <a:lnTo>
                      <a:pt x="345448" y="868674"/>
                    </a:lnTo>
                    <a:lnTo>
                      <a:pt x="370434" y="687760"/>
                    </a:lnTo>
                    <a:lnTo>
                      <a:pt x="364485" y="673081"/>
                    </a:lnTo>
                    <a:lnTo>
                      <a:pt x="370831" y="674271"/>
                    </a:lnTo>
                    <a:lnTo>
                      <a:pt x="377573" y="675858"/>
                    </a:lnTo>
                    <a:lnTo>
                      <a:pt x="383919" y="676255"/>
                    </a:lnTo>
                    <a:lnTo>
                      <a:pt x="390265" y="676652"/>
                    </a:lnTo>
                    <a:lnTo>
                      <a:pt x="396214" y="676255"/>
                    </a:lnTo>
                    <a:lnTo>
                      <a:pt x="402957" y="675858"/>
                    </a:lnTo>
                    <a:lnTo>
                      <a:pt x="409699" y="674668"/>
                    </a:lnTo>
                    <a:lnTo>
                      <a:pt x="416045" y="673478"/>
                    </a:lnTo>
                    <a:lnTo>
                      <a:pt x="412872" y="683793"/>
                    </a:lnTo>
                    <a:lnTo>
                      <a:pt x="409699" y="694108"/>
                    </a:lnTo>
                    <a:lnTo>
                      <a:pt x="407716" y="704820"/>
                    </a:lnTo>
                    <a:lnTo>
                      <a:pt x="406526" y="716326"/>
                    </a:lnTo>
                    <a:lnTo>
                      <a:pt x="406129" y="724657"/>
                    </a:lnTo>
                    <a:lnTo>
                      <a:pt x="405733" y="734973"/>
                    </a:lnTo>
                    <a:lnTo>
                      <a:pt x="405733" y="746875"/>
                    </a:lnTo>
                    <a:lnTo>
                      <a:pt x="406526" y="759967"/>
                    </a:lnTo>
                    <a:lnTo>
                      <a:pt x="407319" y="774250"/>
                    </a:lnTo>
                    <a:lnTo>
                      <a:pt x="408509" y="789326"/>
                    </a:lnTo>
                    <a:lnTo>
                      <a:pt x="412079" y="823049"/>
                    </a:lnTo>
                    <a:lnTo>
                      <a:pt x="416045" y="859549"/>
                    </a:lnTo>
                    <a:lnTo>
                      <a:pt x="421597" y="897636"/>
                    </a:lnTo>
                    <a:lnTo>
                      <a:pt x="427546" y="936914"/>
                    </a:lnTo>
                    <a:lnTo>
                      <a:pt x="433496" y="976191"/>
                    </a:lnTo>
                    <a:lnTo>
                      <a:pt x="445791" y="1051175"/>
                    </a:lnTo>
                    <a:lnTo>
                      <a:pt x="456896" y="1114257"/>
                    </a:lnTo>
                    <a:lnTo>
                      <a:pt x="468398" y="1176546"/>
                    </a:lnTo>
                    <a:lnTo>
                      <a:pt x="469587" y="1181703"/>
                    </a:lnTo>
                    <a:lnTo>
                      <a:pt x="471967" y="1187258"/>
                    </a:lnTo>
                    <a:lnTo>
                      <a:pt x="474347" y="1192415"/>
                    </a:lnTo>
                    <a:lnTo>
                      <a:pt x="477123" y="1197573"/>
                    </a:lnTo>
                    <a:lnTo>
                      <a:pt x="481089" y="1201937"/>
                    </a:lnTo>
                    <a:lnTo>
                      <a:pt x="485055" y="1206301"/>
                    </a:lnTo>
                    <a:lnTo>
                      <a:pt x="489418" y="1210269"/>
                    </a:lnTo>
                    <a:lnTo>
                      <a:pt x="494177" y="1213046"/>
                    </a:lnTo>
                    <a:lnTo>
                      <a:pt x="500920" y="1217410"/>
                    </a:lnTo>
                    <a:lnTo>
                      <a:pt x="508059" y="1220187"/>
                    </a:lnTo>
                    <a:lnTo>
                      <a:pt x="515594" y="1222964"/>
                    </a:lnTo>
                    <a:lnTo>
                      <a:pt x="523527" y="1225345"/>
                    </a:lnTo>
                    <a:lnTo>
                      <a:pt x="531459" y="1227329"/>
                    </a:lnTo>
                    <a:lnTo>
                      <a:pt x="540581" y="1228519"/>
                    </a:lnTo>
                    <a:lnTo>
                      <a:pt x="549306" y="1228915"/>
                    </a:lnTo>
                    <a:lnTo>
                      <a:pt x="558428" y="1229312"/>
                    </a:lnTo>
                    <a:lnTo>
                      <a:pt x="566757" y="1229312"/>
                    </a:lnTo>
                    <a:lnTo>
                      <a:pt x="574689" y="1228519"/>
                    </a:lnTo>
                    <a:lnTo>
                      <a:pt x="583018" y="1228122"/>
                    </a:lnTo>
                    <a:lnTo>
                      <a:pt x="590950" y="1226932"/>
                    </a:lnTo>
                    <a:lnTo>
                      <a:pt x="595313" y="1274937"/>
                    </a:lnTo>
                    <a:lnTo>
                      <a:pt x="591347" y="1282476"/>
                    </a:lnTo>
                    <a:lnTo>
                      <a:pt x="588174" y="1290410"/>
                    </a:lnTo>
                    <a:lnTo>
                      <a:pt x="585398" y="1298742"/>
                    </a:lnTo>
                    <a:lnTo>
                      <a:pt x="583018" y="1306677"/>
                    </a:lnTo>
                    <a:lnTo>
                      <a:pt x="581432" y="1314612"/>
                    </a:lnTo>
                    <a:lnTo>
                      <a:pt x="579845" y="1322150"/>
                    </a:lnTo>
                    <a:lnTo>
                      <a:pt x="577466" y="1336829"/>
                    </a:lnTo>
                    <a:lnTo>
                      <a:pt x="573896" y="1342780"/>
                    </a:lnTo>
                    <a:lnTo>
                      <a:pt x="540581" y="1790304"/>
                    </a:lnTo>
                    <a:lnTo>
                      <a:pt x="537011" y="1789908"/>
                    </a:lnTo>
                    <a:lnTo>
                      <a:pt x="448170" y="1789908"/>
                    </a:lnTo>
                    <a:lnTo>
                      <a:pt x="444997" y="1789908"/>
                    </a:lnTo>
                    <a:lnTo>
                      <a:pt x="441428" y="1790304"/>
                    </a:lnTo>
                    <a:lnTo>
                      <a:pt x="434685" y="1792288"/>
                    </a:lnTo>
                    <a:lnTo>
                      <a:pt x="390265" y="1442759"/>
                    </a:lnTo>
                    <a:lnTo>
                      <a:pt x="383919" y="1443156"/>
                    </a:lnTo>
                    <a:lnTo>
                      <a:pt x="377970" y="1443553"/>
                    </a:lnTo>
                    <a:lnTo>
                      <a:pt x="373607" y="1443156"/>
                    </a:lnTo>
                    <a:lnTo>
                      <a:pt x="369641" y="1442759"/>
                    </a:lnTo>
                    <a:lnTo>
                      <a:pt x="327600" y="1792288"/>
                    </a:lnTo>
                    <a:lnTo>
                      <a:pt x="320461" y="1790304"/>
                    </a:lnTo>
                    <a:lnTo>
                      <a:pt x="316892" y="1789908"/>
                    </a:lnTo>
                    <a:lnTo>
                      <a:pt x="312926" y="1789908"/>
                    </a:lnTo>
                    <a:lnTo>
                      <a:pt x="224085" y="1789908"/>
                    </a:lnTo>
                    <a:lnTo>
                      <a:pt x="221309" y="1790304"/>
                    </a:lnTo>
                    <a:lnTo>
                      <a:pt x="218532" y="1790701"/>
                    </a:lnTo>
                    <a:lnTo>
                      <a:pt x="187597" y="1376503"/>
                    </a:lnTo>
                    <a:lnTo>
                      <a:pt x="188787" y="1369759"/>
                    </a:lnTo>
                    <a:lnTo>
                      <a:pt x="189580" y="1363014"/>
                    </a:lnTo>
                    <a:lnTo>
                      <a:pt x="189977" y="1355873"/>
                    </a:lnTo>
                    <a:lnTo>
                      <a:pt x="189580" y="1348335"/>
                    </a:lnTo>
                    <a:lnTo>
                      <a:pt x="188390" y="1338416"/>
                    </a:lnTo>
                    <a:lnTo>
                      <a:pt x="187200" y="1327704"/>
                    </a:lnTo>
                    <a:lnTo>
                      <a:pt x="184821" y="1315802"/>
                    </a:lnTo>
                    <a:lnTo>
                      <a:pt x="182044" y="1303503"/>
                    </a:lnTo>
                    <a:lnTo>
                      <a:pt x="179665" y="1297552"/>
                    </a:lnTo>
                    <a:lnTo>
                      <a:pt x="177682" y="1291601"/>
                    </a:lnTo>
                    <a:lnTo>
                      <a:pt x="175302" y="1285649"/>
                    </a:lnTo>
                    <a:lnTo>
                      <a:pt x="172526" y="1279698"/>
                    </a:lnTo>
                    <a:lnTo>
                      <a:pt x="169353" y="1274144"/>
                    </a:lnTo>
                    <a:lnTo>
                      <a:pt x="165783" y="1268590"/>
                    </a:lnTo>
                    <a:lnTo>
                      <a:pt x="161817" y="1263829"/>
                    </a:lnTo>
                    <a:lnTo>
                      <a:pt x="157058" y="1259465"/>
                    </a:lnTo>
                    <a:lnTo>
                      <a:pt x="149919" y="1178133"/>
                    </a:lnTo>
                    <a:lnTo>
                      <a:pt x="144763" y="1121795"/>
                    </a:lnTo>
                    <a:lnTo>
                      <a:pt x="140004" y="1058317"/>
                    </a:lnTo>
                    <a:lnTo>
                      <a:pt x="124536" y="836538"/>
                    </a:lnTo>
                    <a:lnTo>
                      <a:pt x="118587" y="831381"/>
                    </a:lnTo>
                    <a:lnTo>
                      <a:pt x="113034" y="825430"/>
                    </a:lnTo>
                    <a:lnTo>
                      <a:pt x="112637" y="825033"/>
                    </a:lnTo>
                    <a:lnTo>
                      <a:pt x="111844" y="825430"/>
                    </a:lnTo>
                    <a:lnTo>
                      <a:pt x="111051" y="827413"/>
                    </a:lnTo>
                    <a:lnTo>
                      <a:pt x="110654" y="831381"/>
                    </a:lnTo>
                    <a:lnTo>
                      <a:pt x="110258" y="836142"/>
                    </a:lnTo>
                    <a:lnTo>
                      <a:pt x="110258" y="851614"/>
                    </a:lnTo>
                    <a:lnTo>
                      <a:pt x="110258" y="871452"/>
                    </a:lnTo>
                    <a:lnTo>
                      <a:pt x="111051" y="925012"/>
                    </a:lnTo>
                    <a:lnTo>
                      <a:pt x="113827" y="990474"/>
                    </a:lnTo>
                    <a:lnTo>
                      <a:pt x="116603" y="1061491"/>
                    </a:lnTo>
                    <a:lnTo>
                      <a:pt x="119776" y="1131317"/>
                    </a:lnTo>
                    <a:lnTo>
                      <a:pt x="122949" y="1194002"/>
                    </a:lnTo>
                    <a:lnTo>
                      <a:pt x="126519" y="1243595"/>
                    </a:lnTo>
                    <a:lnTo>
                      <a:pt x="124536" y="1243198"/>
                    </a:lnTo>
                    <a:lnTo>
                      <a:pt x="122553" y="1242801"/>
                    </a:lnTo>
                    <a:lnTo>
                      <a:pt x="52353" y="1229312"/>
                    </a:lnTo>
                    <a:lnTo>
                      <a:pt x="47197" y="1228915"/>
                    </a:lnTo>
                    <a:lnTo>
                      <a:pt x="42041" y="1228519"/>
                    </a:lnTo>
                    <a:lnTo>
                      <a:pt x="36091" y="1228915"/>
                    </a:lnTo>
                    <a:lnTo>
                      <a:pt x="30539" y="1229709"/>
                    </a:lnTo>
                    <a:lnTo>
                      <a:pt x="27763" y="1205508"/>
                    </a:lnTo>
                    <a:lnTo>
                      <a:pt x="24590" y="1176942"/>
                    </a:lnTo>
                    <a:lnTo>
                      <a:pt x="21417" y="1145203"/>
                    </a:lnTo>
                    <a:lnTo>
                      <a:pt x="18244" y="1110290"/>
                    </a:lnTo>
                    <a:lnTo>
                      <a:pt x="12295" y="1036099"/>
                    </a:lnTo>
                    <a:lnTo>
                      <a:pt x="7139" y="959925"/>
                    </a:lnTo>
                    <a:lnTo>
                      <a:pt x="3173" y="887321"/>
                    </a:lnTo>
                    <a:lnTo>
                      <a:pt x="1586" y="853995"/>
                    </a:lnTo>
                    <a:lnTo>
                      <a:pt x="793" y="824636"/>
                    </a:lnTo>
                    <a:lnTo>
                      <a:pt x="0" y="798848"/>
                    </a:lnTo>
                    <a:lnTo>
                      <a:pt x="0" y="777424"/>
                    </a:lnTo>
                    <a:lnTo>
                      <a:pt x="396" y="761554"/>
                    </a:lnTo>
                    <a:lnTo>
                      <a:pt x="793" y="755603"/>
                    </a:lnTo>
                    <a:lnTo>
                      <a:pt x="1190" y="752032"/>
                    </a:lnTo>
                    <a:lnTo>
                      <a:pt x="1983" y="744494"/>
                    </a:lnTo>
                    <a:lnTo>
                      <a:pt x="3569" y="737353"/>
                    </a:lnTo>
                    <a:lnTo>
                      <a:pt x="5949" y="730608"/>
                    </a:lnTo>
                    <a:lnTo>
                      <a:pt x="8725" y="723864"/>
                    </a:lnTo>
                    <a:lnTo>
                      <a:pt x="12691" y="717516"/>
                    </a:lnTo>
                    <a:lnTo>
                      <a:pt x="16658" y="711168"/>
                    </a:lnTo>
                    <a:lnTo>
                      <a:pt x="21813" y="705217"/>
                    </a:lnTo>
                    <a:lnTo>
                      <a:pt x="27763" y="699266"/>
                    </a:lnTo>
                    <a:lnTo>
                      <a:pt x="33712" y="693711"/>
                    </a:lnTo>
                    <a:lnTo>
                      <a:pt x="40454" y="688157"/>
                    </a:lnTo>
                    <a:lnTo>
                      <a:pt x="47593" y="683396"/>
                    </a:lnTo>
                    <a:lnTo>
                      <a:pt x="55525" y="678239"/>
                    </a:lnTo>
                    <a:lnTo>
                      <a:pt x="63458" y="673478"/>
                    </a:lnTo>
                    <a:lnTo>
                      <a:pt x="72183" y="669113"/>
                    </a:lnTo>
                    <a:lnTo>
                      <a:pt x="81305" y="664353"/>
                    </a:lnTo>
                    <a:lnTo>
                      <a:pt x="90427" y="659988"/>
                    </a:lnTo>
                    <a:lnTo>
                      <a:pt x="99946" y="656418"/>
                    </a:lnTo>
                    <a:lnTo>
                      <a:pt x="109861" y="652450"/>
                    </a:lnTo>
                    <a:lnTo>
                      <a:pt x="130485" y="645309"/>
                    </a:lnTo>
                    <a:lnTo>
                      <a:pt x="151902" y="638564"/>
                    </a:lnTo>
                    <a:lnTo>
                      <a:pt x="174112" y="633010"/>
                    </a:lnTo>
                    <a:lnTo>
                      <a:pt x="196322" y="627456"/>
                    </a:lnTo>
                    <a:lnTo>
                      <a:pt x="218532" y="623488"/>
                    </a:lnTo>
                    <a:lnTo>
                      <a:pt x="241139" y="619521"/>
                    </a:lnTo>
                    <a:lnTo>
                      <a:pt x="262953" y="616347"/>
                    </a:lnTo>
                    <a:lnTo>
                      <a:pt x="266522" y="615950"/>
                    </a:lnTo>
                    <a:close/>
                    <a:moveTo>
                      <a:pt x="1664891" y="614363"/>
                    </a:moveTo>
                    <a:lnTo>
                      <a:pt x="1675210" y="614363"/>
                    </a:lnTo>
                    <a:lnTo>
                      <a:pt x="1686322" y="614760"/>
                    </a:lnTo>
                    <a:lnTo>
                      <a:pt x="1697038" y="615554"/>
                    </a:lnTo>
                    <a:lnTo>
                      <a:pt x="1707754" y="617142"/>
                    </a:lnTo>
                    <a:lnTo>
                      <a:pt x="1718866" y="619127"/>
                    </a:lnTo>
                    <a:lnTo>
                      <a:pt x="1729582" y="621906"/>
                    </a:lnTo>
                    <a:lnTo>
                      <a:pt x="1740297" y="624288"/>
                    </a:lnTo>
                    <a:lnTo>
                      <a:pt x="1750616" y="627861"/>
                    </a:lnTo>
                    <a:lnTo>
                      <a:pt x="1761729" y="631435"/>
                    </a:lnTo>
                    <a:lnTo>
                      <a:pt x="1772047" y="635405"/>
                    </a:lnTo>
                    <a:lnTo>
                      <a:pt x="1782366" y="638978"/>
                    </a:lnTo>
                    <a:lnTo>
                      <a:pt x="1792288" y="643742"/>
                    </a:lnTo>
                    <a:lnTo>
                      <a:pt x="1802210" y="648506"/>
                    </a:lnTo>
                    <a:lnTo>
                      <a:pt x="1821260" y="657637"/>
                    </a:lnTo>
                    <a:lnTo>
                      <a:pt x="1838326" y="667562"/>
                    </a:lnTo>
                    <a:lnTo>
                      <a:pt x="1854994" y="677885"/>
                    </a:lnTo>
                    <a:lnTo>
                      <a:pt x="1869282" y="687810"/>
                    </a:lnTo>
                    <a:lnTo>
                      <a:pt x="1881982" y="697338"/>
                    </a:lnTo>
                    <a:lnTo>
                      <a:pt x="1892301" y="706072"/>
                    </a:lnTo>
                    <a:lnTo>
                      <a:pt x="1900635" y="714012"/>
                    </a:lnTo>
                    <a:lnTo>
                      <a:pt x="1903810" y="717585"/>
                    </a:lnTo>
                    <a:lnTo>
                      <a:pt x="1905794" y="720761"/>
                    </a:lnTo>
                    <a:lnTo>
                      <a:pt x="1907779" y="723541"/>
                    </a:lnTo>
                    <a:lnTo>
                      <a:pt x="1908969" y="725923"/>
                    </a:lnTo>
                    <a:lnTo>
                      <a:pt x="1909366" y="730290"/>
                    </a:lnTo>
                    <a:lnTo>
                      <a:pt x="1909763" y="735848"/>
                    </a:lnTo>
                    <a:lnTo>
                      <a:pt x="1909763" y="752125"/>
                    </a:lnTo>
                    <a:lnTo>
                      <a:pt x="1908969" y="773961"/>
                    </a:lnTo>
                    <a:lnTo>
                      <a:pt x="1907779" y="800957"/>
                    </a:lnTo>
                    <a:lnTo>
                      <a:pt x="1905794" y="832321"/>
                    </a:lnTo>
                    <a:lnTo>
                      <a:pt x="1903413" y="866861"/>
                    </a:lnTo>
                    <a:lnTo>
                      <a:pt x="1897460" y="942689"/>
                    </a:lnTo>
                    <a:lnTo>
                      <a:pt x="1890316" y="1022885"/>
                    </a:lnTo>
                    <a:lnTo>
                      <a:pt x="1882379" y="1101096"/>
                    </a:lnTo>
                    <a:lnTo>
                      <a:pt x="1878410" y="1137621"/>
                    </a:lnTo>
                    <a:lnTo>
                      <a:pt x="1874838" y="1171366"/>
                    </a:lnTo>
                    <a:lnTo>
                      <a:pt x="1870869" y="1201539"/>
                    </a:lnTo>
                    <a:lnTo>
                      <a:pt x="1867298" y="1227345"/>
                    </a:lnTo>
                    <a:lnTo>
                      <a:pt x="1863726" y="1226948"/>
                    </a:lnTo>
                    <a:lnTo>
                      <a:pt x="1860948" y="1226948"/>
                    </a:lnTo>
                    <a:lnTo>
                      <a:pt x="1855391" y="1226948"/>
                    </a:lnTo>
                    <a:lnTo>
                      <a:pt x="1850232" y="1227742"/>
                    </a:lnTo>
                    <a:lnTo>
                      <a:pt x="1784351" y="1240049"/>
                    </a:lnTo>
                    <a:lnTo>
                      <a:pt x="1786732" y="1190026"/>
                    </a:lnTo>
                    <a:lnTo>
                      <a:pt x="1788716" y="1126504"/>
                    </a:lnTo>
                    <a:lnTo>
                      <a:pt x="1789907" y="1056631"/>
                    </a:lnTo>
                    <a:lnTo>
                      <a:pt x="1790701" y="985566"/>
                    </a:lnTo>
                    <a:lnTo>
                      <a:pt x="1790701" y="920854"/>
                    </a:lnTo>
                    <a:lnTo>
                      <a:pt x="1790304" y="892666"/>
                    </a:lnTo>
                    <a:lnTo>
                      <a:pt x="1789907" y="868052"/>
                    </a:lnTo>
                    <a:lnTo>
                      <a:pt x="1789113" y="848201"/>
                    </a:lnTo>
                    <a:lnTo>
                      <a:pt x="1787923" y="833909"/>
                    </a:lnTo>
                    <a:lnTo>
                      <a:pt x="1787129" y="828748"/>
                    </a:lnTo>
                    <a:lnTo>
                      <a:pt x="1786335" y="825969"/>
                    </a:lnTo>
                    <a:lnTo>
                      <a:pt x="1785541" y="824381"/>
                    </a:lnTo>
                    <a:lnTo>
                      <a:pt x="1785144" y="824381"/>
                    </a:lnTo>
                    <a:lnTo>
                      <a:pt x="1784351" y="824778"/>
                    </a:lnTo>
                    <a:lnTo>
                      <a:pt x="1778398" y="832718"/>
                    </a:lnTo>
                    <a:lnTo>
                      <a:pt x="1772444" y="841452"/>
                    </a:lnTo>
                    <a:lnTo>
                      <a:pt x="1770460" y="843437"/>
                    </a:lnTo>
                    <a:lnTo>
                      <a:pt x="1750616" y="1136033"/>
                    </a:lnTo>
                    <a:lnTo>
                      <a:pt x="1743869" y="1212258"/>
                    </a:lnTo>
                    <a:lnTo>
                      <a:pt x="1739107" y="1264664"/>
                    </a:lnTo>
                    <a:lnTo>
                      <a:pt x="1735932" y="1268634"/>
                    </a:lnTo>
                    <a:lnTo>
                      <a:pt x="1733551" y="1272604"/>
                    </a:lnTo>
                    <a:lnTo>
                      <a:pt x="1731169" y="1276971"/>
                    </a:lnTo>
                    <a:lnTo>
                      <a:pt x="1728391" y="1281338"/>
                    </a:lnTo>
                    <a:lnTo>
                      <a:pt x="1724819" y="1290469"/>
                    </a:lnTo>
                    <a:lnTo>
                      <a:pt x="1721644" y="1300394"/>
                    </a:lnTo>
                    <a:lnTo>
                      <a:pt x="1718866" y="1309526"/>
                    </a:lnTo>
                    <a:lnTo>
                      <a:pt x="1717279" y="1319054"/>
                    </a:lnTo>
                    <a:lnTo>
                      <a:pt x="1715294" y="1328185"/>
                    </a:lnTo>
                    <a:lnTo>
                      <a:pt x="1714501" y="1336522"/>
                    </a:lnTo>
                    <a:lnTo>
                      <a:pt x="1710929" y="1342477"/>
                    </a:lnTo>
                    <a:lnTo>
                      <a:pt x="1677194" y="1790303"/>
                    </a:lnTo>
                    <a:lnTo>
                      <a:pt x="1674019" y="1789906"/>
                    </a:lnTo>
                    <a:lnTo>
                      <a:pt x="1585119" y="1789906"/>
                    </a:lnTo>
                    <a:lnTo>
                      <a:pt x="1581150" y="1789906"/>
                    </a:lnTo>
                    <a:lnTo>
                      <a:pt x="1577975" y="1790303"/>
                    </a:lnTo>
                    <a:lnTo>
                      <a:pt x="1571229" y="1792288"/>
                    </a:lnTo>
                    <a:lnTo>
                      <a:pt x="1526382" y="1442523"/>
                    </a:lnTo>
                    <a:lnTo>
                      <a:pt x="1520429" y="1442920"/>
                    </a:lnTo>
                    <a:lnTo>
                      <a:pt x="1514475" y="1443317"/>
                    </a:lnTo>
                    <a:lnTo>
                      <a:pt x="1510110" y="1442920"/>
                    </a:lnTo>
                    <a:lnTo>
                      <a:pt x="1505744" y="1442523"/>
                    </a:lnTo>
                    <a:lnTo>
                      <a:pt x="1464072" y="1792288"/>
                    </a:lnTo>
                    <a:lnTo>
                      <a:pt x="1456929" y="1790303"/>
                    </a:lnTo>
                    <a:lnTo>
                      <a:pt x="1453357" y="1789906"/>
                    </a:lnTo>
                    <a:lnTo>
                      <a:pt x="1449388" y="1789906"/>
                    </a:lnTo>
                    <a:lnTo>
                      <a:pt x="1360488" y="1789906"/>
                    </a:lnTo>
                    <a:lnTo>
                      <a:pt x="1357710" y="1790303"/>
                    </a:lnTo>
                    <a:lnTo>
                      <a:pt x="1354932" y="1790700"/>
                    </a:lnTo>
                    <a:lnTo>
                      <a:pt x="1323578" y="1376223"/>
                    </a:lnTo>
                    <a:lnTo>
                      <a:pt x="1325563" y="1369871"/>
                    </a:lnTo>
                    <a:lnTo>
                      <a:pt x="1326357" y="1362725"/>
                    </a:lnTo>
                    <a:lnTo>
                      <a:pt x="1326357" y="1355579"/>
                    </a:lnTo>
                    <a:lnTo>
                      <a:pt x="1325960" y="1348035"/>
                    </a:lnTo>
                    <a:lnTo>
                      <a:pt x="1324769" y="1338110"/>
                    </a:lnTo>
                    <a:lnTo>
                      <a:pt x="1323182" y="1327391"/>
                    </a:lnTo>
                    <a:lnTo>
                      <a:pt x="1321197" y="1315481"/>
                    </a:lnTo>
                    <a:lnTo>
                      <a:pt x="1318419" y="1303173"/>
                    </a:lnTo>
                    <a:lnTo>
                      <a:pt x="1316435" y="1297218"/>
                    </a:lnTo>
                    <a:lnTo>
                      <a:pt x="1314053" y="1291263"/>
                    </a:lnTo>
                    <a:lnTo>
                      <a:pt x="1312069" y="1285308"/>
                    </a:lnTo>
                    <a:lnTo>
                      <a:pt x="1308894" y="1279353"/>
                    </a:lnTo>
                    <a:lnTo>
                      <a:pt x="1305719" y="1273795"/>
                    </a:lnTo>
                    <a:lnTo>
                      <a:pt x="1302147" y="1268237"/>
                    </a:lnTo>
                    <a:lnTo>
                      <a:pt x="1298178" y="1263472"/>
                    </a:lnTo>
                    <a:lnTo>
                      <a:pt x="1293813" y="1259105"/>
                    </a:lnTo>
                    <a:lnTo>
                      <a:pt x="1292225" y="1240049"/>
                    </a:lnTo>
                    <a:lnTo>
                      <a:pt x="1293813" y="1217419"/>
                    </a:lnTo>
                    <a:lnTo>
                      <a:pt x="1305322" y="1219802"/>
                    </a:lnTo>
                    <a:lnTo>
                      <a:pt x="1311672" y="1220993"/>
                    </a:lnTo>
                    <a:lnTo>
                      <a:pt x="1317228" y="1220993"/>
                    </a:lnTo>
                    <a:lnTo>
                      <a:pt x="1321991" y="1220993"/>
                    </a:lnTo>
                    <a:lnTo>
                      <a:pt x="1326357" y="1220596"/>
                    </a:lnTo>
                    <a:lnTo>
                      <a:pt x="1330325" y="1219802"/>
                    </a:lnTo>
                    <a:lnTo>
                      <a:pt x="1334691" y="1218610"/>
                    </a:lnTo>
                    <a:lnTo>
                      <a:pt x="1339057" y="1217022"/>
                    </a:lnTo>
                    <a:lnTo>
                      <a:pt x="1342628" y="1215037"/>
                    </a:lnTo>
                    <a:lnTo>
                      <a:pt x="1346597" y="1213052"/>
                    </a:lnTo>
                    <a:lnTo>
                      <a:pt x="1350169" y="1210670"/>
                    </a:lnTo>
                    <a:lnTo>
                      <a:pt x="1353741" y="1207891"/>
                    </a:lnTo>
                    <a:lnTo>
                      <a:pt x="1356916" y="1205112"/>
                    </a:lnTo>
                    <a:lnTo>
                      <a:pt x="1360091" y="1201539"/>
                    </a:lnTo>
                    <a:lnTo>
                      <a:pt x="1362869" y="1198363"/>
                    </a:lnTo>
                    <a:lnTo>
                      <a:pt x="1365647" y="1194393"/>
                    </a:lnTo>
                    <a:lnTo>
                      <a:pt x="1367632" y="1190820"/>
                    </a:lnTo>
                    <a:lnTo>
                      <a:pt x="1369219" y="1186453"/>
                    </a:lnTo>
                    <a:lnTo>
                      <a:pt x="1370807" y="1182086"/>
                    </a:lnTo>
                    <a:lnTo>
                      <a:pt x="1394619" y="1110624"/>
                    </a:lnTo>
                    <a:lnTo>
                      <a:pt x="1417638" y="1047897"/>
                    </a:lnTo>
                    <a:lnTo>
                      <a:pt x="1429544" y="1016533"/>
                    </a:lnTo>
                    <a:lnTo>
                      <a:pt x="1440657" y="985169"/>
                    </a:lnTo>
                    <a:lnTo>
                      <a:pt x="1450578" y="954997"/>
                    </a:lnTo>
                    <a:lnTo>
                      <a:pt x="1460500" y="924427"/>
                    </a:lnTo>
                    <a:lnTo>
                      <a:pt x="1469629" y="895048"/>
                    </a:lnTo>
                    <a:lnTo>
                      <a:pt x="1477169" y="866067"/>
                    </a:lnTo>
                    <a:lnTo>
                      <a:pt x="1480741" y="878771"/>
                    </a:lnTo>
                    <a:lnTo>
                      <a:pt x="1482329" y="868052"/>
                    </a:lnTo>
                    <a:lnTo>
                      <a:pt x="1491854" y="796193"/>
                    </a:lnTo>
                    <a:lnTo>
                      <a:pt x="1493838" y="783886"/>
                    </a:lnTo>
                    <a:lnTo>
                      <a:pt x="1506538" y="687016"/>
                    </a:lnTo>
                    <a:lnTo>
                      <a:pt x="1500982" y="672326"/>
                    </a:lnTo>
                    <a:lnTo>
                      <a:pt x="1507729" y="673517"/>
                    </a:lnTo>
                    <a:lnTo>
                      <a:pt x="1514079" y="675105"/>
                    </a:lnTo>
                    <a:lnTo>
                      <a:pt x="1520032" y="675502"/>
                    </a:lnTo>
                    <a:lnTo>
                      <a:pt x="1526382" y="675899"/>
                    </a:lnTo>
                    <a:lnTo>
                      <a:pt x="1533922" y="675502"/>
                    </a:lnTo>
                    <a:lnTo>
                      <a:pt x="1541860" y="674311"/>
                    </a:lnTo>
                    <a:lnTo>
                      <a:pt x="1549400" y="673517"/>
                    </a:lnTo>
                    <a:lnTo>
                      <a:pt x="1556941" y="671929"/>
                    </a:lnTo>
                    <a:lnTo>
                      <a:pt x="1551385" y="690589"/>
                    </a:lnTo>
                    <a:lnTo>
                      <a:pt x="1573213" y="881153"/>
                    </a:lnTo>
                    <a:lnTo>
                      <a:pt x="1628776" y="636993"/>
                    </a:lnTo>
                    <a:lnTo>
                      <a:pt x="1635126" y="631832"/>
                    </a:lnTo>
                    <a:lnTo>
                      <a:pt x="1641476" y="626273"/>
                    </a:lnTo>
                    <a:lnTo>
                      <a:pt x="1647826" y="621112"/>
                    </a:lnTo>
                    <a:lnTo>
                      <a:pt x="1654176" y="615157"/>
                    </a:lnTo>
                    <a:lnTo>
                      <a:pt x="1664891" y="614363"/>
                    </a:lnTo>
                    <a:close/>
                    <a:moveTo>
                      <a:pt x="1134938" y="547688"/>
                    </a:moveTo>
                    <a:lnTo>
                      <a:pt x="1149232" y="547688"/>
                    </a:lnTo>
                    <a:lnTo>
                      <a:pt x="1163128" y="548482"/>
                    </a:lnTo>
                    <a:lnTo>
                      <a:pt x="1177421" y="550070"/>
                    </a:lnTo>
                    <a:lnTo>
                      <a:pt x="1191317" y="552055"/>
                    </a:lnTo>
                    <a:lnTo>
                      <a:pt x="1205611" y="554834"/>
                    </a:lnTo>
                    <a:lnTo>
                      <a:pt x="1219507" y="558010"/>
                    </a:lnTo>
                    <a:lnTo>
                      <a:pt x="1233403" y="561979"/>
                    </a:lnTo>
                    <a:lnTo>
                      <a:pt x="1247300" y="566346"/>
                    </a:lnTo>
                    <a:lnTo>
                      <a:pt x="1261196" y="571110"/>
                    </a:lnTo>
                    <a:lnTo>
                      <a:pt x="1274695" y="576667"/>
                    </a:lnTo>
                    <a:lnTo>
                      <a:pt x="1288194" y="582225"/>
                    </a:lnTo>
                    <a:lnTo>
                      <a:pt x="1300899" y="588180"/>
                    </a:lnTo>
                    <a:lnTo>
                      <a:pt x="1313605" y="594531"/>
                    </a:lnTo>
                    <a:lnTo>
                      <a:pt x="1325913" y="600883"/>
                    </a:lnTo>
                    <a:lnTo>
                      <a:pt x="1337824" y="607632"/>
                    </a:lnTo>
                    <a:lnTo>
                      <a:pt x="1349338" y="614777"/>
                    </a:lnTo>
                    <a:lnTo>
                      <a:pt x="1360455" y="621923"/>
                    </a:lnTo>
                    <a:lnTo>
                      <a:pt x="1370381" y="629069"/>
                    </a:lnTo>
                    <a:lnTo>
                      <a:pt x="1380704" y="636214"/>
                    </a:lnTo>
                    <a:lnTo>
                      <a:pt x="1389836" y="643757"/>
                    </a:lnTo>
                    <a:lnTo>
                      <a:pt x="1398173" y="650902"/>
                    </a:lnTo>
                    <a:lnTo>
                      <a:pt x="1405717" y="658048"/>
                    </a:lnTo>
                    <a:lnTo>
                      <a:pt x="1412864" y="665590"/>
                    </a:lnTo>
                    <a:lnTo>
                      <a:pt x="1419216" y="672339"/>
                    </a:lnTo>
                    <a:lnTo>
                      <a:pt x="1425172" y="679485"/>
                    </a:lnTo>
                    <a:lnTo>
                      <a:pt x="1429936" y="686233"/>
                    </a:lnTo>
                    <a:lnTo>
                      <a:pt x="1433907" y="692982"/>
                    </a:lnTo>
                    <a:lnTo>
                      <a:pt x="1436289" y="699334"/>
                    </a:lnTo>
                    <a:lnTo>
                      <a:pt x="1438274" y="705288"/>
                    </a:lnTo>
                    <a:lnTo>
                      <a:pt x="1439068" y="711243"/>
                    </a:lnTo>
                    <a:lnTo>
                      <a:pt x="1439862" y="719182"/>
                    </a:lnTo>
                    <a:lnTo>
                      <a:pt x="1441053" y="727916"/>
                    </a:lnTo>
                    <a:lnTo>
                      <a:pt x="1441450" y="737443"/>
                    </a:lnTo>
                    <a:lnTo>
                      <a:pt x="1441053" y="746971"/>
                    </a:lnTo>
                    <a:lnTo>
                      <a:pt x="1440656" y="756895"/>
                    </a:lnTo>
                    <a:lnTo>
                      <a:pt x="1439465" y="766820"/>
                    </a:lnTo>
                    <a:lnTo>
                      <a:pt x="1438671" y="777538"/>
                    </a:lnTo>
                    <a:lnTo>
                      <a:pt x="1437083" y="787860"/>
                    </a:lnTo>
                    <a:lnTo>
                      <a:pt x="1433112" y="810090"/>
                    </a:lnTo>
                    <a:lnTo>
                      <a:pt x="1428348" y="833512"/>
                    </a:lnTo>
                    <a:lnTo>
                      <a:pt x="1422392" y="857331"/>
                    </a:lnTo>
                    <a:lnTo>
                      <a:pt x="1415643" y="882340"/>
                    </a:lnTo>
                    <a:lnTo>
                      <a:pt x="1407702" y="908144"/>
                    </a:lnTo>
                    <a:lnTo>
                      <a:pt x="1399761" y="933947"/>
                    </a:lnTo>
                    <a:lnTo>
                      <a:pt x="1390630" y="960148"/>
                    </a:lnTo>
                    <a:lnTo>
                      <a:pt x="1381101" y="986348"/>
                    </a:lnTo>
                    <a:lnTo>
                      <a:pt x="1361646" y="1039146"/>
                    </a:lnTo>
                    <a:lnTo>
                      <a:pt x="1342191" y="1091547"/>
                    </a:lnTo>
                    <a:lnTo>
                      <a:pt x="1317972" y="1165385"/>
                    </a:lnTo>
                    <a:lnTo>
                      <a:pt x="1242535" y="1148315"/>
                    </a:lnTo>
                    <a:lnTo>
                      <a:pt x="1238962" y="1207465"/>
                    </a:lnTo>
                    <a:lnTo>
                      <a:pt x="1232212" y="1284875"/>
                    </a:lnTo>
                    <a:lnTo>
                      <a:pt x="1226654" y="1344422"/>
                    </a:lnTo>
                    <a:lnTo>
                      <a:pt x="1221095" y="1398411"/>
                    </a:lnTo>
                    <a:lnTo>
                      <a:pt x="1220698" y="1403572"/>
                    </a:lnTo>
                    <a:lnTo>
                      <a:pt x="1218316" y="1411908"/>
                    </a:lnTo>
                    <a:lnTo>
                      <a:pt x="1214743" y="1420245"/>
                    </a:lnTo>
                    <a:lnTo>
                      <a:pt x="1211169" y="1428581"/>
                    </a:lnTo>
                    <a:lnTo>
                      <a:pt x="1207199" y="1436918"/>
                    </a:lnTo>
                    <a:lnTo>
                      <a:pt x="1203229" y="1444857"/>
                    </a:lnTo>
                    <a:lnTo>
                      <a:pt x="1198464" y="1452797"/>
                    </a:lnTo>
                    <a:lnTo>
                      <a:pt x="1193303" y="1461133"/>
                    </a:lnTo>
                    <a:lnTo>
                      <a:pt x="1187744" y="1469073"/>
                    </a:lnTo>
                    <a:lnTo>
                      <a:pt x="1141688" y="2084388"/>
                    </a:lnTo>
                    <a:lnTo>
                      <a:pt x="1017416" y="2084388"/>
                    </a:lnTo>
                    <a:lnTo>
                      <a:pt x="955478" y="1594915"/>
                    </a:lnTo>
                    <a:lnTo>
                      <a:pt x="947537" y="1595709"/>
                    </a:lnTo>
                    <a:lnTo>
                      <a:pt x="943567" y="1596503"/>
                    </a:lnTo>
                    <a:lnTo>
                      <a:pt x="939597" y="1596503"/>
                    </a:lnTo>
                    <a:lnTo>
                      <a:pt x="934435" y="1595709"/>
                    </a:lnTo>
                    <a:lnTo>
                      <a:pt x="928877" y="1595312"/>
                    </a:lnTo>
                    <a:lnTo>
                      <a:pt x="871306" y="2082006"/>
                    </a:lnTo>
                    <a:lnTo>
                      <a:pt x="741476" y="2084388"/>
                    </a:lnTo>
                    <a:lnTo>
                      <a:pt x="694625" y="1461133"/>
                    </a:lnTo>
                    <a:lnTo>
                      <a:pt x="685890" y="1446842"/>
                    </a:lnTo>
                    <a:lnTo>
                      <a:pt x="681920" y="1439697"/>
                    </a:lnTo>
                    <a:lnTo>
                      <a:pt x="677553" y="1432948"/>
                    </a:lnTo>
                    <a:lnTo>
                      <a:pt x="673582" y="1425802"/>
                    </a:lnTo>
                    <a:lnTo>
                      <a:pt x="670406" y="1418657"/>
                    </a:lnTo>
                    <a:lnTo>
                      <a:pt x="667230" y="1411511"/>
                    </a:lnTo>
                    <a:lnTo>
                      <a:pt x="664848" y="1403969"/>
                    </a:lnTo>
                    <a:lnTo>
                      <a:pt x="664053" y="1398411"/>
                    </a:lnTo>
                    <a:lnTo>
                      <a:pt x="657701" y="1329337"/>
                    </a:lnTo>
                    <a:lnTo>
                      <a:pt x="650554" y="1253514"/>
                    </a:lnTo>
                    <a:lnTo>
                      <a:pt x="642217" y="1157446"/>
                    </a:lnTo>
                    <a:lnTo>
                      <a:pt x="626335" y="1161415"/>
                    </a:lnTo>
                    <a:lnTo>
                      <a:pt x="610057" y="1165782"/>
                    </a:lnTo>
                    <a:lnTo>
                      <a:pt x="594175" y="1168958"/>
                    </a:lnTo>
                    <a:lnTo>
                      <a:pt x="585440" y="1170943"/>
                    </a:lnTo>
                    <a:lnTo>
                      <a:pt x="577500" y="1171737"/>
                    </a:lnTo>
                    <a:lnTo>
                      <a:pt x="569956" y="1172531"/>
                    </a:lnTo>
                    <a:lnTo>
                      <a:pt x="562412" y="1172928"/>
                    </a:lnTo>
                    <a:lnTo>
                      <a:pt x="554869" y="1172928"/>
                    </a:lnTo>
                    <a:lnTo>
                      <a:pt x="548119" y="1172531"/>
                    </a:lnTo>
                    <a:lnTo>
                      <a:pt x="541369" y="1171737"/>
                    </a:lnTo>
                    <a:lnTo>
                      <a:pt x="535017" y="1170149"/>
                    </a:lnTo>
                    <a:lnTo>
                      <a:pt x="529458" y="1167767"/>
                    </a:lnTo>
                    <a:lnTo>
                      <a:pt x="523900" y="1165385"/>
                    </a:lnTo>
                    <a:lnTo>
                      <a:pt x="514768" y="1116557"/>
                    </a:lnTo>
                    <a:lnTo>
                      <a:pt x="504048" y="1055819"/>
                    </a:lnTo>
                    <a:lnTo>
                      <a:pt x="492931" y="988730"/>
                    </a:lnTo>
                    <a:lnTo>
                      <a:pt x="482211" y="919656"/>
                    </a:lnTo>
                    <a:lnTo>
                      <a:pt x="477049" y="885913"/>
                    </a:lnTo>
                    <a:lnTo>
                      <a:pt x="472682" y="853361"/>
                    </a:lnTo>
                    <a:lnTo>
                      <a:pt x="468712" y="822397"/>
                    </a:lnTo>
                    <a:lnTo>
                      <a:pt x="465932" y="794608"/>
                    </a:lnTo>
                    <a:lnTo>
                      <a:pt x="463550" y="770393"/>
                    </a:lnTo>
                    <a:lnTo>
                      <a:pt x="462359" y="748956"/>
                    </a:lnTo>
                    <a:lnTo>
                      <a:pt x="461962" y="740222"/>
                    </a:lnTo>
                    <a:lnTo>
                      <a:pt x="461962" y="732680"/>
                    </a:lnTo>
                    <a:lnTo>
                      <a:pt x="462359" y="726328"/>
                    </a:lnTo>
                    <a:lnTo>
                      <a:pt x="463153" y="720770"/>
                    </a:lnTo>
                    <a:lnTo>
                      <a:pt x="463550" y="716404"/>
                    </a:lnTo>
                    <a:lnTo>
                      <a:pt x="463947" y="711640"/>
                    </a:lnTo>
                    <a:lnTo>
                      <a:pt x="465138" y="707273"/>
                    </a:lnTo>
                    <a:lnTo>
                      <a:pt x="466330" y="702906"/>
                    </a:lnTo>
                    <a:lnTo>
                      <a:pt x="469109" y="694173"/>
                    </a:lnTo>
                    <a:lnTo>
                      <a:pt x="473079" y="685836"/>
                    </a:lnTo>
                    <a:lnTo>
                      <a:pt x="477447" y="677500"/>
                    </a:lnTo>
                    <a:lnTo>
                      <a:pt x="483005" y="669957"/>
                    </a:lnTo>
                    <a:lnTo>
                      <a:pt x="489358" y="662415"/>
                    </a:lnTo>
                    <a:lnTo>
                      <a:pt x="496504" y="654475"/>
                    </a:lnTo>
                    <a:lnTo>
                      <a:pt x="504048" y="647329"/>
                    </a:lnTo>
                    <a:lnTo>
                      <a:pt x="512783" y="640581"/>
                    </a:lnTo>
                    <a:lnTo>
                      <a:pt x="521915" y="634229"/>
                    </a:lnTo>
                    <a:lnTo>
                      <a:pt x="531443" y="628275"/>
                    </a:lnTo>
                    <a:lnTo>
                      <a:pt x="542163" y="621923"/>
                    </a:lnTo>
                    <a:lnTo>
                      <a:pt x="552883" y="616365"/>
                    </a:lnTo>
                    <a:lnTo>
                      <a:pt x="564000" y="610411"/>
                    </a:lnTo>
                    <a:lnTo>
                      <a:pt x="575911" y="605250"/>
                    </a:lnTo>
                    <a:lnTo>
                      <a:pt x="588220" y="600089"/>
                    </a:lnTo>
                    <a:lnTo>
                      <a:pt x="600925" y="595325"/>
                    </a:lnTo>
                    <a:lnTo>
                      <a:pt x="613233" y="590562"/>
                    </a:lnTo>
                    <a:lnTo>
                      <a:pt x="626732" y="586195"/>
                    </a:lnTo>
                    <a:lnTo>
                      <a:pt x="640231" y="582225"/>
                    </a:lnTo>
                    <a:lnTo>
                      <a:pt x="653731" y="577858"/>
                    </a:lnTo>
                    <a:lnTo>
                      <a:pt x="681920" y="570713"/>
                    </a:lnTo>
                    <a:lnTo>
                      <a:pt x="710110" y="564361"/>
                    </a:lnTo>
                    <a:lnTo>
                      <a:pt x="738299" y="558407"/>
                    </a:lnTo>
                    <a:lnTo>
                      <a:pt x="766489" y="554040"/>
                    </a:lnTo>
                    <a:lnTo>
                      <a:pt x="793884" y="549673"/>
                    </a:lnTo>
                    <a:lnTo>
                      <a:pt x="797458" y="549276"/>
                    </a:lnTo>
                    <a:lnTo>
                      <a:pt x="800634" y="549276"/>
                    </a:lnTo>
                    <a:lnTo>
                      <a:pt x="806987" y="549276"/>
                    </a:lnTo>
                    <a:lnTo>
                      <a:pt x="897114" y="881943"/>
                    </a:lnTo>
                    <a:lnTo>
                      <a:pt x="899099" y="868843"/>
                    </a:lnTo>
                    <a:lnTo>
                      <a:pt x="930068" y="640581"/>
                    </a:lnTo>
                    <a:lnTo>
                      <a:pt x="921333" y="617953"/>
                    </a:lnTo>
                    <a:lnTo>
                      <a:pt x="938406" y="588577"/>
                    </a:lnTo>
                    <a:lnTo>
                      <a:pt x="977712" y="588180"/>
                    </a:lnTo>
                    <a:lnTo>
                      <a:pt x="994388" y="617953"/>
                    </a:lnTo>
                    <a:lnTo>
                      <a:pt x="986844" y="644551"/>
                    </a:lnTo>
                    <a:lnTo>
                      <a:pt x="1014636" y="885913"/>
                    </a:lnTo>
                    <a:lnTo>
                      <a:pt x="1088485" y="559597"/>
                    </a:lnTo>
                    <a:lnTo>
                      <a:pt x="1096823" y="556025"/>
                    </a:lnTo>
                    <a:lnTo>
                      <a:pt x="1103175" y="552849"/>
                    </a:lnTo>
                    <a:lnTo>
                      <a:pt x="1106749" y="550467"/>
                    </a:lnTo>
                    <a:lnTo>
                      <a:pt x="1107543" y="550070"/>
                    </a:lnTo>
                    <a:lnTo>
                      <a:pt x="1107543" y="549673"/>
                    </a:lnTo>
                    <a:lnTo>
                      <a:pt x="1121042" y="548085"/>
                    </a:lnTo>
                    <a:lnTo>
                      <a:pt x="1134938" y="547688"/>
                    </a:lnTo>
                    <a:close/>
                    <a:moveTo>
                      <a:pt x="1529566" y="180975"/>
                    </a:moveTo>
                    <a:lnTo>
                      <a:pt x="1542295" y="180975"/>
                    </a:lnTo>
                    <a:lnTo>
                      <a:pt x="1554228" y="181372"/>
                    </a:lnTo>
                    <a:lnTo>
                      <a:pt x="1566162" y="182564"/>
                    </a:lnTo>
                    <a:lnTo>
                      <a:pt x="1577698" y="184153"/>
                    </a:lnTo>
                    <a:lnTo>
                      <a:pt x="1588040" y="186139"/>
                    </a:lnTo>
                    <a:lnTo>
                      <a:pt x="1598781" y="188920"/>
                    </a:lnTo>
                    <a:lnTo>
                      <a:pt x="1608328" y="191700"/>
                    </a:lnTo>
                    <a:lnTo>
                      <a:pt x="1617874" y="195275"/>
                    </a:lnTo>
                    <a:lnTo>
                      <a:pt x="1626626" y="198453"/>
                    </a:lnTo>
                    <a:lnTo>
                      <a:pt x="1634979" y="202426"/>
                    </a:lnTo>
                    <a:lnTo>
                      <a:pt x="1642935" y="206398"/>
                    </a:lnTo>
                    <a:lnTo>
                      <a:pt x="1650095" y="210370"/>
                    </a:lnTo>
                    <a:lnTo>
                      <a:pt x="1656858" y="214740"/>
                    </a:lnTo>
                    <a:lnTo>
                      <a:pt x="1663222" y="218315"/>
                    </a:lnTo>
                    <a:lnTo>
                      <a:pt x="1673962" y="225862"/>
                    </a:lnTo>
                    <a:lnTo>
                      <a:pt x="1682316" y="232615"/>
                    </a:lnTo>
                    <a:lnTo>
                      <a:pt x="1688681" y="238177"/>
                    </a:lnTo>
                    <a:lnTo>
                      <a:pt x="1693454" y="243341"/>
                    </a:lnTo>
                    <a:lnTo>
                      <a:pt x="1691863" y="246519"/>
                    </a:lnTo>
                    <a:lnTo>
                      <a:pt x="1689476" y="250888"/>
                    </a:lnTo>
                    <a:lnTo>
                      <a:pt x="1686692" y="256052"/>
                    </a:lnTo>
                    <a:lnTo>
                      <a:pt x="1682714" y="262011"/>
                    </a:lnTo>
                    <a:lnTo>
                      <a:pt x="1677940" y="268367"/>
                    </a:lnTo>
                    <a:lnTo>
                      <a:pt x="1671973" y="275120"/>
                    </a:lnTo>
                    <a:lnTo>
                      <a:pt x="1665211" y="281078"/>
                    </a:lnTo>
                    <a:lnTo>
                      <a:pt x="1661233" y="284256"/>
                    </a:lnTo>
                    <a:lnTo>
                      <a:pt x="1656858" y="286639"/>
                    </a:lnTo>
                    <a:lnTo>
                      <a:pt x="1652880" y="289420"/>
                    </a:lnTo>
                    <a:lnTo>
                      <a:pt x="1648106" y="291803"/>
                    </a:lnTo>
                    <a:lnTo>
                      <a:pt x="1643333" y="293790"/>
                    </a:lnTo>
                    <a:lnTo>
                      <a:pt x="1638162" y="295776"/>
                    </a:lnTo>
                    <a:lnTo>
                      <a:pt x="1632593" y="296967"/>
                    </a:lnTo>
                    <a:lnTo>
                      <a:pt x="1627024" y="297762"/>
                    </a:lnTo>
                    <a:lnTo>
                      <a:pt x="1621057" y="298159"/>
                    </a:lnTo>
                    <a:lnTo>
                      <a:pt x="1614692" y="298159"/>
                    </a:lnTo>
                    <a:lnTo>
                      <a:pt x="1607930" y="297762"/>
                    </a:lnTo>
                    <a:lnTo>
                      <a:pt x="1601167" y="296570"/>
                    </a:lnTo>
                    <a:lnTo>
                      <a:pt x="1594007" y="294584"/>
                    </a:lnTo>
                    <a:lnTo>
                      <a:pt x="1586449" y="292201"/>
                    </a:lnTo>
                    <a:lnTo>
                      <a:pt x="1578891" y="289420"/>
                    </a:lnTo>
                    <a:lnTo>
                      <a:pt x="1570936" y="285448"/>
                    </a:lnTo>
                    <a:lnTo>
                      <a:pt x="1561389" y="280681"/>
                    </a:lnTo>
                    <a:lnTo>
                      <a:pt x="1551842" y="276708"/>
                    </a:lnTo>
                    <a:lnTo>
                      <a:pt x="1590825" y="295776"/>
                    </a:lnTo>
                    <a:lnTo>
                      <a:pt x="1608328" y="303720"/>
                    </a:lnTo>
                    <a:lnTo>
                      <a:pt x="1617477" y="306898"/>
                    </a:lnTo>
                    <a:lnTo>
                      <a:pt x="1625830" y="310473"/>
                    </a:lnTo>
                    <a:lnTo>
                      <a:pt x="1633786" y="312857"/>
                    </a:lnTo>
                    <a:lnTo>
                      <a:pt x="1641344" y="314446"/>
                    </a:lnTo>
                    <a:lnTo>
                      <a:pt x="1648902" y="316035"/>
                    </a:lnTo>
                    <a:lnTo>
                      <a:pt x="1655664" y="316432"/>
                    </a:lnTo>
                    <a:lnTo>
                      <a:pt x="1662427" y="316035"/>
                    </a:lnTo>
                    <a:lnTo>
                      <a:pt x="1665609" y="315240"/>
                    </a:lnTo>
                    <a:lnTo>
                      <a:pt x="1668393" y="314446"/>
                    </a:lnTo>
                    <a:lnTo>
                      <a:pt x="1671576" y="313651"/>
                    </a:lnTo>
                    <a:lnTo>
                      <a:pt x="1674360" y="312460"/>
                    </a:lnTo>
                    <a:lnTo>
                      <a:pt x="1676747" y="310871"/>
                    </a:lnTo>
                    <a:lnTo>
                      <a:pt x="1679531" y="309282"/>
                    </a:lnTo>
                    <a:lnTo>
                      <a:pt x="1680725" y="321993"/>
                    </a:lnTo>
                    <a:lnTo>
                      <a:pt x="1681123" y="333910"/>
                    </a:lnTo>
                    <a:lnTo>
                      <a:pt x="1681123" y="345430"/>
                    </a:lnTo>
                    <a:lnTo>
                      <a:pt x="1680327" y="356950"/>
                    </a:lnTo>
                    <a:lnTo>
                      <a:pt x="1682316" y="354566"/>
                    </a:lnTo>
                    <a:lnTo>
                      <a:pt x="1683509" y="353772"/>
                    </a:lnTo>
                    <a:lnTo>
                      <a:pt x="1684703" y="353772"/>
                    </a:lnTo>
                    <a:lnTo>
                      <a:pt x="1685896" y="354169"/>
                    </a:lnTo>
                    <a:lnTo>
                      <a:pt x="1687487" y="354964"/>
                    </a:lnTo>
                    <a:lnTo>
                      <a:pt x="1688681" y="356553"/>
                    </a:lnTo>
                    <a:lnTo>
                      <a:pt x="1689874" y="358142"/>
                    </a:lnTo>
                    <a:lnTo>
                      <a:pt x="1692261" y="363703"/>
                    </a:lnTo>
                    <a:lnTo>
                      <a:pt x="1694250" y="370456"/>
                    </a:lnTo>
                    <a:lnTo>
                      <a:pt x="1695841" y="378401"/>
                    </a:lnTo>
                    <a:lnTo>
                      <a:pt x="1697034" y="387934"/>
                    </a:lnTo>
                    <a:lnTo>
                      <a:pt x="1698227" y="398660"/>
                    </a:lnTo>
                    <a:lnTo>
                      <a:pt x="1698625" y="409782"/>
                    </a:lnTo>
                    <a:lnTo>
                      <a:pt x="1698227" y="420905"/>
                    </a:lnTo>
                    <a:lnTo>
                      <a:pt x="1697034" y="431630"/>
                    </a:lnTo>
                    <a:lnTo>
                      <a:pt x="1695841" y="441164"/>
                    </a:lnTo>
                    <a:lnTo>
                      <a:pt x="1694250" y="449108"/>
                    </a:lnTo>
                    <a:lnTo>
                      <a:pt x="1692261" y="456259"/>
                    </a:lnTo>
                    <a:lnTo>
                      <a:pt x="1689874" y="461423"/>
                    </a:lnTo>
                    <a:lnTo>
                      <a:pt x="1688681" y="463012"/>
                    </a:lnTo>
                    <a:lnTo>
                      <a:pt x="1687487" y="464998"/>
                    </a:lnTo>
                    <a:lnTo>
                      <a:pt x="1685896" y="465792"/>
                    </a:lnTo>
                    <a:lnTo>
                      <a:pt x="1684703" y="465792"/>
                    </a:lnTo>
                    <a:lnTo>
                      <a:pt x="1683112" y="465792"/>
                    </a:lnTo>
                    <a:lnTo>
                      <a:pt x="1681520" y="464203"/>
                    </a:lnTo>
                    <a:lnTo>
                      <a:pt x="1680327" y="463012"/>
                    </a:lnTo>
                    <a:lnTo>
                      <a:pt x="1679134" y="461025"/>
                    </a:lnTo>
                    <a:lnTo>
                      <a:pt x="1677940" y="458642"/>
                    </a:lnTo>
                    <a:lnTo>
                      <a:pt x="1676349" y="455464"/>
                    </a:lnTo>
                    <a:lnTo>
                      <a:pt x="1674758" y="447917"/>
                    </a:lnTo>
                    <a:lnTo>
                      <a:pt x="1673565" y="457450"/>
                    </a:lnTo>
                    <a:lnTo>
                      <a:pt x="1671973" y="467381"/>
                    </a:lnTo>
                    <a:lnTo>
                      <a:pt x="1669587" y="476518"/>
                    </a:lnTo>
                    <a:lnTo>
                      <a:pt x="1667200" y="485654"/>
                    </a:lnTo>
                    <a:lnTo>
                      <a:pt x="1664813" y="494393"/>
                    </a:lnTo>
                    <a:lnTo>
                      <a:pt x="1661631" y="502735"/>
                    </a:lnTo>
                    <a:lnTo>
                      <a:pt x="1658449" y="511077"/>
                    </a:lnTo>
                    <a:lnTo>
                      <a:pt x="1654869" y="519419"/>
                    </a:lnTo>
                    <a:lnTo>
                      <a:pt x="1651289" y="526966"/>
                    </a:lnTo>
                    <a:lnTo>
                      <a:pt x="1646913" y="534514"/>
                    </a:lnTo>
                    <a:lnTo>
                      <a:pt x="1642537" y="541664"/>
                    </a:lnTo>
                    <a:lnTo>
                      <a:pt x="1638162" y="548417"/>
                    </a:lnTo>
                    <a:lnTo>
                      <a:pt x="1633388" y="555170"/>
                    </a:lnTo>
                    <a:lnTo>
                      <a:pt x="1628217" y="561526"/>
                    </a:lnTo>
                    <a:lnTo>
                      <a:pt x="1623046" y="567485"/>
                    </a:lnTo>
                    <a:lnTo>
                      <a:pt x="1618272" y="573443"/>
                    </a:lnTo>
                    <a:lnTo>
                      <a:pt x="1612703" y="578607"/>
                    </a:lnTo>
                    <a:lnTo>
                      <a:pt x="1607134" y="583771"/>
                    </a:lnTo>
                    <a:lnTo>
                      <a:pt x="1601565" y="588538"/>
                    </a:lnTo>
                    <a:lnTo>
                      <a:pt x="1596394" y="592510"/>
                    </a:lnTo>
                    <a:lnTo>
                      <a:pt x="1590427" y="596880"/>
                    </a:lnTo>
                    <a:lnTo>
                      <a:pt x="1584460" y="600852"/>
                    </a:lnTo>
                    <a:lnTo>
                      <a:pt x="1578891" y="604030"/>
                    </a:lnTo>
                    <a:lnTo>
                      <a:pt x="1572924" y="607605"/>
                    </a:lnTo>
                    <a:lnTo>
                      <a:pt x="1566958" y="609989"/>
                    </a:lnTo>
                    <a:lnTo>
                      <a:pt x="1560991" y="612372"/>
                    </a:lnTo>
                    <a:lnTo>
                      <a:pt x="1555024" y="614756"/>
                    </a:lnTo>
                    <a:lnTo>
                      <a:pt x="1549853" y="616344"/>
                    </a:lnTo>
                    <a:lnTo>
                      <a:pt x="1543886" y="617536"/>
                    </a:lnTo>
                    <a:lnTo>
                      <a:pt x="1538317" y="618331"/>
                    </a:lnTo>
                    <a:lnTo>
                      <a:pt x="1532748" y="618728"/>
                    </a:lnTo>
                    <a:lnTo>
                      <a:pt x="1527179" y="619125"/>
                    </a:lnTo>
                    <a:lnTo>
                      <a:pt x="1523201" y="618728"/>
                    </a:lnTo>
                    <a:lnTo>
                      <a:pt x="1518428" y="618331"/>
                    </a:lnTo>
                    <a:lnTo>
                      <a:pt x="1513654" y="617536"/>
                    </a:lnTo>
                    <a:lnTo>
                      <a:pt x="1508881" y="615947"/>
                    </a:lnTo>
                    <a:lnTo>
                      <a:pt x="1503709" y="614358"/>
                    </a:lnTo>
                    <a:lnTo>
                      <a:pt x="1498538" y="611975"/>
                    </a:lnTo>
                    <a:lnTo>
                      <a:pt x="1492969" y="609592"/>
                    </a:lnTo>
                    <a:lnTo>
                      <a:pt x="1487798" y="606414"/>
                    </a:lnTo>
                    <a:lnTo>
                      <a:pt x="1482229" y="603633"/>
                    </a:lnTo>
                    <a:lnTo>
                      <a:pt x="1476660" y="599661"/>
                    </a:lnTo>
                    <a:lnTo>
                      <a:pt x="1465522" y="591716"/>
                    </a:lnTo>
                    <a:lnTo>
                      <a:pt x="1454384" y="582580"/>
                    </a:lnTo>
                    <a:lnTo>
                      <a:pt x="1443246" y="572251"/>
                    </a:lnTo>
                    <a:lnTo>
                      <a:pt x="1432108" y="560732"/>
                    </a:lnTo>
                    <a:lnTo>
                      <a:pt x="1421765" y="548020"/>
                    </a:lnTo>
                    <a:lnTo>
                      <a:pt x="1416992" y="541664"/>
                    </a:lnTo>
                    <a:lnTo>
                      <a:pt x="1411821" y="534514"/>
                    </a:lnTo>
                    <a:lnTo>
                      <a:pt x="1407445" y="527364"/>
                    </a:lnTo>
                    <a:lnTo>
                      <a:pt x="1402671" y="520213"/>
                    </a:lnTo>
                    <a:lnTo>
                      <a:pt x="1398296" y="512666"/>
                    </a:lnTo>
                    <a:lnTo>
                      <a:pt x="1394318" y="504721"/>
                    </a:lnTo>
                    <a:lnTo>
                      <a:pt x="1390340" y="496777"/>
                    </a:lnTo>
                    <a:lnTo>
                      <a:pt x="1386760" y="488435"/>
                    </a:lnTo>
                    <a:lnTo>
                      <a:pt x="1383180" y="480490"/>
                    </a:lnTo>
                    <a:lnTo>
                      <a:pt x="1380395" y="472148"/>
                    </a:lnTo>
                    <a:lnTo>
                      <a:pt x="1377213" y="463012"/>
                    </a:lnTo>
                    <a:lnTo>
                      <a:pt x="1374826" y="454272"/>
                    </a:lnTo>
                    <a:lnTo>
                      <a:pt x="1373235" y="460231"/>
                    </a:lnTo>
                    <a:lnTo>
                      <a:pt x="1370848" y="464998"/>
                    </a:lnTo>
                    <a:lnTo>
                      <a:pt x="1369655" y="466189"/>
                    </a:lnTo>
                    <a:lnTo>
                      <a:pt x="1368462" y="467381"/>
                    </a:lnTo>
                    <a:lnTo>
                      <a:pt x="1367268" y="468176"/>
                    </a:lnTo>
                    <a:lnTo>
                      <a:pt x="1366075" y="468573"/>
                    </a:lnTo>
                    <a:lnTo>
                      <a:pt x="1364484" y="468176"/>
                    </a:lnTo>
                    <a:lnTo>
                      <a:pt x="1363291" y="467381"/>
                    </a:lnTo>
                    <a:lnTo>
                      <a:pt x="1361699" y="466189"/>
                    </a:lnTo>
                    <a:lnTo>
                      <a:pt x="1360506" y="463806"/>
                    </a:lnTo>
                    <a:lnTo>
                      <a:pt x="1358119" y="459039"/>
                    </a:lnTo>
                    <a:lnTo>
                      <a:pt x="1356130" y="452286"/>
                    </a:lnTo>
                    <a:lnTo>
                      <a:pt x="1354539" y="443547"/>
                    </a:lnTo>
                    <a:lnTo>
                      <a:pt x="1353346" y="434411"/>
                    </a:lnTo>
                    <a:lnTo>
                      <a:pt x="1352550" y="423685"/>
                    </a:lnTo>
                    <a:lnTo>
                      <a:pt x="1352550" y="412563"/>
                    </a:lnTo>
                    <a:lnTo>
                      <a:pt x="1352550" y="401043"/>
                    </a:lnTo>
                    <a:lnTo>
                      <a:pt x="1353346" y="390715"/>
                    </a:lnTo>
                    <a:lnTo>
                      <a:pt x="1354539" y="381181"/>
                    </a:lnTo>
                    <a:lnTo>
                      <a:pt x="1356130" y="372839"/>
                    </a:lnTo>
                    <a:lnTo>
                      <a:pt x="1358119" y="366086"/>
                    </a:lnTo>
                    <a:lnTo>
                      <a:pt x="1360506" y="360922"/>
                    </a:lnTo>
                    <a:lnTo>
                      <a:pt x="1361699" y="358936"/>
                    </a:lnTo>
                    <a:lnTo>
                      <a:pt x="1363291" y="357744"/>
                    </a:lnTo>
                    <a:lnTo>
                      <a:pt x="1364484" y="356950"/>
                    </a:lnTo>
                    <a:lnTo>
                      <a:pt x="1366075" y="356553"/>
                    </a:lnTo>
                    <a:lnTo>
                      <a:pt x="1366871" y="356950"/>
                    </a:lnTo>
                    <a:lnTo>
                      <a:pt x="1367666" y="357347"/>
                    </a:lnTo>
                    <a:lnTo>
                      <a:pt x="1368064" y="349800"/>
                    </a:lnTo>
                    <a:lnTo>
                      <a:pt x="1368462" y="342252"/>
                    </a:lnTo>
                    <a:lnTo>
                      <a:pt x="1369257" y="335499"/>
                    </a:lnTo>
                    <a:lnTo>
                      <a:pt x="1370053" y="329541"/>
                    </a:lnTo>
                    <a:lnTo>
                      <a:pt x="1369655" y="321596"/>
                    </a:lnTo>
                    <a:lnTo>
                      <a:pt x="1369257" y="314049"/>
                    </a:lnTo>
                    <a:lnTo>
                      <a:pt x="1369257" y="307296"/>
                    </a:lnTo>
                    <a:lnTo>
                      <a:pt x="1369655" y="300543"/>
                    </a:lnTo>
                    <a:lnTo>
                      <a:pt x="1370053" y="294584"/>
                    </a:lnTo>
                    <a:lnTo>
                      <a:pt x="1370848" y="289023"/>
                    </a:lnTo>
                    <a:lnTo>
                      <a:pt x="1372440" y="283461"/>
                    </a:lnTo>
                    <a:lnTo>
                      <a:pt x="1374031" y="278297"/>
                    </a:lnTo>
                    <a:lnTo>
                      <a:pt x="1375622" y="273531"/>
                    </a:lnTo>
                    <a:lnTo>
                      <a:pt x="1377213" y="269558"/>
                    </a:lnTo>
                    <a:lnTo>
                      <a:pt x="1379998" y="265189"/>
                    </a:lnTo>
                    <a:lnTo>
                      <a:pt x="1382384" y="262011"/>
                    </a:lnTo>
                    <a:lnTo>
                      <a:pt x="1384771" y="258436"/>
                    </a:lnTo>
                    <a:lnTo>
                      <a:pt x="1387953" y="255655"/>
                    </a:lnTo>
                    <a:lnTo>
                      <a:pt x="1391136" y="252477"/>
                    </a:lnTo>
                    <a:lnTo>
                      <a:pt x="1394716" y="250491"/>
                    </a:lnTo>
                    <a:lnTo>
                      <a:pt x="1379600" y="250491"/>
                    </a:lnTo>
                    <a:lnTo>
                      <a:pt x="1367666" y="250888"/>
                    </a:lnTo>
                    <a:lnTo>
                      <a:pt x="1357324" y="251683"/>
                    </a:lnTo>
                    <a:lnTo>
                      <a:pt x="1364484" y="248108"/>
                    </a:lnTo>
                    <a:lnTo>
                      <a:pt x="1371644" y="243341"/>
                    </a:lnTo>
                    <a:lnTo>
                      <a:pt x="1379202" y="238177"/>
                    </a:lnTo>
                    <a:lnTo>
                      <a:pt x="1386362" y="232615"/>
                    </a:lnTo>
                    <a:lnTo>
                      <a:pt x="1400285" y="222287"/>
                    </a:lnTo>
                    <a:lnTo>
                      <a:pt x="1406649" y="217520"/>
                    </a:lnTo>
                    <a:lnTo>
                      <a:pt x="1412218" y="214343"/>
                    </a:lnTo>
                    <a:lnTo>
                      <a:pt x="1428528" y="206398"/>
                    </a:lnTo>
                    <a:lnTo>
                      <a:pt x="1444041" y="199645"/>
                    </a:lnTo>
                    <a:lnTo>
                      <a:pt x="1459157" y="194481"/>
                    </a:lnTo>
                    <a:lnTo>
                      <a:pt x="1474273" y="189714"/>
                    </a:lnTo>
                    <a:lnTo>
                      <a:pt x="1488594" y="186139"/>
                    </a:lnTo>
                    <a:lnTo>
                      <a:pt x="1502914" y="183756"/>
                    </a:lnTo>
                    <a:lnTo>
                      <a:pt x="1516439" y="182167"/>
                    </a:lnTo>
                    <a:lnTo>
                      <a:pt x="1529566" y="180975"/>
                    </a:lnTo>
                    <a:close/>
                    <a:moveTo>
                      <a:pt x="392103" y="180975"/>
                    </a:moveTo>
                    <a:lnTo>
                      <a:pt x="405170" y="180975"/>
                    </a:lnTo>
                    <a:lnTo>
                      <a:pt x="417445" y="181372"/>
                    </a:lnTo>
                    <a:lnTo>
                      <a:pt x="428532" y="182564"/>
                    </a:lnTo>
                    <a:lnTo>
                      <a:pt x="440015" y="184153"/>
                    </a:lnTo>
                    <a:lnTo>
                      <a:pt x="451102" y="186139"/>
                    </a:lnTo>
                    <a:lnTo>
                      <a:pt x="461001" y="188920"/>
                    </a:lnTo>
                    <a:lnTo>
                      <a:pt x="471296" y="191700"/>
                    </a:lnTo>
                    <a:lnTo>
                      <a:pt x="480404" y="195275"/>
                    </a:lnTo>
                    <a:lnTo>
                      <a:pt x="489115" y="198453"/>
                    </a:lnTo>
                    <a:lnTo>
                      <a:pt x="497430" y="202426"/>
                    </a:lnTo>
                    <a:lnTo>
                      <a:pt x="505349" y="206398"/>
                    </a:lnTo>
                    <a:lnTo>
                      <a:pt x="512873" y="210370"/>
                    </a:lnTo>
                    <a:lnTo>
                      <a:pt x="519604" y="214740"/>
                    </a:lnTo>
                    <a:lnTo>
                      <a:pt x="525543" y="218315"/>
                    </a:lnTo>
                    <a:lnTo>
                      <a:pt x="536234" y="225862"/>
                    </a:lnTo>
                    <a:lnTo>
                      <a:pt x="544550" y="232615"/>
                    </a:lnTo>
                    <a:lnTo>
                      <a:pt x="550489" y="238177"/>
                    </a:lnTo>
                    <a:lnTo>
                      <a:pt x="555637" y="243341"/>
                    </a:lnTo>
                    <a:lnTo>
                      <a:pt x="554053" y="246519"/>
                    </a:lnTo>
                    <a:lnTo>
                      <a:pt x="551677" y="250888"/>
                    </a:lnTo>
                    <a:lnTo>
                      <a:pt x="548905" y="256052"/>
                    </a:lnTo>
                    <a:lnTo>
                      <a:pt x="544946" y="262011"/>
                    </a:lnTo>
                    <a:lnTo>
                      <a:pt x="540194" y="268367"/>
                    </a:lnTo>
                    <a:lnTo>
                      <a:pt x="534255" y="275120"/>
                    </a:lnTo>
                    <a:lnTo>
                      <a:pt x="527523" y="281078"/>
                    </a:lnTo>
                    <a:lnTo>
                      <a:pt x="523564" y="284256"/>
                    </a:lnTo>
                    <a:lnTo>
                      <a:pt x="519604" y="286639"/>
                    </a:lnTo>
                    <a:lnTo>
                      <a:pt x="515248" y="289420"/>
                    </a:lnTo>
                    <a:lnTo>
                      <a:pt x="510497" y="291803"/>
                    </a:lnTo>
                    <a:lnTo>
                      <a:pt x="505745" y="293790"/>
                    </a:lnTo>
                    <a:lnTo>
                      <a:pt x="500598" y="295776"/>
                    </a:lnTo>
                    <a:lnTo>
                      <a:pt x="495054" y="296967"/>
                    </a:lnTo>
                    <a:lnTo>
                      <a:pt x="489511" y="297762"/>
                    </a:lnTo>
                    <a:lnTo>
                      <a:pt x="483175" y="298159"/>
                    </a:lnTo>
                    <a:lnTo>
                      <a:pt x="477236" y="298159"/>
                    </a:lnTo>
                    <a:lnTo>
                      <a:pt x="470504" y="297762"/>
                    </a:lnTo>
                    <a:lnTo>
                      <a:pt x="463773" y="296570"/>
                    </a:lnTo>
                    <a:lnTo>
                      <a:pt x="456646" y="294584"/>
                    </a:lnTo>
                    <a:lnTo>
                      <a:pt x="449122" y="292201"/>
                    </a:lnTo>
                    <a:lnTo>
                      <a:pt x="441599" y="289420"/>
                    </a:lnTo>
                    <a:lnTo>
                      <a:pt x="433680" y="285448"/>
                    </a:lnTo>
                    <a:lnTo>
                      <a:pt x="424572" y="280681"/>
                    </a:lnTo>
                    <a:lnTo>
                      <a:pt x="414673" y="276708"/>
                    </a:lnTo>
                    <a:lnTo>
                      <a:pt x="453082" y="295776"/>
                    </a:lnTo>
                    <a:lnTo>
                      <a:pt x="471296" y="303720"/>
                    </a:lnTo>
                    <a:lnTo>
                      <a:pt x="480008" y="306898"/>
                    </a:lnTo>
                    <a:lnTo>
                      <a:pt x="488323" y="310473"/>
                    </a:lnTo>
                    <a:lnTo>
                      <a:pt x="496242" y="312857"/>
                    </a:lnTo>
                    <a:lnTo>
                      <a:pt x="503765" y="314446"/>
                    </a:lnTo>
                    <a:lnTo>
                      <a:pt x="511289" y="316035"/>
                    </a:lnTo>
                    <a:lnTo>
                      <a:pt x="518020" y="316432"/>
                    </a:lnTo>
                    <a:lnTo>
                      <a:pt x="524751" y="316035"/>
                    </a:lnTo>
                    <a:lnTo>
                      <a:pt x="527919" y="315240"/>
                    </a:lnTo>
                    <a:lnTo>
                      <a:pt x="530691" y="314446"/>
                    </a:lnTo>
                    <a:lnTo>
                      <a:pt x="533859" y="313651"/>
                    </a:lnTo>
                    <a:lnTo>
                      <a:pt x="536234" y="312460"/>
                    </a:lnTo>
                    <a:lnTo>
                      <a:pt x="539402" y="310871"/>
                    </a:lnTo>
                    <a:lnTo>
                      <a:pt x="541382" y="309282"/>
                    </a:lnTo>
                    <a:lnTo>
                      <a:pt x="542966" y="321993"/>
                    </a:lnTo>
                    <a:lnTo>
                      <a:pt x="543362" y="333910"/>
                    </a:lnTo>
                    <a:lnTo>
                      <a:pt x="542966" y="345430"/>
                    </a:lnTo>
                    <a:lnTo>
                      <a:pt x="542570" y="356950"/>
                    </a:lnTo>
                    <a:lnTo>
                      <a:pt x="544550" y="354566"/>
                    </a:lnTo>
                    <a:lnTo>
                      <a:pt x="545738" y="353772"/>
                    </a:lnTo>
                    <a:lnTo>
                      <a:pt x="546925" y="353772"/>
                    </a:lnTo>
                    <a:lnTo>
                      <a:pt x="548113" y="354169"/>
                    </a:lnTo>
                    <a:lnTo>
                      <a:pt x="549301" y="354964"/>
                    </a:lnTo>
                    <a:lnTo>
                      <a:pt x="550489" y="356553"/>
                    </a:lnTo>
                    <a:lnTo>
                      <a:pt x="551677" y="358142"/>
                    </a:lnTo>
                    <a:lnTo>
                      <a:pt x="554449" y="363703"/>
                    </a:lnTo>
                    <a:lnTo>
                      <a:pt x="556429" y="370456"/>
                    </a:lnTo>
                    <a:lnTo>
                      <a:pt x="558012" y="378401"/>
                    </a:lnTo>
                    <a:lnTo>
                      <a:pt x="559596" y="387934"/>
                    </a:lnTo>
                    <a:lnTo>
                      <a:pt x="560388" y="398660"/>
                    </a:lnTo>
                    <a:lnTo>
                      <a:pt x="560388" y="409782"/>
                    </a:lnTo>
                    <a:lnTo>
                      <a:pt x="560388" y="420905"/>
                    </a:lnTo>
                    <a:lnTo>
                      <a:pt x="559596" y="431630"/>
                    </a:lnTo>
                    <a:lnTo>
                      <a:pt x="558012" y="441164"/>
                    </a:lnTo>
                    <a:lnTo>
                      <a:pt x="556429" y="449108"/>
                    </a:lnTo>
                    <a:lnTo>
                      <a:pt x="554449" y="456259"/>
                    </a:lnTo>
                    <a:lnTo>
                      <a:pt x="551677" y="461423"/>
                    </a:lnTo>
                    <a:lnTo>
                      <a:pt x="550489" y="463012"/>
                    </a:lnTo>
                    <a:lnTo>
                      <a:pt x="549301" y="464998"/>
                    </a:lnTo>
                    <a:lnTo>
                      <a:pt x="548113" y="465792"/>
                    </a:lnTo>
                    <a:lnTo>
                      <a:pt x="546925" y="465792"/>
                    </a:lnTo>
                    <a:lnTo>
                      <a:pt x="544946" y="465792"/>
                    </a:lnTo>
                    <a:lnTo>
                      <a:pt x="543758" y="464203"/>
                    </a:lnTo>
                    <a:lnTo>
                      <a:pt x="542570" y="463012"/>
                    </a:lnTo>
                    <a:lnTo>
                      <a:pt x="541382" y="461025"/>
                    </a:lnTo>
                    <a:lnTo>
                      <a:pt x="540194" y="458642"/>
                    </a:lnTo>
                    <a:lnTo>
                      <a:pt x="539006" y="455464"/>
                    </a:lnTo>
                    <a:lnTo>
                      <a:pt x="536630" y="447917"/>
                    </a:lnTo>
                    <a:lnTo>
                      <a:pt x="535442" y="457450"/>
                    </a:lnTo>
                    <a:lnTo>
                      <a:pt x="533859" y="467381"/>
                    </a:lnTo>
                    <a:lnTo>
                      <a:pt x="531483" y="476518"/>
                    </a:lnTo>
                    <a:lnTo>
                      <a:pt x="529503" y="485654"/>
                    </a:lnTo>
                    <a:lnTo>
                      <a:pt x="527127" y="494393"/>
                    </a:lnTo>
                    <a:lnTo>
                      <a:pt x="523564" y="502735"/>
                    </a:lnTo>
                    <a:lnTo>
                      <a:pt x="520792" y="511077"/>
                    </a:lnTo>
                    <a:lnTo>
                      <a:pt x="516832" y="519419"/>
                    </a:lnTo>
                    <a:lnTo>
                      <a:pt x="513269" y="526966"/>
                    </a:lnTo>
                    <a:lnTo>
                      <a:pt x="508913" y="534514"/>
                    </a:lnTo>
                    <a:lnTo>
                      <a:pt x="504557" y="541664"/>
                    </a:lnTo>
                    <a:lnTo>
                      <a:pt x="500598" y="548417"/>
                    </a:lnTo>
                    <a:lnTo>
                      <a:pt x="495450" y="555170"/>
                    </a:lnTo>
                    <a:lnTo>
                      <a:pt x="490699" y="561526"/>
                    </a:lnTo>
                    <a:lnTo>
                      <a:pt x="485947" y="567485"/>
                    </a:lnTo>
                    <a:lnTo>
                      <a:pt x="480404" y="573443"/>
                    </a:lnTo>
                    <a:lnTo>
                      <a:pt x="475256" y="578607"/>
                    </a:lnTo>
                    <a:lnTo>
                      <a:pt x="469713" y="583771"/>
                    </a:lnTo>
                    <a:lnTo>
                      <a:pt x="464565" y="588538"/>
                    </a:lnTo>
                    <a:lnTo>
                      <a:pt x="458625" y="592510"/>
                    </a:lnTo>
                    <a:lnTo>
                      <a:pt x="453082" y="596880"/>
                    </a:lnTo>
                    <a:lnTo>
                      <a:pt x="447142" y="600852"/>
                    </a:lnTo>
                    <a:lnTo>
                      <a:pt x="441203" y="604030"/>
                    </a:lnTo>
                    <a:lnTo>
                      <a:pt x="435263" y="607605"/>
                    </a:lnTo>
                    <a:lnTo>
                      <a:pt x="429720" y="609989"/>
                    </a:lnTo>
                    <a:lnTo>
                      <a:pt x="424177" y="612372"/>
                    </a:lnTo>
                    <a:lnTo>
                      <a:pt x="418237" y="614756"/>
                    </a:lnTo>
                    <a:lnTo>
                      <a:pt x="412298" y="616344"/>
                    </a:lnTo>
                    <a:lnTo>
                      <a:pt x="406754" y="617536"/>
                    </a:lnTo>
                    <a:lnTo>
                      <a:pt x="401211" y="618331"/>
                    </a:lnTo>
                    <a:lnTo>
                      <a:pt x="395667" y="618728"/>
                    </a:lnTo>
                    <a:lnTo>
                      <a:pt x="390520" y="619125"/>
                    </a:lnTo>
                    <a:lnTo>
                      <a:pt x="385768" y="618728"/>
                    </a:lnTo>
                    <a:lnTo>
                      <a:pt x="381017" y="618331"/>
                    </a:lnTo>
                    <a:lnTo>
                      <a:pt x="376265" y="617536"/>
                    </a:lnTo>
                    <a:lnTo>
                      <a:pt x="371909" y="615947"/>
                    </a:lnTo>
                    <a:lnTo>
                      <a:pt x="366762" y="614358"/>
                    </a:lnTo>
                    <a:lnTo>
                      <a:pt x="361218" y="611975"/>
                    </a:lnTo>
                    <a:lnTo>
                      <a:pt x="356467" y="609592"/>
                    </a:lnTo>
                    <a:lnTo>
                      <a:pt x="350923" y="606414"/>
                    </a:lnTo>
                    <a:lnTo>
                      <a:pt x="345380" y="603633"/>
                    </a:lnTo>
                    <a:lnTo>
                      <a:pt x="339836" y="599661"/>
                    </a:lnTo>
                    <a:lnTo>
                      <a:pt x="328353" y="591716"/>
                    </a:lnTo>
                    <a:lnTo>
                      <a:pt x="317662" y="582580"/>
                    </a:lnTo>
                    <a:lnTo>
                      <a:pt x="306575" y="572251"/>
                    </a:lnTo>
                    <a:lnTo>
                      <a:pt x="295884" y="560732"/>
                    </a:lnTo>
                    <a:lnTo>
                      <a:pt x="285193" y="548020"/>
                    </a:lnTo>
                    <a:lnTo>
                      <a:pt x="280046" y="541664"/>
                    </a:lnTo>
                    <a:lnTo>
                      <a:pt x="275690" y="534514"/>
                    </a:lnTo>
                    <a:lnTo>
                      <a:pt x="270543" y="527364"/>
                    </a:lnTo>
                    <a:lnTo>
                      <a:pt x="266187" y="520213"/>
                    </a:lnTo>
                    <a:lnTo>
                      <a:pt x="261832" y="512666"/>
                    </a:lnTo>
                    <a:lnTo>
                      <a:pt x="257872" y="504721"/>
                    </a:lnTo>
                    <a:lnTo>
                      <a:pt x="253516" y="496777"/>
                    </a:lnTo>
                    <a:lnTo>
                      <a:pt x="250349" y="488435"/>
                    </a:lnTo>
                    <a:lnTo>
                      <a:pt x="246785" y="480490"/>
                    </a:lnTo>
                    <a:lnTo>
                      <a:pt x="244013" y="472148"/>
                    </a:lnTo>
                    <a:lnTo>
                      <a:pt x="240846" y="463012"/>
                    </a:lnTo>
                    <a:lnTo>
                      <a:pt x="238470" y="454272"/>
                    </a:lnTo>
                    <a:lnTo>
                      <a:pt x="236490" y="460231"/>
                    </a:lnTo>
                    <a:lnTo>
                      <a:pt x="234114" y="464998"/>
                    </a:lnTo>
                    <a:lnTo>
                      <a:pt x="233322" y="466189"/>
                    </a:lnTo>
                    <a:lnTo>
                      <a:pt x="232134" y="467381"/>
                    </a:lnTo>
                    <a:lnTo>
                      <a:pt x="230946" y="468176"/>
                    </a:lnTo>
                    <a:lnTo>
                      <a:pt x="229759" y="468573"/>
                    </a:lnTo>
                    <a:lnTo>
                      <a:pt x="228175" y="468176"/>
                    </a:lnTo>
                    <a:lnTo>
                      <a:pt x="226591" y="467381"/>
                    </a:lnTo>
                    <a:lnTo>
                      <a:pt x="225403" y="466189"/>
                    </a:lnTo>
                    <a:lnTo>
                      <a:pt x="224215" y="463806"/>
                    </a:lnTo>
                    <a:lnTo>
                      <a:pt x="222235" y="459039"/>
                    </a:lnTo>
                    <a:lnTo>
                      <a:pt x="219860" y="452286"/>
                    </a:lnTo>
                    <a:lnTo>
                      <a:pt x="218276" y="443547"/>
                    </a:lnTo>
                    <a:lnTo>
                      <a:pt x="217088" y="434411"/>
                    </a:lnTo>
                    <a:lnTo>
                      <a:pt x="216296" y="423685"/>
                    </a:lnTo>
                    <a:lnTo>
                      <a:pt x="215900" y="412563"/>
                    </a:lnTo>
                    <a:lnTo>
                      <a:pt x="216296" y="401043"/>
                    </a:lnTo>
                    <a:lnTo>
                      <a:pt x="217088" y="390715"/>
                    </a:lnTo>
                    <a:lnTo>
                      <a:pt x="218276" y="381181"/>
                    </a:lnTo>
                    <a:lnTo>
                      <a:pt x="219860" y="372839"/>
                    </a:lnTo>
                    <a:lnTo>
                      <a:pt x="222235" y="366086"/>
                    </a:lnTo>
                    <a:lnTo>
                      <a:pt x="224215" y="360922"/>
                    </a:lnTo>
                    <a:lnTo>
                      <a:pt x="225403" y="358936"/>
                    </a:lnTo>
                    <a:lnTo>
                      <a:pt x="226591" y="357744"/>
                    </a:lnTo>
                    <a:lnTo>
                      <a:pt x="228175" y="356950"/>
                    </a:lnTo>
                    <a:lnTo>
                      <a:pt x="229759" y="356553"/>
                    </a:lnTo>
                    <a:lnTo>
                      <a:pt x="230551" y="356950"/>
                    </a:lnTo>
                    <a:lnTo>
                      <a:pt x="231342" y="357347"/>
                    </a:lnTo>
                    <a:lnTo>
                      <a:pt x="232134" y="342252"/>
                    </a:lnTo>
                    <a:lnTo>
                      <a:pt x="232530" y="335499"/>
                    </a:lnTo>
                    <a:lnTo>
                      <a:pt x="233718" y="329541"/>
                    </a:lnTo>
                    <a:lnTo>
                      <a:pt x="232926" y="321596"/>
                    </a:lnTo>
                    <a:lnTo>
                      <a:pt x="232926" y="314049"/>
                    </a:lnTo>
                    <a:lnTo>
                      <a:pt x="232926" y="307296"/>
                    </a:lnTo>
                    <a:lnTo>
                      <a:pt x="232926" y="300543"/>
                    </a:lnTo>
                    <a:lnTo>
                      <a:pt x="233718" y="294584"/>
                    </a:lnTo>
                    <a:lnTo>
                      <a:pt x="234906" y="289023"/>
                    </a:lnTo>
                    <a:lnTo>
                      <a:pt x="236094" y="283461"/>
                    </a:lnTo>
                    <a:lnTo>
                      <a:pt x="237282" y="278297"/>
                    </a:lnTo>
                    <a:lnTo>
                      <a:pt x="238866" y="273531"/>
                    </a:lnTo>
                    <a:lnTo>
                      <a:pt x="240846" y="269558"/>
                    </a:lnTo>
                    <a:lnTo>
                      <a:pt x="243617" y="265189"/>
                    </a:lnTo>
                    <a:lnTo>
                      <a:pt x="245597" y="262011"/>
                    </a:lnTo>
                    <a:lnTo>
                      <a:pt x="248765" y="258436"/>
                    </a:lnTo>
                    <a:lnTo>
                      <a:pt x="251537" y="255655"/>
                    </a:lnTo>
                    <a:lnTo>
                      <a:pt x="255100" y="252477"/>
                    </a:lnTo>
                    <a:lnTo>
                      <a:pt x="258268" y="250491"/>
                    </a:lnTo>
                    <a:lnTo>
                      <a:pt x="243221" y="250491"/>
                    </a:lnTo>
                    <a:lnTo>
                      <a:pt x="231342" y="250888"/>
                    </a:lnTo>
                    <a:lnTo>
                      <a:pt x="221443" y="251683"/>
                    </a:lnTo>
                    <a:lnTo>
                      <a:pt x="228175" y="248108"/>
                    </a:lnTo>
                    <a:lnTo>
                      <a:pt x="235302" y="243341"/>
                    </a:lnTo>
                    <a:lnTo>
                      <a:pt x="242825" y="238177"/>
                    </a:lnTo>
                    <a:lnTo>
                      <a:pt x="249953" y="232615"/>
                    </a:lnTo>
                    <a:lnTo>
                      <a:pt x="263811" y="222287"/>
                    </a:lnTo>
                    <a:lnTo>
                      <a:pt x="270147" y="217520"/>
                    </a:lnTo>
                    <a:lnTo>
                      <a:pt x="276086" y="214343"/>
                    </a:lnTo>
                    <a:lnTo>
                      <a:pt x="291925" y="206398"/>
                    </a:lnTo>
                    <a:lnTo>
                      <a:pt x="307367" y="199645"/>
                    </a:lnTo>
                    <a:lnTo>
                      <a:pt x="322810" y="194481"/>
                    </a:lnTo>
                    <a:lnTo>
                      <a:pt x="337461" y="189714"/>
                    </a:lnTo>
                    <a:lnTo>
                      <a:pt x="351715" y="186139"/>
                    </a:lnTo>
                    <a:lnTo>
                      <a:pt x="365574" y="183756"/>
                    </a:lnTo>
                    <a:lnTo>
                      <a:pt x="379037" y="182167"/>
                    </a:lnTo>
                    <a:lnTo>
                      <a:pt x="392103" y="180975"/>
                    </a:lnTo>
                    <a:close/>
                    <a:moveTo>
                      <a:pt x="958250" y="0"/>
                    </a:moveTo>
                    <a:lnTo>
                      <a:pt x="974507" y="0"/>
                    </a:lnTo>
                    <a:lnTo>
                      <a:pt x="989971" y="397"/>
                    </a:lnTo>
                    <a:lnTo>
                      <a:pt x="1004642" y="1986"/>
                    </a:lnTo>
                    <a:lnTo>
                      <a:pt x="1018917" y="4369"/>
                    </a:lnTo>
                    <a:lnTo>
                      <a:pt x="1032795" y="6752"/>
                    </a:lnTo>
                    <a:lnTo>
                      <a:pt x="1045880" y="9929"/>
                    </a:lnTo>
                    <a:lnTo>
                      <a:pt x="1058172" y="13900"/>
                    </a:lnTo>
                    <a:lnTo>
                      <a:pt x="1070067" y="18269"/>
                    </a:lnTo>
                    <a:lnTo>
                      <a:pt x="1081170" y="22241"/>
                    </a:lnTo>
                    <a:lnTo>
                      <a:pt x="1091876" y="27404"/>
                    </a:lnTo>
                    <a:lnTo>
                      <a:pt x="1101392" y="32170"/>
                    </a:lnTo>
                    <a:lnTo>
                      <a:pt x="1110908" y="36936"/>
                    </a:lnTo>
                    <a:lnTo>
                      <a:pt x="1119235" y="42099"/>
                    </a:lnTo>
                    <a:lnTo>
                      <a:pt x="1127166" y="47262"/>
                    </a:lnTo>
                    <a:lnTo>
                      <a:pt x="1134303" y="52425"/>
                    </a:lnTo>
                    <a:lnTo>
                      <a:pt x="1140647" y="56794"/>
                    </a:lnTo>
                    <a:lnTo>
                      <a:pt x="1151353" y="65531"/>
                    </a:lnTo>
                    <a:lnTo>
                      <a:pt x="1159283" y="72680"/>
                    </a:lnTo>
                    <a:lnTo>
                      <a:pt x="1165628" y="78240"/>
                    </a:lnTo>
                    <a:lnTo>
                      <a:pt x="1163645" y="83006"/>
                    </a:lnTo>
                    <a:lnTo>
                      <a:pt x="1160473" y="88567"/>
                    </a:lnTo>
                    <a:lnTo>
                      <a:pt x="1156904" y="94921"/>
                    </a:lnTo>
                    <a:lnTo>
                      <a:pt x="1151749" y="102467"/>
                    </a:lnTo>
                    <a:lnTo>
                      <a:pt x="1145802" y="110410"/>
                    </a:lnTo>
                    <a:lnTo>
                      <a:pt x="1141837" y="114779"/>
                    </a:lnTo>
                    <a:lnTo>
                      <a:pt x="1138268" y="118354"/>
                    </a:lnTo>
                    <a:lnTo>
                      <a:pt x="1133906" y="122722"/>
                    </a:lnTo>
                    <a:lnTo>
                      <a:pt x="1129545" y="126694"/>
                    </a:lnTo>
                    <a:lnTo>
                      <a:pt x="1124786" y="130268"/>
                    </a:lnTo>
                    <a:lnTo>
                      <a:pt x="1119632" y="134240"/>
                    </a:lnTo>
                    <a:lnTo>
                      <a:pt x="1114081" y="137020"/>
                    </a:lnTo>
                    <a:lnTo>
                      <a:pt x="1108133" y="140197"/>
                    </a:lnTo>
                    <a:lnTo>
                      <a:pt x="1101789" y="142580"/>
                    </a:lnTo>
                    <a:lnTo>
                      <a:pt x="1095841" y="144566"/>
                    </a:lnTo>
                    <a:lnTo>
                      <a:pt x="1089100" y="146552"/>
                    </a:lnTo>
                    <a:lnTo>
                      <a:pt x="1081170" y="147743"/>
                    </a:lnTo>
                    <a:lnTo>
                      <a:pt x="1073636" y="148140"/>
                    </a:lnTo>
                    <a:lnTo>
                      <a:pt x="1066102" y="148140"/>
                    </a:lnTo>
                    <a:lnTo>
                      <a:pt x="1057775" y="147743"/>
                    </a:lnTo>
                    <a:lnTo>
                      <a:pt x="1049052" y="145758"/>
                    </a:lnTo>
                    <a:lnTo>
                      <a:pt x="1039932" y="143772"/>
                    </a:lnTo>
                    <a:lnTo>
                      <a:pt x="1030812" y="140992"/>
                    </a:lnTo>
                    <a:lnTo>
                      <a:pt x="1021296" y="136623"/>
                    </a:lnTo>
                    <a:lnTo>
                      <a:pt x="1010590" y="131857"/>
                    </a:lnTo>
                    <a:lnTo>
                      <a:pt x="998695" y="126297"/>
                    </a:lnTo>
                    <a:lnTo>
                      <a:pt x="987196" y="121134"/>
                    </a:lnTo>
                    <a:lnTo>
                      <a:pt x="1011383" y="133446"/>
                    </a:lnTo>
                    <a:lnTo>
                      <a:pt x="1035571" y="144566"/>
                    </a:lnTo>
                    <a:lnTo>
                      <a:pt x="1047070" y="150126"/>
                    </a:lnTo>
                    <a:lnTo>
                      <a:pt x="1058172" y="155289"/>
                    </a:lnTo>
                    <a:lnTo>
                      <a:pt x="1069274" y="159261"/>
                    </a:lnTo>
                    <a:lnTo>
                      <a:pt x="1079980" y="163233"/>
                    </a:lnTo>
                    <a:lnTo>
                      <a:pt x="1090290" y="166807"/>
                    </a:lnTo>
                    <a:lnTo>
                      <a:pt x="1099806" y="169190"/>
                    </a:lnTo>
                    <a:lnTo>
                      <a:pt x="1109322" y="170381"/>
                    </a:lnTo>
                    <a:lnTo>
                      <a:pt x="1118046" y="171176"/>
                    </a:lnTo>
                    <a:lnTo>
                      <a:pt x="1122011" y="171176"/>
                    </a:lnTo>
                    <a:lnTo>
                      <a:pt x="1126373" y="170779"/>
                    </a:lnTo>
                    <a:lnTo>
                      <a:pt x="1130338" y="169984"/>
                    </a:lnTo>
                    <a:lnTo>
                      <a:pt x="1133906" y="169190"/>
                    </a:lnTo>
                    <a:lnTo>
                      <a:pt x="1137475" y="167998"/>
                    </a:lnTo>
                    <a:lnTo>
                      <a:pt x="1141044" y="166013"/>
                    </a:lnTo>
                    <a:lnTo>
                      <a:pt x="1144612" y="164027"/>
                    </a:lnTo>
                    <a:lnTo>
                      <a:pt x="1147388" y="162041"/>
                    </a:lnTo>
                    <a:lnTo>
                      <a:pt x="1148181" y="170381"/>
                    </a:lnTo>
                    <a:lnTo>
                      <a:pt x="1148974" y="178325"/>
                    </a:lnTo>
                    <a:lnTo>
                      <a:pt x="1150163" y="193417"/>
                    </a:lnTo>
                    <a:lnTo>
                      <a:pt x="1149767" y="208112"/>
                    </a:lnTo>
                    <a:lnTo>
                      <a:pt x="1148577" y="222012"/>
                    </a:lnTo>
                    <a:lnTo>
                      <a:pt x="1150163" y="220424"/>
                    </a:lnTo>
                    <a:lnTo>
                      <a:pt x="1151353" y="219232"/>
                    </a:lnTo>
                    <a:lnTo>
                      <a:pt x="1152543" y="218835"/>
                    </a:lnTo>
                    <a:lnTo>
                      <a:pt x="1154129" y="218438"/>
                    </a:lnTo>
                    <a:lnTo>
                      <a:pt x="1155715" y="218835"/>
                    </a:lnTo>
                    <a:lnTo>
                      <a:pt x="1157697" y="219629"/>
                    </a:lnTo>
                    <a:lnTo>
                      <a:pt x="1159283" y="222012"/>
                    </a:lnTo>
                    <a:lnTo>
                      <a:pt x="1160869" y="223998"/>
                    </a:lnTo>
                    <a:lnTo>
                      <a:pt x="1162059" y="226778"/>
                    </a:lnTo>
                    <a:lnTo>
                      <a:pt x="1164041" y="230750"/>
                    </a:lnTo>
                    <a:lnTo>
                      <a:pt x="1166421" y="239090"/>
                    </a:lnTo>
                    <a:lnTo>
                      <a:pt x="1168403" y="249813"/>
                    </a:lnTo>
                    <a:lnTo>
                      <a:pt x="1169989" y="261728"/>
                    </a:lnTo>
                    <a:lnTo>
                      <a:pt x="1171179" y="275232"/>
                    </a:lnTo>
                    <a:lnTo>
                      <a:pt x="1171575" y="289529"/>
                    </a:lnTo>
                    <a:lnTo>
                      <a:pt x="1171179" y="303827"/>
                    </a:lnTo>
                    <a:lnTo>
                      <a:pt x="1169989" y="316933"/>
                    </a:lnTo>
                    <a:lnTo>
                      <a:pt x="1168403" y="328848"/>
                    </a:lnTo>
                    <a:lnTo>
                      <a:pt x="1166421" y="339174"/>
                    </a:lnTo>
                    <a:lnTo>
                      <a:pt x="1164041" y="347912"/>
                    </a:lnTo>
                    <a:lnTo>
                      <a:pt x="1162059" y="351486"/>
                    </a:lnTo>
                    <a:lnTo>
                      <a:pt x="1160869" y="354266"/>
                    </a:lnTo>
                    <a:lnTo>
                      <a:pt x="1159283" y="357047"/>
                    </a:lnTo>
                    <a:lnTo>
                      <a:pt x="1157697" y="358635"/>
                    </a:lnTo>
                    <a:lnTo>
                      <a:pt x="1155715" y="359827"/>
                    </a:lnTo>
                    <a:lnTo>
                      <a:pt x="1154129" y="360224"/>
                    </a:lnTo>
                    <a:lnTo>
                      <a:pt x="1152146" y="359827"/>
                    </a:lnTo>
                    <a:lnTo>
                      <a:pt x="1150560" y="358635"/>
                    </a:lnTo>
                    <a:lnTo>
                      <a:pt x="1148577" y="356649"/>
                    </a:lnTo>
                    <a:lnTo>
                      <a:pt x="1146991" y="353869"/>
                    </a:lnTo>
                    <a:lnTo>
                      <a:pt x="1145405" y="351089"/>
                    </a:lnTo>
                    <a:lnTo>
                      <a:pt x="1144216" y="346720"/>
                    </a:lnTo>
                    <a:lnTo>
                      <a:pt x="1141440" y="337586"/>
                    </a:lnTo>
                    <a:lnTo>
                      <a:pt x="1139854" y="350295"/>
                    </a:lnTo>
                    <a:lnTo>
                      <a:pt x="1137871" y="361812"/>
                    </a:lnTo>
                    <a:lnTo>
                      <a:pt x="1135096" y="373727"/>
                    </a:lnTo>
                    <a:lnTo>
                      <a:pt x="1132320" y="385245"/>
                    </a:lnTo>
                    <a:lnTo>
                      <a:pt x="1128752" y="395968"/>
                    </a:lnTo>
                    <a:lnTo>
                      <a:pt x="1125183" y="407089"/>
                    </a:lnTo>
                    <a:lnTo>
                      <a:pt x="1120821" y="417812"/>
                    </a:lnTo>
                    <a:lnTo>
                      <a:pt x="1116460" y="427741"/>
                    </a:lnTo>
                    <a:lnTo>
                      <a:pt x="1111701" y="437273"/>
                    </a:lnTo>
                    <a:lnTo>
                      <a:pt x="1106547" y="446805"/>
                    </a:lnTo>
                    <a:lnTo>
                      <a:pt x="1100996" y="455939"/>
                    </a:lnTo>
                    <a:lnTo>
                      <a:pt x="1095444" y="464280"/>
                    </a:lnTo>
                    <a:lnTo>
                      <a:pt x="1089497" y="473017"/>
                    </a:lnTo>
                    <a:lnTo>
                      <a:pt x="1083152" y="480960"/>
                    </a:lnTo>
                    <a:lnTo>
                      <a:pt x="1076808" y="488506"/>
                    </a:lnTo>
                    <a:lnTo>
                      <a:pt x="1070464" y="495655"/>
                    </a:lnTo>
                    <a:lnTo>
                      <a:pt x="1063723" y="502407"/>
                    </a:lnTo>
                    <a:lnTo>
                      <a:pt x="1056586" y="509159"/>
                    </a:lnTo>
                    <a:lnTo>
                      <a:pt x="1049845" y="515116"/>
                    </a:lnTo>
                    <a:lnTo>
                      <a:pt x="1042708" y="520676"/>
                    </a:lnTo>
                    <a:lnTo>
                      <a:pt x="1035174" y="525442"/>
                    </a:lnTo>
                    <a:lnTo>
                      <a:pt x="1028037" y="530605"/>
                    </a:lnTo>
                    <a:lnTo>
                      <a:pt x="1020503" y="534974"/>
                    </a:lnTo>
                    <a:lnTo>
                      <a:pt x="1012969" y="538549"/>
                    </a:lnTo>
                    <a:lnTo>
                      <a:pt x="1005832" y="542520"/>
                    </a:lnTo>
                    <a:lnTo>
                      <a:pt x="998298" y="545300"/>
                    </a:lnTo>
                    <a:lnTo>
                      <a:pt x="991161" y="548081"/>
                    </a:lnTo>
                    <a:lnTo>
                      <a:pt x="984024" y="550067"/>
                    </a:lnTo>
                    <a:lnTo>
                      <a:pt x="976886" y="551655"/>
                    </a:lnTo>
                    <a:lnTo>
                      <a:pt x="969749" y="553244"/>
                    </a:lnTo>
                    <a:lnTo>
                      <a:pt x="962612" y="554038"/>
                    </a:lnTo>
                    <a:lnTo>
                      <a:pt x="955871" y="554038"/>
                    </a:lnTo>
                    <a:lnTo>
                      <a:pt x="950320" y="553641"/>
                    </a:lnTo>
                    <a:lnTo>
                      <a:pt x="944372" y="553244"/>
                    </a:lnTo>
                    <a:lnTo>
                      <a:pt x="938424" y="551655"/>
                    </a:lnTo>
                    <a:lnTo>
                      <a:pt x="932080" y="549669"/>
                    </a:lnTo>
                    <a:lnTo>
                      <a:pt x="925736" y="547683"/>
                    </a:lnTo>
                    <a:lnTo>
                      <a:pt x="919788" y="544903"/>
                    </a:lnTo>
                    <a:lnTo>
                      <a:pt x="913047" y="541726"/>
                    </a:lnTo>
                    <a:lnTo>
                      <a:pt x="906307" y="538151"/>
                    </a:lnTo>
                    <a:lnTo>
                      <a:pt x="898773" y="534180"/>
                    </a:lnTo>
                    <a:lnTo>
                      <a:pt x="892429" y="529811"/>
                    </a:lnTo>
                    <a:lnTo>
                      <a:pt x="884895" y="524648"/>
                    </a:lnTo>
                    <a:lnTo>
                      <a:pt x="877758" y="519882"/>
                    </a:lnTo>
                    <a:lnTo>
                      <a:pt x="870620" y="513925"/>
                    </a:lnTo>
                    <a:lnTo>
                      <a:pt x="863880" y="507967"/>
                    </a:lnTo>
                    <a:lnTo>
                      <a:pt x="856742" y="501613"/>
                    </a:lnTo>
                    <a:lnTo>
                      <a:pt x="849605" y="494861"/>
                    </a:lnTo>
                    <a:lnTo>
                      <a:pt x="842864" y="487712"/>
                    </a:lnTo>
                    <a:lnTo>
                      <a:pt x="836124" y="480166"/>
                    </a:lnTo>
                    <a:lnTo>
                      <a:pt x="829383" y="472223"/>
                    </a:lnTo>
                    <a:lnTo>
                      <a:pt x="823039" y="463883"/>
                    </a:lnTo>
                    <a:lnTo>
                      <a:pt x="816694" y="455542"/>
                    </a:lnTo>
                    <a:lnTo>
                      <a:pt x="810350" y="446805"/>
                    </a:lnTo>
                    <a:lnTo>
                      <a:pt x="804799" y="438067"/>
                    </a:lnTo>
                    <a:lnTo>
                      <a:pt x="798851" y="428535"/>
                    </a:lnTo>
                    <a:lnTo>
                      <a:pt x="793300" y="419004"/>
                    </a:lnTo>
                    <a:lnTo>
                      <a:pt x="788145" y="409075"/>
                    </a:lnTo>
                    <a:lnTo>
                      <a:pt x="782991" y="399146"/>
                    </a:lnTo>
                    <a:lnTo>
                      <a:pt x="778629" y="388819"/>
                    </a:lnTo>
                    <a:lnTo>
                      <a:pt x="774267" y="378493"/>
                    </a:lnTo>
                    <a:lnTo>
                      <a:pt x="770699" y="367770"/>
                    </a:lnTo>
                    <a:lnTo>
                      <a:pt x="767130" y="357047"/>
                    </a:lnTo>
                    <a:lnTo>
                      <a:pt x="763958" y="345529"/>
                    </a:lnTo>
                    <a:lnTo>
                      <a:pt x="761579" y="353075"/>
                    </a:lnTo>
                    <a:lnTo>
                      <a:pt x="759993" y="355855"/>
                    </a:lnTo>
                    <a:lnTo>
                      <a:pt x="758803" y="358635"/>
                    </a:lnTo>
                    <a:lnTo>
                      <a:pt x="757614" y="360621"/>
                    </a:lnTo>
                    <a:lnTo>
                      <a:pt x="755631" y="362210"/>
                    </a:lnTo>
                    <a:lnTo>
                      <a:pt x="754045" y="363401"/>
                    </a:lnTo>
                    <a:lnTo>
                      <a:pt x="752459" y="363798"/>
                    </a:lnTo>
                    <a:lnTo>
                      <a:pt x="750873" y="363401"/>
                    </a:lnTo>
                    <a:lnTo>
                      <a:pt x="748890" y="361812"/>
                    </a:lnTo>
                    <a:lnTo>
                      <a:pt x="747304" y="360224"/>
                    </a:lnTo>
                    <a:lnTo>
                      <a:pt x="745718" y="357841"/>
                    </a:lnTo>
                    <a:lnTo>
                      <a:pt x="744528" y="354664"/>
                    </a:lnTo>
                    <a:lnTo>
                      <a:pt x="742546" y="351486"/>
                    </a:lnTo>
                    <a:lnTo>
                      <a:pt x="740167" y="342352"/>
                    </a:lnTo>
                    <a:lnTo>
                      <a:pt x="738184" y="332423"/>
                    </a:lnTo>
                    <a:lnTo>
                      <a:pt x="736202" y="320111"/>
                    </a:lnTo>
                    <a:lnTo>
                      <a:pt x="735409" y="307004"/>
                    </a:lnTo>
                    <a:lnTo>
                      <a:pt x="735012" y="292707"/>
                    </a:lnTo>
                    <a:lnTo>
                      <a:pt x="735409" y="278409"/>
                    </a:lnTo>
                    <a:lnTo>
                      <a:pt x="736202" y="264905"/>
                    </a:lnTo>
                    <a:lnTo>
                      <a:pt x="738184" y="252991"/>
                    </a:lnTo>
                    <a:lnTo>
                      <a:pt x="740167" y="242665"/>
                    </a:lnTo>
                    <a:lnTo>
                      <a:pt x="742546" y="233927"/>
                    </a:lnTo>
                    <a:lnTo>
                      <a:pt x="744528" y="230353"/>
                    </a:lnTo>
                    <a:lnTo>
                      <a:pt x="745718" y="227175"/>
                    </a:lnTo>
                    <a:lnTo>
                      <a:pt x="747304" y="224792"/>
                    </a:lnTo>
                    <a:lnTo>
                      <a:pt x="748890" y="223204"/>
                    </a:lnTo>
                    <a:lnTo>
                      <a:pt x="750873" y="222409"/>
                    </a:lnTo>
                    <a:lnTo>
                      <a:pt x="752459" y="222012"/>
                    </a:lnTo>
                    <a:lnTo>
                      <a:pt x="753648" y="222409"/>
                    </a:lnTo>
                    <a:lnTo>
                      <a:pt x="754441" y="222807"/>
                    </a:lnTo>
                    <a:lnTo>
                      <a:pt x="754838" y="213275"/>
                    </a:lnTo>
                    <a:lnTo>
                      <a:pt x="755631" y="204140"/>
                    </a:lnTo>
                    <a:lnTo>
                      <a:pt x="756424" y="195800"/>
                    </a:lnTo>
                    <a:lnTo>
                      <a:pt x="758010" y="187856"/>
                    </a:lnTo>
                    <a:lnTo>
                      <a:pt x="757217" y="177927"/>
                    </a:lnTo>
                    <a:lnTo>
                      <a:pt x="756424" y="168793"/>
                    </a:lnTo>
                    <a:lnTo>
                      <a:pt x="756424" y="160055"/>
                    </a:lnTo>
                    <a:lnTo>
                      <a:pt x="757217" y="151318"/>
                    </a:lnTo>
                    <a:lnTo>
                      <a:pt x="758010" y="143772"/>
                    </a:lnTo>
                    <a:lnTo>
                      <a:pt x="759200" y="136226"/>
                    </a:lnTo>
                    <a:lnTo>
                      <a:pt x="760389" y="129474"/>
                    </a:lnTo>
                    <a:lnTo>
                      <a:pt x="762372" y="123119"/>
                    </a:lnTo>
                    <a:lnTo>
                      <a:pt x="764751" y="117162"/>
                    </a:lnTo>
                    <a:lnTo>
                      <a:pt x="767130" y="111602"/>
                    </a:lnTo>
                    <a:lnTo>
                      <a:pt x="769906" y="106836"/>
                    </a:lnTo>
                    <a:lnTo>
                      <a:pt x="773078" y="102070"/>
                    </a:lnTo>
                    <a:lnTo>
                      <a:pt x="776646" y="97701"/>
                    </a:lnTo>
                    <a:lnTo>
                      <a:pt x="780215" y="94127"/>
                    </a:lnTo>
                    <a:lnTo>
                      <a:pt x="784577" y="90552"/>
                    </a:lnTo>
                    <a:lnTo>
                      <a:pt x="788542" y="87772"/>
                    </a:lnTo>
                    <a:lnTo>
                      <a:pt x="769113" y="88169"/>
                    </a:lnTo>
                    <a:lnTo>
                      <a:pt x="754441" y="88567"/>
                    </a:lnTo>
                    <a:lnTo>
                      <a:pt x="741753" y="89361"/>
                    </a:lnTo>
                    <a:lnTo>
                      <a:pt x="746115" y="86978"/>
                    </a:lnTo>
                    <a:lnTo>
                      <a:pt x="750873" y="84198"/>
                    </a:lnTo>
                    <a:lnTo>
                      <a:pt x="759993" y="79035"/>
                    </a:lnTo>
                    <a:lnTo>
                      <a:pt x="768716" y="72283"/>
                    </a:lnTo>
                    <a:lnTo>
                      <a:pt x="778232" y="65531"/>
                    </a:lnTo>
                    <a:lnTo>
                      <a:pt x="795283" y="52425"/>
                    </a:lnTo>
                    <a:lnTo>
                      <a:pt x="803609" y="46468"/>
                    </a:lnTo>
                    <a:lnTo>
                      <a:pt x="810747" y="42099"/>
                    </a:lnTo>
                    <a:lnTo>
                      <a:pt x="821453" y="36936"/>
                    </a:lnTo>
                    <a:lnTo>
                      <a:pt x="830969" y="32567"/>
                    </a:lnTo>
                    <a:lnTo>
                      <a:pt x="841278" y="27801"/>
                    </a:lnTo>
                    <a:lnTo>
                      <a:pt x="850795" y="23829"/>
                    </a:lnTo>
                    <a:lnTo>
                      <a:pt x="860707" y="20255"/>
                    </a:lnTo>
                    <a:lnTo>
                      <a:pt x="870224" y="16681"/>
                    </a:lnTo>
                    <a:lnTo>
                      <a:pt x="879740" y="13900"/>
                    </a:lnTo>
                    <a:lnTo>
                      <a:pt x="888860" y="11518"/>
                    </a:lnTo>
                    <a:lnTo>
                      <a:pt x="897980" y="8737"/>
                    </a:lnTo>
                    <a:lnTo>
                      <a:pt x="907100" y="6752"/>
                    </a:lnTo>
                    <a:lnTo>
                      <a:pt x="915823" y="5163"/>
                    </a:lnTo>
                    <a:lnTo>
                      <a:pt x="924546" y="3177"/>
                    </a:lnTo>
                    <a:lnTo>
                      <a:pt x="941993" y="1191"/>
                    </a:lnTo>
                    <a:lnTo>
                      <a:pt x="958250" y="0"/>
                    </a:lnTo>
                    <a:close/>
                  </a:path>
                </a:pathLst>
              </a:custGeom>
              <a:solidFill>
                <a:srgbClr val="E7E7E7"/>
              </a:solidFill>
              <a:ln>
                <a:noFill/>
              </a:ln>
            </p:spPr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 sz="2400"/>
              </a:p>
            </p:txBody>
          </p:sp>
        </p:grpSp>
        <p:sp>
          <p:nvSpPr>
            <p:cNvPr id="16" name="矩形 10"/>
            <p:cNvSpPr/>
            <p:nvPr/>
          </p:nvSpPr>
          <p:spPr>
            <a:xfrm>
              <a:off x="3769620" y="2385766"/>
              <a:ext cx="486376" cy="530244"/>
            </a:xfrm>
            <a:custGeom>
              <a:avLst/>
              <a:gdLst>
                <a:gd name="connsiteX0" fmla="*/ 653528 w 1305333"/>
                <a:gd name="connsiteY0" fmla="*/ 0 h 1424419"/>
                <a:gd name="connsiteX1" fmla="*/ 757287 w 1305333"/>
                <a:gd name="connsiteY1" fmla="*/ 32444 h 1424419"/>
                <a:gd name="connsiteX2" fmla="*/ 1206876 w 1305333"/>
                <a:gd name="connsiteY2" fmla="*/ 284945 h 1424419"/>
                <a:gd name="connsiteX3" fmla="*/ 1233464 w 1305333"/>
                <a:gd name="connsiteY3" fmla="*/ 306775 h 1424419"/>
                <a:gd name="connsiteX4" fmla="*/ 1299728 w 1305333"/>
                <a:gd name="connsiteY4" fmla="*/ 452301 h 1424419"/>
                <a:gd name="connsiteX5" fmla="*/ 1303099 w 1305333"/>
                <a:gd name="connsiteY5" fmla="*/ 495558 h 1424419"/>
                <a:gd name="connsiteX6" fmla="*/ 1303099 w 1305333"/>
                <a:gd name="connsiteY6" fmla="*/ 952393 h 1424419"/>
                <a:gd name="connsiteX7" fmla="*/ 1299356 w 1305333"/>
                <a:gd name="connsiteY7" fmla="*/ 974248 h 1424419"/>
                <a:gd name="connsiteX8" fmla="*/ 1193590 w 1305333"/>
                <a:gd name="connsiteY8" fmla="*/ 1159518 h 1424419"/>
                <a:gd name="connsiteX9" fmla="*/ 1188747 w 1305333"/>
                <a:gd name="connsiteY9" fmla="*/ 1163476 h 1424419"/>
                <a:gd name="connsiteX10" fmla="*/ 792288 w 1305333"/>
                <a:gd name="connsiteY10" fmla="*/ 1385653 h 1424419"/>
                <a:gd name="connsiteX11" fmla="*/ 522686 w 1305333"/>
                <a:gd name="connsiteY11" fmla="*/ 1384922 h 1424419"/>
                <a:gd name="connsiteX12" fmla="*/ 80344 w 1305333"/>
                <a:gd name="connsiteY12" fmla="*/ 1139323 h 1424419"/>
                <a:gd name="connsiteX13" fmla="*/ 68397 w 1305333"/>
                <a:gd name="connsiteY13" fmla="*/ 1130059 h 1424419"/>
                <a:gd name="connsiteX14" fmla="*/ 667 w 1305333"/>
                <a:gd name="connsiteY14" fmla="*/ 999105 h 1424419"/>
                <a:gd name="connsiteX15" fmla="*/ 0 w 1305333"/>
                <a:gd name="connsiteY15" fmla="*/ 972364 h 1424419"/>
                <a:gd name="connsiteX16" fmla="*/ 2496 w 1305333"/>
                <a:gd name="connsiteY16" fmla="*/ 463106 h 1424419"/>
                <a:gd name="connsiteX17" fmla="*/ 2458 w 1305333"/>
                <a:gd name="connsiteY17" fmla="*/ 429563 h 1424419"/>
                <a:gd name="connsiteX18" fmla="*/ 75248 w 1305333"/>
                <a:gd name="connsiteY18" fmla="*/ 303202 h 1424419"/>
                <a:gd name="connsiteX19" fmla="*/ 103465 w 1305333"/>
                <a:gd name="connsiteY19" fmla="*/ 288252 h 1424419"/>
                <a:gd name="connsiteX20" fmla="*/ 541533 w 1305333"/>
                <a:gd name="connsiteY20" fmla="*/ 38110 h 1424419"/>
                <a:gd name="connsiteX21" fmla="*/ 653528 w 1305333"/>
                <a:gd name="connsiteY21" fmla="*/ 0 h 1424419"/>
                <a:gd name="connsiteX0-1" fmla="*/ 653528 w 1305333"/>
                <a:gd name="connsiteY0-2" fmla="*/ 0 h 1424419"/>
                <a:gd name="connsiteX1-3" fmla="*/ 757287 w 1305333"/>
                <a:gd name="connsiteY1-4" fmla="*/ 32444 h 1424419"/>
                <a:gd name="connsiteX2-5" fmla="*/ 1206876 w 1305333"/>
                <a:gd name="connsiteY2-6" fmla="*/ 284945 h 1424419"/>
                <a:gd name="connsiteX3-7" fmla="*/ 1233464 w 1305333"/>
                <a:gd name="connsiteY3-8" fmla="*/ 306775 h 1424419"/>
                <a:gd name="connsiteX4-9" fmla="*/ 1301712 w 1305333"/>
                <a:gd name="connsiteY4-10" fmla="*/ 442384 h 1424419"/>
                <a:gd name="connsiteX5-11" fmla="*/ 1303099 w 1305333"/>
                <a:gd name="connsiteY5-12" fmla="*/ 495558 h 1424419"/>
                <a:gd name="connsiteX6-13" fmla="*/ 1303099 w 1305333"/>
                <a:gd name="connsiteY6-14" fmla="*/ 952393 h 1424419"/>
                <a:gd name="connsiteX7-15" fmla="*/ 1299356 w 1305333"/>
                <a:gd name="connsiteY7-16" fmla="*/ 974248 h 1424419"/>
                <a:gd name="connsiteX8-17" fmla="*/ 1193590 w 1305333"/>
                <a:gd name="connsiteY8-18" fmla="*/ 1159518 h 1424419"/>
                <a:gd name="connsiteX9-19" fmla="*/ 1188747 w 1305333"/>
                <a:gd name="connsiteY9-20" fmla="*/ 1163476 h 1424419"/>
                <a:gd name="connsiteX10-21" fmla="*/ 792288 w 1305333"/>
                <a:gd name="connsiteY10-22" fmla="*/ 1385653 h 1424419"/>
                <a:gd name="connsiteX11-23" fmla="*/ 522686 w 1305333"/>
                <a:gd name="connsiteY11-24" fmla="*/ 1384922 h 1424419"/>
                <a:gd name="connsiteX12-25" fmla="*/ 80344 w 1305333"/>
                <a:gd name="connsiteY12-26" fmla="*/ 1139323 h 1424419"/>
                <a:gd name="connsiteX13-27" fmla="*/ 68397 w 1305333"/>
                <a:gd name="connsiteY13-28" fmla="*/ 1130059 h 1424419"/>
                <a:gd name="connsiteX14-29" fmla="*/ 667 w 1305333"/>
                <a:gd name="connsiteY14-30" fmla="*/ 999105 h 1424419"/>
                <a:gd name="connsiteX15-31" fmla="*/ 0 w 1305333"/>
                <a:gd name="connsiteY15-32" fmla="*/ 972364 h 1424419"/>
                <a:gd name="connsiteX16-33" fmla="*/ 2496 w 1305333"/>
                <a:gd name="connsiteY16-34" fmla="*/ 463106 h 1424419"/>
                <a:gd name="connsiteX17-35" fmla="*/ 2458 w 1305333"/>
                <a:gd name="connsiteY17-36" fmla="*/ 429563 h 1424419"/>
                <a:gd name="connsiteX18-37" fmla="*/ 75248 w 1305333"/>
                <a:gd name="connsiteY18-38" fmla="*/ 303202 h 1424419"/>
                <a:gd name="connsiteX19-39" fmla="*/ 103465 w 1305333"/>
                <a:gd name="connsiteY19-40" fmla="*/ 288252 h 1424419"/>
                <a:gd name="connsiteX20-41" fmla="*/ 541533 w 1305333"/>
                <a:gd name="connsiteY20-42" fmla="*/ 38110 h 1424419"/>
                <a:gd name="connsiteX21-43" fmla="*/ 653528 w 1305333"/>
                <a:gd name="connsiteY21-44" fmla="*/ 0 h 1424419"/>
                <a:gd name="connsiteX0-45" fmla="*/ 653528 w 1305333"/>
                <a:gd name="connsiteY0-46" fmla="*/ 0 h 1424419"/>
                <a:gd name="connsiteX1-47" fmla="*/ 757287 w 1305333"/>
                <a:gd name="connsiteY1-48" fmla="*/ 32444 h 1424419"/>
                <a:gd name="connsiteX2-49" fmla="*/ 1206876 w 1305333"/>
                <a:gd name="connsiteY2-50" fmla="*/ 284945 h 1424419"/>
                <a:gd name="connsiteX3-51" fmla="*/ 1233464 w 1305333"/>
                <a:gd name="connsiteY3-52" fmla="*/ 306775 h 1424419"/>
                <a:gd name="connsiteX4-53" fmla="*/ 1301712 w 1305333"/>
                <a:gd name="connsiteY4-54" fmla="*/ 442384 h 1424419"/>
                <a:gd name="connsiteX5-55" fmla="*/ 1303099 w 1305333"/>
                <a:gd name="connsiteY5-56" fmla="*/ 495558 h 1424419"/>
                <a:gd name="connsiteX6-57" fmla="*/ 1303099 w 1305333"/>
                <a:gd name="connsiteY6-58" fmla="*/ 952393 h 1424419"/>
                <a:gd name="connsiteX7-59" fmla="*/ 1299356 w 1305333"/>
                <a:gd name="connsiteY7-60" fmla="*/ 974248 h 1424419"/>
                <a:gd name="connsiteX8-61" fmla="*/ 1193590 w 1305333"/>
                <a:gd name="connsiteY8-62" fmla="*/ 1159518 h 1424419"/>
                <a:gd name="connsiteX9-63" fmla="*/ 1188747 w 1305333"/>
                <a:gd name="connsiteY9-64" fmla="*/ 1163476 h 1424419"/>
                <a:gd name="connsiteX10-65" fmla="*/ 792288 w 1305333"/>
                <a:gd name="connsiteY10-66" fmla="*/ 1385653 h 1424419"/>
                <a:gd name="connsiteX11-67" fmla="*/ 522686 w 1305333"/>
                <a:gd name="connsiteY11-68" fmla="*/ 1384922 h 1424419"/>
                <a:gd name="connsiteX12-69" fmla="*/ 80344 w 1305333"/>
                <a:gd name="connsiteY12-70" fmla="*/ 1139323 h 1424419"/>
                <a:gd name="connsiteX13-71" fmla="*/ 68397 w 1305333"/>
                <a:gd name="connsiteY13-72" fmla="*/ 1130059 h 1424419"/>
                <a:gd name="connsiteX14-73" fmla="*/ 667 w 1305333"/>
                <a:gd name="connsiteY14-74" fmla="*/ 999105 h 1424419"/>
                <a:gd name="connsiteX15-75" fmla="*/ 0 w 1305333"/>
                <a:gd name="connsiteY15-76" fmla="*/ 972364 h 1424419"/>
                <a:gd name="connsiteX16-77" fmla="*/ 2496 w 1305333"/>
                <a:gd name="connsiteY16-78" fmla="*/ 463106 h 1424419"/>
                <a:gd name="connsiteX17-79" fmla="*/ 2458 w 1305333"/>
                <a:gd name="connsiteY17-80" fmla="*/ 429563 h 1424419"/>
                <a:gd name="connsiteX18-81" fmla="*/ 75248 w 1305333"/>
                <a:gd name="connsiteY18-82" fmla="*/ 303202 h 1424419"/>
                <a:gd name="connsiteX19-83" fmla="*/ 103465 w 1305333"/>
                <a:gd name="connsiteY19-84" fmla="*/ 288252 h 1424419"/>
                <a:gd name="connsiteX20-85" fmla="*/ 541533 w 1305333"/>
                <a:gd name="connsiteY20-86" fmla="*/ 38110 h 1424419"/>
                <a:gd name="connsiteX21-87" fmla="*/ 653528 w 1305333"/>
                <a:gd name="connsiteY21-88" fmla="*/ 0 h 1424419"/>
                <a:gd name="connsiteX0-89" fmla="*/ 653528 w 1306046"/>
                <a:gd name="connsiteY0-90" fmla="*/ 0 h 1424419"/>
                <a:gd name="connsiteX1-91" fmla="*/ 757287 w 1306046"/>
                <a:gd name="connsiteY1-92" fmla="*/ 32444 h 1424419"/>
                <a:gd name="connsiteX2-93" fmla="*/ 1206876 w 1306046"/>
                <a:gd name="connsiteY2-94" fmla="*/ 284945 h 1424419"/>
                <a:gd name="connsiteX3-95" fmla="*/ 1233464 w 1306046"/>
                <a:gd name="connsiteY3-96" fmla="*/ 306775 h 1424419"/>
                <a:gd name="connsiteX4-97" fmla="*/ 1301712 w 1306046"/>
                <a:gd name="connsiteY4-98" fmla="*/ 442384 h 1424419"/>
                <a:gd name="connsiteX5-99" fmla="*/ 1303099 w 1306046"/>
                <a:gd name="connsiteY5-100" fmla="*/ 495558 h 1424419"/>
                <a:gd name="connsiteX6-101" fmla="*/ 1303099 w 1306046"/>
                <a:gd name="connsiteY6-102" fmla="*/ 952393 h 1424419"/>
                <a:gd name="connsiteX7-103" fmla="*/ 1305306 w 1306046"/>
                <a:gd name="connsiteY7-104" fmla="*/ 990115 h 1424419"/>
                <a:gd name="connsiteX8-105" fmla="*/ 1193590 w 1306046"/>
                <a:gd name="connsiteY8-106" fmla="*/ 1159518 h 1424419"/>
                <a:gd name="connsiteX9-107" fmla="*/ 1188747 w 1306046"/>
                <a:gd name="connsiteY9-108" fmla="*/ 1163476 h 1424419"/>
                <a:gd name="connsiteX10-109" fmla="*/ 792288 w 1306046"/>
                <a:gd name="connsiteY10-110" fmla="*/ 1385653 h 1424419"/>
                <a:gd name="connsiteX11-111" fmla="*/ 522686 w 1306046"/>
                <a:gd name="connsiteY11-112" fmla="*/ 1384922 h 1424419"/>
                <a:gd name="connsiteX12-113" fmla="*/ 80344 w 1306046"/>
                <a:gd name="connsiteY12-114" fmla="*/ 1139323 h 1424419"/>
                <a:gd name="connsiteX13-115" fmla="*/ 68397 w 1306046"/>
                <a:gd name="connsiteY13-116" fmla="*/ 1130059 h 1424419"/>
                <a:gd name="connsiteX14-117" fmla="*/ 667 w 1306046"/>
                <a:gd name="connsiteY14-118" fmla="*/ 999105 h 1424419"/>
                <a:gd name="connsiteX15-119" fmla="*/ 0 w 1306046"/>
                <a:gd name="connsiteY15-120" fmla="*/ 972364 h 1424419"/>
                <a:gd name="connsiteX16-121" fmla="*/ 2496 w 1306046"/>
                <a:gd name="connsiteY16-122" fmla="*/ 463106 h 1424419"/>
                <a:gd name="connsiteX17-123" fmla="*/ 2458 w 1306046"/>
                <a:gd name="connsiteY17-124" fmla="*/ 429563 h 1424419"/>
                <a:gd name="connsiteX18-125" fmla="*/ 75248 w 1306046"/>
                <a:gd name="connsiteY18-126" fmla="*/ 303202 h 1424419"/>
                <a:gd name="connsiteX19-127" fmla="*/ 103465 w 1306046"/>
                <a:gd name="connsiteY19-128" fmla="*/ 288252 h 1424419"/>
                <a:gd name="connsiteX20-129" fmla="*/ 541533 w 1306046"/>
                <a:gd name="connsiteY20-130" fmla="*/ 38110 h 1424419"/>
                <a:gd name="connsiteX21-131" fmla="*/ 653528 w 1306046"/>
                <a:gd name="connsiteY21-132" fmla="*/ 0 h 1424419"/>
                <a:gd name="connsiteX0-133" fmla="*/ 653528 w 1305333"/>
                <a:gd name="connsiteY0-134" fmla="*/ 0 h 1424419"/>
                <a:gd name="connsiteX1-135" fmla="*/ 757287 w 1305333"/>
                <a:gd name="connsiteY1-136" fmla="*/ 32444 h 1424419"/>
                <a:gd name="connsiteX2-137" fmla="*/ 1206876 w 1305333"/>
                <a:gd name="connsiteY2-138" fmla="*/ 284945 h 1424419"/>
                <a:gd name="connsiteX3-139" fmla="*/ 1233464 w 1305333"/>
                <a:gd name="connsiteY3-140" fmla="*/ 306775 h 1424419"/>
                <a:gd name="connsiteX4-141" fmla="*/ 1301712 w 1305333"/>
                <a:gd name="connsiteY4-142" fmla="*/ 442384 h 1424419"/>
                <a:gd name="connsiteX5-143" fmla="*/ 1303099 w 1305333"/>
                <a:gd name="connsiteY5-144" fmla="*/ 495558 h 1424419"/>
                <a:gd name="connsiteX6-145" fmla="*/ 1303099 w 1305333"/>
                <a:gd name="connsiteY6-146" fmla="*/ 952393 h 1424419"/>
                <a:gd name="connsiteX7-147" fmla="*/ 1305306 w 1305333"/>
                <a:gd name="connsiteY7-148" fmla="*/ 990115 h 1424419"/>
                <a:gd name="connsiteX8-149" fmla="*/ 1193590 w 1305333"/>
                <a:gd name="connsiteY8-150" fmla="*/ 1159518 h 1424419"/>
                <a:gd name="connsiteX9-151" fmla="*/ 1188747 w 1305333"/>
                <a:gd name="connsiteY9-152" fmla="*/ 1163476 h 1424419"/>
                <a:gd name="connsiteX10-153" fmla="*/ 792288 w 1305333"/>
                <a:gd name="connsiteY10-154" fmla="*/ 1385653 h 1424419"/>
                <a:gd name="connsiteX11-155" fmla="*/ 522686 w 1305333"/>
                <a:gd name="connsiteY11-156" fmla="*/ 1384922 h 1424419"/>
                <a:gd name="connsiteX12-157" fmla="*/ 80344 w 1305333"/>
                <a:gd name="connsiteY12-158" fmla="*/ 1139323 h 1424419"/>
                <a:gd name="connsiteX13-159" fmla="*/ 68397 w 1305333"/>
                <a:gd name="connsiteY13-160" fmla="*/ 1130059 h 1424419"/>
                <a:gd name="connsiteX14-161" fmla="*/ 667 w 1305333"/>
                <a:gd name="connsiteY14-162" fmla="*/ 999105 h 1424419"/>
                <a:gd name="connsiteX15-163" fmla="*/ 0 w 1305333"/>
                <a:gd name="connsiteY15-164" fmla="*/ 972364 h 1424419"/>
                <a:gd name="connsiteX16-165" fmla="*/ 2496 w 1305333"/>
                <a:gd name="connsiteY16-166" fmla="*/ 463106 h 1424419"/>
                <a:gd name="connsiteX17-167" fmla="*/ 2458 w 1305333"/>
                <a:gd name="connsiteY17-168" fmla="*/ 429563 h 1424419"/>
                <a:gd name="connsiteX18-169" fmla="*/ 75248 w 1305333"/>
                <a:gd name="connsiteY18-170" fmla="*/ 303202 h 1424419"/>
                <a:gd name="connsiteX19-171" fmla="*/ 103465 w 1305333"/>
                <a:gd name="connsiteY19-172" fmla="*/ 288252 h 1424419"/>
                <a:gd name="connsiteX20-173" fmla="*/ 541533 w 1305333"/>
                <a:gd name="connsiteY20-174" fmla="*/ 38110 h 1424419"/>
                <a:gd name="connsiteX21-175" fmla="*/ 653528 w 1305333"/>
                <a:gd name="connsiteY21-176" fmla="*/ 0 h 1424419"/>
                <a:gd name="connsiteX0-177" fmla="*/ 653528 w 1305333"/>
                <a:gd name="connsiteY0-178" fmla="*/ 0 h 1424419"/>
                <a:gd name="connsiteX1-179" fmla="*/ 757287 w 1305333"/>
                <a:gd name="connsiteY1-180" fmla="*/ 32444 h 1424419"/>
                <a:gd name="connsiteX2-181" fmla="*/ 1206876 w 1305333"/>
                <a:gd name="connsiteY2-182" fmla="*/ 284945 h 1424419"/>
                <a:gd name="connsiteX3-183" fmla="*/ 1233464 w 1305333"/>
                <a:gd name="connsiteY3-184" fmla="*/ 306775 h 1424419"/>
                <a:gd name="connsiteX4-185" fmla="*/ 1301712 w 1305333"/>
                <a:gd name="connsiteY4-186" fmla="*/ 442384 h 1424419"/>
                <a:gd name="connsiteX5-187" fmla="*/ 1303099 w 1305333"/>
                <a:gd name="connsiteY5-188" fmla="*/ 495558 h 1424419"/>
                <a:gd name="connsiteX6-189" fmla="*/ 1303099 w 1305333"/>
                <a:gd name="connsiteY6-190" fmla="*/ 952393 h 1424419"/>
                <a:gd name="connsiteX7-191" fmla="*/ 1305306 w 1305333"/>
                <a:gd name="connsiteY7-192" fmla="*/ 990115 h 1424419"/>
                <a:gd name="connsiteX8-193" fmla="*/ 1193590 w 1305333"/>
                <a:gd name="connsiteY8-194" fmla="*/ 1159518 h 1424419"/>
                <a:gd name="connsiteX9-195" fmla="*/ 1172881 w 1305333"/>
                <a:gd name="connsiteY9-196" fmla="*/ 1179342 h 1424419"/>
                <a:gd name="connsiteX10-197" fmla="*/ 792288 w 1305333"/>
                <a:gd name="connsiteY10-198" fmla="*/ 1385653 h 1424419"/>
                <a:gd name="connsiteX11-199" fmla="*/ 522686 w 1305333"/>
                <a:gd name="connsiteY11-200" fmla="*/ 1384922 h 1424419"/>
                <a:gd name="connsiteX12-201" fmla="*/ 80344 w 1305333"/>
                <a:gd name="connsiteY12-202" fmla="*/ 1139323 h 1424419"/>
                <a:gd name="connsiteX13-203" fmla="*/ 68397 w 1305333"/>
                <a:gd name="connsiteY13-204" fmla="*/ 1130059 h 1424419"/>
                <a:gd name="connsiteX14-205" fmla="*/ 667 w 1305333"/>
                <a:gd name="connsiteY14-206" fmla="*/ 999105 h 1424419"/>
                <a:gd name="connsiteX15-207" fmla="*/ 0 w 1305333"/>
                <a:gd name="connsiteY15-208" fmla="*/ 972364 h 1424419"/>
                <a:gd name="connsiteX16-209" fmla="*/ 2496 w 1305333"/>
                <a:gd name="connsiteY16-210" fmla="*/ 463106 h 1424419"/>
                <a:gd name="connsiteX17-211" fmla="*/ 2458 w 1305333"/>
                <a:gd name="connsiteY17-212" fmla="*/ 429563 h 1424419"/>
                <a:gd name="connsiteX18-213" fmla="*/ 75248 w 1305333"/>
                <a:gd name="connsiteY18-214" fmla="*/ 303202 h 1424419"/>
                <a:gd name="connsiteX19-215" fmla="*/ 103465 w 1305333"/>
                <a:gd name="connsiteY19-216" fmla="*/ 288252 h 1424419"/>
                <a:gd name="connsiteX20-217" fmla="*/ 541533 w 1305333"/>
                <a:gd name="connsiteY20-218" fmla="*/ 38110 h 1424419"/>
                <a:gd name="connsiteX21-219" fmla="*/ 653528 w 1305333"/>
                <a:gd name="connsiteY21-220" fmla="*/ 0 h 1424419"/>
                <a:gd name="connsiteX0-221" fmla="*/ 653528 w 1305333"/>
                <a:gd name="connsiteY0-222" fmla="*/ 0 h 1424419"/>
                <a:gd name="connsiteX1-223" fmla="*/ 757287 w 1305333"/>
                <a:gd name="connsiteY1-224" fmla="*/ 32444 h 1424419"/>
                <a:gd name="connsiteX2-225" fmla="*/ 1206876 w 1305333"/>
                <a:gd name="connsiteY2-226" fmla="*/ 284945 h 1424419"/>
                <a:gd name="connsiteX3-227" fmla="*/ 1233464 w 1305333"/>
                <a:gd name="connsiteY3-228" fmla="*/ 306775 h 1424419"/>
                <a:gd name="connsiteX4-229" fmla="*/ 1301712 w 1305333"/>
                <a:gd name="connsiteY4-230" fmla="*/ 442384 h 1424419"/>
                <a:gd name="connsiteX5-231" fmla="*/ 1303099 w 1305333"/>
                <a:gd name="connsiteY5-232" fmla="*/ 495558 h 1424419"/>
                <a:gd name="connsiteX6-233" fmla="*/ 1303099 w 1305333"/>
                <a:gd name="connsiteY6-234" fmla="*/ 952393 h 1424419"/>
                <a:gd name="connsiteX7-235" fmla="*/ 1305306 w 1305333"/>
                <a:gd name="connsiteY7-236" fmla="*/ 990115 h 1424419"/>
                <a:gd name="connsiteX8-237" fmla="*/ 1193590 w 1305333"/>
                <a:gd name="connsiteY8-238" fmla="*/ 1159518 h 1424419"/>
                <a:gd name="connsiteX9-239" fmla="*/ 1172881 w 1305333"/>
                <a:gd name="connsiteY9-240" fmla="*/ 1179342 h 1424419"/>
                <a:gd name="connsiteX10-241" fmla="*/ 792288 w 1305333"/>
                <a:gd name="connsiteY10-242" fmla="*/ 1385653 h 1424419"/>
                <a:gd name="connsiteX11-243" fmla="*/ 522686 w 1305333"/>
                <a:gd name="connsiteY11-244" fmla="*/ 1384922 h 1424419"/>
                <a:gd name="connsiteX12-245" fmla="*/ 80344 w 1305333"/>
                <a:gd name="connsiteY12-246" fmla="*/ 1139323 h 1424419"/>
                <a:gd name="connsiteX13-247" fmla="*/ 68397 w 1305333"/>
                <a:gd name="connsiteY13-248" fmla="*/ 1130059 h 1424419"/>
                <a:gd name="connsiteX14-249" fmla="*/ 667 w 1305333"/>
                <a:gd name="connsiteY14-250" fmla="*/ 999105 h 1424419"/>
                <a:gd name="connsiteX15-251" fmla="*/ 0 w 1305333"/>
                <a:gd name="connsiteY15-252" fmla="*/ 972364 h 1424419"/>
                <a:gd name="connsiteX16-253" fmla="*/ 2496 w 1305333"/>
                <a:gd name="connsiteY16-254" fmla="*/ 463106 h 1424419"/>
                <a:gd name="connsiteX17-255" fmla="*/ 2458 w 1305333"/>
                <a:gd name="connsiteY17-256" fmla="*/ 429563 h 1424419"/>
                <a:gd name="connsiteX18-257" fmla="*/ 75248 w 1305333"/>
                <a:gd name="connsiteY18-258" fmla="*/ 303202 h 1424419"/>
                <a:gd name="connsiteX19-259" fmla="*/ 103465 w 1305333"/>
                <a:gd name="connsiteY19-260" fmla="*/ 288252 h 1424419"/>
                <a:gd name="connsiteX20-261" fmla="*/ 541533 w 1305333"/>
                <a:gd name="connsiteY20-262" fmla="*/ 38110 h 1424419"/>
                <a:gd name="connsiteX21-263" fmla="*/ 653528 w 1305333"/>
                <a:gd name="connsiteY21-264" fmla="*/ 0 h 1424419"/>
                <a:gd name="connsiteX0-265" fmla="*/ 653528 w 1305333"/>
                <a:gd name="connsiteY0-266" fmla="*/ 0 h 1424419"/>
                <a:gd name="connsiteX1-267" fmla="*/ 757287 w 1305333"/>
                <a:gd name="connsiteY1-268" fmla="*/ 32444 h 1424419"/>
                <a:gd name="connsiteX2-269" fmla="*/ 1206876 w 1305333"/>
                <a:gd name="connsiteY2-270" fmla="*/ 284945 h 1424419"/>
                <a:gd name="connsiteX3-271" fmla="*/ 1233464 w 1305333"/>
                <a:gd name="connsiteY3-272" fmla="*/ 306775 h 1424419"/>
                <a:gd name="connsiteX4-273" fmla="*/ 1301712 w 1305333"/>
                <a:gd name="connsiteY4-274" fmla="*/ 442384 h 1424419"/>
                <a:gd name="connsiteX5-275" fmla="*/ 1303099 w 1305333"/>
                <a:gd name="connsiteY5-276" fmla="*/ 495558 h 1424419"/>
                <a:gd name="connsiteX6-277" fmla="*/ 1303099 w 1305333"/>
                <a:gd name="connsiteY6-278" fmla="*/ 952393 h 1424419"/>
                <a:gd name="connsiteX7-279" fmla="*/ 1305306 w 1305333"/>
                <a:gd name="connsiteY7-280" fmla="*/ 990115 h 1424419"/>
                <a:gd name="connsiteX8-281" fmla="*/ 1193590 w 1305333"/>
                <a:gd name="connsiteY8-282" fmla="*/ 1159518 h 1424419"/>
                <a:gd name="connsiteX9-283" fmla="*/ 1172881 w 1305333"/>
                <a:gd name="connsiteY9-284" fmla="*/ 1179342 h 1424419"/>
                <a:gd name="connsiteX10-285" fmla="*/ 792288 w 1305333"/>
                <a:gd name="connsiteY10-286" fmla="*/ 1385653 h 1424419"/>
                <a:gd name="connsiteX11-287" fmla="*/ 522686 w 1305333"/>
                <a:gd name="connsiteY11-288" fmla="*/ 1384922 h 1424419"/>
                <a:gd name="connsiteX12-289" fmla="*/ 80344 w 1305333"/>
                <a:gd name="connsiteY12-290" fmla="*/ 1139323 h 1424419"/>
                <a:gd name="connsiteX13-291" fmla="*/ 68397 w 1305333"/>
                <a:gd name="connsiteY13-292" fmla="*/ 1130059 h 1424419"/>
                <a:gd name="connsiteX14-293" fmla="*/ 667 w 1305333"/>
                <a:gd name="connsiteY14-294" fmla="*/ 999105 h 1424419"/>
                <a:gd name="connsiteX15-295" fmla="*/ 0 w 1305333"/>
                <a:gd name="connsiteY15-296" fmla="*/ 972364 h 1424419"/>
                <a:gd name="connsiteX16-297" fmla="*/ 2496 w 1305333"/>
                <a:gd name="connsiteY16-298" fmla="*/ 463106 h 1424419"/>
                <a:gd name="connsiteX17-299" fmla="*/ 2458 w 1305333"/>
                <a:gd name="connsiteY17-300" fmla="*/ 429563 h 1424419"/>
                <a:gd name="connsiteX18-301" fmla="*/ 75248 w 1305333"/>
                <a:gd name="connsiteY18-302" fmla="*/ 303202 h 1424419"/>
                <a:gd name="connsiteX19-303" fmla="*/ 103465 w 1305333"/>
                <a:gd name="connsiteY19-304" fmla="*/ 288252 h 1424419"/>
                <a:gd name="connsiteX20-305" fmla="*/ 541533 w 1305333"/>
                <a:gd name="connsiteY20-306" fmla="*/ 38110 h 1424419"/>
                <a:gd name="connsiteX21-307" fmla="*/ 653528 w 1305333"/>
                <a:gd name="connsiteY21-308" fmla="*/ 0 h 1424419"/>
                <a:gd name="connsiteX0-309" fmla="*/ 653528 w 1305333"/>
                <a:gd name="connsiteY0-310" fmla="*/ 0 h 1424419"/>
                <a:gd name="connsiteX1-311" fmla="*/ 757287 w 1305333"/>
                <a:gd name="connsiteY1-312" fmla="*/ 32444 h 1424419"/>
                <a:gd name="connsiteX2-313" fmla="*/ 1206876 w 1305333"/>
                <a:gd name="connsiteY2-314" fmla="*/ 284945 h 1424419"/>
                <a:gd name="connsiteX3-315" fmla="*/ 1233464 w 1305333"/>
                <a:gd name="connsiteY3-316" fmla="*/ 306775 h 1424419"/>
                <a:gd name="connsiteX4-317" fmla="*/ 1301712 w 1305333"/>
                <a:gd name="connsiteY4-318" fmla="*/ 442384 h 1424419"/>
                <a:gd name="connsiteX5-319" fmla="*/ 1303099 w 1305333"/>
                <a:gd name="connsiteY5-320" fmla="*/ 495558 h 1424419"/>
                <a:gd name="connsiteX6-321" fmla="*/ 1303099 w 1305333"/>
                <a:gd name="connsiteY6-322" fmla="*/ 952393 h 1424419"/>
                <a:gd name="connsiteX7-323" fmla="*/ 1305306 w 1305333"/>
                <a:gd name="connsiteY7-324" fmla="*/ 990115 h 1424419"/>
                <a:gd name="connsiteX8-325" fmla="*/ 1193590 w 1305333"/>
                <a:gd name="connsiteY8-326" fmla="*/ 1159518 h 1424419"/>
                <a:gd name="connsiteX9-327" fmla="*/ 1172881 w 1305333"/>
                <a:gd name="connsiteY9-328" fmla="*/ 1179342 h 1424419"/>
                <a:gd name="connsiteX10-329" fmla="*/ 792288 w 1305333"/>
                <a:gd name="connsiteY10-330" fmla="*/ 1385653 h 1424419"/>
                <a:gd name="connsiteX11-331" fmla="*/ 522686 w 1305333"/>
                <a:gd name="connsiteY11-332" fmla="*/ 1384922 h 1424419"/>
                <a:gd name="connsiteX12-333" fmla="*/ 80344 w 1305333"/>
                <a:gd name="connsiteY12-334" fmla="*/ 1139323 h 1424419"/>
                <a:gd name="connsiteX13-335" fmla="*/ 68397 w 1305333"/>
                <a:gd name="connsiteY13-336" fmla="*/ 1130059 h 1424419"/>
                <a:gd name="connsiteX14-337" fmla="*/ 667 w 1305333"/>
                <a:gd name="connsiteY14-338" fmla="*/ 999105 h 1424419"/>
                <a:gd name="connsiteX15-339" fmla="*/ 0 w 1305333"/>
                <a:gd name="connsiteY15-340" fmla="*/ 972364 h 1424419"/>
                <a:gd name="connsiteX16-341" fmla="*/ 2496 w 1305333"/>
                <a:gd name="connsiteY16-342" fmla="*/ 463106 h 1424419"/>
                <a:gd name="connsiteX17-343" fmla="*/ 2458 w 1305333"/>
                <a:gd name="connsiteY17-344" fmla="*/ 429563 h 1424419"/>
                <a:gd name="connsiteX18-345" fmla="*/ 75248 w 1305333"/>
                <a:gd name="connsiteY18-346" fmla="*/ 303202 h 1424419"/>
                <a:gd name="connsiteX19-347" fmla="*/ 103465 w 1305333"/>
                <a:gd name="connsiteY19-348" fmla="*/ 288252 h 1424419"/>
                <a:gd name="connsiteX20-349" fmla="*/ 541533 w 1305333"/>
                <a:gd name="connsiteY20-350" fmla="*/ 38110 h 1424419"/>
                <a:gd name="connsiteX21-351" fmla="*/ 653528 w 1305333"/>
                <a:gd name="connsiteY21-352" fmla="*/ 0 h 1424419"/>
                <a:gd name="connsiteX0-353" fmla="*/ 653528 w 1305333"/>
                <a:gd name="connsiteY0-354" fmla="*/ 0 h 1424419"/>
                <a:gd name="connsiteX1-355" fmla="*/ 757287 w 1305333"/>
                <a:gd name="connsiteY1-356" fmla="*/ 32444 h 1424419"/>
                <a:gd name="connsiteX2-357" fmla="*/ 1206876 w 1305333"/>
                <a:gd name="connsiteY2-358" fmla="*/ 284945 h 1424419"/>
                <a:gd name="connsiteX3-359" fmla="*/ 1233464 w 1305333"/>
                <a:gd name="connsiteY3-360" fmla="*/ 306775 h 1424419"/>
                <a:gd name="connsiteX4-361" fmla="*/ 1301712 w 1305333"/>
                <a:gd name="connsiteY4-362" fmla="*/ 442384 h 1424419"/>
                <a:gd name="connsiteX5-363" fmla="*/ 1303099 w 1305333"/>
                <a:gd name="connsiteY5-364" fmla="*/ 495558 h 1424419"/>
                <a:gd name="connsiteX6-365" fmla="*/ 1303099 w 1305333"/>
                <a:gd name="connsiteY6-366" fmla="*/ 952393 h 1424419"/>
                <a:gd name="connsiteX7-367" fmla="*/ 1305306 w 1305333"/>
                <a:gd name="connsiteY7-368" fmla="*/ 990115 h 1424419"/>
                <a:gd name="connsiteX8-369" fmla="*/ 1193590 w 1305333"/>
                <a:gd name="connsiteY8-370" fmla="*/ 1159518 h 1424419"/>
                <a:gd name="connsiteX9-371" fmla="*/ 1172881 w 1305333"/>
                <a:gd name="connsiteY9-372" fmla="*/ 1179342 h 1424419"/>
                <a:gd name="connsiteX10-373" fmla="*/ 792288 w 1305333"/>
                <a:gd name="connsiteY10-374" fmla="*/ 1385653 h 1424419"/>
                <a:gd name="connsiteX11-375" fmla="*/ 522686 w 1305333"/>
                <a:gd name="connsiteY11-376" fmla="*/ 1384922 h 1424419"/>
                <a:gd name="connsiteX12-377" fmla="*/ 80344 w 1305333"/>
                <a:gd name="connsiteY12-378" fmla="*/ 1139323 h 1424419"/>
                <a:gd name="connsiteX13-379" fmla="*/ 68397 w 1305333"/>
                <a:gd name="connsiteY13-380" fmla="*/ 1130059 h 1424419"/>
                <a:gd name="connsiteX14-381" fmla="*/ 667 w 1305333"/>
                <a:gd name="connsiteY14-382" fmla="*/ 999105 h 1424419"/>
                <a:gd name="connsiteX15-383" fmla="*/ 0 w 1305333"/>
                <a:gd name="connsiteY15-384" fmla="*/ 972364 h 1424419"/>
                <a:gd name="connsiteX16-385" fmla="*/ 2496 w 1305333"/>
                <a:gd name="connsiteY16-386" fmla="*/ 463106 h 1424419"/>
                <a:gd name="connsiteX17-387" fmla="*/ 2458 w 1305333"/>
                <a:gd name="connsiteY17-388" fmla="*/ 429563 h 1424419"/>
                <a:gd name="connsiteX18-389" fmla="*/ 75248 w 1305333"/>
                <a:gd name="connsiteY18-390" fmla="*/ 303202 h 1424419"/>
                <a:gd name="connsiteX19-391" fmla="*/ 106293 w 1305333"/>
                <a:gd name="connsiteY19-392" fmla="*/ 282597 h 1424419"/>
                <a:gd name="connsiteX20-393" fmla="*/ 541533 w 1305333"/>
                <a:gd name="connsiteY20-394" fmla="*/ 38110 h 1424419"/>
                <a:gd name="connsiteX21-395" fmla="*/ 653528 w 1305333"/>
                <a:gd name="connsiteY21-396" fmla="*/ 0 h 1424419"/>
                <a:gd name="connsiteX0-397" fmla="*/ 653528 w 1305333"/>
                <a:gd name="connsiteY0-398" fmla="*/ 0 h 1424419"/>
                <a:gd name="connsiteX1-399" fmla="*/ 757287 w 1305333"/>
                <a:gd name="connsiteY1-400" fmla="*/ 32444 h 1424419"/>
                <a:gd name="connsiteX2-401" fmla="*/ 1206876 w 1305333"/>
                <a:gd name="connsiteY2-402" fmla="*/ 284945 h 1424419"/>
                <a:gd name="connsiteX3-403" fmla="*/ 1237706 w 1305333"/>
                <a:gd name="connsiteY3-404" fmla="*/ 306775 h 1424419"/>
                <a:gd name="connsiteX4-405" fmla="*/ 1301712 w 1305333"/>
                <a:gd name="connsiteY4-406" fmla="*/ 442384 h 1424419"/>
                <a:gd name="connsiteX5-407" fmla="*/ 1303099 w 1305333"/>
                <a:gd name="connsiteY5-408" fmla="*/ 495558 h 1424419"/>
                <a:gd name="connsiteX6-409" fmla="*/ 1303099 w 1305333"/>
                <a:gd name="connsiteY6-410" fmla="*/ 952393 h 1424419"/>
                <a:gd name="connsiteX7-411" fmla="*/ 1305306 w 1305333"/>
                <a:gd name="connsiteY7-412" fmla="*/ 990115 h 1424419"/>
                <a:gd name="connsiteX8-413" fmla="*/ 1193590 w 1305333"/>
                <a:gd name="connsiteY8-414" fmla="*/ 1159518 h 1424419"/>
                <a:gd name="connsiteX9-415" fmla="*/ 1172881 w 1305333"/>
                <a:gd name="connsiteY9-416" fmla="*/ 1179342 h 1424419"/>
                <a:gd name="connsiteX10-417" fmla="*/ 792288 w 1305333"/>
                <a:gd name="connsiteY10-418" fmla="*/ 1385653 h 1424419"/>
                <a:gd name="connsiteX11-419" fmla="*/ 522686 w 1305333"/>
                <a:gd name="connsiteY11-420" fmla="*/ 1384922 h 1424419"/>
                <a:gd name="connsiteX12-421" fmla="*/ 80344 w 1305333"/>
                <a:gd name="connsiteY12-422" fmla="*/ 1139323 h 1424419"/>
                <a:gd name="connsiteX13-423" fmla="*/ 68397 w 1305333"/>
                <a:gd name="connsiteY13-424" fmla="*/ 1130059 h 1424419"/>
                <a:gd name="connsiteX14-425" fmla="*/ 667 w 1305333"/>
                <a:gd name="connsiteY14-426" fmla="*/ 999105 h 1424419"/>
                <a:gd name="connsiteX15-427" fmla="*/ 0 w 1305333"/>
                <a:gd name="connsiteY15-428" fmla="*/ 972364 h 1424419"/>
                <a:gd name="connsiteX16-429" fmla="*/ 2496 w 1305333"/>
                <a:gd name="connsiteY16-430" fmla="*/ 463106 h 1424419"/>
                <a:gd name="connsiteX17-431" fmla="*/ 2458 w 1305333"/>
                <a:gd name="connsiteY17-432" fmla="*/ 429563 h 1424419"/>
                <a:gd name="connsiteX18-433" fmla="*/ 75248 w 1305333"/>
                <a:gd name="connsiteY18-434" fmla="*/ 303202 h 1424419"/>
                <a:gd name="connsiteX19-435" fmla="*/ 106293 w 1305333"/>
                <a:gd name="connsiteY19-436" fmla="*/ 282597 h 1424419"/>
                <a:gd name="connsiteX20-437" fmla="*/ 541533 w 1305333"/>
                <a:gd name="connsiteY20-438" fmla="*/ 38110 h 1424419"/>
                <a:gd name="connsiteX21-439" fmla="*/ 653528 w 1305333"/>
                <a:gd name="connsiteY21-440" fmla="*/ 0 h 1424419"/>
                <a:gd name="connsiteX0-441" fmla="*/ 653528 w 1305333"/>
                <a:gd name="connsiteY0-442" fmla="*/ 0 h 1424419"/>
                <a:gd name="connsiteX1-443" fmla="*/ 757287 w 1305333"/>
                <a:gd name="connsiteY1-444" fmla="*/ 32444 h 1424419"/>
                <a:gd name="connsiteX2-445" fmla="*/ 1206876 w 1305333"/>
                <a:gd name="connsiteY2-446" fmla="*/ 284945 h 1424419"/>
                <a:gd name="connsiteX3-447" fmla="*/ 1237706 w 1305333"/>
                <a:gd name="connsiteY3-448" fmla="*/ 306775 h 1424419"/>
                <a:gd name="connsiteX4-449" fmla="*/ 1301712 w 1305333"/>
                <a:gd name="connsiteY4-450" fmla="*/ 442384 h 1424419"/>
                <a:gd name="connsiteX5-451" fmla="*/ 1303099 w 1305333"/>
                <a:gd name="connsiteY5-452" fmla="*/ 495558 h 1424419"/>
                <a:gd name="connsiteX6-453" fmla="*/ 1303099 w 1305333"/>
                <a:gd name="connsiteY6-454" fmla="*/ 952393 h 1424419"/>
                <a:gd name="connsiteX7-455" fmla="*/ 1305306 w 1305333"/>
                <a:gd name="connsiteY7-456" fmla="*/ 990115 h 1424419"/>
                <a:gd name="connsiteX8-457" fmla="*/ 1211970 w 1305333"/>
                <a:gd name="connsiteY8-458" fmla="*/ 1149621 h 1424419"/>
                <a:gd name="connsiteX9-459" fmla="*/ 1172881 w 1305333"/>
                <a:gd name="connsiteY9-460" fmla="*/ 1179342 h 1424419"/>
                <a:gd name="connsiteX10-461" fmla="*/ 792288 w 1305333"/>
                <a:gd name="connsiteY10-462" fmla="*/ 1385653 h 1424419"/>
                <a:gd name="connsiteX11-463" fmla="*/ 522686 w 1305333"/>
                <a:gd name="connsiteY11-464" fmla="*/ 1384922 h 1424419"/>
                <a:gd name="connsiteX12-465" fmla="*/ 80344 w 1305333"/>
                <a:gd name="connsiteY12-466" fmla="*/ 1139323 h 1424419"/>
                <a:gd name="connsiteX13-467" fmla="*/ 68397 w 1305333"/>
                <a:gd name="connsiteY13-468" fmla="*/ 1130059 h 1424419"/>
                <a:gd name="connsiteX14-469" fmla="*/ 667 w 1305333"/>
                <a:gd name="connsiteY14-470" fmla="*/ 999105 h 1424419"/>
                <a:gd name="connsiteX15-471" fmla="*/ 0 w 1305333"/>
                <a:gd name="connsiteY15-472" fmla="*/ 972364 h 1424419"/>
                <a:gd name="connsiteX16-473" fmla="*/ 2496 w 1305333"/>
                <a:gd name="connsiteY16-474" fmla="*/ 463106 h 1424419"/>
                <a:gd name="connsiteX17-475" fmla="*/ 2458 w 1305333"/>
                <a:gd name="connsiteY17-476" fmla="*/ 429563 h 1424419"/>
                <a:gd name="connsiteX18-477" fmla="*/ 75248 w 1305333"/>
                <a:gd name="connsiteY18-478" fmla="*/ 303202 h 1424419"/>
                <a:gd name="connsiteX19-479" fmla="*/ 106293 w 1305333"/>
                <a:gd name="connsiteY19-480" fmla="*/ 282597 h 1424419"/>
                <a:gd name="connsiteX20-481" fmla="*/ 541533 w 1305333"/>
                <a:gd name="connsiteY20-482" fmla="*/ 38110 h 1424419"/>
                <a:gd name="connsiteX21-483" fmla="*/ 653528 w 1305333"/>
                <a:gd name="connsiteY21-484" fmla="*/ 0 h 1424419"/>
                <a:gd name="connsiteX0-485" fmla="*/ 653528 w 1305333"/>
                <a:gd name="connsiteY0-486" fmla="*/ 0 h 1424419"/>
                <a:gd name="connsiteX1-487" fmla="*/ 757287 w 1305333"/>
                <a:gd name="connsiteY1-488" fmla="*/ 32444 h 1424419"/>
                <a:gd name="connsiteX2-489" fmla="*/ 1206876 w 1305333"/>
                <a:gd name="connsiteY2-490" fmla="*/ 284945 h 1424419"/>
                <a:gd name="connsiteX3-491" fmla="*/ 1237706 w 1305333"/>
                <a:gd name="connsiteY3-492" fmla="*/ 306775 h 1424419"/>
                <a:gd name="connsiteX4-493" fmla="*/ 1301712 w 1305333"/>
                <a:gd name="connsiteY4-494" fmla="*/ 442384 h 1424419"/>
                <a:gd name="connsiteX5-495" fmla="*/ 1303099 w 1305333"/>
                <a:gd name="connsiteY5-496" fmla="*/ 495558 h 1424419"/>
                <a:gd name="connsiteX6-497" fmla="*/ 1303099 w 1305333"/>
                <a:gd name="connsiteY6-498" fmla="*/ 952393 h 1424419"/>
                <a:gd name="connsiteX7-499" fmla="*/ 1305306 w 1305333"/>
                <a:gd name="connsiteY7-500" fmla="*/ 990115 h 1424419"/>
                <a:gd name="connsiteX8-501" fmla="*/ 1236006 w 1305333"/>
                <a:gd name="connsiteY8-502" fmla="*/ 1160932 h 1424419"/>
                <a:gd name="connsiteX9-503" fmla="*/ 1172881 w 1305333"/>
                <a:gd name="connsiteY9-504" fmla="*/ 1179342 h 1424419"/>
                <a:gd name="connsiteX10-505" fmla="*/ 792288 w 1305333"/>
                <a:gd name="connsiteY10-506" fmla="*/ 1385653 h 1424419"/>
                <a:gd name="connsiteX11-507" fmla="*/ 522686 w 1305333"/>
                <a:gd name="connsiteY11-508" fmla="*/ 1384922 h 1424419"/>
                <a:gd name="connsiteX12-509" fmla="*/ 80344 w 1305333"/>
                <a:gd name="connsiteY12-510" fmla="*/ 1139323 h 1424419"/>
                <a:gd name="connsiteX13-511" fmla="*/ 68397 w 1305333"/>
                <a:gd name="connsiteY13-512" fmla="*/ 1130059 h 1424419"/>
                <a:gd name="connsiteX14-513" fmla="*/ 667 w 1305333"/>
                <a:gd name="connsiteY14-514" fmla="*/ 999105 h 1424419"/>
                <a:gd name="connsiteX15-515" fmla="*/ 0 w 1305333"/>
                <a:gd name="connsiteY15-516" fmla="*/ 972364 h 1424419"/>
                <a:gd name="connsiteX16-517" fmla="*/ 2496 w 1305333"/>
                <a:gd name="connsiteY16-518" fmla="*/ 463106 h 1424419"/>
                <a:gd name="connsiteX17-519" fmla="*/ 2458 w 1305333"/>
                <a:gd name="connsiteY17-520" fmla="*/ 429563 h 1424419"/>
                <a:gd name="connsiteX18-521" fmla="*/ 75248 w 1305333"/>
                <a:gd name="connsiteY18-522" fmla="*/ 303202 h 1424419"/>
                <a:gd name="connsiteX19-523" fmla="*/ 106293 w 1305333"/>
                <a:gd name="connsiteY19-524" fmla="*/ 282597 h 1424419"/>
                <a:gd name="connsiteX20-525" fmla="*/ 541533 w 1305333"/>
                <a:gd name="connsiteY20-526" fmla="*/ 38110 h 1424419"/>
                <a:gd name="connsiteX21-527" fmla="*/ 653528 w 1305333"/>
                <a:gd name="connsiteY21-528" fmla="*/ 0 h 1424419"/>
                <a:gd name="connsiteX0-529" fmla="*/ 653528 w 1313169"/>
                <a:gd name="connsiteY0-530" fmla="*/ 0 h 1424419"/>
                <a:gd name="connsiteX1-531" fmla="*/ 757287 w 1313169"/>
                <a:gd name="connsiteY1-532" fmla="*/ 32444 h 1424419"/>
                <a:gd name="connsiteX2-533" fmla="*/ 1206876 w 1313169"/>
                <a:gd name="connsiteY2-534" fmla="*/ 284945 h 1424419"/>
                <a:gd name="connsiteX3-535" fmla="*/ 1237706 w 1313169"/>
                <a:gd name="connsiteY3-536" fmla="*/ 306775 h 1424419"/>
                <a:gd name="connsiteX4-537" fmla="*/ 1301712 w 1313169"/>
                <a:gd name="connsiteY4-538" fmla="*/ 442384 h 1424419"/>
                <a:gd name="connsiteX5-539" fmla="*/ 1303099 w 1313169"/>
                <a:gd name="connsiteY5-540" fmla="*/ 495558 h 1424419"/>
                <a:gd name="connsiteX6-541" fmla="*/ 1303099 w 1313169"/>
                <a:gd name="connsiteY6-542" fmla="*/ 952393 h 1424419"/>
                <a:gd name="connsiteX7-543" fmla="*/ 1305306 w 1313169"/>
                <a:gd name="connsiteY7-544" fmla="*/ 990115 h 1424419"/>
                <a:gd name="connsiteX8-545" fmla="*/ 1271352 w 1313169"/>
                <a:gd name="connsiteY8-546" fmla="*/ 1142552 h 1424419"/>
                <a:gd name="connsiteX9-547" fmla="*/ 1172881 w 1313169"/>
                <a:gd name="connsiteY9-548" fmla="*/ 1179342 h 1424419"/>
                <a:gd name="connsiteX10-549" fmla="*/ 792288 w 1313169"/>
                <a:gd name="connsiteY10-550" fmla="*/ 1385653 h 1424419"/>
                <a:gd name="connsiteX11-551" fmla="*/ 522686 w 1313169"/>
                <a:gd name="connsiteY11-552" fmla="*/ 1384922 h 1424419"/>
                <a:gd name="connsiteX12-553" fmla="*/ 80344 w 1313169"/>
                <a:gd name="connsiteY12-554" fmla="*/ 1139323 h 1424419"/>
                <a:gd name="connsiteX13-555" fmla="*/ 68397 w 1313169"/>
                <a:gd name="connsiteY13-556" fmla="*/ 1130059 h 1424419"/>
                <a:gd name="connsiteX14-557" fmla="*/ 667 w 1313169"/>
                <a:gd name="connsiteY14-558" fmla="*/ 999105 h 1424419"/>
                <a:gd name="connsiteX15-559" fmla="*/ 0 w 1313169"/>
                <a:gd name="connsiteY15-560" fmla="*/ 972364 h 1424419"/>
                <a:gd name="connsiteX16-561" fmla="*/ 2496 w 1313169"/>
                <a:gd name="connsiteY16-562" fmla="*/ 463106 h 1424419"/>
                <a:gd name="connsiteX17-563" fmla="*/ 2458 w 1313169"/>
                <a:gd name="connsiteY17-564" fmla="*/ 429563 h 1424419"/>
                <a:gd name="connsiteX18-565" fmla="*/ 75248 w 1313169"/>
                <a:gd name="connsiteY18-566" fmla="*/ 303202 h 1424419"/>
                <a:gd name="connsiteX19-567" fmla="*/ 106293 w 1313169"/>
                <a:gd name="connsiteY19-568" fmla="*/ 282597 h 1424419"/>
                <a:gd name="connsiteX20-569" fmla="*/ 541533 w 1313169"/>
                <a:gd name="connsiteY20-570" fmla="*/ 38110 h 1424419"/>
                <a:gd name="connsiteX21-571" fmla="*/ 653528 w 1313169"/>
                <a:gd name="connsiteY21-572" fmla="*/ 0 h 1424419"/>
                <a:gd name="connsiteX0-573" fmla="*/ 653528 w 1306267"/>
                <a:gd name="connsiteY0-574" fmla="*/ 0 h 1424419"/>
                <a:gd name="connsiteX1-575" fmla="*/ 757287 w 1306267"/>
                <a:gd name="connsiteY1-576" fmla="*/ 32444 h 1424419"/>
                <a:gd name="connsiteX2-577" fmla="*/ 1206876 w 1306267"/>
                <a:gd name="connsiteY2-578" fmla="*/ 284945 h 1424419"/>
                <a:gd name="connsiteX3-579" fmla="*/ 1237706 w 1306267"/>
                <a:gd name="connsiteY3-580" fmla="*/ 306775 h 1424419"/>
                <a:gd name="connsiteX4-581" fmla="*/ 1301712 w 1306267"/>
                <a:gd name="connsiteY4-582" fmla="*/ 442384 h 1424419"/>
                <a:gd name="connsiteX5-583" fmla="*/ 1303099 w 1306267"/>
                <a:gd name="connsiteY5-584" fmla="*/ 495558 h 1424419"/>
                <a:gd name="connsiteX6-585" fmla="*/ 1303099 w 1306267"/>
                <a:gd name="connsiteY6-586" fmla="*/ 952393 h 1424419"/>
                <a:gd name="connsiteX7-587" fmla="*/ 1305306 w 1306267"/>
                <a:gd name="connsiteY7-588" fmla="*/ 990115 h 1424419"/>
                <a:gd name="connsiteX8-589" fmla="*/ 1255800 w 1306267"/>
                <a:gd name="connsiteY8-590" fmla="*/ 1142552 h 1424419"/>
                <a:gd name="connsiteX9-591" fmla="*/ 1172881 w 1306267"/>
                <a:gd name="connsiteY9-592" fmla="*/ 1179342 h 1424419"/>
                <a:gd name="connsiteX10-593" fmla="*/ 792288 w 1306267"/>
                <a:gd name="connsiteY10-594" fmla="*/ 1385653 h 1424419"/>
                <a:gd name="connsiteX11-595" fmla="*/ 522686 w 1306267"/>
                <a:gd name="connsiteY11-596" fmla="*/ 1384922 h 1424419"/>
                <a:gd name="connsiteX12-597" fmla="*/ 80344 w 1306267"/>
                <a:gd name="connsiteY12-598" fmla="*/ 1139323 h 1424419"/>
                <a:gd name="connsiteX13-599" fmla="*/ 68397 w 1306267"/>
                <a:gd name="connsiteY13-600" fmla="*/ 1130059 h 1424419"/>
                <a:gd name="connsiteX14-601" fmla="*/ 667 w 1306267"/>
                <a:gd name="connsiteY14-602" fmla="*/ 999105 h 1424419"/>
                <a:gd name="connsiteX15-603" fmla="*/ 0 w 1306267"/>
                <a:gd name="connsiteY15-604" fmla="*/ 972364 h 1424419"/>
                <a:gd name="connsiteX16-605" fmla="*/ 2496 w 1306267"/>
                <a:gd name="connsiteY16-606" fmla="*/ 463106 h 1424419"/>
                <a:gd name="connsiteX17-607" fmla="*/ 2458 w 1306267"/>
                <a:gd name="connsiteY17-608" fmla="*/ 429563 h 1424419"/>
                <a:gd name="connsiteX18-609" fmla="*/ 75248 w 1306267"/>
                <a:gd name="connsiteY18-610" fmla="*/ 303202 h 1424419"/>
                <a:gd name="connsiteX19-611" fmla="*/ 106293 w 1306267"/>
                <a:gd name="connsiteY19-612" fmla="*/ 282597 h 1424419"/>
                <a:gd name="connsiteX20-613" fmla="*/ 541533 w 1306267"/>
                <a:gd name="connsiteY20-614" fmla="*/ 38110 h 1424419"/>
                <a:gd name="connsiteX21-615" fmla="*/ 653528 w 1306267"/>
                <a:gd name="connsiteY21-616" fmla="*/ 0 h 1424419"/>
                <a:gd name="connsiteX0-617" fmla="*/ 653528 w 1306267"/>
                <a:gd name="connsiteY0-618" fmla="*/ 0 h 1424419"/>
                <a:gd name="connsiteX1-619" fmla="*/ 757287 w 1306267"/>
                <a:gd name="connsiteY1-620" fmla="*/ 32444 h 1424419"/>
                <a:gd name="connsiteX2-621" fmla="*/ 1206876 w 1306267"/>
                <a:gd name="connsiteY2-622" fmla="*/ 284945 h 1424419"/>
                <a:gd name="connsiteX3-623" fmla="*/ 1237706 w 1306267"/>
                <a:gd name="connsiteY3-624" fmla="*/ 306775 h 1424419"/>
                <a:gd name="connsiteX4-625" fmla="*/ 1301712 w 1306267"/>
                <a:gd name="connsiteY4-626" fmla="*/ 442384 h 1424419"/>
                <a:gd name="connsiteX5-627" fmla="*/ 1303099 w 1306267"/>
                <a:gd name="connsiteY5-628" fmla="*/ 495558 h 1424419"/>
                <a:gd name="connsiteX6-629" fmla="*/ 1303099 w 1306267"/>
                <a:gd name="connsiteY6-630" fmla="*/ 952393 h 1424419"/>
                <a:gd name="connsiteX7-631" fmla="*/ 1305306 w 1306267"/>
                <a:gd name="connsiteY7-632" fmla="*/ 990115 h 1424419"/>
                <a:gd name="connsiteX8-633" fmla="*/ 1255800 w 1306267"/>
                <a:gd name="connsiteY8-634" fmla="*/ 1142552 h 1424419"/>
                <a:gd name="connsiteX9-635" fmla="*/ 1172881 w 1306267"/>
                <a:gd name="connsiteY9-636" fmla="*/ 1179342 h 1424419"/>
                <a:gd name="connsiteX10-637" fmla="*/ 792288 w 1306267"/>
                <a:gd name="connsiteY10-638" fmla="*/ 1385653 h 1424419"/>
                <a:gd name="connsiteX11-639" fmla="*/ 522686 w 1306267"/>
                <a:gd name="connsiteY11-640" fmla="*/ 1384922 h 1424419"/>
                <a:gd name="connsiteX12-641" fmla="*/ 80344 w 1306267"/>
                <a:gd name="connsiteY12-642" fmla="*/ 1139323 h 1424419"/>
                <a:gd name="connsiteX13-643" fmla="*/ 61328 w 1306267"/>
                <a:gd name="connsiteY13-644" fmla="*/ 1127231 h 1424419"/>
                <a:gd name="connsiteX14-645" fmla="*/ 667 w 1306267"/>
                <a:gd name="connsiteY14-646" fmla="*/ 999105 h 1424419"/>
                <a:gd name="connsiteX15-647" fmla="*/ 0 w 1306267"/>
                <a:gd name="connsiteY15-648" fmla="*/ 972364 h 1424419"/>
                <a:gd name="connsiteX16-649" fmla="*/ 2496 w 1306267"/>
                <a:gd name="connsiteY16-650" fmla="*/ 463106 h 1424419"/>
                <a:gd name="connsiteX17-651" fmla="*/ 2458 w 1306267"/>
                <a:gd name="connsiteY17-652" fmla="*/ 429563 h 1424419"/>
                <a:gd name="connsiteX18-653" fmla="*/ 75248 w 1306267"/>
                <a:gd name="connsiteY18-654" fmla="*/ 303202 h 1424419"/>
                <a:gd name="connsiteX19-655" fmla="*/ 106293 w 1306267"/>
                <a:gd name="connsiteY19-656" fmla="*/ 282597 h 1424419"/>
                <a:gd name="connsiteX20-657" fmla="*/ 541533 w 1306267"/>
                <a:gd name="connsiteY20-658" fmla="*/ 38110 h 1424419"/>
                <a:gd name="connsiteX21-659" fmla="*/ 653528 w 1306267"/>
                <a:gd name="connsiteY21-660" fmla="*/ 0 h 1424419"/>
                <a:gd name="connsiteX0-661" fmla="*/ 653528 w 1306267"/>
                <a:gd name="connsiteY0-662" fmla="*/ 0 h 1424419"/>
                <a:gd name="connsiteX1-663" fmla="*/ 757287 w 1306267"/>
                <a:gd name="connsiteY1-664" fmla="*/ 32444 h 1424419"/>
                <a:gd name="connsiteX2-665" fmla="*/ 1206876 w 1306267"/>
                <a:gd name="connsiteY2-666" fmla="*/ 284945 h 1424419"/>
                <a:gd name="connsiteX3-667" fmla="*/ 1237706 w 1306267"/>
                <a:gd name="connsiteY3-668" fmla="*/ 306775 h 1424419"/>
                <a:gd name="connsiteX4-669" fmla="*/ 1301712 w 1306267"/>
                <a:gd name="connsiteY4-670" fmla="*/ 442384 h 1424419"/>
                <a:gd name="connsiteX5-671" fmla="*/ 1303099 w 1306267"/>
                <a:gd name="connsiteY5-672" fmla="*/ 495558 h 1424419"/>
                <a:gd name="connsiteX6-673" fmla="*/ 1303099 w 1306267"/>
                <a:gd name="connsiteY6-674" fmla="*/ 952393 h 1424419"/>
                <a:gd name="connsiteX7-675" fmla="*/ 1305306 w 1306267"/>
                <a:gd name="connsiteY7-676" fmla="*/ 990115 h 1424419"/>
                <a:gd name="connsiteX8-677" fmla="*/ 1255800 w 1306267"/>
                <a:gd name="connsiteY8-678" fmla="*/ 1142552 h 1424419"/>
                <a:gd name="connsiteX9-679" fmla="*/ 1172881 w 1306267"/>
                <a:gd name="connsiteY9-680" fmla="*/ 1179342 h 1424419"/>
                <a:gd name="connsiteX10-681" fmla="*/ 792288 w 1306267"/>
                <a:gd name="connsiteY10-682" fmla="*/ 1385653 h 1424419"/>
                <a:gd name="connsiteX11-683" fmla="*/ 522686 w 1306267"/>
                <a:gd name="connsiteY11-684" fmla="*/ 1384922 h 1424419"/>
                <a:gd name="connsiteX12-685" fmla="*/ 80344 w 1306267"/>
                <a:gd name="connsiteY12-686" fmla="*/ 1139323 h 1424419"/>
                <a:gd name="connsiteX13-687" fmla="*/ 61328 w 1306267"/>
                <a:gd name="connsiteY13-688" fmla="*/ 1127231 h 1424419"/>
                <a:gd name="connsiteX14-689" fmla="*/ 667 w 1306267"/>
                <a:gd name="connsiteY14-690" fmla="*/ 999105 h 1424419"/>
                <a:gd name="connsiteX15-691" fmla="*/ 0 w 1306267"/>
                <a:gd name="connsiteY15-692" fmla="*/ 972364 h 1424419"/>
                <a:gd name="connsiteX16-693" fmla="*/ 2496 w 1306267"/>
                <a:gd name="connsiteY16-694" fmla="*/ 463106 h 1424419"/>
                <a:gd name="connsiteX17-695" fmla="*/ 2458 w 1306267"/>
                <a:gd name="connsiteY17-696" fmla="*/ 429563 h 1424419"/>
                <a:gd name="connsiteX18-697" fmla="*/ 75248 w 1306267"/>
                <a:gd name="connsiteY18-698" fmla="*/ 303202 h 1424419"/>
                <a:gd name="connsiteX19-699" fmla="*/ 106293 w 1306267"/>
                <a:gd name="connsiteY19-700" fmla="*/ 282597 h 1424419"/>
                <a:gd name="connsiteX20-701" fmla="*/ 541533 w 1306267"/>
                <a:gd name="connsiteY20-702" fmla="*/ 38110 h 1424419"/>
                <a:gd name="connsiteX21-703" fmla="*/ 653528 w 1306267"/>
                <a:gd name="connsiteY21-704" fmla="*/ 0 h 1424419"/>
                <a:gd name="connsiteX0-705" fmla="*/ 653528 w 1306267"/>
                <a:gd name="connsiteY0-706" fmla="*/ 0 h 1424419"/>
                <a:gd name="connsiteX1-707" fmla="*/ 757287 w 1306267"/>
                <a:gd name="connsiteY1-708" fmla="*/ 32444 h 1424419"/>
                <a:gd name="connsiteX2-709" fmla="*/ 1206876 w 1306267"/>
                <a:gd name="connsiteY2-710" fmla="*/ 284945 h 1424419"/>
                <a:gd name="connsiteX3-711" fmla="*/ 1237706 w 1306267"/>
                <a:gd name="connsiteY3-712" fmla="*/ 306775 h 1424419"/>
                <a:gd name="connsiteX4-713" fmla="*/ 1301712 w 1306267"/>
                <a:gd name="connsiteY4-714" fmla="*/ 442384 h 1424419"/>
                <a:gd name="connsiteX5-715" fmla="*/ 1303099 w 1306267"/>
                <a:gd name="connsiteY5-716" fmla="*/ 495558 h 1424419"/>
                <a:gd name="connsiteX6-717" fmla="*/ 1303099 w 1306267"/>
                <a:gd name="connsiteY6-718" fmla="*/ 952393 h 1424419"/>
                <a:gd name="connsiteX7-719" fmla="*/ 1305306 w 1306267"/>
                <a:gd name="connsiteY7-720" fmla="*/ 990115 h 1424419"/>
                <a:gd name="connsiteX8-721" fmla="*/ 1255800 w 1306267"/>
                <a:gd name="connsiteY8-722" fmla="*/ 1142552 h 1424419"/>
                <a:gd name="connsiteX9-723" fmla="*/ 1172881 w 1306267"/>
                <a:gd name="connsiteY9-724" fmla="*/ 1179342 h 1424419"/>
                <a:gd name="connsiteX10-725" fmla="*/ 792288 w 1306267"/>
                <a:gd name="connsiteY10-726" fmla="*/ 1385653 h 1424419"/>
                <a:gd name="connsiteX11-727" fmla="*/ 522686 w 1306267"/>
                <a:gd name="connsiteY11-728" fmla="*/ 1384922 h 1424419"/>
                <a:gd name="connsiteX12-729" fmla="*/ 90241 w 1306267"/>
                <a:gd name="connsiteY12-730" fmla="*/ 1150634 h 1424419"/>
                <a:gd name="connsiteX13-731" fmla="*/ 61328 w 1306267"/>
                <a:gd name="connsiteY13-732" fmla="*/ 1127231 h 1424419"/>
                <a:gd name="connsiteX14-733" fmla="*/ 667 w 1306267"/>
                <a:gd name="connsiteY14-734" fmla="*/ 999105 h 1424419"/>
                <a:gd name="connsiteX15-735" fmla="*/ 0 w 1306267"/>
                <a:gd name="connsiteY15-736" fmla="*/ 972364 h 1424419"/>
                <a:gd name="connsiteX16-737" fmla="*/ 2496 w 1306267"/>
                <a:gd name="connsiteY16-738" fmla="*/ 463106 h 1424419"/>
                <a:gd name="connsiteX17-739" fmla="*/ 2458 w 1306267"/>
                <a:gd name="connsiteY17-740" fmla="*/ 429563 h 1424419"/>
                <a:gd name="connsiteX18-741" fmla="*/ 75248 w 1306267"/>
                <a:gd name="connsiteY18-742" fmla="*/ 303202 h 1424419"/>
                <a:gd name="connsiteX19-743" fmla="*/ 106293 w 1306267"/>
                <a:gd name="connsiteY19-744" fmla="*/ 282597 h 1424419"/>
                <a:gd name="connsiteX20-745" fmla="*/ 541533 w 1306267"/>
                <a:gd name="connsiteY20-746" fmla="*/ 38110 h 1424419"/>
                <a:gd name="connsiteX21-747" fmla="*/ 653528 w 1306267"/>
                <a:gd name="connsiteY21-748" fmla="*/ 0 h 1424419"/>
                <a:gd name="connsiteX0-749" fmla="*/ 653528 w 1306267"/>
                <a:gd name="connsiteY0-750" fmla="*/ 0 h 1424419"/>
                <a:gd name="connsiteX1-751" fmla="*/ 757287 w 1306267"/>
                <a:gd name="connsiteY1-752" fmla="*/ 32444 h 1424419"/>
                <a:gd name="connsiteX2-753" fmla="*/ 1206876 w 1306267"/>
                <a:gd name="connsiteY2-754" fmla="*/ 284945 h 1424419"/>
                <a:gd name="connsiteX3-755" fmla="*/ 1237706 w 1306267"/>
                <a:gd name="connsiteY3-756" fmla="*/ 306775 h 1424419"/>
                <a:gd name="connsiteX4-757" fmla="*/ 1301712 w 1306267"/>
                <a:gd name="connsiteY4-758" fmla="*/ 442384 h 1424419"/>
                <a:gd name="connsiteX5-759" fmla="*/ 1303099 w 1306267"/>
                <a:gd name="connsiteY5-760" fmla="*/ 495558 h 1424419"/>
                <a:gd name="connsiteX6-761" fmla="*/ 1303099 w 1306267"/>
                <a:gd name="connsiteY6-762" fmla="*/ 952393 h 1424419"/>
                <a:gd name="connsiteX7-763" fmla="*/ 1305306 w 1306267"/>
                <a:gd name="connsiteY7-764" fmla="*/ 990115 h 1424419"/>
                <a:gd name="connsiteX8-765" fmla="*/ 1255800 w 1306267"/>
                <a:gd name="connsiteY8-766" fmla="*/ 1142552 h 1424419"/>
                <a:gd name="connsiteX9-767" fmla="*/ 1172881 w 1306267"/>
                <a:gd name="connsiteY9-768" fmla="*/ 1179342 h 1424419"/>
                <a:gd name="connsiteX10-769" fmla="*/ 792288 w 1306267"/>
                <a:gd name="connsiteY10-770" fmla="*/ 1385653 h 1424419"/>
                <a:gd name="connsiteX11-771" fmla="*/ 522686 w 1306267"/>
                <a:gd name="connsiteY11-772" fmla="*/ 1384922 h 1424419"/>
                <a:gd name="connsiteX12-773" fmla="*/ 90241 w 1306267"/>
                <a:gd name="connsiteY12-774" fmla="*/ 1150634 h 1424419"/>
                <a:gd name="connsiteX13-775" fmla="*/ 61328 w 1306267"/>
                <a:gd name="connsiteY13-776" fmla="*/ 1127231 h 1424419"/>
                <a:gd name="connsiteX14-777" fmla="*/ 667 w 1306267"/>
                <a:gd name="connsiteY14-778" fmla="*/ 999105 h 1424419"/>
                <a:gd name="connsiteX15-779" fmla="*/ 0 w 1306267"/>
                <a:gd name="connsiteY15-780" fmla="*/ 972364 h 1424419"/>
                <a:gd name="connsiteX16-781" fmla="*/ 2496 w 1306267"/>
                <a:gd name="connsiteY16-782" fmla="*/ 463106 h 1424419"/>
                <a:gd name="connsiteX17-783" fmla="*/ 2458 w 1306267"/>
                <a:gd name="connsiteY17-784" fmla="*/ 429563 h 1424419"/>
                <a:gd name="connsiteX18-785" fmla="*/ 75248 w 1306267"/>
                <a:gd name="connsiteY18-786" fmla="*/ 303202 h 1424419"/>
                <a:gd name="connsiteX19-787" fmla="*/ 106293 w 1306267"/>
                <a:gd name="connsiteY19-788" fmla="*/ 282597 h 1424419"/>
                <a:gd name="connsiteX20-789" fmla="*/ 541533 w 1306267"/>
                <a:gd name="connsiteY20-790" fmla="*/ 38110 h 1424419"/>
                <a:gd name="connsiteX21-791" fmla="*/ 653528 w 1306267"/>
                <a:gd name="connsiteY21-792" fmla="*/ 0 h 1424419"/>
                <a:gd name="connsiteX0-793" fmla="*/ 653528 w 1306267"/>
                <a:gd name="connsiteY0-794" fmla="*/ 0 h 1424419"/>
                <a:gd name="connsiteX1-795" fmla="*/ 757287 w 1306267"/>
                <a:gd name="connsiteY1-796" fmla="*/ 32444 h 1424419"/>
                <a:gd name="connsiteX2-797" fmla="*/ 1206876 w 1306267"/>
                <a:gd name="connsiteY2-798" fmla="*/ 284945 h 1424419"/>
                <a:gd name="connsiteX3-799" fmla="*/ 1237706 w 1306267"/>
                <a:gd name="connsiteY3-800" fmla="*/ 306775 h 1424419"/>
                <a:gd name="connsiteX4-801" fmla="*/ 1301712 w 1306267"/>
                <a:gd name="connsiteY4-802" fmla="*/ 442384 h 1424419"/>
                <a:gd name="connsiteX5-803" fmla="*/ 1303099 w 1306267"/>
                <a:gd name="connsiteY5-804" fmla="*/ 495558 h 1424419"/>
                <a:gd name="connsiteX6-805" fmla="*/ 1303099 w 1306267"/>
                <a:gd name="connsiteY6-806" fmla="*/ 952393 h 1424419"/>
                <a:gd name="connsiteX7-807" fmla="*/ 1305306 w 1306267"/>
                <a:gd name="connsiteY7-808" fmla="*/ 990115 h 1424419"/>
                <a:gd name="connsiteX8-809" fmla="*/ 1255800 w 1306267"/>
                <a:gd name="connsiteY8-810" fmla="*/ 1142552 h 1424419"/>
                <a:gd name="connsiteX9-811" fmla="*/ 1172881 w 1306267"/>
                <a:gd name="connsiteY9-812" fmla="*/ 1179342 h 1424419"/>
                <a:gd name="connsiteX10-813" fmla="*/ 792288 w 1306267"/>
                <a:gd name="connsiteY10-814" fmla="*/ 1385653 h 1424419"/>
                <a:gd name="connsiteX11-815" fmla="*/ 522686 w 1306267"/>
                <a:gd name="connsiteY11-816" fmla="*/ 1384922 h 1424419"/>
                <a:gd name="connsiteX12-817" fmla="*/ 90241 w 1306267"/>
                <a:gd name="connsiteY12-818" fmla="*/ 1150634 h 1424419"/>
                <a:gd name="connsiteX13-819" fmla="*/ 61328 w 1306267"/>
                <a:gd name="connsiteY13-820" fmla="*/ 1127231 h 1424419"/>
                <a:gd name="connsiteX14-821" fmla="*/ 667 w 1306267"/>
                <a:gd name="connsiteY14-822" fmla="*/ 999105 h 1424419"/>
                <a:gd name="connsiteX15-823" fmla="*/ 0 w 1306267"/>
                <a:gd name="connsiteY15-824" fmla="*/ 972364 h 1424419"/>
                <a:gd name="connsiteX16-825" fmla="*/ 2496 w 1306267"/>
                <a:gd name="connsiteY16-826" fmla="*/ 463106 h 1424419"/>
                <a:gd name="connsiteX17-827" fmla="*/ 2458 w 1306267"/>
                <a:gd name="connsiteY17-828" fmla="*/ 429563 h 1424419"/>
                <a:gd name="connsiteX18-829" fmla="*/ 75248 w 1306267"/>
                <a:gd name="connsiteY18-830" fmla="*/ 303202 h 1424419"/>
                <a:gd name="connsiteX19-831" fmla="*/ 106293 w 1306267"/>
                <a:gd name="connsiteY19-832" fmla="*/ 282597 h 1424419"/>
                <a:gd name="connsiteX20-833" fmla="*/ 541533 w 1306267"/>
                <a:gd name="connsiteY20-834" fmla="*/ 38110 h 1424419"/>
                <a:gd name="connsiteX21-835" fmla="*/ 653528 w 1306267"/>
                <a:gd name="connsiteY21-836" fmla="*/ 0 h 1424419"/>
                <a:gd name="connsiteX0-837" fmla="*/ 653528 w 1306267"/>
                <a:gd name="connsiteY0-838" fmla="*/ 0 h 1424419"/>
                <a:gd name="connsiteX1-839" fmla="*/ 757287 w 1306267"/>
                <a:gd name="connsiteY1-840" fmla="*/ 32444 h 1424419"/>
                <a:gd name="connsiteX2-841" fmla="*/ 1206876 w 1306267"/>
                <a:gd name="connsiteY2-842" fmla="*/ 284945 h 1424419"/>
                <a:gd name="connsiteX3-843" fmla="*/ 1237706 w 1306267"/>
                <a:gd name="connsiteY3-844" fmla="*/ 306775 h 1424419"/>
                <a:gd name="connsiteX4-845" fmla="*/ 1301712 w 1306267"/>
                <a:gd name="connsiteY4-846" fmla="*/ 442384 h 1424419"/>
                <a:gd name="connsiteX5-847" fmla="*/ 1303099 w 1306267"/>
                <a:gd name="connsiteY5-848" fmla="*/ 495558 h 1424419"/>
                <a:gd name="connsiteX6-849" fmla="*/ 1303099 w 1306267"/>
                <a:gd name="connsiteY6-850" fmla="*/ 952393 h 1424419"/>
                <a:gd name="connsiteX7-851" fmla="*/ 1305306 w 1306267"/>
                <a:gd name="connsiteY7-852" fmla="*/ 990115 h 1424419"/>
                <a:gd name="connsiteX8-853" fmla="*/ 1255800 w 1306267"/>
                <a:gd name="connsiteY8-854" fmla="*/ 1142552 h 1424419"/>
                <a:gd name="connsiteX9-855" fmla="*/ 1172881 w 1306267"/>
                <a:gd name="connsiteY9-856" fmla="*/ 1179342 h 1424419"/>
                <a:gd name="connsiteX10-857" fmla="*/ 792288 w 1306267"/>
                <a:gd name="connsiteY10-858" fmla="*/ 1385653 h 1424419"/>
                <a:gd name="connsiteX11-859" fmla="*/ 522686 w 1306267"/>
                <a:gd name="connsiteY11-860" fmla="*/ 1384922 h 1424419"/>
                <a:gd name="connsiteX12-861" fmla="*/ 90241 w 1306267"/>
                <a:gd name="connsiteY12-862" fmla="*/ 1150634 h 1424419"/>
                <a:gd name="connsiteX13-863" fmla="*/ 61328 w 1306267"/>
                <a:gd name="connsiteY13-864" fmla="*/ 1127231 h 1424419"/>
                <a:gd name="connsiteX14-865" fmla="*/ 667 w 1306267"/>
                <a:gd name="connsiteY14-866" fmla="*/ 999105 h 1424419"/>
                <a:gd name="connsiteX15-867" fmla="*/ 0 w 1306267"/>
                <a:gd name="connsiteY15-868" fmla="*/ 972364 h 1424419"/>
                <a:gd name="connsiteX16-869" fmla="*/ 2496 w 1306267"/>
                <a:gd name="connsiteY16-870" fmla="*/ 463106 h 1424419"/>
                <a:gd name="connsiteX17-871" fmla="*/ 2458 w 1306267"/>
                <a:gd name="connsiteY17-872" fmla="*/ 429563 h 1424419"/>
                <a:gd name="connsiteX18-873" fmla="*/ 75248 w 1306267"/>
                <a:gd name="connsiteY18-874" fmla="*/ 303202 h 1424419"/>
                <a:gd name="connsiteX19-875" fmla="*/ 106293 w 1306267"/>
                <a:gd name="connsiteY19-876" fmla="*/ 282597 h 1424419"/>
                <a:gd name="connsiteX20-877" fmla="*/ 541533 w 1306267"/>
                <a:gd name="connsiteY20-878" fmla="*/ 38110 h 1424419"/>
                <a:gd name="connsiteX21-879" fmla="*/ 653528 w 1306267"/>
                <a:gd name="connsiteY21-880" fmla="*/ 0 h 1424419"/>
                <a:gd name="connsiteX0-881" fmla="*/ 653528 w 1306267"/>
                <a:gd name="connsiteY0-882" fmla="*/ 0 h 1424419"/>
                <a:gd name="connsiteX1-883" fmla="*/ 757287 w 1306267"/>
                <a:gd name="connsiteY1-884" fmla="*/ 32444 h 1424419"/>
                <a:gd name="connsiteX2-885" fmla="*/ 1206876 w 1306267"/>
                <a:gd name="connsiteY2-886" fmla="*/ 284945 h 1424419"/>
                <a:gd name="connsiteX3-887" fmla="*/ 1237706 w 1306267"/>
                <a:gd name="connsiteY3-888" fmla="*/ 306775 h 1424419"/>
                <a:gd name="connsiteX4-889" fmla="*/ 1301712 w 1306267"/>
                <a:gd name="connsiteY4-890" fmla="*/ 442384 h 1424419"/>
                <a:gd name="connsiteX5-891" fmla="*/ 1303099 w 1306267"/>
                <a:gd name="connsiteY5-892" fmla="*/ 495558 h 1424419"/>
                <a:gd name="connsiteX6-893" fmla="*/ 1303099 w 1306267"/>
                <a:gd name="connsiteY6-894" fmla="*/ 952393 h 1424419"/>
                <a:gd name="connsiteX7-895" fmla="*/ 1305306 w 1306267"/>
                <a:gd name="connsiteY7-896" fmla="*/ 990115 h 1424419"/>
                <a:gd name="connsiteX8-897" fmla="*/ 1255800 w 1306267"/>
                <a:gd name="connsiteY8-898" fmla="*/ 1142552 h 1424419"/>
                <a:gd name="connsiteX9-899" fmla="*/ 1172881 w 1306267"/>
                <a:gd name="connsiteY9-900" fmla="*/ 1179342 h 1424419"/>
                <a:gd name="connsiteX10-901" fmla="*/ 792288 w 1306267"/>
                <a:gd name="connsiteY10-902" fmla="*/ 1385653 h 1424419"/>
                <a:gd name="connsiteX11-903" fmla="*/ 522686 w 1306267"/>
                <a:gd name="connsiteY11-904" fmla="*/ 1384922 h 1424419"/>
                <a:gd name="connsiteX12-905" fmla="*/ 90241 w 1306267"/>
                <a:gd name="connsiteY12-906" fmla="*/ 1150634 h 1424419"/>
                <a:gd name="connsiteX13-907" fmla="*/ 55672 w 1306267"/>
                <a:gd name="connsiteY13-908" fmla="*/ 1124403 h 1424419"/>
                <a:gd name="connsiteX14-909" fmla="*/ 667 w 1306267"/>
                <a:gd name="connsiteY14-910" fmla="*/ 999105 h 1424419"/>
                <a:gd name="connsiteX15-911" fmla="*/ 0 w 1306267"/>
                <a:gd name="connsiteY15-912" fmla="*/ 972364 h 1424419"/>
                <a:gd name="connsiteX16-913" fmla="*/ 2496 w 1306267"/>
                <a:gd name="connsiteY16-914" fmla="*/ 463106 h 1424419"/>
                <a:gd name="connsiteX17-915" fmla="*/ 2458 w 1306267"/>
                <a:gd name="connsiteY17-916" fmla="*/ 429563 h 1424419"/>
                <a:gd name="connsiteX18-917" fmla="*/ 75248 w 1306267"/>
                <a:gd name="connsiteY18-918" fmla="*/ 303202 h 1424419"/>
                <a:gd name="connsiteX19-919" fmla="*/ 106293 w 1306267"/>
                <a:gd name="connsiteY19-920" fmla="*/ 282597 h 1424419"/>
                <a:gd name="connsiteX20-921" fmla="*/ 541533 w 1306267"/>
                <a:gd name="connsiteY20-922" fmla="*/ 38110 h 1424419"/>
                <a:gd name="connsiteX21-923" fmla="*/ 653528 w 1306267"/>
                <a:gd name="connsiteY21-924" fmla="*/ 0 h 1424419"/>
                <a:gd name="connsiteX0-925" fmla="*/ 653528 w 1306267"/>
                <a:gd name="connsiteY0-926" fmla="*/ 0 h 1424419"/>
                <a:gd name="connsiteX1-927" fmla="*/ 757287 w 1306267"/>
                <a:gd name="connsiteY1-928" fmla="*/ 32444 h 1424419"/>
                <a:gd name="connsiteX2-929" fmla="*/ 1206876 w 1306267"/>
                <a:gd name="connsiteY2-930" fmla="*/ 284945 h 1424419"/>
                <a:gd name="connsiteX3-931" fmla="*/ 1237706 w 1306267"/>
                <a:gd name="connsiteY3-932" fmla="*/ 306775 h 1424419"/>
                <a:gd name="connsiteX4-933" fmla="*/ 1301712 w 1306267"/>
                <a:gd name="connsiteY4-934" fmla="*/ 442384 h 1424419"/>
                <a:gd name="connsiteX5-935" fmla="*/ 1303099 w 1306267"/>
                <a:gd name="connsiteY5-936" fmla="*/ 495558 h 1424419"/>
                <a:gd name="connsiteX6-937" fmla="*/ 1303099 w 1306267"/>
                <a:gd name="connsiteY6-938" fmla="*/ 952393 h 1424419"/>
                <a:gd name="connsiteX7-939" fmla="*/ 1305306 w 1306267"/>
                <a:gd name="connsiteY7-940" fmla="*/ 990115 h 1424419"/>
                <a:gd name="connsiteX8-941" fmla="*/ 1255800 w 1306267"/>
                <a:gd name="connsiteY8-942" fmla="*/ 1142552 h 1424419"/>
                <a:gd name="connsiteX9-943" fmla="*/ 1172881 w 1306267"/>
                <a:gd name="connsiteY9-944" fmla="*/ 1179342 h 1424419"/>
                <a:gd name="connsiteX10-945" fmla="*/ 792288 w 1306267"/>
                <a:gd name="connsiteY10-946" fmla="*/ 1385653 h 1424419"/>
                <a:gd name="connsiteX11-947" fmla="*/ 522686 w 1306267"/>
                <a:gd name="connsiteY11-948" fmla="*/ 1384922 h 1424419"/>
                <a:gd name="connsiteX12-949" fmla="*/ 90241 w 1306267"/>
                <a:gd name="connsiteY12-950" fmla="*/ 1150634 h 1424419"/>
                <a:gd name="connsiteX13-951" fmla="*/ 55672 w 1306267"/>
                <a:gd name="connsiteY13-952" fmla="*/ 1124403 h 1424419"/>
                <a:gd name="connsiteX14-953" fmla="*/ 667 w 1306267"/>
                <a:gd name="connsiteY14-954" fmla="*/ 999105 h 1424419"/>
                <a:gd name="connsiteX15-955" fmla="*/ 0 w 1306267"/>
                <a:gd name="connsiteY15-956" fmla="*/ 972364 h 1424419"/>
                <a:gd name="connsiteX16-957" fmla="*/ 2496 w 1306267"/>
                <a:gd name="connsiteY16-958" fmla="*/ 463106 h 1424419"/>
                <a:gd name="connsiteX17-959" fmla="*/ 2458 w 1306267"/>
                <a:gd name="connsiteY17-960" fmla="*/ 429563 h 1424419"/>
                <a:gd name="connsiteX18-961" fmla="*/ 75248 w 1306267"/>
                <a:gd name="connsiteY18-962" fmla="*/ 303202 h 1424419"/>
                <a:gd name="connsiteX19-963" fmla="*/ 106293 w 1306267"/>
                <a:gd name="connsiteY19-964" fmla="*/ 282597 h 1424419"/>
                <a:gd name="connsiteX20-965" fmla="*/ 541533 w 1306267"/>
                <a:gd name="connsiteY20-966" fmla="*/ 38110 h 1424419"/>
                <a:gd name="connsiteX21-967" fmla="*/ 653528 w 1306267"/>
                <a:gd name="connsiteY21-968" fmla="*/ 0 h 1424419"/>
                <a:gd name="connsiteX0-969" fmla="*/ 653528 w 1306267"/>
                <a:gd name="connsiteY0-970" fmla="*/ 0 h 1424419"/>
                <a:gd name="connsiteX1-971" fmla="*/ 757287 w 1306267"/>
                <a:gd name="connsiteY1-972" fmla="*/ 32444 h 1424419"/>
                <a:gd name="connsiteX2-973" fmla="*/ 1206876 w 1306267"/>
                <a:gd name="connsiteY2-974" fmla="*/ 284945 h 1424419"/>
                <a:gd name="connsiteX3-975" fmla="*/ 1237706 w 1306267"/>
                <a:gd name="connsiteY3-976" fmla="*/ 306775 h 1424419"/>
                <a:gd name="connsiteX4-977" fmla="*/ 1301712 w 1306267"/>
                <a:gd name="connsiteY4-978" fmla="*/ 442384 h 1424419"/>
                <a:gd name="connsiteX5-979" fmla="*/ 1303099 w 1306267"/>
                <a:gd name="connsiteY5-980" fmla="*/ 495558 h 1424419"/>
                <a:gd name="connsiteX6-981" fmla="*/ 1303099 w 1306267"/>
                <a:gd name="connsiteY6-982" fmla="*/ 952393 h 1424419"/>
                <a:gd name="connsiteX7-983" fmla="*/ 1305306 w 1306267"/>
                <a:gd name="connsiteY7-984" fmla="*/ 990115 h 1424419"/>
                <a:gd name="connsiteX8-985" fmla="*/ 1255800 w 1306267"/>
                <a:gd name="connsiteY8-986" fmla="*/ 1142552 h 1424419"/>
                <a:gd name="connsiteX9-987" fmla="*/ 1172881 w 1306267"/>
                <a:gd name="connsiteY9-988" fmla="*/ 1179342 h 1424419"/>
                <a:gd name="connsiteX10-989" fmla="*/ 792288 w 1306267"/>
                <a:gd name="connsiteY10-990" fmla="*/ 1385653 h 1424419"/>
                <a:gd name="connsiteX11-991" fmla="*/ 522686 w 1306267"/>
                <a:gd name="connsiteY11-992" fmla="*/ 1384922 h 1424419"/>
                <a:gd name="connsiteX12-993" fmla="*/ 90241 w 1306267"/>
                <a:gd name="connsiteY12-994" fmla="*/ 1150634 h 1424419"/>
                <a:gd name="connsiteX13-995" fmla="*/ 55672 w 1306267"/>
                <a:gd name="connsiteY13-996" fmla="*/ 1124403 h 1424419"/>
                <a:gd name="connsiteX14-997" fmla="*/ 667 w 1306267"/>
                <a:gd name="connsiteY14-998" fmla="*/ 999105 h 1424419"/>
                <a:gd name="connsiteX15-999" fmla="*/ 0 w 1306267"/>
                <a:gd name="connsiteY15-1000" fmla="*/ 972364 h 1424419"/>
                <a:gd name="connsiteX16-1001" fmla="*/ 2496 w 1306267"/>
                <a:gd name="connsiteY16-1002" fmla="*/ 463106 h 1424419"/>
                <a:gd name="connsiteX17-1003" fmla="*/ 2458 w 1306267"/>
                <a:gd name="connsiteY17-1004" fmla="*/ 429563 h 1424419"/>
                <a:gd name="connsiteX18-1005" fmla="*/ 75248 w 1306267"/>
                <a:gd name="connsiteY18-1006" fmla="*/ 303202 h 1424419"/>
                <a:gd name="connsiteX19-1007" fmla="*/ 106293 w 1306267"/>
                <a:gd name="connsiteY19-1008" fmla="*/ 282597 h 1424419"/>
                <a:gd name="connsiteX20-1009" fmla="*/ 541533 w 1306267"/>
                <a:gd name="connsiteY20-1010" fmla="*/ 38110 h 1424419"/>
                <a:gd name="connsiteX21-1011" fmla="*/ 653528 w 1306267"/>
                <a:gd name="connsiteY21-1012" fmla="*/ 0 h 1424419"/>
                <a:gd name="connsiteX0-1013" fmla="*/ 653528 w 1306267"/>
                <a:gd name="connsiteY0-1014" fmla="*/ 0 h 1424419"/>
                <a:gd name="connsiteX1-1015" fmla="*/ 757287 w 1306267"/>
                <a:gd name="connsiteY1-1016" fmla="*/ 32444 h 1424419"/>
                <a:gd name="connsiteX2-1017" fmla="*/ 1206876 w 1306267"/>
                <a:gd name="connsiteY2-1018" fmla="*/ 284945 h 1424419"/>
                <a:gd name="connsiteX3-1019" fmla="*/ 1237706 w 1306267"/>
                <a:gd name="connsiteY3-1020" fmla="*/ 306775 h 1424419"/>
                <a:gd name="connsiteX4-1021" fmla="*/ 1301712 w 1306267"/>
                <a:gd name="connsiteY4-1022" fmla="*/ 442384 h 1424419"/>
                <a:gd name="connsiteX5-1023" fmla="*/ 1303099 w 1306267"/>
                <a:gd name="connsiteY5-1024" fmla="*/ 495558 h 1424419"/>
                <a:gd name="connsiteX6-1025" fmla="*/ 1303099 w 1306267"/>
                <a:gd name="connsiteY6-1026" fmla="*/ 952393 h 1424419"/>
                <a:gd name="connsiteX7-1027" fmla="*/ 1305306 w 1306267"/>
                <a:gd name="connsiteY7-1028" fmla="*/ 990115 h 1424419"/>
                <a:gd name="connsiteX8-1029" fmla="*/ 1255800 w 1306267"/>
                <a:gd name="connsiteY8-1030" fmla="*/ 1142552 h 1424419"/>
                <a:gd name="connsiteX9-1031" fmla="*/ 1172881 w 1306267"/>
                <a:gd name="connsiteY9-1032" fmla="*/ 1179342 h 1424419"/>
                <a:gd name="connsiteX10-1033" fmla="*/ 792288 w 1306267"/>
                <a:gd name="connsiteY10-1034" fmla="*/ 1385653 h 1424419"/>
                <a:gd name="connsiteX11-1035" fmla="*/ 522686 w 1306267"/>
                <a:gd name="connsiteY11-1036" fmla="*/ 1384922 h 1424419"/>
                <a:gd name="connsiteX12-1037" fmla="*/ 90241 w 1306267"/>
                <a:gd name="connsiteY12-1038" fmla="*/ 1150634 h 1424419"/>
                <a:gd name="connsiteX13-1039" fmla="*/ 55672 w 1306267"/>
                <a:gd name="connsiteY13-1040" fmla="*/ 1124403 h 1424419"/>
                <a:gd name="connsiteX14-1041" fmla="*/ 667 w 1306267"/>
                <a:gd name="connsiteY14-1042" fmla="*/ 999105 h 1424419"/>
                <a:gd name="connsiteX15-1043" fmla="*/ 0 w 1306267"/>
                <a:gd name="connsiteY15-1044" fmla="*/ 972364 h 1424419"/>
                <a:gd name="connsiteX16-1045" fmla="*/ 2496 w 1306267"/>
                <a:gd name="connsiteY16-1046" fmla="*/ 463106 h 1424419"/>
                <a:gd name="connsiteX17-1047" fmla="*/ 2458 w 1306267"/>
                <a:gd name="connsiteY17-1048" fmla="*/ 429563 h 1424419"/>
                <a:gd name="connsiteX18-1049" fmla="*/ 75248 w 1306267"/>
                <a:gd name="connsiteY18-1050" fmla="*/ 303202 h 1424419"/>
                <a:gd name="connsiteX19-1051" fmla="*/ 106293 w 1306267"/>
                <a:gd name="connsiteY19-1052" fmla="*/ 282597 h 1424419"/>
                <a:gd name="connsiteX20-1053" fmla="*/ 541533 w 1306267"/>
                <a:gd name="connsiteY20-1054" fmla="*/ 38110 h 1424419"/>
                <a:gd name="connsiteX21-1055" fmla="*/ 653528 w 1306267"/>
                <a:gd name="connsiteY21-1056" fmla="*/ 0 h 1424419"/>
                <a:gd name="connsiteX0-1057" fmla="*/ 653528 w 1306267"/>
                <a:gd name="connsiteY0-1058" fmla="*/ 0 h 1424419"/>
                <a:gd name="connsiteX1-1059" fmla="*/ 757287 w 1306267"/>
                <a:gd name="connsiteY1-1060" fmla="*/ 32444 h 1424419"/>
                <a:gd name="connsiteX2-1061" fmla="*/ 1206876 w 1306267"/>
                <a:gd name="connsiteY2-1062" fmla="*/ 284945 h 1424419"/>
                <a:gd name="connsiteX3-1063" fmla="*/ 1237706 w 1306267"/>
                <a:gd name="connsiteY3-1064" fmla="*/ 306775 h 1424419"/>
                <a:gd name="connsiteX4-1065" fmla="*/ 1301712 w 1306267"/>
                <a:gd name="connsiteY4-1066" fmla="*/ 442384 h 1424419"/>
                <a:gd name="connsiteX5-1067" fmla="*/ 1303099 w 1306267"/>
                <a:gd name="connsiteY5-1068" fmla="*/ 495558 h 1424419"/>
                <a:gd name="connsiteX6-1069" fmla="*/ 1303099 w 1306267"/>
                <a:gd name="connsiteY6-1070" fmla="*/ 952393 h 1424419"/>
                <a:gd name="connsiteX7-1071" fmla="*/ 1305306 w 1306267"/>
                <a:gd name="connsiteY7-1072" fmla="*/ 990115 h 1424419"/>
                <a:gd name="connsiteX8-1073" fmla="*/ 1255800 w 1306267"/>
                <a:gd name="connsiteY8-1074" fmla="*/ 1142552 h 1424419"/>
                <a:gd name="connsiteX9-1075" fmla="*/ 1172881 w 1306267"/>
                <a:gd name="connsiteY9-1076" fmla="*/ 1179342 h 1424419"/>
                <a:gd name="connsiteX10-1077" fmla="*/ 792288 w 1306267"/>
                <a:gd name="connsiteY10-1078" fmla="*/ 1385653 h 1424419"/>
                <a:gd name="connsiteX11-1079" fmla="*/ 522686 w 1306267"/>
                <a:gd name="connsiteY11-1080" fmla="*/ 1384922 h 1424419"/>
                <a:gd name="connsiteX12-1081" fmla="*/ 90241 w 1306267"/>
                <a:gd name="connsiteY12-1082" fmla="*/ 1150634 h 1424419"/>
                <a:gd name="connsiteX13-1083" fmla="*/ 55672 w 1306267"/>
                <a:gd name="connsiteY13-1084" fmla="*/ 1124403 h 1424419"/>
                <a:gd name="connsiteX14-1085" fmla="*/ 667 w 1306267"/>
                <a:gd name="connsiteY14-1086" fmla="*/ 999105 h 1424419"/>
                <a:gd name="connsiteX15-1087" fmla="*/ 0 w 1306267"/>
                <a:gd name="connsiteY15-1088" fmla="*/ 972364 h 1424419"/>
                <a:gd name="connsiteX16-1089" fmla="*/ 2496 w 1306267"/>
                <a:gd name="connsiteY16-1090" fmla="*/ 463106 h 1424419"/>
                <a:gd name="connsiteX17-1091" fmla="*/ 2458 w 1306267"/>
                <a:gd name="connsiteY17-1092" fmla="*/ 429563 h 1424419"/>
                <a:gd name="connsiteX18-1093" fmla="*/ 75248 w 1306267"/>
                <a:gd name="connsiteY18-1094" fmla="*/ 303202 h 1424419"/>
                <a:gd name="connsiteX19-1095" fmla="*/ 106293 w 1306267"/>
                <a:gd name="connsiteY19-1096" fmla="*/ 282597 h 1424419"/>
                <a:gd name="connsiteX20-1097" fmla="*/ 541533 w 1306267"/>
                <a:gd name="connsiteY20-1098" fmla="*/ 38110 h 1424419"/>
                <a:gd name="connsiteX21-1099" fmla="*/ 653528 w 1306267"/>
                <a:gd name="connsiteY21-1100" fmla="*/ 0 h 1424419"/>
                <a:gd name="connsiteX0-1101" fmla="*/ 653528 w 1306267"/>
                <a:gd name="connsiteY0-1102" fmla="*/ 0 h 1424419"/>
                <a:gd name="connsiteX1-1103" fmla="*/ 757287 w 1306267"/>
                <a:gd name="connsiteY1-1104" fmla="*/ 32444 h 1424419"/>
                <a:gd name="connsiteX2-1105" fmla="*/ 1206876 w 1306267"/>
                <a:gd name="connsiteY2-1106" fmla="*/ 284945 h 1424419"/>
                <a:gd name="connsiteX3-1107" fmla="*/ 1237706 w 1306267"/>
                <a:gd name="connsiteY3-1108" fmla="*/ 306775 h 1424419"/>
                <a:gd name="connsiteX4-1109" fmla="*/ 1301712 w 1306267"/>
                <a:gd name="connsiteY4-1110" fmla="*/ 442384 h 1424419"/>
                <a:gd name="connsiteX5-1111" fmla="*/ 1303099 w 1306267"/>
                <a:gd name="connsiteY5-1112" fmla="*/ 495558 h 1424419"/>
                <a:gd name="connsiteX6-1113" fmla="*/ 1303099 w 1306267"/>
                <a:gd name="connsiteY6-1114" fmla="*/ 952393 h 1424419"/>
                <a:gd name="connsiteX7-1115" fmla="*/ 1305306 w 1306267"/>
                <a:gd name="connsiteY7-1116" fmla="*/ 990115 h 1424419"/>
                <a:gd name="connsiteX8-1117" fmla="*/ 1255800 w 1306267"/>
                <a:gd name="connsiteY8-1118" fmla="*/ 1142552 h 1424419"/>
                <a:gd name="connsiteX9-1119" fmla="*/ 1172881 w 1306267"/>
                <a:gd name="connsiteY9-1120" fmla="*/ 1179342 h 1424419"/>
                <a:gd name="connsiteX10-1121" fmla="*/ 792288 w 1306267"/>
                <a:gd name="connsiteY10-1122" fmla="*/ 1385653 h 1424419"/>
                <a:gd name="connsiteX11-1123" fmla="*/ 522686 w 1306267"/>
                <a:gd name="connsiteY11-1124" fmla="*/ 1384922 h 1424419"/>
                <a:gd name="connsiteX12-1125" fmla="*/ 90241 w 1306267"/>
                <a:gd name="connsiteY12-1126" fmla="*/ 1150634 h 1424419"/>
                <a:gd name="connsiteX13-1127" fmla="*/ 48904 w 1306267"/>
                <a:gd name="connsiteY13-1128" fmla="*/ 1124403 h 1424419"/>
                <a:gd name="connsiteX14-1129" fmla="*/ 667 w 1306267"/>
                <a:gd name="connsiteY14-1130" fmla="*/ 999105 h 1424419"/>
                <a:gd name="connsiteX15-1131" fmla="*/ 0 w 1306267"/>
                <a:gd name="connsiteY15-1132" fmla="*/ 972364 h 1424419"/>
                <a:gd name="connsiteX16-1133" fmla="*/ 2496 w 1306267"/>
                <a:gd name="connsiteY16-1134" fmla="*/ 463106 h 1424419"/>
                <a:gd name="connsiteX17-1135" fmla="*/ 2458 w 1306267"/>
                <a:gd name="connsiteY17-1136" fmla="*/ 429563 h 1424419"/>
                <a:gd name="connsiteX18-1137" fmla="*/ 75248 w 1306267"/>
                <a:gd name="connsiteY18-1138" fmla="*/ 303202 h 1424419"/>
                <a:gd name="connsiteX19-1139" fmla="*/ 106293 w 1306267"/>
                <a:gd name="connsiteY19-1140" fmla="*/ 282597 h 1424419"/>
                <a:gd name="connsiteX20-1141" fmla="*/ 541533 w 1306267"/>
                <a:gd name="connsiteY20-1142" fmla="*/ 38110 h 1424419"/>
                <a:gd name="connsiteX21-1143" fmla="*/ 653528 w 1306267"/>
                <a:gd name="connsiteY21-1144" fmla="*/ 0 h 1424419"/>
                <a:gd name="connsiteX0-1145" fmla="*/ 653528 w 1306267"/>
                <a:gd name="connsiteY0-1146" fmla="*/ 0 h 1424419"/>
                <a:gd name="connsiteX1-1147" fmla="*/ 757287 w 1306267"/>
                <a:gd name="connsiteY1-1148" fmla="*/ 32444 h 1424419"/>
                <a:gd name="connsiteX2-1149" fmla="*/ 1206876 w 1306267"/>
                <a:gd name="connsiteY2-1150" fmla="*/ 284945 h 1424419"/>
                <a:gd name="connsiteX3-1151" fmla="*/ 1237706 w 1306267"/>
                <a:gd name="connsiteY3-1152" fmla="*/ 306775 h 1424419"/>
                <a:gd name="connsiteX4-1153" fmla="*/ 1301712 w 1306267"/>
                <a:gd name="connsiteY4-1154" fmla="*/ 442384 h 1424419"/>
                <a:gd name="connsiteX5-1155" fmla="*/ 1303099 w 1306267"/>
                <a:gd name="connsiteY5-1156" fmla="*/ 495558 h 1424419"/>
                <a:gd name="connsiteX6-1157" fmla="*/ 1303099 w 1306267"/>
                <a:gd name="connsiteY6-1158" fmla="*/ 952393 h 1424419"/>
                <a:gd name="connsiteX7-1159" fmla="*/ 1305306 w 1306267"/>
                <a:gd name="connsiteY7-1160" fmla="*/ 990115 h 1424419"/>
                <a:gd name="connsiteX8-1161" fmla="*/ 1255800 w 1306267"/>
                <a:gd name="connsiteY8-1162" fmla="*/ 1142552 h 1424419"/>
                <a:gd name="connsiteX9-1163" fmla="*/ 1172881 w 1306267"/>
                <a:gd name="connsiteY9-1164" fmla="*/ 1179342 h 1424419"/>
                <a:gd name="connsiteX10-1165" fmla="*/ 792288 w 1306267"/>
                <a:gd name="connsiteY10-1166" fmla="*/ 1385653 h 1424419"/>
                <a:gd name="connsiteX11-1167" fmla="*/ 522686 w 1306267"/>
                <a:gd name="connsiteY11-1168" fmla="*/ 1384922 h 1424419"/>
                <a:gd name="connsiteX12-1169" fmla="*/ 90241 w 1306267"/>
                <a:gd name="connsiteY12-1170" fmla="*/ 1150634 h 1424419"/>
                <a:gd name="connsiteX13-1171" fmla="*/ 48904 w 1306267"/>
                <a:gd name="connsiteY13-1172" fmla="*/ 1124403 h 1424419"/>
                <a:gd name="connsiteX14-1173" fmla="*/ 667 w 1306267"/>
                <a:gd name="connsiteY14-1174" fmla="*/ 999105 h 1424419"/>
                <a:gd name="connsiteX15-1175" fmla="*/ 0 w 1306267"/>
                <a:gd name="connsiteY15-1176" fmla="*/ 972364 h 1424419"/>
                <a:gd name="connsiteX16-1177" fmla="*/ 2496 w 1306267"/>
                <a:gd name="connsiteY16-1178" fmla="*/ 463106 h 1424419"/>
                <a:gd name="connsiteX17-1179" fmla="*/ 2458 w 1306267"/>
                <a:gd name="connsiteY17-1180" fmla="*/ 429563 h 1424419"/>
                <a:gd name="connsiteX18-1181" fmla="*/ 75248 w 1306267"/>
                <a:gd name="connsiteY18-1182" fmla="*/ 303202 h 1424419"/>
                <a:gd name="connsiteX19-1183" fmla="*/ 106293 w 1306267"/>
                <a:gd name="connsiteY19-1184" fmla="*/ 282597 h 1424419"/>
                <a:gd name="connsiteX20-1185" fmla="*/ 541533 w 1306267"/>
                <a:gd name="connsiteY20-1186" fmla="*/ 38110 h 1424419"/>
                <a:gd name="connsiteX21-1187" fmla="*/ 653528 w 1306267"/>
                <a:gd name="connsiteY21-1188" fmla="*/ 0 h 1424419"/>
                <a:gd name="connsiteX0-1189" fmla="*/ 653528 w 1306267"/>
                <a:gd name="connsiteY0-1190" fmla="*/ 0 h 1424419"/>
                <a:gd name="connsiteX1-1191" fmla="*/ 757287 w 1306267"/>
                <a:gd name="connsiteY1-1192" fmla="*/ 32444 h 1424419"/>
                <a:gd name="connsiteX2-1193" fmla="*/ 1206876 w 1306267"/>
                <a:gd name="connsiteY2-1194" fmla="*/ 284945 h 1424419"/>
                <a:gd name="connsiteX3-1195" fmla="*/ 1237706 w 1306267"/>
                <a:gd name="connsiteY3-1196" fmla="*/ 306775 h 1424419"/>
                <a:gd name="connsiteX4-1197" fmla="*/ 1301712 w 1306267"/>
                <a:gd name="connsiteY4-1198" fmla="*/ 442384 h 1424419"/>
                <a:gd name="connsiteX5-1199" fmla="*/ 1303099 w 1306267"/>
                <a:gd name="connsiteY5-1200" fmla="*/ 495558 h 1424419"/>
                <a:gd name="connsiteX6-1201" fmla="*/ 1303099 w 1306267"/>
                <a:gd name="connsiteY6-1202" fmla="*/ 952393 h 1424419"/>
                <a:gd name="connsiteX7-1203" fmla="*/ 1305306 w 1306267"/>
                <a:gd name="connsiteY7-1204" fmla="*/ 990115 h 1424419"/>
                <a:gd name="connsiteX8-1205" fmla="*/ 1255800 w 1306267"/>
                <a:gd name="connsiteY8-1206" fmla="*/ 1142552 h 1424419"/>
                <a:gd name="connsiteX9-1207" fmla="*/ 1172881 w 1306267"/>
                <a:gd name="connsiteY9-1208" fmla="*/ 1179342 h 1424419"/>
                <a:gd name="connsiteX10-1209" fmla="*/ 792288 w 1306267"/>
                <a:gd name="connsiteY10-1210" fmla="*/ 1385653 h 1424419"/>
                <a:gd name="connsiteX11-1211" fmla="*/ 522686 w 1306267"/>
                <a:gd name="connsiteY11-1212" fmla="*/ 1384922 h 1424419"/>
                <a:gd name="connsiteX12-1213" fmla="*/ 90241 w 1306267"/>
                <a:gd name="connsiteY12-1214" fmla="*/ 1150634 h 1424419"/>
                <a:gd name="connsiteX13-1215" fmla="*/ 48904 w 1306267"/>
                <a:gd name="connsiteY13-1216" fmla="*/ 1124403 h 1424419"/>
                <a:gd name="connsiteX14-1217" fmla="*/ 667 w 1306267"/>
                <a:gd name="connsiteY14-1218" fmla="*/ 999105 h 1424419"/>
                <a:gd name="connsiteX15-1219" fmla="*/ 0 w 1306267"/>
                <a:gd name="connsiteY15-1220" fmla="*/ 972364 h 1424419"/>
                <a:gd name="connsiteX16-1221" fmla="*/ 2496 w 1306267"/>
                <a:gd name="connsiteY16-1222" fmla="*/ 463106 h 1424419"/>
                <a:gd name="connsiteX17-1223" fmla="*/ 2458 w 1306267"/>
                <a:gd name="connsiteY17-1224" fmla="*/ 429563 h 1424419"/>
                <a:gd name="connsiteX18-1225" fmla="*/ 75248 w 1306267"/>
                <a:gd name="connsiteY18-1226" fmla="*/ 303202 h 1424419"/>
                <a:gd name="connsiteX19-1227" fmla="*/ 106293 w 1306267"/>
                <a:gd name="connsiteY19-1228" fmla="*/ 282597 h 1424419"/>
                <a:gd name="connsiteX20-1229" fmla="*/ 541533 w 1306267"/>
                <a:gd name="connsiteY20-1230" fmla="*/ 38110 h 1424419"/>
                <a:gd name="connsiteX21-1231" fmla="*/ 653528 w 1306267"/>
                <a:gd name="connsiteY21-1232" fmla="*/ 0 h 1424419"/>
                <a:gd name="connsiteX0-1233" fmla="*/ 653528 w 1306267"/>
                <a:gd name="connsiteY0-1234" fmla="*/ 0 h 1424419"/>
                <a:gd name="connsiteX1-1235" fmla="*/ 757287 w 1306267"/>
                <a:gd name="connsiteY1-1236" fmla="*/ 32444 h 1424419"/>
                <a:gd name="connsiteX2-1237" fmla="*/ 1206876 w 1306267"/>
                <a:gd name="connsiteY2-1238" fmla="*/ 284945 h 1424419"/>
                <a:gd name="connsiteX3-1239" fmla="*/ 1237706 w 1306267"/>
                <a:gd name="connsiteY3-1240" fmla="*/ 306775 h 1424419"/>
                <a:gd name="connsiteX4-1241" fmla="*/ 1301712 w 1306267"/>
                <a:gd name="connsiteY4-1242" fmla="*/ 442384 h 1424419"/>
                <a:gd name="connsiteX5-1243" fmla="*/ 1303099 w 1306267"/>
                <a:gd name="connsiteY5-1244" fmla="*/ 495558 h 1424419"/>
                <a:gd name="connsiteX6-1245" fmla="*/ 1303099 w 1306267"/>
                <a:gd name="connsiteY6-1246" fmla="*/ 952393 h 1424419"/>
                <a:gd name="connsiteX7-1247" fmla="*/ 1305306 w 1306267"/>
                <a:gd name="connsiteY7-1248" fmla="*/ 990115 h 1424419"/>
                <a:gd name="connsiteX8-1249" fmla="*/ 1255800 w 1306267"/>
                <a:gd name="connsiteY8-1250" fmla="*/ 1142552 h 1424419"/>
                <a:gd name="connsiteX9-1251" fmla="*/ 1172881 w 1306267"/>
                <a:gd name="connsiteY9-1252" fmla="*/ 1179342 h 1424419"/>
                <a:gd name="connsiteX10-1253" fmla="*/ 792288 w 1306267"/>
                <a:gd name="connsiteY10-1254" fmla="*/ 1385653 h 1424419"/>
                <a:gd name="connsiteX11-1255" fmla="*/ 522686 w 1306267"/>
                <a:gd name="connsiteY11-1256" fmla="*/ 1384922 h 1424419"/>
                <a:gd name="connsiteX12-1257" fmla="*/ 90241 w 1306267"/>
                <a:gd name="connsiteY12-1258" fmla="*/ 1150634 h 1424419"/>
                <a:gd name="connsiteX13-1259" fmla="*/ 48904 w 1306267"/>
                <a:gd name="connsiteY13-1260" fmla="*/ 1124403 h 1424419"/>
                <a:gd name="connsiteX14-1261" fmla="*/ 667 w 1306267"/>
                <a:gd name="connsiteY14-1262" fmla="*/ 999105 h 1424419"/>
                <a:gd name="connsiteX15-1263" fmla="*/ 0 w 1306267"/>
                <a:gd name="connsiteY15-1264" fmla="*/ 972364 h 1424419"/>
                <a:gd name="connsiteX16-1265" fmla="*/ 2496 w 1306267"/>
                <a:gd name="connsiteY16-1266" fmla="*/ 463106 h 1424419"/>
                <a:gd name="connsiteX17-1267" fmla="*/ 2458 w 1306267"/>
                <a:gd name="connsiteY17-1268" fmla="*/ 429563 h 1424419"/>
                <a:gd name="connsiteX18-1269" fmla="*/ 75248 w 1306267"/>
                <a:gd name="connsiteY18-1270" fmla="*/ 303202 h 1424419"/>
                <a:gd name="connsiteX19-1271" fmla="*/ 106293 w 1306267"/>
                <a:gd name="connsiteY19-1272" fmla="*/ 282597 h 1424419"/>
                <a:gd name="connsiteX20-1273" fmla="*/ 541533 w 1306267"/>
                <a:gd name="connsiteY20-1274" fmla="*/ 38110 h 1424419"/>
                <a:gd name="connsiteX21-1275" fmla="*/ 653528 w 1306267"/>
                <a:gd name="connsiteY21-1276" fmla="*/ 0 h 1424419"/>
                <a:gd name="connsiteX0-1277" fmla="*/ 653528 w 1306267"/>
                <a:gd name="connsiteY0-1278" fmla="*/ 0 h 1424419"/>
                <a:gd name="connsiteX1-1279" fmla="*/ 757287 w 1306267"/>
                <a:gd name="connsiteY1-1280" fmla="*/ 32444 h 1424419"/>
                <a:gd name="connsiteX2-1281" fmla="*/ 1206876 w 1306267"/>
                <a:gd name="connsiteY2-1282" fmla="*/ 284945 h 1424419"/>
                <a:gd name="connsiteX3-1283" fmla="*/ 1237706 w 1306267"/>
                <a:gd name="connsiteY3-1284" fmla="*/ 306775 h 1424419"/>
                <a:gd name="connsiteX4-1285" fmla="*/ 1301712 w 1306267"/>
                <a:gd name="connsiteY4-1286" fmla="*/ 442384 h 1424419"/>
                <a:gd name="connsiteX5-1287" fmla="*/ 1303099 w 1306267"/>
                <a:gd name="connsiteY5-1288" fmla="*/ 495558 h 1424419"/>
                <a:gd name="connsiteX6-1289" fmla="*/ 1303099 w 1306267"/>
                <a:gd name="connsiteY6-1290" fmla="*/ 952393 h 1424419"/>
                <a:gd name="connsiteX7-1291" fmla="*/ 1305306 w 1306267"/>
                <a:gd name="connsiteY7-1292" fmla="*/ 990115 h 1424419"/>
                <a:gd name="connsiteX8-1293" fmla="*/ 1255800 w 1306267"/>
                <a:gd name="connsiteY8-1294" fmla="*/ 1142552 h 1424419"/>
                <a:gd name="connsiteX9-1295" fmla="*/ 1172881 w 1306267"/>
                <a:gd name="connsiteY9-1296" fmla="*/ 1179342 h 1424419"/>
                <a:gd name="connsiteX10-1297" fmla="*/ 792288 w 1306267"/>
                <a:gd name="connsiteY10-1298" fmla="*/ 1385653 h 1424419"/>
                <a:gd name="connsiteX11-1299" fmla="*/ 522686 w 1306267"/>
                <a:gd name="connsiteY11-1300" fmla="*/ 1384922 h 1424419"/>
                <a:gd name="connsiteX12-1301" fmla="*/ 97009 w 1306267"/>
                <a:gd name="connsiteY12-1302" fmla="*/ 1161462 h 1424419"/>
                <a:gd name="connsiteX13-1303" fmla="*/ 48904 w 1306267"/>
                <a:gd name="connsiteY13-1304" fmla="*/ 1124403 h 1424419"/>
                <a:gd name="connsiteX14-1305" fmla="*/ 667 w 1306267"/>
                <a:gd name="connsiteY14-1306" fmla="*/ 999105 h 1424419"/>
                <a:gd name="connsiteX15-1307" fmla="*/ 0 w 1306267"/>
                <a:gd name="connsiteY15-1308" fmla="*/ 972364 h 1424419"/>
                <a:gd name="connsiteX16-1309" fmla="*/ 2496 w 1306267"/>
                <a:gd name="connsiteY16-1310" fmla="*/ 463106 h 1424419"/>
                <a:gd name="connsiteX17-1311" fmla="*/ 2458 w 1306267"/>
                <a:gd name="connsiteY17-1312" fmla="*/ 429563 h 1424419"/>
                <a:gd name="connsiteX18-1313" fmla="*/ 75248 w 1306267"/>
                <a:gd name="connsiteY18-1314" fmla="*/ 303202 h 1424419"/>
                <a:gd name="connsiteX19-1315" fmla="*/ 106293 w 1306267"/>
                <a:gd name="connsiteY19-1316" fmla="*/ 282597 h 1424419"/>
                <a:gd name="connsiteX20-1317" fmla="*/ 541533 w 1306267"/>
                <a:gd name="connsiteY20-1318" fmla="*/ 38110 h 1424419"/>
                <a:gd name="connsiteX21-1319" fmla="*/ 653528 w 1306267"/>
                <a:gd name="connsiteY21-1320" fmla="*/ 0 h 1424419"/>
                <a:gd name="connsiteX0-1321" fmla="*/ 653528 w 1306267"/>
                <a:gd name="connsiteY0-1322" fmla="*/ 0 h 1424419"/>
                <a:gd name="connsiteX1-1323" fmla="*/ 757287 w 1306267"/>
                <a:gd name="connsiteY1-1324" fmla="*/ 32444 h 1424419"/>
                <a:gd name="connsiteX2-1325" fmla="*/ 1206876 w 1306267"/>
                <a:gd name="connsiteY2-1326" fmla="*/ 284945 h 1424419"/>
                <a:gd name="connsiteX3-1327" fmla="*/ 1237706 w 1306267"/>
                <a:gd name="connsiteY3-1328" fmla="*/ 306775 h 1424419"/>
                <a:gd name="connsiteX4-1329" fmla="*/ 1301712 w 1306267"/>
                <a:gd name="connsiteY4-1330" fmla="*/ 442384 h 1424419"/>
                <a:gd name="connsiteX5-1331" fmla="*/ 1303099 w 1306267"/>
                <a:gd name="connsiteY5-1332" fmla="*/ 495558 h 1424419"/>
                <a:gd name="connsiteX6-1333" fmla="*/ 1303099 w 1306267"/>
                <a:gd name="connsiteY6-1334" fmla="*/ 952393 h 1424419"/>
                <a:gd name="connsiteX7-1335" fmla="*/ 1305306 w 1306267"/>
                <a:gd name="connsiteY7-1336" fmla="*/ 990115 h 1424419"/>
                <a:gd name="connsiteX8-1337" fmla="*/ 1255800 w 1306267"/>
                <a:gd name="connsiteY8-1338" fmla="*/ 1142552 h 1424419"/>
                <a:gd name="connsiteX9-1339" fmla="*/ 1172881 w 1306267"/>
                <a:gd name="connsiteY9-1340" fmla="*/ 1179342 h 1424419"/>
                <a:gd name="connsiteX10-1341" fmla="*/ 792288 w 1306267"/>
                <a:gd name="connsiteY10-1342" fmla="*/ 1385653 h 1424419"/>
                <a:gd name="connsiteX11-1343" fmla="*/ 522686 w 1306267"/>
                <a:gd name="connsiteY11-1344" fmla="*/ 1384922 h 1424419"/>
                <a:gd name="connsiteX12-1345" fmla="*/ 97009 w 1306267"/>
                <a:gd name="connsiteY12-1346" fmla="*/ 1161462 h 1424419"/>
                <a:gd name="connsiteX13-1347" fmla="*/ 48904 w 1306267"/>
                <a:gd name="connsiteY13-1348" fmla="*/ 1124403 h 1424419"/>
                <a:gd name="connsiteX14-1349" fmla="*/ 667 w 1306267"/>
                <a:gd name="connsiteY14-1350" fmla="*/ 999105 h 1424419"/>
                <a:gd name="connsiteX15-1351" fmla="*/ 0 w 1306267"/>
                <a:gd name="connsiteY15-1352" fmla="*/ 972364 h 1424419"/>
                <a:gd name="connsiteX16-1353" fmla="*/ 2496 w 1306267"/>
                <a:gd name="connsiteY16-1354" fmla="*/ 463106 h 1424419"/>
                <a:gd name="connsiteX17-1355" fmla="*/ 2458 w 1306267"/>
                <a:gd name="connsiteY17-1356" fmla="*/ 429563 h 1424419"/>
                <a:gd name="connsiteX18-1357" fmla="*/ 75248 w 1306267"/>
                <a:gd name="connsiteY18-1358" fmla="*/ 303202 h 1424419"/>
                <a:gd name="connsiteX19-1359" fmla="*/ 106293 w 1306267"/>
                <a:gd name="connsiteY19-1360" fmla="*/ 282597 h 1424419"/>
                <a:gd name="connsiteX20-1361" fmla="*/ 541533 w 1306267"/>
                <a:gd name="connsiteY20-1362" fmla="*/ 38110 h 1424419"/>
                <a:gd name="connsiteX21-1363" fmla="*/ 653528 w 1306267"/>
                <a:gd name="connsiteY21-1364" fmla="*/ 0 h 1424419"/>
                <a:gd name="connsiteX0-1365" fmla="*/ 653528 w 1306267"/>
                <a:gd name="connsiteY0-1366" fmla="*/ 0 h 1424419"/>
                <a:gd name="connsiteX1-1367" fmla="*/ 757287 w 1306267"/>
                <a:gd name="connsiteY1-1368" fmla="*/ 32444 h 1424419"/>
                <a:gd name="connsiteX2-1369" fmla="*/ 1206876 w 1306267"/>
                <a:gd name="connsiteY2-1370" fmla="*/ 284945 h 1424419"/>
                <a:gd name="connsiteX3-1371" fmla="*/ 1237706 w 1306267"/>
                <a:gd name="connsiteY3-1372" fmla="*/ 306775 h 1424419"/>
                <a:gd name="connsiteX4-1373" fmla="*/ 1301712 w 1306267"/>
                <a:gd name="connsiteY4-1374" fmla="*/ 442384 h 1424419"/>
                <a:gd name="connsiteX5-1375" fmla="*/ 1303099 w 1306267"/>
                <a:gd name="connsiteY5-1376" fmla="*/ 495558 h 1424419"/>
                <a:gd name="connsiteX6-1377" fmla="*/ 1303099 w 1306267"/>
                <a:gd name="connsiteY6-1378" fmla="*/ 952393 h 1424419"/>
                <a:gd name="connsiteX7-1379" fmla="*/ 1305306 w 1306267"/>
                <a:gd name="connsiteY7-1380" fmla="*/ 990115 h 1424419"/>
                <a:gd name="connsiteX8-1381" fmla="*/ 1255800 w 1306267"/>
                <a:gd name="connsiteY8-1382" fmla="*/ 1142552 h 1424419"/>
                <a:gd name="connsiteX9-1383" fmla="*/ 1172881 w 1306267"/>
                <a:gd name="connsiteY9-1384" fmla="*/ 1179342 h 1424419"/>
                <a:gd name="connsiteX10-1385" fmla="*/ 792288 w 1306267"/>
                <a:gd name="connsiteY10-1386" fmla="*/ 1385653 h 1424419"/>
                <a:gd name="connsiteX11-1387" fmla="*/ 522686 w 1306267"/>
                <a:gd name="connsiteY11-1388" fmla="*/ 1384922 h 1424419"/>
                <a:gd name="connsiteX12-1389" fmla="*/ 97009 w 1306267"/>
                <a:gd name="connsiteY12-1390" fmla="*/ 1161462 h 1424419"/>
                <a:gd name="connsiteX13-1391" fmla="*/ 44843 w 1306267"/>
                <a:gd name="connsiteY13-1392" fmla="*/ 1118989 h 1424419"/>
                <a:gd name="connsiteX14-1393" fmla="*/ 667 w 1306267"/>
                <a:gd name="connsiteY14-1394" fmla="*/ 999105 h 1424419"/>
                <a:gd name="connsiteX15-1395" fmla="*/ 0 w 1306267"/>
                <a:gd name="connsiteY15-1396" fmla="*/ 972364 h 1424419"/>
                <a:gd name="connsiteX16-1397" fmla="*/ 2496 w 1306267"/>
                <a:gd name="connsiteY16-1398" fmla="*/ 463106 h 1424419"/>
                <a:gd name="connsiteX17-1399" fmla="*/ 2458 w 1306267"/>
                <a:gd name="connsiteY17-1400" fmla="*/ 429563 h 1424419"/>
                <a:gd name="connsiteX18-1401" fmla="*/ 75248 w 1306267"/>
                <a:gd name="connsiteY18-1402" fmla="*/ 303202 h 1424419"/>
                <a:gd name="connsiteX19-1403" fmla="*/ 106293 w 1306267"/>
                <a:gd name="connsiteY19-1404" fmla="*/ 282597 h 1424419"/>
                <a:gd name="connsiteX20-1405" fmla="*/ 541533 w 1306267"/>
                <a:gd name="connsiteY20-1406" fmla="*/ 38110 h 1424419"/>
                <a:gd name="connsiteX21-1407" fmla="*/ 653528 w 1306267"/>
                <a:gd name="connsiteY21-1408" fmla="*/ 0 h 1424419"/>
                <a:gd name="connsiteX0-1409" fmla="*/ 653528 w 1306267"/>
                <a:gd name="connsiteY0-1410" fmla="*/ 0 h 1424419"/>
                <a:gd name="connsiteX1-1411" fmla="*/ 757287 w 1306267"/>
                <a:gd name="connsiteY1-1412" fmla="*/ 32444 h 1424419"/>
                <a:gd name="connsiteX2-1413" fmla="*/ 1206876 w 1306267"/>
                <a:gd name="connsiteY2-1414" fmla="*/ 284945 h 1424419"/>
                <a:gd name="connsiteX3-1415" fmla="*/ 1237706 w 1306267"/>
                <a:gd name="connsiteY3-1416" fmla="*/ 306775 h 1424419"/>
                <a:gd name="connsiteX4-1417" fmla="*/ 1301712 w 1306267"/>
                <a:gd name="connsiteY4-1418" fmla="*/ 442384 h 1424419"/>
                <a:gd name="connsiteX5-1419" fmla="*/ 1303099 w 1306267"/>
                <a:gd name="connsiteY5-1420" fmla="*/ 495558 h 1424419"/>
                <a:gd name="connsiteX6-1421" fmla="*/ 1303099 w 1306267"/>
                <a:gd name="connsiteY6-1422" fmla="*/ 952393 h 1424419"/>
                <a:gd name="connsiteX7-1423" fmla="*/ 1305306 w 1306267"/>
                <a:gd name="connsiteY7-1424" fmla="*/ 990115 h 1424419"/>
                <a:gd name="connsiteX8-1425" fmla="*/ 1255800 w 1306267"/>
                <a:gd name="connsiteY8-1426" fmla="*/ 1142552 h 1424419"/>
                <a:gd name="connsiteX9-1427" fmla="*/ 1172881 w 1306267"/>
                <a:gd name="connsiteY9-1428" fmla="*/ 1179342 h 1424419"/>
                <a:gd name="connsiteX10-1429" fmla="*/ 792288 w 1306267"/>
                <a:gd name="connsiteY10-1430" fmla="*/ 1385653 h 1424419"/>
                <a:gd name="connsiteX11-1431" fmla="*/ 522686 w 1306267"/>
                <a:gd name="connsiteY11-1432" fmla="*/ 1384922 h 1424419"/>
                <a:gd name="connsiteX12-1433" fmla="*/ 97009 w 1306267"/>
                <a:gd name="connsiteY12-1434" fmla="*/ 1161462 h 1424419"/>
                <a:gd name="connsiteX13-1435" fmla="*/ 44843 w 1306267"/>
                <a:gd name="connsiteY13-1436" fmla="*/ 1118989 h 1424419"/>
                <a:gd name="connsiteX14-1437" fmla="*/ 667 w 1306267"/>
                <a:gd name="connsiteY14-1438" fmla="*/ 999105 h 1424419"/>
                <a:gd name="connsiteX15-1439" fmla="*/ 0 w 1306267"/>
                <a:gd name="connsiteY15-1440" fmla="*/ 972364 h 1424419"/>
                <a:gd name="connsiteX16-1441" fmla="*/ 2496 w 1306267"/>
                <a:gd name="connsiteY16-1442" fmla="*/ 463106 h 1424419"/>
                <a:gd name="connsiteX17-1443" fmla="*/ 2458 w 1306267"/>
                <a:gd name="connsiteY17-1444" fmla="*/ 429563 h 1424419"/>
                <a:gd name="connsiteX18-1445" fmla="*/ 75248 w 1306267"/>
                <a:gd name="connsiteY18-1446" fmla="*/ 303202 h 1424419"/>
                <a:gd name="connsiteX19-1447" fmla="*/ 106293 w 1306267"/>
                <a:gd name="connsiteY19-1448" fmla="*/ 282597 h 1424419"/>
                <a:gd name="connsiteX20-1449" fmla="*/ 541533 w 1306267"/>
                <a:gd name="connsiteY20-1450" fmla="*/ 38110 h 1424419"/>
                <a:gd name="connsiteX21-1451" fmla="*/ 653528 w 1306267"/>
                <a:gd name="connsiteY21-1452" fmla="*/ 0 h 1424419"/>
                <a:gd name="connsiteX0-1453" fmla="*/ 653528 w 1306267"/>
                <a:gd name="connsiteY0-1454" fmla="*/ 0 h 1424419"/>
                <a:gd name="connsiteX1-1455" fmla="*/ 757287 w 1306267"/>
                <a:gd name="connsiteY1-1456" fmla="*/ 32444 h 1424419"/>
                <a:gd name="connsiteX2-1457" fmla="*/ 1206876 w 1306267"/>
                <a:gd name="connsiteY2-1458" fmla="*/ 284945 h 1424419"/>
                <a:gd name="connsiteX3-1459" fmla="*/ 1237706 w 1306267"/>
                <a:gd name="connsiteY3-1460" fmla="*/ 306775 h 1424419"/>
                <a:gd name="connsiteX4-1461" fmla="*/ 1301712 w 1306267"/>
                <a:gd name="connsiteY4-1462" fmla="*/ 442384 h 1424419"/>
                <a:gd name="connsiteX5-1463" fmla="*/ 1303099 w 1306267"/>
                <a:gd name="connsiteY5-1464" fmla="*/ 495558 h 1424419"/>
                <a:gd name="connsiteX6-1465" fmla="*/ 1303099 w 1306267"/>
                <a:gd name="connsiteY6-1466" fmla="*/ 952393 h 1424419"/>
                <a:gd name="connsiteX7-1467" fmla="*/ 1305306 w 1306267"/>
                <a:gd name="connsiteY7-1468" fmla="*/ 990115 h 1424419"/>
                <a:gd name="connsiteX8-1469" fmla="*/ 1255800 w 1306267"/>
                <a:gd name="connsiteY8-1470" fmla="*/ 1142552 h 1424419"/>
                <a:gd name="connsiteX9-1471" fmla="*/ 1172881 w 1306267"/>
                <a:gd name="connsiteY9-1472" fmla="*/ 1179342 h 1424419"/>
                <a:gd name="connsiteX10-1473" fmla="*/ 792288 w 1306267"/>
                <a:gd name="connsiteY10-1474" fmla="*/ 1385653 h 1424419"/>
                <a:gd name="connsiteX11-1475" fmla="*/ 522686 w 1306267"/>
                <a:gd name="connsiteY11-1476" fmla="*/ 1384922 h 1424419"/>
                <a:gd name="connsiteX12-1477" fmla="*/ 97009 w 1306267"/>
                <a:gd name="connsiteY12-1478" fmla="*/ 1161462 h 1424419"/>
                <a:gd name="connsiteX13-1479" fmla="*/ 44843 w 1306267"/>
                <a:gd name="connsiteY13-1480" fmla="*/ 1118989 h 1424419"/>
                <a:gd name="connsiteX14-1481" fmla="*/ 667 w 1306267"/>
                <a:gd name="connsiteY14-1482" fmla="*/ 999105 h 1424419"/>
                <a:gd name="connsiteX15-1483" fmla="*/ 0 w 1306267"/>
                <a:gd name="connsiteY15-1484" fmla="*/ 972364 h 1424419"/>
                <a:gd name="connsiteX16-1485" fmla="*/ 2496 w 1306267"/>
                <a:gd name="connsiteY16-1486" fmla="*/ 463106 h 1424419"/>
                <a:gd name="connsiteX17-1487" fmla="*/ 2458 w 1306267"/>
                <a:gd name="connsiteY17-1488" fmla="*/ 429563 h 1424419"/>
                <a:gd name="connsiteX18-1489" fmla="*/ 75248 w 1306267"/>
                <a:gd name="connsiteY18-1490" fmla="*/ 303202 h 1424419"/>
                <a:gd name="connsiteX19-1491" fmla="*/ 106293 w 1306267"/>
                <a:gd name="connsiteY19-1492" fmla="*/ 282597 h 1424419"/>
                <a:gd name="connsiteX20-1493" fmla="*/ 541533 w 1306267"/>
                <a:gd name="connsiteY20-1494" fmla="*/ 38110 h 1424419"/>
                <a:gd name="connsiteX21-1495" fmla="*/ 653528 w 1306267"/>
                <a:gd name="connsiteY21-1496" fmla="*/ 0 h 1424419"/>
                <a:gd name="connsiteX0-1497" fmla="*/ 653528 w 1306267"/>
                <a:gd name="connsiteY0-1498" fmla="*/ 0 h 1424419"/>
                <a:gd name="connsiteX1-1499" fmla="*/ 757287 w 1306267"/>
                <a:gd name="connsiteY1-1500" fmla="*/ 32444 h 1424419"/>
                <a:gd name="connsiteX2-1501" fmla="*/ 1206876 w 1306267"/>
                <a:gd name="connsiteY2-1502" fmla="*/ 284945 h 1424419"/>
                <a:gd name="connsiteX3-1503" fmla="*/ 1237706 w 1306267"/>
                <a:gd name="connsiteY3-1504" fmla="*/ 306775 h 1424419"/>
                <a:gd name="connsiteX4-1505" fmla="*/ 1301712 w 1306267"/>
                <a:gd name="connsiteY4-1506" fmla="*/ 442384 h 1424419"/>
                <a:gd name="connsiteX5-1507" fmla="*/ 1303099 w 1306267"/>
                <a:gd name="connsiteY5-1508" fmla="*/ 495558 h 1424419"/>
                <a:gd name="connsiteX6-1509" fmla="*/ 1303099 w 1306267"/>
                <a:gd name="connsiteY6-1510" fmla="*/ 952393 h 1424419"/>
                <a:gd name="connsiteX7-1511" fmla="*/ 1305306 w 1306267"/>
                <a:gd name="connsiteY7-1512" fmla="*/ 990115 h 1424419"/>
                <a:gd name="connsiteX8-1513" fmla="*/ 1255800 w 1306267"/>
                <a:gd name="connsiteY8-1514" fmla="*/ 1142552 h 1424419"/>
                <a:gd name="connsiteX9-1515" fmla="*/ 1172881 w 1306267"/>
                <a:gd name="connsiteY9-1516" fmla="*/ 1179342 h 1424419"/>
                <a:gd name="connsiteX10-1517" fmla="*/ 792288 w 1306267"/>
                <a:gd name="connsiteY10-1518" fmla="*/ 1385653 h 1424419"/>
                <a:gd name="connsiteX11-1519" fmla="*/ 522686 w 1306267"/>
                <a:gd name="connsiteY11-1520" fmla="*/ 1384922 h 1424419"/>
                <a:gd name="connsiteX12-1521" fmla="*/ 94302 w 1306267"/>
                <a:gd name="connsiteY12-1522" fmla="*/ 1158755 h 1424419"/>
                <a:gd name="connsiteX13-1523" fmla="*/ 44843 w 1306267"/>
                <a:gd name="connsiteY13-1524" fmla="*/ 1118989 h 1424419"/>
                <a:gd name="connsiteX14-1525" fmla="*/ 667 w 1306267"/>
                <a:gd name="connsiteY14-1526" fmla="*/ 999105 h 1424419"/>
                <a:gd name="connsiteX15-1527" fmla="*/ 0 w 1306267"/>
                <a:gd name="connsiteY15-1528" fmla="*/ 972364 h 1424419"/>
                <a:gd name="connsiteX16-1529" fmla="*/ 2496 w 1306267"/>
                <a:gd name="connsiteY16-1530" fmla="*/ 463106 h 1424419"/>
                <a:gd name="connsiteX17-1531" fmla="*/ 2458 w 1306267"/>
                <a:gd name="connsiteY17-1532" fmla="*/ 429563 h 1424419"/>
                <a:gd name="connsiteX18-1533" fmla="*/ 75248 w 1306267"/>
                <a:gd name="connsiteY18-1534" fmla="*/ 303202 h 1424419"/>
                <a:gd name="connsiteX19-1535" fmla="*/ 106293 w 1306267"/>
                <a:gd name="connsiteY19-1536" fmla="*/ 282597 h 1424419"/>
                <a:gd name="connsiteX20-1537" fmla="*/ 541533 w 1306267"/>
                <a:gd name="connsiteY20-1538" fmla="*/ 38110 h 1424419"/>
                <a:gd name="connsiteX21-1539" fmla="*/ 653528 w 1306267"/>
                <a:gd name="connsiteY21-1540" fmla="*/ 0 h 1424419"/>
                <a:gd name="connsiteX0-1541" fmla="*/ 653528 w 1306267"/>
                <a:gd name="connsiteY0-1542" fmla="*/ 0 h 1424419"/>
                <a:gd name="connsiteX1-1543" fmla="*/ 757287 w 1306267"/>
                <a:gd name="connsiteY1-1544" fmla="*/ 32444 h 1424419"/>
                <a:gd name="connsiteX2-1545" fmla="*/ 1206876 w 1306267"/>
                <a:gd name="connsiteY2-1546" fmla="*/ 284945 h 1424419"/>
                <a:gd name="connsiteX3-1547" fmla="*/ 1237706 w 1306267"/>
                <a:gd name="connsiteY3-1548" fmla="*/ 306775 h 1424419"/>
                <a:gd name="connsiteX4-1549" fmla="*/ 1301712 w 1306267"/>
                <a:gd name="connsiteY4-1550" fmla="*/ 442384 h 1424419"/>
                <a:gd name="connsiteX5-1551" fmla="*/ 1303099 w 1306267"/>
                <a:gd name="connsiteY5-1552" fmla="*/ 495558 h 1424419"/>
                <a:gd name="connsiteX6-1553" fmla="*/ 1303099 w 1306267"/>
                <a:gd name="connsiteY6-1554" fmla="*/ 952393 h 1424419"/>
                <a:gd name="connsiteX7-1555" fmla="*/ 1305306 w 1306267"/>
                <a:gd name="connsiteY7-1556" fmla="*/ 990115 h 1424419"/>
                <a:gd name="connsiteX8-1557" fmla="*/ 1255800 w 1306267"/>
                <a:gd name="connsiteY8-1558" fmla="*/ 1142552 h 1424419"/>
                <a:gd name="connsiteX9-1559" fmla="*/ 1172881 w 1306267"/>
                <a:gd name="connsiteY9-1560" fmla="*/ 1179342 h 1424419"/>
                <a:gd name="connsiteX10-1561" fmla="*/ 792288 w 1306267"/>
                <a:gd name="connsiteY10-1562" fmla="*/ 1385653 h 1424419"/>
                <a:gd name="connsiteX11-1563" fmla="*/ 522686 w 1306267"/>
                <a:gd name="connsiteY11-1564" fmla="*/ 1384922 h 1424419"/>
                <a:gd name="connsiteX12-1565" fmla="*/ 94302 w 1306267"/>
                <a:gd name="connsiteY12-1566" fmla="*/ 1158755 h 1424419"/>
                <a:gd name="connsiteX13-1567" fmla="*/ 39429 w 1306267"/>
                <a:gd name="connsiteY13-1568" fmla="*/ 1117635 h 1424419"/>
                <a:gd name="connsiteX14-1569" fmla="*/ 667 w 1306267"/>
                <a:gd name="connsiteY14-1570" fmla="*/ 999105 h 1424419"/>
                <a:gd name="connsiteX15-1571" fmla="*/ 0 w 1306267"/>
                <a:gd name="connsiteY15-1572" fmla="*/ 972364 h 1424419"/>
                <a:gd name="connsiteX16-1573" fmla="*/ 2496 w 1306267"/>
                <a:gd name="connsiteY16-1574" fmla="*/ 463106 h 1424419"/>
                <a:gd name="connsiteX17-1575" fmla="*/ 2458 w 1306267"/>
                <a:gd name="connsiteY17-1576" fmla="*/ 429563 h 1424419"/>
                <a:gd name="connsiteX18-1577" fmla="*/ 75248 w 1306267"/>
                <a:gd name="connsiteY18-1578" fmla="*/ 303202 h 1424419"/>
                <a:gd name="connsiteX19-1579" fmla="*/ 106293 w 1306267"/>
                <a:gd name="connsiteY19-1580" fmla="*/ 282597 h 1424419"/>
                <a:gd name="connsiteX20-1581" fmla="*/ 541533 w 1306267"/>
                <a:gd name="connsiteY20-1582" fmla="*/ 38110 h 1424419"/>
                <a:gd name="connsiteX21-1583" fmla="*/ 653528 w 1306267"/>
                <a:gd name="connsiteY21-1584" fmla="*/ 0 h 1424419"/>
                <a:gd name="connsiteX0-1585" fmla="*/ 653528 w 1305333"/>
                <a:gd name="connsiteY0-1586" fmla="*/ 0 h 1424419"/>
                <a:gd name="connsiteX1-1587" fmla="*/ 757287 w 1305333"/>
                <a:gd name="connsiteY1-1588" fmla="*/ 32444 h 1424419"/>
                <a:gd name="connsiteX2-1589" fmla="*/ 1206876 w 1305333"/>
                <a:gd name="connsiteY2-1590" fmla="*/ 284945 h 1424419"/>
                <a:gd name="connsiteX3-1591" fmla="*/ 1237706 w 1305333"/>
                <a:gd name="connsiteY3-1592" fmla="*/ 306775 h 1424419"/>
                <a:gd name="connsiteX4-1593" fmla="*/ 1301712 w 1305333"/>
                <a:gd name="connsiteY4-1594" fmla="*/ 442384 h 1424419"/>
                <a:gd name="connsiteX5-1595" fmla="*/ 1303099 w 1305333"/>
                <a:gd name="connsiteY5-1596" fmla="*/ 495558 h 1424419"/>
                <a:gd name="connsiteX6-1597" fmla="*/ 1303099 w 1305333"/>
                <a:gd name="connsiteY6-1598" fmla="*/ 952393 h 1424419"/>
                <a:gd name="connsiteX7-1599" fmla="*/ 1305306 w 1305333"/>
                <a:gd name="connsiteY7-1600" fmla="*/ 990115 h 1424419"/>
                <a:gd name="connsiteX8-1601" fmla="*/ 1227376 w 1305333"/>
                <a:gd name="connsiteY8-1602" fmla="*/ 1152027 h 1424419"/>
                <a:gd name="connsiteX9-1603" fmla="*/ 1172881 w 1305333"/>
                <a:gd name="connsiteY9-1604" fmla="*/ 1179342 h 1424419"/>
                <a:gd name="connsiteX10-1605" fmla="*/ 792288 w 1305333"/>
                <a:gd name="connsiteY10-1606" fmla="*/ 1385653 h 1424419"/>
                <a:gd name="connsiteX11-1607" fmla="*/ 522686 w 1305333"/>
                <a:gd name="connsiteY11-1608" fmla="*/ 1384922 h 1424419"/>
                <a:gd name="connsiteX12-1609" fmla="*/ 94302 w 1305333"/>
                <a:gd name="connsiteY12-1610" fmla="*/ 1158755 h 1424419"/>
                <a:gd name="connsiteX13-1611" fmla="*/ 39429 w 1305333"/>
                <a:gd name="connsiteY13-1612" fmla="*/ 1117635 h 1424419"/>
                <a:gd name="connsiteX14-1613" fmla="*/ 667 w 1305333"/>
                <a:gd name="connsiteY14-1614" fmla="*/ 999105 h 1424419"/>
                <a:gd name="connsiteX15-1615" fmla="*/ 0 w 1305333"/>
                <a:gd name="connsiteY15-1616" fmla="*/ 972364 h 1424419"/>
                <a:gd name="connsiteX16-1617" fmla="*/ 2496 w 1305333"/>
                <a:gd name="connsiteY16-1618" fmla="*/ 463106 h 1424419"/>
                <a:gd name="connsiteX17-1619" fmla="*/ 2458 w 1305333"/>
                <a:gd name="connsiteY17-1620" fmla="*/ 429563 h 1424419"/>
                <a:gd name="connsiteX18-1621" fmla="*/ 75248 w 1305333"/>
                <a:gd name="connsiteY18-1622" fmla="*/ 303202 h 1424419"/>
                <a:gd name="connsiteX19-1623" fmla="*/ 106293 w 1305333"/>
                <a:gd name="connsiteY19-1624" fmla="*/ 282597 h 1424419"/>
                <a:gd name="connsiteX20-1625" fmla="*/ 541533 w 1305333"/>
                <a:gd name="connsiteY20-1626" fmla="*/ 38110 h 1424419"/>
                <a:gd name="connsiteX21-1627" fmla="*/ 653528 w 1305333"/>
                <a:gd name="connsiteY21-1628" fmla="*/ 0 h 1424419"/>
                <a:gd name="connsiteX0-1629" fmla="*/ 653528 w 1305333"/>
                <a:gd name="connsiteY0-1630" fmla="*/ 0 h 1424419"/>
                <a:gd name="connsiteX1-1631" fmla="*/ 757287 w 1305333"/>
                <a:gd name="connsiteY1-1632" fmla="*/ 32444 h 1424419"/>
                <a:gd name="connsiteX2-1633" fmla="*/ 1206876 w 1305333"/>
                <a:gd name="connsiteY2-1634" fmla="*/ 284945 h 1424419"/>
                <a:gd name="connsiteX3-1635" fmla="*/ 1237706 w 1305333"/>
                <a:gd name="connsiteY3-1636" fmla="*/ 306775 h 1424419"/>
                <a:gd name="connsiteX4-1637" fmla="*/ 1301712 w 1305333"/>
                <a:gd name="connsiteY4-1638" fmla="*/ 442384 h 1424419"/>
                <a:gd name="connsiteX5-1639" fmla="*/ 1303099 w 1305333"/>
                <a:gd name="connsiteY5-1640" fmla="*/ 495558 h 1424419"/>
                <a:gd name="connsiteX6-1641" fmla="*/ 1303099 w 1305333"/>
                <a:gd name="connsiteY6-1642" fmla="*/ 952393 h 1424419"/>
                <a:gd name="connsiteX7-1643" fmla="*/ 1302599 w 1305333"/>
                <a:gd name="connsiteY7-1644" fmla="*/ 1003650 h 1424419"/>
                <a:gd name="connsiteX8-1645" fmla="*/ 1227376 w 1305333"/>
                <a:gd name="connsiteY8-1646" fmla="*/ 1152027 h 1424419"/>
                <a:gd name="connsiteX9-1647" fmla="*/ 1172881 w 1305333"/>
                <a:gd name="connsiteY9-1648" fmla="*/ 1179342 h 1424419"/>
                <a:gd name="connsiteX10-1649" fmla="*/ 792288 w 1305333"/>
                <a:gd name="connsiteY10-1650" fmla="*/ 1385653 h 1424419"/>
                <a:gd name="connsiteX11-1651" fmla="*/ 522686 w 1305333"/>
                <a:gd name="connsiteY11-1652" fmla="*/ 1384922 h 1424419"/>
                <a:gd name="connsiteX12-1653" fmla="*/ 94302 w 1305333"/>
                <a:gd name="connsiteY12-1654" fmla="*/ 1158755 h 1424419"/>
                <a:gd name="connsiteX13-1655" fmla="*/ 39429 w 1305333"/>
                <a:gd name="connsiteY13-1656" fmla="*/ 1117635 h 1424419"/>
                <a:gd name="connsiteX14-1657" fmla="*/ 667 w 1305333"/>
                <a:gd name="connsiteY14-1658" fmla="*/ 999105 h 1424419"/>
                <a:gd name="connsiteX15-1659" fmla="*/ 0 w 1305333"/>
                <a:gd name="connsiteY15-1660" fmla="*/ 972364 h 1424419"/>
                <a:gd name="connsiteX16-1661" fmla="*/ 2496 w 1305333"/>
                <a:gd name="connsiteY16-1662" fmla="*/ 463106 h 1424419"/>
                <a:gd name="connsiteX17-1663" fmla="*/ 2458 w 1305333"/>
                <a:gd name="connsiteY17-1664" fmla="*/ 429563 h 1424419"/>
                <a:gd name="connsiteX18-1665" fmla="*/ 75248 w 1305333"/>
                <a:gd name="connsiteY18-1666" fmla="*/ 303202 h 1424419"/>
                <a:gd name="connsiteX19-1667" fmla="*/ 106293 w 1305333"/>
                <a:gd name="connsiteY19-1668" fmla="*/ 282597 h 1424419"/>
                <a:gd name="connsiteX20-1669" fmla="*/ 541533 w 1305333"/>
                <a:gd name="connsiteY20-1670" fmla="*/ 38110 h 1424419"/>
                <a:gd name="connsiteX21-1671" fmla="*/ 653528 w 1305333"/>
                <a:gd name="connsiteY21-1672" fmla="*/ 0 h 1424419"/>
                <a:gd name="connsiteX0-1673" fmla="*/ 653528 w 1305080"/>
                <a:gd name="connsiteY0-1674" fmla="*/ 0 h 1424419"/>
                <a:gd name="connsiteX1-1675" fmla="*/ 757287 w 1305080"/>
                <a:gd name="connsiteY1-1676" fmla="*/ 32444 h 1424419"/>
                <a:gd name="connsiteX2-1677" fmla="*/ 1206876 w 1305080"/>
                <a:gd name="connsiteY2-1678" fmla="*/ 284945 h 1424419"/>
                <a:gd name="connsiteX3-1679" fmla="*/ 1237706 w 1305080"/>
                <a:gd name="connsiteY3-1680" fmla="*/ 306775 h 1424419"/>
                <a:gd name="connsiteX4-1681" fmla="*/ 1301712 w 1305080"/>
                <a:gd name="connsiteY4-1682" fmla="*/ 442384 h 1424419"/>
                <a:gd name="connsiteX5-1683" fmla="*/ 1303099 w 1305080"/>
                <a:gd name="connsiteY5-1684" fmla="*/ 495558 h 1424419"/>
                <a:gd name="connsiteX6-1685" fmla="*/ 1301746 w 1305080"/>
                <a:gd name="connsiteY6-1686" fmla="*/ 953747 h 1424419"/>
                <a:gd name="connsiteX7-1687" fmla="*/ 1302599 w 1305080"/>
                <a:gd name="connsiteY7-1688" fmla="*/ 1003650 h 1424419"/>
                <a:gd name="connsiteX8-1689" fmla="*/ 1227376 w 1305080"/>
                <a:gd name="connsiteY8-1690" fmla="*/ 1152027 h 1424419"/>
                <a:gd name="connsiteX9-1691" fmla="*/ 1172881 w 1305080"/>
                <a:gd name="connsiteY9-1692" fmla="*/ 1179342 h 1424419"/>
                <a:gd name="connsiteX10-1693" fmla="*/ 792288 w 1305080"/>
                <a:gd name="connsiteY10-1694" fmla="*/ 1385653 h 1424419"/>
                <a:gd name="connsiteX11-1695" fmla="*/ 522686 w 1305080"/>
                <a:gd name="connsiteY11-1696" fmla="*/ 1384922 h 1424419"/>
                <a:gd name="connsiteX12-1697" fmla="*/ 94302 w 1305080"/>
                <a:gd name="connsiteY12-1698" fmla="*/ 1158755 h 1424419"/>
                <a:gd name="connsiteX13-1699" fmla="*/ 39429 w 1305080"/>
                <a:gd name="connsiteY13-1700" fmla="*/ 1117635 h 1424419"/>
                <a:gd name="connsiteX14-1701" fmla="*/ 667 w 1305080"/>
                <a:gd name="connsiteY14-1702" fmla="*/ 999105 h 1424419"/>
                <a:gd name="connsiteX15-1703" fmla="*/ 0 w 1305080"/>
                <a:gd name="connsiteY15-1704" fmla="*/ 972364 h 1424419"/>
                <a:gd name="connsiteX16-1705" fmla="*/ 2496 w 1305080"/>
                <a:gd name="connsiteY16-1706" fmla="*/ 463106 h 1424419"/>
                <a:gd name="connsiteX17-1707" fmla="*/ 2458 w 1305080"/>
                <a:gd name="connsiteY17-1708" fmla="*/ 429563 h 1424419"/>
                <a:gd name="connsiteX18-1709" fmla="*/ 75248 w 1305080"/>
                <a:gd name="connsiteY18-1710" fmla="*/ 303202 h 1424419"/>
                <a:gd name="connsiteX19-1711" fmla="*/ 106293 w 1305080"/>
                <a:gd name="connsiteY19-1712" fmla="*/ 282597 h 1424419"/>
                <a:gd name="connsiteX20-1713" fmla="*/ 541533 w 1305080"/>
                <a:gd name="connsiteY20-1714" fmla="*/ 38110 h 1424419"/>
                <a:gd name="connsiteX21-1715" fmla="*/ 653528 w 1305080"/>
                <a:gd name="connsiteY21-1716" fmla="*/ 0 h 1424419"/>
                <a:gd name="connsiteX0-1717" fmla="*/ 653528 w 1305299"/>
                <a:gd name="connsiteY0-1718" fmla="*/ 0 h 1424419"/>
                <a:gd name="connsiteX1-1719" fmla="*/ 757287 w 1305299"/>
                <a:gd name="connsiteY1-1720" fmla="*/ 32444 h 1424419"/>
                <a:gd name="connsiteX2-1721" fmla="*/ 1206876 w 1305299"/>
                <a:gd name="connsiteY2-1722" fmla="*/ 284945 h 1424419"/>
                <a:gd name="connsiteX3-1723" fmla="*/ 1237706 w 1305299"/>
                <a:gd name="connsiteY3-1724" fmla="*/ 306775 h 1424419"/>
                <a:gd name="connsiteX4-1725" fmla="*/ 1301712 w 1305299"/>
                <a:gd name="connsiteY4-1726" fmla="*/ 442384 h 1424419"/>
                <a:gd name="connsiteX5-1727" fmla="*/ 1303099 w 1305299"/>
                <a:gd name="connsiteY5-1728" fmla="*/ 495558 h 1424419"/>
                <a:gd name="connsiteX6-1729" fmla="*/ 1301746 w 1305299"/>
                <a:gd name="connsiteY6-1730" fmla="*/ 953747 h 1424419"/>
                <a:gd name="connsiteX7-1731" fmla="*/ 1302599 w 1305299"/>
                <a:gd name="connsiteY7-1732" fmla="*/ 1003650 h 1424419"/>
                <a:gd name="connsiteX8-1733" fmla="*/ 1227376 w 1305299"/>
                <a:gd name="connsiteY8-1734" fmla="*/ 1152027 h 1424419"/>
                <a:gd name="connsiteX9-1735" fmla="*/ 1172881 w 1305299"/>
                <a:gd name="connsiteY9-1736" fmla="*/ 1179342 h 1424419"/>
                <a:gd name="connsiteX10-1737" fmla="*/ 792288 w 1305299"/>
                <a:gd name="connsiteY10-1738" fmla="*/ 1385653 h 1424419"/>
                <a:gd name="connsiteX11-1739" fmla="*/ 522686 w 1305299"/>
                <a:gd name="connsiteY11-1740" fmla="*/ 1384922 h 1424419"/>
                <a:gd name="connsiteX12-1741" fmla="*/ 94302 w 1305299"/>
                <a:gd name="connsiteY12-1742" fmla="*/ 1158755 h 1424419"/>
                <a:gd name="connsiteX13-1743" fmla="*/ 39429 w 1305299"/>
                <a:gd name="connsiteY13-1744" fmla="*/ 1117635 h 1424419"/>
                <a:gd name="connsiteX14-1745" fmla="*/ 667 w 1305299"/>
                <a:gd name="connsiteY14-1746" fmla="*/ 999105 h 1424419"/>
                <a:gd name="connsiteX15-1747" fmla="*/ 0 w 1305299"/>
                <a:gd name="connsiteY15-1748" fmla="*/ 972364 h 1424419"/>
                <a:gd name="connsiteX16-1749" fmla="*/ 2496 w 1305299"/>
                <a:gd name="connsiteY16-1750" fmla="*/ 463106 h 1424419"/>
                <a:gd name="connsiteX17-1751" fmla="*/ 2458 w 1305299"/>
                <a:gd name="connsiteY17-1752" fmla="*/ 429563 h 1424419"/>
                <a:gd name="connsiteX18-1753" fmla="*/ 75248 w 1305299"/>
                <a:gd name="connsiteY18-1754" fmla="*/ 303202 h 1424419"/>
                <a:gd name="connsiteX19-1755" fmla="*/ 106293 w 1305299"/>
                <a:gd name="connsiteY19-1756" fmla="*/ 282597 h 1424419"/>
                <a:gd name="connsiteX20-1757" fmla="*/ 541533 w 1305299"/>
                <a:gd name="connsiteY20-1758" fmla="*/ 38110 h 1424419"/>
                <a:gd name="connsiteX21-1759" fmla="*/ 653528 w 1305299"/>
                <a:gd name="connsiteY21-1760" fmla="*/ 0 h 1424419"/>
                <a:gd name="connsiteX0-1761" fmla="*/ 653528 w 1306646"/>
                <a:gd name="connsiteY0-1762" fmla="*/ 0 h 1424419"/>
                <a:gd name="connsiteX1-1763" fmla="*/ 757287 w 1306646"/>
                <a:gd name="connsiteY1-1764" fmla="*/ 32444 h 1424419"/>
                <a:gd name="connsiteX2-1765" fmla="*/ 1206876 w 1306646"/>
                <a:gd name="connsiteY2-1766" fmla="*/ 284945 h 1424419"/>
                <a:gd name="connsiteX3-1767" fmla="*/ 1237706 w 1306646"/>
                <a:gd name="connsiteY3-1768" fmla="*/ 306775 h 1424419"/>
                <a:gd name="connsiteX4-1769" fmla="*/ 1301712 w 1306646"/>
                <a:gd name="connsiteY4-1770" fmla="*/ 442384 h 1424419"/>
                <a:gd name="connsiteX5-1771" fmla="*/ 1303099 w 1306646"/>
                <a:gd name="connsiteY5-1772" fmla="*/ 495558 h 1424419"/>
                <a:gd name="connsiteX6-1773" fmla="*/ 1301746 w 1306646"/>
                <a:gd name="connsiteY6-1774" fmla="*/ 953747 h 1424419"/>
                <a:gd name="connsiteX7-1775" fmla="*/ 1302599 w 1306646"/>
                <a:gd name="connsiteY7-1776" fmla="*/ 1003650 h 1424419"/>
                <a:gd name="connsiteX8-1777" fmla="*/ 1227376 w 1306646"/>
                <a:gd name="connsiteY8-1778" fmla="*/ 1152027 h 1424419"/>
                <a:gd name="connsiteX9-1779" fmla="*/ 1172881 w 1306646"/>
                <a:gd name="connsiteY9-1780" fmla="*/ 1179342 h 1424419"/>
                <a:gd name="connsiteX10-1781" fmla="*/ 792288 w 1306646"/>
                <a:gd name="connsiteY10-1782" fmla="*/ 1385653 h 1424419"/>
                <a:gd name="connsiteX11-1783" fmla="*/ 522686 w 1306646"/>
                <a:gd name="connsiteY11-1784" fmla="*/ 1384922 h 1424419"/>
                <a:gd name="connsiteX12-1785" fmla="*/ 94302 w 1306646"/>
                <a:gd name="connsiteY12-1786" fmla="*/ 1158755 h 1424419"/>
                <a:gd name="connsiteX13-1787" fmla="*/ 39429 w 1306646"/>
                <a:gd name="connsiteY13-1788" fmla="*/ 1117635 h 1424419"/>
                <a:gd name="connsiteX14-1789" fmla="*/ 667 w 1306646"/>
                <a:gd name="connsiteY14-1790" fmla="*/ 999105 h 1424419"/>
                <a:gd name="connsiteX15-1791" fmla="*/ 0 w 1306646"/>
                <a:gd name="connsiteY15-1792" fmla="*/ 972364 h 1424419"/>
                <a:gd name="connsiteX16-1793" fmla="*/ 2496 w 1306646"/>
                <a:gd name="connsiteY16-1794" fmla="*/ 463106 h 1424419"/>
                <a:gd name="connsiteX17-1795" fmla="*/ 2458 w 1306646"/>
                <a:gd name="connsiteY17-1796" fmla="*/ 429563 h 1424419"/>
                <a:gd name="connsiteX18-1797" fmla="*/ 75248 w 1306646"/>
                <a:gd name="connsiteY18-1798" fmla="*/ 303202 h 1424419"/>
                <a:gd name="connsiteX19-1799" fmla="*/ 106293 w 1306646"/>
                <a:gd name="connsiteY19-1800" fmla="*/ 282597 h 1424419"/>
                <a:gd name="connsiteX20-1801" fmla="*/ 541533 w 1306646"/>
                <a:gd name="connsiteY20-1802" fmla="*/ 38110 h 1424419"/>
                <a:gd name="connsiteX21-1803" fmla="*/ 653528 w 1306646"/>
                <a:gd name="connsiteY21-1804" fmla="*/ 0 h 1424419"/>
                <a:gd name="connsiteX0-1805" fmla="*/ 653528 w 1305299"/>
                <a:gd name="connsiteY0-1806" fmla="*/ 0 h 1424419"/>
                <a:gd name="connsiteX1-1807" fmla="*/ 757287 w 1305299"/>
                <a:gd name="connsiteY1-1808" fmla="*/ 32444 h 1424419"/>
                <a:gd name="connsiteX2-1809" fmla="*/ 1206876 w 1305299"/>
                <a:gd name="connsiteY2-1810" fmla="*/ 284945 h 1424419"/>
                <a:gd name="connsiteX3-1811" fmla="*/ 1237706 w 1305299"/>
                <a:gd name="connsiteY3-1812" fmla="*/ 306775 h 1424419"/>
                <a:gd name="connsiteX4-1813" fmla="*/ 1301712 w 1305299"/>
                <a:gd name="connsiteY4-1814" fmla="*/ 442384 h 1424419"/>
                <a:gd name="connsiteX5-1815" fmla="*/ 1303099 w 1305299"/>
                <a:gd name="connsiteY5-1816" fmla="*/ 495558 h 1424419"/>
                <a:gd name="connsiteX6-1817" fmla="*/ 1301746 w 1305299"/>
                <a:gd name="connsiteY6-1818" fmla="*/ 953747 h 1424419"/>
                <a:gd name="connsiteX7-1819" fmla="*/ 1302599 w 1305299"/>
                <a:gd name="connsiteY7-1820" fmla="*/ 1003650 h 1424419"/>
                <a:gd name="connsiteX8-1821" fmla="*/ 1227376 w 1305299"/>
                <a:gd name="connsiteY8-1822" fmla="*/ 1152027 h 1424419"/>
                <a:gd name="connsiteX9-1823" fmla="*/ 1172881 w 1305299"/>
                <a:gd name="connsiteY9-1824" fmla="*/ 1179342 h 1424419"/>
                <a:gd name="connsiteX10-1825" fmla="*/ 792288 w 1305299"/>
                <a:gd name="connsiteY10-1826" fmla="*/ 1385653 h 1424419"/>
                <a:gd name="connsiteX11-1827" fmla="*/ 522686 w 1305299"/>
                <a:gd name="connsiteY11-1828" fmla="*/ 1384922 h 1424419"/>
                <a:gd name="connsiteX12-1829" fmla="*/ 94302 w 1305299"/>
                <a:gd name="connsiteY12-1830" fmla="*/ 1158755 h 1424419"/>
                <a:gd name="connsiteX13-1831" fmla="*/ 39429 w 1305299"/>
                <a:gd name="connsiteY13-1832" fmla="*/ 1117635 h 1424419"/>
                <a:gd name="connsiteX14-1833" fmla="*/ 667 w 1305299"/>
                <a:gd name="connsiteY14-1834" fmla="*/ 999105 h 1424419"/>
                <a:gd name="connsiteX15-1835" fmla="*/ 0 w 1305299"/>
                <a:gd name="connsiteY15-1836" fmla="*/ 972364 h 1424419"/>
                <a:gd name="connsiteX16-1837" fmla="*/ 2496 w 1305299"/>
                <a:gd name="connsiteY16-1838" fmla="*/ 463106 h 1424419"/>
                <a:gd name="connsiteX17-1839" fmla="*/ 2458 w 1305299"/>
                <a:gd name="connsiteY17-1840" fmla="*/ 429563 h 1424419"/>
                <a:gd name="connsiteX18-1841" fmla="*/ 75248 w 1305299"/>
                <a:gd name="connsiteY18-1842" fmla="*/ 303202 h 1424419"/>
                <a:gd name="connsiteX19-1843" fmla="*/ 106293 w 1305299"/>
                <a:gd name="connsiteY19-1844" fmla="*/ 282597 h 1424419"/>
                <a:gd name="connsiteX20-1845" fmla="*/ 541533 w 1305299"/>
                <a:gd name="connsiteY20-1846" fmla="*/ 38110 h 1424419"/>
                <a:gd name="connsiteX21-1847" fmla="*/ 653528 w 1305299"/>
                <a:gd name="connsiteY21-1848" fmla="*/ 0 h 1424419"/>
                <a:gd name="connsiteX0-1849" fmla="*/ 653528 w 1304127"/>
                <a:gd name="connsiteY0-1850" fmla="*/ 0 h 1424419"/>
                <a:gd name="connsiteX1-1851" fmla="*/ 757287 w 1304127"/>
                <a:gd name="connsiteY1-1852" fmla="*/ 32444 h 1424419"/>
                <a:gd name="connsiteX2-1853" fmla="*/ 1206876 w 1304127"/>
                <a:gd name="connsiteY2-1854" fmla="*/ 284945 h 1424419"/>
                <a:gd name="connsiteX3-1855" fmla="*/ 1237706 w 1304127"/>
                <a:gd name="connsiteY3-1856" fmla="*/ 306775 h 1424419"/>
                <a:gd name="connsiteX4-1857" fmla="*/ 1301712 w 1304127"/>
                <a:gd name="connsiteY4-1858" fmla="*/ 442384 h 1424419"/>
                <a:gd name="connsiteX5-1859" fmla="*/ 1303099 w 1304127"/>
                <a:gd name="connsiteY5-1860" fmla="*/ 495558 h 1424419"/>
                <a:gd name="connsiteX6-1861" fmla="*/ 1301746 w 1304127"/>
                <a:gd name="connsiteY6-1862" fmla="*/ 953747 h 1424419"/>
                <a:gd name="connsiteX7-1863" fmla="*/ 1302599 w 1304127"/>
                <a:gd name="connsiteY7-1864" fmla="*/ 1003650 h 1424419"/>
                <a:gd name="connsiteX8-1865" fmla="*/ 1227376 w 1304127"/>
                <a:gd name="connsiteY8-1866" fmla="*/ 1152027 h 1424419"/>
                <a:gd name="connsiteX9-1867" fmla="*/ 1172881 w 1304127"/>
                <a:gd name="connsiteY9-1868" fmla="*/ 1179342 h 1424419"/>
                <a:gd name="connsiteX10-1869" fmla="*/ 792288 w 1304127"/>
                <a:gd name="connsiteY10-1870" fmla="*/ 1385653 h 1424419"/>
                <a:gd name="connsiteX11-1871" fmla="*/ 522686 w 1304127"/>
                <a:gd name="connsiteY11-1872" fmla="*/ 1384922 h 1424419"/>
                <a:gd name="connsiteX12-1873" fmla="*/ 94302 w 1304127"/>
                <a:gd name="connsiteY12-1874" fmla="*/ 1158755 h 1424419"/>
                <a:gd name="connsiteX13-1875" fmla="*/ 39429 w 1304127"/>
                <a:gd name="connsiteY13-1876" fmla="*/ 1117635 h 1424419"/>
                <a:gd name="connsiteX14-1877" fmla="*/ 667 w 1304127"/>
                <a:gd name="connsiteY14-1878" fmla="*/ 999105 h 1424419"/>
                <a:gd name="connsiteX15-1879" fmla="*/ 0 w 1304127"/>
                <a:gd name="connsiteY15-1880" fmla="*/ 972364 h 1424419"/>
                <a:gd name="connsiteX16-1881" fmla="*/ 2496 w 1304127"/>
                <a:gd name="connsiteY16-1882" fmla="*/ 463106 h 1424419"/>
                <a:gd name="connsiteX17-1883" fmla="*/ 2458 w 1304127"/>
                <a:gd name="connsiteY17-1884" fmla="*/ 429563 h 1424419"/>
                <a:gd name="connsiteX18-1885" fmla="*/ 75248 w 1304127"/>
                <a:gd name="connsiteY18-1886" fmla="*/ 303202 h 1424419"/>
                <a:gd name="connsiteX19-1887" fmla="*/ 106293 w 1304127"/>
                <a:gd name="connsiteY19-1888" fmla="*/ 282597 h 1424419"/>
                <a:gd name="connsiteX20-1889" fmla="*/ 541533 w 1304127"/>
                <a:gd name="connsiteY20-1890" fmla="*/ 38110 h 1424419"/>
                <a:gd name="connsiteX21-1891" fmla="*/ 653528 w 1304127"/>
                <a:gd name="connsiteY21-1892" fmla="*/ 0 h 1424419"/>
                <a:gd name="connsiteX0-1893" fmla="*/ 653528 w 1306101"/>
                <a:gd name="connsiteY0-1894" fmla="*/ 0 h 1424419"/>
                <a:gd name="connsiteX1-1895" fmla="*/ 757287 w 1306101"/>
                <a:gd name="connsiteY1-1896" fmla="*/ 32444 h 1424419"/>
                <a:gd name="connsiteX2-1897" fmla="*/ 1206876 w 1306101"/>
                <a:gd name="connsiteY2-1898" fmla="*/ 284945 h 1424419"/>
                <a:gd name="connsiteX3-1899" fmla="*/ 1237706 w 1306101"/>
                <a:gd name="connsiteY3-1900" fmla="*/ 306775 h 1424419"/>
                <a:gd name="connsiteX4-1901" fmla="*/ 1305773 w 1306101"/>
                <a:gd name="connsiteY4-1902" fmla="*/ 442384 h 1424419"/>
                <a:gd name="connsiteX5-1903" fmla="*/ 1303099 w 1306101"/>
                <a:gd name="connsiteY5-1904" fmla="*/ 495558 h 1424419"/>
                <a:gd name="connsiteX6-1905" fmla="*/ 1301746 w 1306101"/>
                <a:gd name="connsiteY6-1906" fmla="*/ 953747 h 1424419"/>
                <a:gd name="connsiteX7-1907" fmla="*/ 1302599 w 1306101"/>
                <a:gd name="connsiteY7-1908" fmla="*/ 1003650 h 1424419"/>
                <a:gd name="connsiteX8-1909" fmla="*/ 1227376 w 1306101"/>
                <a:gd name="connsiteY8-1910" fmla="*/ 1152027 h 1424419"/>
                <a:gd name="connsiteX9-1911" fmla="*/ 1172881 w 1306101"/>
                <a:gd name="connsiteY9-1912" fmla="*/ 1179342 h 1424419"/>
                <a:gd name="connsiteX10-1913" fmla="*/ 792288 w 1306101"/>
                <a:gd name="connsiteY10-1914" fmla="*/ 1385653 h 1424419"/>
                <a:gd name="connsiteX11-1915" fmla="*/ 522686 w 1306101"/>
                <a:gd name="connsiteY11-1916" fmla="*/ 1384922 h 1424419"/>
                <a:gd name="connsiteX12-1917" fmla="*/ 94302 w 1306101"/>
                <a:gd name="connsiteY12-1918" fmla="*/ 1158755 h 1424419"/>
                <a:gd name="connsiteX13-1919" fmla="*/ 39429 w 1306101"/>
                <a:gd name="connsiteY13-1920" fmla="*/ 1117635 h 1424419"/>
                <a:gd name="connsiteX14-1921" fmla="*/ 667 w 1306101"/>
                <a:gd name="connsiteY14-1922" fmla="*/ 999105 h 1424419"/>
                <a:gd name="connsiteX15-1923" fmla="*/ 0 w 1306101"/>
                <a:gd name="connsiteY15-1924" fmla="*/ 972364 h 1424419"/>
                <a:gd name="connsiteX16-1925" fmla="*/ 2496 w 1306101"/>
                <a:gd name="connsiteY16-1926" fmla="*/ 463106 h 1424419"/>
                <a:gd name="connsiteX17-1927" fmla="*/ 2458 w 1306101"/>
                <a:gd name="connsiteY17-1928" fmla="*/ 429563 h 1424419"/>
                <a:gd name="connsiteX18-1929" fmla="*/ 75248 w 1306101"/>
                <a:gd name="connsiteY18-1930" fmla="*/ 303202 h 1424419"/>
                <a:gd name="connsiteX19-1931" fmla="*/ 106293 w 1306101"/>
                <a:gd name="connsiteY19-1932" fmla="*/ 282597 h 1424419"/>
                <a:gd name="connsiteX20-1933" fmla="*/ 541533 w 1306101"/>
                <a:gd name="connsiteY20-1934" fmla="*/ 38110 h 1424419"/>
                <a:gd name="connsiteX21-1935" fmla="*/ 653528 w 1306101"/>
                <a:gd name="connsiteY21-1936" fmla="*/ 0 h 1424419"/>
                <a:gd name="connsiteX0-1937" fmla="*/ 653528 w 1304819"/>
                <a:gd name="connsiteY0-1938" fmla="*/ 0 h 1424419"/>
                <a:gd name="connsiteX1-1939" fmla="*/ 757287 w 1304819"/>
                <a:gd name="connsiteY1-1940" fmla="*/ 32444 h 1424419"/>
                <a:gd name="connsiteX2-1941" fmla="*/ 1206876 w 1304819"/>
                <a:gd name="connsiteY2-1942" fmla="*/ 284945 h 1424419"/>
                <a:gd name="connsiteX3-1943" fmla="*/ 1237706 w 1304819"/>
                <a:gd name="connsiteY3-1944" fmla="*/ 306775 h 1424419"/>
                <a:gd name="connsiteX4-1945" fmla="*/ 1304420 w 1304819"/>
                <a:gd name="connsiteY4-1946" fmla="*/ 434263 h 1424419"/>
                <a:gd name="connsiteX5-1947" fmla="*/ 1303099 w 1304819"/>
                <a:gd name="connsiteY5-1948" fmla="*/ 495558 h 1424419"/>
                <a:gd name="connsiteX6-1949" fmla="*/ 1301746 w 1304819"/>
                <a:gd name="connsiteY6-1950" fmla="*/ 953747 h 1424419"/>
                <a:gd name="connsiteX7-1951" fmla="*/ 1302599 w 1304819"/>
                <a:gd name="connsiteY7-1952" fmla="*/ 1003650 h 1424419"/>
                <a:gd name="connsiteX8-1953" fmla="*/ 1227376 w 1304819"/>
                <a:gd name="connsiteY8-1954" fmla="*/ 1152027 h 1424419"/>
                <a:gd name="connsiteX9-1955" fmla="*/ 1172881 w 1304819"/>
                <a:gd name="connsiteY9-1956" fmla="*/ 1179342 h 1424419"/>
                <a:gd name="connsiteX10-1957" fmla="*/ 792288 w 1304819"/>
                <a:gd name="connsiteY10-1958" fmla="*/ 1385653 h 1424419"/>
                <a:gd name="connsiteX11-1959" fmla="*/ 522686 w 1304819"/>
                <a:gd name="connsiteY11-1960" fmla="*/ 1384922 h 1424419"/>
                <a:gd name="connsiteX12-1961" fmla="*/ 94302 w 1304819"/>
                <a:gd name="connsiteY12-1962" fmla="*/ 1158755 h 1424419"/>
                <a:gd name="connsiteX13-1963" fmla="*/ 39429 w 1304819"/>
                <a:gd name="connsiteY13-1964" fmla="*/ 1117635 h 1424419"/>
                <a:gd name="connsiteX14-1965" fmla="*/ 667 w 1304819"/>
                <a:gd name="connsiteY14-1966" fmla="*/ 999105 h 1424419"/>
                <a:gd name="connsiteX15-1967" fmla="*/ 0 w 1304819"/>
                <a:gd name="connsiteY15-1968" fmla="*/ 972364 h 1424419"/>
                <a:gd name="connsiteX16-1969" fmla="*/ 2496 w 1304819"/>
                <a:gd name="connsiteY16-1970" fmla="*/ 463106 h 1424419"/>
                <a:gd name="connsiteX17-1971" fmla="*/ 2458 w 1304819"/>
                <a:gd name="connsiteY17-1972" fmla="*/ 429563 h 1424419"/>
                <a:gd name="connsiteX18-1973" fmla="*/ 75248 w 1304819"/>
                <a:gd name="connsiteY18-1974" fmla="*/ 303202 h 1424419"/>
                <a:gd name="connsiteX19-1975" fmla="*/ 106293 w 1304819"/>
                <a:gd name="connsiteY19-1976" fmla="*/ 282597 h 1424419"/>
                <a:gd name="connsiteX20-1977" fmla="*/ 541533 w 1304819"/>
                <a:gd name="connsiteY20-1978" fmla="*/ 38110 h 1424419"/>
                <a:gd name="connsiteX21-1979" fmla="*/ 653528 w 1304819"/>
                <a:gd name="connsiteY21-1980" fmla="*/ 0 h 1424419"/>
                <a:gd name="connsiteX0-1981" fmla="*/ 653528 w 1306525"/>
                <a:gd name="connsiteY0-1982" fmla="*/ 0 h 1424419"/>
                <a:gd name="connsiteX1-1983" fmla="*/ 757287 w 1306525"/>
                <a:gd name="connsiteY1-1984" fmla="*/ 32444 h 1424419"/>
                <a:gd name="connsiteX2-1985" fmla="*/ 1206876 w 1306525"/>
                <a:gd name="connsiteY2-1986" fmla="*/ 284945 h 1424419"/>
                <a:gd name="connsiteX3-1987" fmla="*/ 1237706 w 1306525"/>
                <a:gd name="connsiteY3-1988" fmla="*/ 306775 h 1424419"/>
                <a:gd name="connsiteX4-1989" fmla="*/ 1304420 w 1306525"/>
                <a:gd name="connsiteY4-1990" fmla="*/ 434263 h 1424419"/>
                <a:gd name="connsiteX5-1991" fmla="*/ 1305806 w 1306525"/>
                <a:gd name="connsiteY5-1992" fmla="*/ 519922 h 1424419"/>
                <a:gd name="connsiteX6-1993" fmla="*/ 1301746 w 1306525"/>
                <a:gd name="connsiteY6-1994" fmla="*/ 953747 h 1424419"/>
                <a:gd name="connsiteX7-1995" fmla="*/ 1302599 w 1306525"/>
                <a:gd name="connsiteY7-1996" fmla="*/ 1003650 h 1424419"/>
                <a:gd name="connsiteX8-1997" fmla="*/ 1227376 w 1306525"/>
                <a:gd name="connsiteY8-1998" fmla="*/ 1152027 h 1424419"/>
                <a:gd name="connsiteX9-1999" fmla="*/ 1172881 w 1306525"/>
                <a:gd name="connsiteY9-2000" fmla="*/ 1179342 h 1424419"/>
                <a:gd name="connsiteX10-2001" fmla="*/ 792288 w 1306525"/>
                <a:gd name="connsiteY10-2002" fmla="*/ 1385653 h 1424419"/>
                <a:gd name="connsiteX11-2003" fmla="*/ 522686 w 1306525"/>
                <a:gd name="connsiteY11-2004" fmla="*/ 1384922 h 1424419"/>
                <a:gd name="connsiteX12-2005" fmla="*/ 94302 w 1306525"/>
                <a:gd name="connsiteY12-2006" fmla="*/ 1158755 h 1424419"/>
                <a:gd name="connsiteX13-2007" fmla="*/ 39429 w 1306525"/>
                <a:gd name="connsiteY13-2008" fmla="*/ 1117635 h 1424419"/>
                <a:gd name="connsiteX14-2009" fmla="*/ 667 w 1306525"/>
                <a:gd name="connsiteY14-2010" fmla="*/ 999105 h 1424419"/>
                <a:gd name="connsiteX15-2011" fmla="*/ 0 w 1306525"/>
                <a:gd name="connsiteY15-2012" fmla="*/ 972364 h 1424419"/>
                <a:gd name="connsiteX16-2013" fmla="*/ 2496 w 1306525"/>
                <a:gd name="connsiteY16-2014" fmla="*/ 463106 h 1424419"/>
                <a:gd name="connsiteX17-2015" fmla="*/ 2458 w 1306525"/>
                <a:gd name="connsiteY17-2016" fmla="*/ 429563 h 1424419"/>
                <a:gd name="connsiteX18-2017" fmla="*/ 75248 w 1306525"/>
                <a:gd name="connsiteY18-2018" fmla="*/ 303202 h 1424419"/>
                <a:gd name="connsiteX19-2019" fmla="*/ 106293 w 1306525"/>
                <a:gd name="connsiteY19-2020" fmla="*/ 282597 h 1424419"/>
                <a:gd name="connsiteX20-2021" fmla="*/ 541533 w 1306525"/>
                <a:gd name="connsiteY20-2022" fmla="*/ 38110 h 1424419"/>
                <a:gd name="connsiteX21-2023" fmla="*/ 653528 w 1306525"/>
                <a:gd name="connsiteY21-2024" fmla="*/ 0 h 1424419"/>
                <a:gd name="connsiteX0-2025" fmla="*/ 653528 w 1305814"/>
                <a:gd name="connsiteY0-2026" fmla="*/ 0 h 1424419"/>
                <a:gd name="connsiteX1-2027" fmla="*/ 757287 w 1305814"/>
                <a:gd name="connsiteY1-2028" fmla="*/ 32444 h 1424419"/>
                <a:gd name="connsiteX2-2029" fmla="*/ 1206876 w 1305814"/>
                <a:gd name="connsiteY2-2030" fmla="*/ 284945 h 1424419"/>
                <a:gd name="connsiteX3-2031" fmla="*/ 1237706 w 1305814"/>
                <a:gd name="connsiteY3-2032" fmla="*/ 306775 h 1424419"/>
                <a:gd name="connsiteX4-2033" fmla="*/ 1304420 w 1305814"/>
                <a:gd name="connsiteY4-2034" fmla="*/ 434263 h 1424419"/>
                <a:gd name="connsiteX5-2035" fmla="*/ 1305806 w 1305814"/>
                <a:gd name="connsiteY5-2036" fmla="*/ 519922 h 1424419"/>
                <a:gd name="connsiteX6-2037" fmla="*/ 1301746 w 1305814"/>
                <a:gd name="connsiteY6-2038" fmla="*/ 953747 h 1424419"/>
                <a:gd name="connsiteX7-2039" fmla="*/ 1302599 w 1305814"/>
                <a:gd name="connsiteY7-2040" fmla="*/ 1003650 h 1424419"/>
                <a:gd name="connsiteX8-2041" fmla="*/ 1227376 w 1305814"/>
                <a:gd name="connsiteY8-2042" fmla="*/ 1152027 h 1424419"/>
                <a:gd name="connsiteX9-2043" fmla="*/ 1172881 w 1305814"/>
                <a:gd name="connsiteY9-2044" fmla="*/ 1179342 h 1424419"/>
                <a:gd name="connsiteX10-2045" fmla="*/ 792288 w 1305814"/>
                <a:gd name="connsiteY10-2046" fmla="*/ 1385653 h 1424419"/>
                <a:gd name="connsiteX11-2047" fmla="*/ 522686 w 1305814"/>
                <a:gd name="connsiteY11-2048" fmla="*/ 1384922 h 1424419"/>
                <a:gd name="connsiteX12-2049" fmla="*/ 94302 w 1305814"/>
                <a:gd name="connsiteY12-2050" fmla="*/ 1158755 h 1424419"/>
                <a:gd name="connsiteX13-2051" fmla="*/ 39429 w 1305814"/>
                <a:gd name="connsiteY13-2052" fmla="*/ 1117635 h 1424419"/>
                <a:gd name="connsiteX14-2053" fmla="*/ 667 w 1305814"/>
                <a:gd name="connsiteY14-2054" fmla="*/ 999105 h 1424419"/>
                <a:gd name="connsiteX15-2055" fmla="*/ 0 w 1305814"/>
                <a:gd name="connsiteY15-2056" fmla="*/ 972364 h 1424419"/>
                <a:gd name="connsiteX16-2057" fmla="*/ 2496 w 1305814"/>
                <a:gd name="connsiteY16-2058" fmla="*/ 463106 h 1424419"/>
                <a:gd name="connsiteX17-2059" fmla="*/ 2458 w 1305814"/>
                <a:gd name="connsiteY17-2060" fmla="*/ 429563 h 1424419"/>
                <a:gd name="connsiteX18-2061" fmla="*/ 75248 w 1305814"/>
                <a:gd name="connsiteY18-2062" fmla="*/ 303202 h 1424419"/>
                <a:gd name="connsiteX19-2063" fmla="*/ 106293 w 1305814"/>
                <a:gd name="connsiteY19-2064" fmla="*/ 282597 h 1424419"/>
                <a:gd name="connsiteX20-2065" fmla="*/ 541533 w 1305814"/>
                <a:gd name="connsiteY20-2066" fmla="*/ 38110 h 1424419"/>
                <a:gd name="connsiteX21-2067" fmla="*/ 653528 w 1305814"/>
                <a:gd name="connsiteY21-2068" fmla="*/ 0 h 1424419"/>
                <a:gd name="connsiteX0-2069" fmla="*/ 653528 w 1305814"/>
                <a:gd name="connsiteY0-2070" fmla="*/ 0 h 1424419"/>
                <a:gd name="connsiteX1-2071" fmla="*/ 757287 w 1305814"/>
                <a:gd name="connsiteY1-2072" fmla="*/ 32444 h 1424419"/>
                <a:gd name="connsiteX2-2073" fmla="*/ 1206876 w 1305814"/>
                <a:gd name="connsiteY2-2074" fmla="*/ 284945 h 1424419"/>
                <a:gd name="connsiteX3-2075" fmla="*/ 1237706 w 1305814"/>
                <a:gd name="connsiteY3-2076" fmla="*/ 306775 h 1424419"/>
                <a:gd name="connsiteX4-2077" fmla="*/ 1304420 w 1305814"/>
                <a:gd name="connsiteY4-2078" fmla="*/ 434263 h 1424419"/>
                <a:gd name="connsiteX5-2079" fmla="*/ 1305806 w 1305814"/>
                <a:gd name="connsiteY5-2080" fmla="*/ 519922 h 1424419"/>
                <a:gd name="connsiteX6-2081" fmla="*/ 1301746 w 1305814"/>
                <a:gd name="connsiteY6-2082" fmla="*/ 953747 h 1424419"/>
                <a:gd name="connsiteX7-2083" fmla="*/ 1302599 w 1305814"/>
                <a:gd name="connsiteY7-2084" fmla="*/ 1003650 h 1424419"/>
                <a:gd name="connsiteX8-2085" fmla="*/ 1227376 w 1305814"/>
                <a:gd name="connsiteY8-2086" fmla="*/ 1152027 h 1424419"/>
                <a:gd name="connsiteX9-2087" fmla="*/ 1172881 w 1305814"/>
                <a:gd name="connsiteY9-2088" fmla="*/ 1179342 h 1424419"/>
                <a:gd name="connsiteX10-2089" fmla="*/ 792288 w 1305814"/>
                <a:gd name="connsiteY10-2090" fmla="*/ 1385653 h 1424419"/>
                <a:gd name="connsiteX11-2091" fmla="*/ 522686 w 1305814"/>
                <a:gd name="connsiteY11-2092" fmla="*/ 1384922 h 1424419"/>
                <a:gd name="connsiteX12-2093" fmla="*/ 94302 w 1305814"/>
                <a:gd name="connsiteY12-2094" fmla="*/ 1158755 h 1424419"/>
                <a:gd name="connsiteX13-2095" fmla="*/ 39429 w 1305814"/>
                <a:gd name="connsiteY13-2096" fmla="*/ 1117635 h 1424419"/>
                <a:gd name="connsiteX14-2097" fmla="*/ 667 w 1305814"/>
                <a:gd name="connsiteY14-2098" fmla="*/ 999105 h 1424419"/>
                <a:gd name="connsiteX15-2099" fmla="*/ 0 w 1305814"/>
                <a:gd name="connsiteY15-2100" fmla="*/ 972364 h 1424419"/>
                <a:gd name="connsiteX16-2101" fmla="*/ 2496 w 1305814"/>
                <a:gd name="connsiteY16-2102" fmla="*/ 463106 h 1424419"/>
                <a:gd name="connsiteX17-2103" fmla="*/ 2458 w 1305814"/>
                <a:gd name="connsiteY17-2104" fmla="*/ 429563 h 1424419"/>
                <a:gd name="connsiteX18-2105" fmla="*/ 75248 w 1305814"/>
                <a:gd name="connsiteY18-2106" fmla="*/ 303202 h 1424419"/>
                <a:gd name="connsiteX19-2107" fmla="*/ 106293 w 1305814"/>
                <a:gd name="connsiteY19-2108" fmla="*/ 282597 h 1424419"/>
                <a:gd name="connsiteX20-2109" fmla="*/ 541533 w 1305814"/>
                <a:gd name="connsiteY20-2110" fmla="*/ 38110 h 1424419"/>
                <a:gd name="connsiteX21-2111" fmla="*/ 653528 w 1305814"/>
                <a:gd name="connsiteY21-2112" fmla="*/ 0 h 1424419"/>
                <a:gd name="connsiteX0-2113" fmla="*/ 653528 w 1305814"/>
                <a:gd name="connsiteY0-2114" fmla="*/ 0 h 1424419"/>
                <a:gd name="connsiteX1-2115" fmla="*/ 757287 w 1305814"/>
                <a:gd name="connsiteY1-2116" fmla="*/ 32444 h 1424419"/>
                <a:gd name="connsiteX2-2117" fmla="*/ 1206876 w 1305814"/>
                <a:gd name="connsiteY2-2118" fmla="*/ 284945 h 1424419"/>
                <a:gd name="connsiteX3-2119" fmla="*/ 1237706 w 1305814"/>
                <a:gd name="connsiteY3-2120" fmla="*/ 306775 h 1424419"/>
                <a:gd name="connsiteX4-2121" fmla="*/ 1304420 w 1305814"/>
                <a:gd name="connsiteY4-2122" fmla="*/ 434263 h 1424419"/>
                <a:gd name="connsiteX5-2123" fmla="*/ 1305806 w 1305814"/>
                <a:gd name="connsiteY5-2124" fmla="*/ 519922 h 1424419"/>
                <a:gd name="connsiteX6-2125" fmla="*/ 1301746 w 1305814"/>
                <a:gd name="connsiteY6-2126" fmla="*/ 953747 h 1424419"/>
                <a:gd name="connsiteX7-2127" fmla="*/ 1302599 w 1305814"/>
                <a:gd name="connsiteY7-2128" fmla="*/ 1003650 h 1424419"/>
                <a:gd name="connsiteX8-2129" fmla="*/ 1227376 w 1305814"/>
                <a:gd name="connsiteY8-2130" fmla="*/ 1152027 h 1424419"/>
                <a:gd name="connsiteX9-2131" fmla="*/ 1174235 w 1305814"/>
                <a:gd name="connsiteY9-2132" fmla="*/ 1184756 h 1424419"/>
                <a:gd name="connsiteX10-2133" fmla="*/ 792288 w 1305814"/>
                <a:gd name="connsiteY10-2134" fmla="*/ 1385653 h 1424419"/>
                <a:gd name="connsiteX11-2135" fmla="*/ 522686 w 1305814"/>
                <a:gd name="connsiteY11-2136" fmla="*/ 1384922 h 1424419"/>
                <a:gd name="connsiteX12-2137" fmla="*/ 94302 w 1305814"/>
                <a:gd name="connsiteY12-2138" fmla="*/ 1158755 h 1424419"/>
                <a:gd name="connsiteX13-2139" fmla="*/ 39429 w 1305814"/>
                <a:gd name="connsiteY13-2140" fmla="*/ 1117635 h 1424419"/>
                <a:gd name="connsiteX14-2141" fmla="*/ 667 w 1305814"/>
                <a:gd name="connsiteY14-2142" fmla="*/ 999105 h 1424419"/>
                <a:gd name="connsiteX15-2143" fmla="*/ 0 w 1305814"/>
                <a:gd name="connsiteY15-2144" fmla="*/ 972364 h 1424419"/>
                <a:gd name="connsiteX16-2145" fmla="*/ 2496 w 1305814"/>
                <a:gd name="connsiteY16-2146" fmla="*/ 463106 h 1424419"/>
                <a:gd name="connsiteX17-2147" fmla="*/ 2458 w 1305814"/>
                <a:gd name="connsiteY17-2148" fmla="*/ 429563 h 1424419"/>
                <a:gd name="connsiteX18-2149" fmla="*/ 75248 w 1305814"/>
                <a:gd name="connsiteY18-2150" fmla="*/ 303202 h 1424419"/>
                <a:gd name="connsiteX19-2151" fmla="*/ 106293 w 1305814"/>
                <a:gd name="connsiteY19-2152" fmla="*/ 282597 h 1424419"/>
                <a:gd name="connsiteX20-2153" fmla="*/ 541533 w 1305814"/>
                <a:gd name="connsiteY20-2154" fmla="*/ 38110 h 1424419"/>
                <a:gd name="connsiteX21-2155" fmla="*/ 653528 w 1305814"/>
                <a:gd name="connsiteY21-2156" fmla="*/ 0 h 1424419"/>
                <a:gd name="connsiteX0-2157" fmla="*/ 653528 w 1305814"/>
                <a:gd name="connsiteY0-2158" fmla="*/ 0 h 1424419"/>
                <a:gd name="connsiteX1-2159" fmla="*/ 757287 w 1305814"/>
                <a:gd name="connsiteY1-2160" fmla="*/ 32444 h 1424419"/>
                <a:gd name="connsiteX2-2161" fmla="*/ 1206876 w 1305814"/>
                <a:gd name="connsiteY2-2162" fmla="*/ 284945 h 1424419"/>
                <a:gd name="connsiteX3-2163" fmla="*/ 1237706 w 1305814"/>
                <a:gd name="connsiteY3-2164" fmla="*/ 306775 h 1424419"/>
                <a:gd name="connsiteX4-2165" fmla="*/ 1304420 w 1305814"/>
                <a:gd name="connsiteY4-2166" fmla="*/ 434263 h 1424419"/>
                <a:gd name="connsiteX5-2167" fmla="*/ 1305806 w 1305814"/>
                <a:gd name="connsiteY5-2168" fmla="*/ 519922 h 1424419"/>
                <a:gd name="connsiteX6-2169" fmla="*/ 1301746 w 1305814"/>
                <a:gd name="connsiteY6-2170" fmla="*/ 953747 h 1424419"/>
                <a:gd name="connsiteX7-2171" fmla="*/ 1302599 w 1305814"/>
                <a:gd name="connsiteY7-2172" fmla="*/ 1003650 h 1424419"/>
                <a:gd name="connsiteX8-2173" fmla="*/ 1227376 w 1305814"/>
                <a:gd name="connsiteY8-2174" fmla="*/ 1152027 h 1424419"/>
                <a:gd name="connsiteX9-2175" fmla="*/ 1174235 w 1305814"/>
                <a:gd name="connsiteY9-2176" fmla="*/ 1184756 h 1424419"/>
                <a:gd name="connsiteX10-2177" fmla="*/ 792288 w 1305814"/>
                <a:gd name="connsiteY10-2178" fmla="*/ 1385653 h 1424419"/>
                <a:gd name="connsiteX11-2179" fmla="*/ 522686 w 1305814"/>
                <a:gd name="connsiteY11-2180" fmla="*/ 1384922 h 1424419"/>
                <a:gd name="connsiteX12-2181" fmla="*/ 94302 w 1305814"/>
                <a:gd name="connsiteY12-2182" fmla="*/ 1158755 h 1424419"/>
                <a:gd name="connsiteX13-2183" fmla="*/ 39429 w 1305814"/>
                <a:gd name="connsiteY13-2184" fmla="*/ 1117635 h 1424419"/>
                <a:gd name="connsiteX14-2185" fmla="*/ 667 w 1305814"/>
                <a:gd name="connsiteY14-2186" fmla="*/ 999105 h 1424419"/>
                <a:gd name="connsiteX15-2187" fmla="*/ 0 w 1305814"/>
                <a:gd name="connsiteY15-2188" fmla="*/ 972364 h 1424419"/>
                <a:gd name="connsiteX16-2189" fmla="*/ 2496 w 1305814"/>
                <a:gd name="connsiteY16-2190" fmla="*/ 463106 h 1424419"/>
                <a:gd name="connsiteX17-2191" fmla="*/ 2458 w 1305814"/>
                <a:gd name="connsiteY17-2192" fmla="*/ 429563 h 1424419"/>
                <a:gd name="connsiteX18-2193" fmla="*/ 75248 w 1305814"/>
                <a:gd name="connsiteY18-2194" fmla="*/ 303202 h 1424419"/>
                <a:gd name="connsiteX19-2195" fmla="*/ 106293 w 1305814"/>
                <a:gd name="connsiteY19-2196" fmla="*/ 282597 h 1424419"/>
                <a:gd name="connsiteX20-2197" fmla="*/ 541533 w 1305814"/>
                <a:gd name="connsiteY20-2198" fmla="*/ 38110 h 1424419"/>
                <a:gd name="connsiteX21-2199" fmla="*/ 653528 w 1305814"/>
                <a:gd name="connsiteY21-2200" fmla="*/ 0 h 1424419"/>
                <a:gd name="connsiteX0-2201" fmla="*/ 653528 w 1305814"/>
                <a:gd name="connsiteY0-2202" fmla="*/ 0 h 1427408"/>
                <a:gd name="connsiteX1-2203" fmla="*/ 757287 w 1305814"/>
                <a:gd name="connsiteY1-2204" fmla="*/ 32444 h 1427408"/>
                <a:gd name="connsiteX2-2205" fmla="*/ 1206876 w 1305814"/>
                <a:gd name="connsiteY2-2206" fmla="*/ 284945 h 1427408"/>
                <a:gd name="connsiteX3-2207" fmla="*/ 1237706 w 1305814"/>
                <a:gd name="connsiteY3-2208" fmla="*/ 306775 h 1427408"/>
                <a:gd name="connsiteX4-2209" fmla="*/ 1304420 w 1305814"/>
                <a:gd name="connsiteY4-2210" fmla="*/ 434263 h 1427408"/>
                <a:gd name="connsiteX5-2211" fmla="*/ 1305806 w 1305814"/>
                <a:gd name="connsiteY5-2212" fmla="*/ 519922 h 1427408"/>
                <a:gd name="connsiteX6-2213" fmla="*/ 1301746 w 1305814"/>
                <a:gd name="connsiteY6-2214" fmla="*/ 953747 h 1427408"/>
                <a:gd name="connsiteX7-2215" fmla="*/ 1302599 w 1305814"/>
                <a:gd name="connsiteY7-2216" fmla="*/ 1003650 h 1427408"/>
                <a:gd name="connsiteX8-2217" fmla="*/ 1227376 w 1305814"/>
                <a:gd name="connsiteY8-2218" fmla="*/ 1152027 h 1427408"/>
                <a:gd name="connsiteX9-2219" fmla="*/ 1174235 w 1305814"/>
                <a:gd name="connsiteY9-2220" fmla="*/ 1184756 h 1427408"/>
                <a:gd name="connsiteX10-2221" fmla="*/ 792288 w 1305814"/>
                <a:gd name="connsiteY10-2222" fmla="*/ 1385653 h 1427408"/>
                <a:gd name="connsiteX11-2223" fmla="*/ 517719 w 1305814"/>
                <a:gd name="connsiteY11-2224" fmla="*/ 1389889 h 1427408"/>
                <a:gd name="connsiteX12-2225" fmla="*/ 94302 w 1305814"/>
                <a:gd name="connsiteY12-2226" fmla="*/ 1158755 h 1427408"/>
                <a:gd name="connsiteX13-2227" fmla="*/ 39429 w 1305814"/>
                <a:gd name="connsiteY13-2228" fmla="*/ 1117635 h 1427408"/>
                <a:gd name="connsiteX14-2229" fmla="*/ 667 w 1305814"/>
                <a:gd name="connsiteY14-2230" fmla="*/ 999105 h 1427408"/>
                <a:gd name="connsiteX15-2231" fmla="*/ 0 w 1305814"/>
                <a:gd name="connsiteY15-2232" fmla="*/ 972364 h 1427408"/>
                <a:gd name="connsiteX16-2233" fmla="*/ 2496 w 1305814"/>
                <a:gd name="connsiteY16-2234" fmla="*/ 463106 h 1427408"/>
                <a:gd name="connsiteX17-2235" fmla="*/ 2458 w 1305814"/>
                <a:gd name="connsiteY17-2236" fmla="*/ 429563 h 1427408"/>
                <a:gd name="connsiteX18-2237" fmla="*/ 75248 w 1305814"/>
                <a:gd name="connsiteY18-2238" fmla="*/ 303202 h 1427408"/>
                <a:gd name="connsiteX19-2239" fmla="*/ 106293 w 1305814"/>
                <a:gd name="connsiteY19-2240" fmla="*/ 282597 h 1427408"/>
                <a:gd name="connsiteX20-2241" fmla="*/ 541533 w 1305814"/>
                <a:gd name="connsiteY20-2242" fmla="*/ 38110 h 1427408"/>
                <a:gd name="connsiteX21-2243" fmla="*/ 653528 w 1305814"/>
                <a:gd name="connsiteY21-2244" fmla="*/ 0 h 1427408"/>
                <a:gd name="connsiteX0-2245" fmla="*/ 653528 w 1305814"/>
                <a:gd name="connsiteY0-2246" fmla="*/ 0 h 1427408"/>
                <a:gd name="connsiteX1-2247" fmla="*/ 757287 w 1305814"/>
                <a:gd name="connsiteY1-2248" fmla="*/ 32444 h 1427408"/>
                <a:gd name="connsiteX2-2249" fmla="*/ 1206876 w 1305814"/>
                <a:gd name="connsiteY2-2250" fmla="*/ 284945 h 1427408"/>
                <a:gd name="connsiteX3-2251" fmla="*/ 1237706 w 1305814"/>
                <a:gd name="connsiteY3-2252" fmla="*/ 306775 h 1427408"/>
                <a:gd name="connsiteX4-2253" fmla="*/ 1304420 w 1305814"/>
                <a:gd name="connsiteY4-2254" fmla="*/ 434263 h 1427408"/>
                <a:gd name="connsiteX5-2255" fmla="*/ 1305806 w 1305814"/>
                <a:gd name="connsiteY5-2256" fmla="*/ 519922 h 1427408"/>
                <a:gd name="connsiteX6-2257" fmla="*/ 1301746 w 1305814"/>
                <a:gd name="connsiteY6-2258" fmla="*/ 953747 h 1427408"/>
                <a:gd name="connsiteX7-2259" fmla="*/ 1302599 w 1305814"/>
                <a:gd name="connsiteY7-2260" fmla="*/ 1003650 h 1427408"/>
                <a:gd name="connsiteX8-2261" fmla="*/ 1227376 w 1305814"/>
                <a:gd name="connsiteY8-2262" fmla="*/ 1152027 h 1427408"/>
                <a:gd name="connsiteX9-2263" fmla="*/ 1174235 w 1305814"/>
                <a:gd name="connsiteY9-2264" fmla="*/ 1184756 h 1427408"/>
                <a:gd name="connsiteX10-2265" fmla="*/ 792288 w 1305814"/>
                <a:gd name="connsiteY10-2266" fmla="*/ 1385653 h 1427408"/>
                <a:gd name="connsiteX11-2267" fmla="*/ 517719 w 1305814"/>
                <a:gd name="connsiteY11-2268" fmla="*/ 1389889 h 1427408"/>
                <a:gd name="connsiteX12-2269" fmla="*/ 94302 w 1305814"/>
                <a:gd name="connsiteY12-2270" fmla="*/ 1158755 h 1427408"/>
                <a:gd name="connsiteX13-2271" fmla="*/ 39429 w 1305814"/>
                <a:gd name="connsiteY13-2272" fmla="*/ 1117635 h 1427408"/>
                <a:gd name="connsiteX14-2273" fmla="*/ 667 w 1305814"/>
                <a:gd name="connsiteY14-2274" fmla="*/ 999105 h 1427408"/>
                <a:gd name="connsiteX15-2275" fmla="*/ 0 w 1305814"/>
                <a:gd name="connsiteY15-2276" fmla="*/ 972364 h 1427408"/>
                <a:gd name="connsiteX16-2277" fmla="*/ 2496 w 1305814"/>
                <a:gd name="connsiteY16-2278" fmla="*/ 463106 h 1427408"/>
                <a:gd name="connsiteX17-2279" fmla="*/ 2458 w 1305814"/>
                <a:gd name="connsiteY17-2280" fmla="*/ 429563 h 1427408"/>
                <a:gd name="connsiteX18-2281" fmla="*/ 75248 w 1305814"/>
                <a:gd name="connsiteY18-2282" fmla="*/ 303202 h 1427408"/>
                <a:gd name="connsiteX19-2283" fmla="*/ 106293 w 1305814"/>
                <a:gd name="connsiteY19-2284" fmla="*/ 282597 h 1427408"/>
                <a:gd name="connsiteX20-2285" fmla="*/ 541533 w 1305814"/>
                <a:gd name="connsiteY20-2286" fmla="*/ 38110 h 1427408"/>
                <a:gd name="connsiteX21-2287" fmla="*/ 653528 w 1305814"/>
                <a:gd name="connsiteY21-2288" fmla="*/ 0 h 1427408"/>
                <a:gd name="connsiteX0-2289" fmla="*/ 653528 w 1305814"/>
                <a:gd name="connsiteY0-2290" fmla="*/ 0 h 1421591"/>
                <a:gd name="connsiteX1-2291" fmla="*/ 757287 w 1305814"/>
                <a:gd name="connsiteY1-2292" fmla="*/ 32444 h 1421591"/>
                <a:gd name="connsiteX2-2293" fmla="*/ 1206876 w 1305814"/>
                <a:gd name="connsiteY2-2294" fmla="*/ 284945 h 1421591"/>
                <a:gd name="connsiteX3-2295" fmla="*/ 1237706 w 1305814"/>
                <a:gd name="connsiteY3-2296" fmla="*/ 306775 h 1421591"/>
                <a:gd name="connsiteX4-2297" fmla="*/ 1304420 w 1305814"/>
                <a:gd name="connsiteY4-2298" fmla="*/ 434263 h 1421591"/>
                <a:gd name="connsiteX5-2299" fmla="*/ 1305806 w 1305814"/>
                <a:gd name="connsiteY5-2300" fmla="*/ 519922 h 1421591"/>
                <a:gd name="connsiteX6-2301" fmla="*/ 1301746 w 1305814"/>
                <a:gd name="connsiteY6-2302" fmla="*/ 953747 h 1421591"/>
                <a:gd name="connsiteX7-2303" fmla="*/ 1302599 w 1305814"/>
                <a:gd name="connsiteY7-2304" fmla="*/ 1003650 h 1421591"/>
                <a:gd name="connsiteX8-2305" fmla="*/ 1227376 w 1305814"/>
                <a:gd name="connsiteY8-2306" fmla="*/ 1152027 h 1421591"/>
                <a:gd name="connsiteX9-2307" fmla="*/ 1174235 w 1305814"/>
                <a:gd name="connsiteY9-2308" fmla="*/ 1184756 h 1421591"/>
                <a:gd name="connsiteX10-2309" fmla="*/ 792288 w 1305814"/>
                <a:gd name="connsiteY10-2310" fmla="*/ 1385653 h 1421591"/>
                <a:gd name="connsiteX11-2311" fmla="*/ 502818 w 1305814"/>
                <a:gd name="connsiteY11-2312" fmla="*/ 1379955 h 1421591"/>
                <a:gd name="connsiteX12-2313" fmla="*/ 94302 w 1305814"/>
                <a:gd name="connsiteY12-2314" fmla="*/ 1158755 h 1421591"/>
                <a:gd name="connsiteX13-2315" fmla="*/ 39429 w 1305814"/>
                <a:gd name="connsiteY13-2316" fmla="*/ 1117635 h 1421591"/>
                <a:gd name="connsiteX14-2317" fmla="*/ 667 w 1305814"/>
                <a:gd name="connsiteY14-2318" fmla="*/ 999105 h 1421591"/>
                <a:gd name="connsiteX15-2319" fmla="*/ 0 w 1305814"/>
                <a:gd name="connsiteY15-2320" fmla="*/ 972364 h 1421591"/>
                <a:gd name="connsiteX16-2321" fmla="*/ 2496 w 1305814"/>
                <a:gd name="connsiteY16-2322" fmla="*/ 463106 h 1421591"/>
                <a:gd name="connsiteX17-2323" fmla="*/ 2458 w 1305814"/>
                <a:gd name="connsiteY17-2324" fmla="*/ 429563 h 1421591"/>
                <a:gd name="connsiteX18-2325" fmla="*/ 75248 w 1305814"/>
                <a:gd name="connsiteY18-2326" fmla="*/ 303202 h 1421591"/>
                <a:gd name="connsiteX19-2327" fmla="*/ 106293 w 1305814"/>
                <a:gd name="connsiteY19-2328" fmla="*/ 282597 h 1421591"/>
                <a:gd name="connsiteX20-2329" fmla="*/ 541533 w 1305814"/>
                <a:gd name="connsiteY20-2330" fmla="*/ 38110 h 1421591"/>
                <a:gd name="connsiteX21-2331" fmla="*/ 653528 w 1305814"/>
                <a:gd name="connsiteY21-2332" fmla="*/ 0 h 1421591"/>
                <a:gd name="connsiteX0-2333" fmla="*/ 653528 w 1305814"/>
                <a:gd name="connsiteY0-2334" fmla="*/ 0 h 1423589"/>
                <a:gd name="connsiteX1-2335" fmla="*/ 757287 w 1305814"/>
                <a:gd name="connsiteY1-2336" fmla="*/ 32444 h 1423589"/>
                <a:gd name="connsiteX2-2337" fmla="*/ 1206876 w 1305814"/>
                <a:gd name="connsiteY2-2338" fmla="*/ 284945 h 1423589"/>
                <a:gd name="connsiteX3-2339" fmla="*/ 1237706 w 1305814"/>
                <a:gd name="connsiteY3-2340" fmla="*/ 306775 h 1423589"/>
                <a:gd name="connsiteX4-2341" fmla="*/ 1304420 w 1305814"/>
                <a:gd name="connsiteY4-2342" fmla="*/ 434263 h 1423589"/>
                <a:gd name="connsiteX5-2343" fmla="*/ 1305806 w 1305814"/>
                <a:gd name="connsiteY5-2344" fmla="*/ 519922 h 1423589"/>
                <a:gd name="connsiteX6-2345" fmla="*/ 1301746 w 1305814"/>
                <a:gd name="connsiteY6-2346" fmla="*/ 953747 h 1423589"/>
                <a:gd name="connsiteX7-2347" fmla="*/ 1302599 w 1305814"/>
                <a:gd name="connsiteY7-2348" fmla="*/ 1003650 h 1423589"/>
                <a:gd name="connsiteX8-2349" fmla="*/ 1227376 w 1305814"/>
                <a:gd name="connsiteY8-2350" fmla="*/ 1152027 h 1423589"/>
                <a:gd name="connsiteX9-2351" fmla="*/ 1174235 w 1305814"/>
                <a:gd name="connsiteY9-2352" fmla="*/ 1184756 h 1423589"/>
                <a:gd name="connsiteX10-2353" fmla="*/ 792288 w 1305814"/>
                <a:gd name="connsiteY10-2354" fmla="*/ 1385653 h 1423589"/>
                <a:gd name="connsiteX11-2355" fmla="*/ 502818 w 1305814"/>
                <a:gd name="connsiteY11-2356" fmla="*/ 1379955 h 1423589"/>
                <a:gd name="connsiteX12-2357" fmla="*/ 94302 w 1305814"/>
                <a:gd name="connsiteY12-2358" fmla="*/ 1158755 h 1423589"/>
                <a:gd name="connsiteX13-2359" fmla="*/ 39429 w 1305814"/>
                <a:gd name="connsiteY13-2360" fmla="*/ 1117635 h 1423589"/>
                <a:gd name="connsiteX14-2361" fmla="*/ 667 w 1305814"/>
                <a:gd name="connsiteY14-2362" fmla="*/ 999105 h 1423589"/>
                <a:gd name="connsiteX15-2363" fmla="*/ 0 w 1305814"/>
                <a:gd name="connsiteY15-2364" fmla="*/ 972364 h 1423589"/>
                <a:gd name="connsiteX16-2365" fmla="*/ 2496 w 1305814"/>
                <a:gd name="connsiteY16-2366" fmla="*/ 463106 h 1423589"/>
                <a:gd name="connsiteX17-2367" fmla="*/ 2458 w 1305814"/>
                <a:gd name="connsiteY17-2368" fmla="*/ 429563 h 1423589"/>
                <a:gd name="connsiteX18-2369" fmla="*/ 75248 w 1305814"/>
                <a:gd name="connsiteY18-2370" fmla="*/ 303202 h 1423589"/>
                <a:gd name="connsiteX19-2371" fmla="*/ 106293 w 1305814"/>
                <a:gd name="connsiteY19-2372" fmla="*/ 282597 h 1423589"/>
                <a:gd name="connsiteX20-2373" fmla="*/ 541533 w 1305814"/>
                <a:gd name="connsiteY20-2374" fmla="*/ 38110 h 1423589"/>
                <a:gd name="connsiteX21-2375" fmla="*/ 653528 w 1305814"/>
                <a:gd name="connsiteY21-2376" fmla="*/ 0 h 142358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  <a:cxn ang="0">
                  <a:pos x="connsiteX15-31" y="connsiteY15-32"/>
                </a:cxn>
                <a:cxn ang="0">
                  <a:pos x="connsiteX16-33" y="connsiteY16-34"/>
                </a:cxn>
                <a:cxn ang="0">
                  <a:pos x="connsiteX17-35" y="connsiteY17-36"/>
                </a:cxn>
                <a:cxn ang="0">
                  <a:pos x="connsiteX18-37" y="connsiteY18-38"/>
                </a:cxn>
                <a:cxn ang="0">
                  <a:pos x="connsiteX19-39" y="connsiteY19-40"/>
                </a:cxn>
                <a:cxn ang="0">
                  <a:pos x="connsiteX20-41" y="connsiteY20-42"/>
                </a:cxn>
                <a:cxn ang="0">
                  <a:pos x="connsiteX21-43" y="connsiteY21-44"/>
                </a:cxn>
              </a:cxnLst>
              <a:rect l="l" t="t" r="r" b="b"/>
              <a:pathLst>
                <a:path w="1305814" h="1423589">
                  <a:moveTo>
                    <a:pt x="653528" y="0"/>
                  </a:moveTo>
                  <a:cubicBezTo>
                    <a:pt x="684553" y="-1"/>
                    <a:pt x="736057" y="24011"/>
                    <a:pt x="757287" y="32444"/>
                  </a:cubicBezTo>
                  <a:lnTo>
                    <a:pt x="1206876" y="284945"/>
                  </a:lnTo>
                  <a:cubicBezTo>
                    <a:pt x="1213399" y="291230"/>
                    <a:pt x="1233090" y="301119"/>
                    <a:pt x="1237706" y="306775"/>
                  </a:cubicBezTo>
                  <a:cubicBezTo>
                    <a:pt x="1285405" y="341141"/>
                    <a:pt x="1301367" y="360355"/>
                    <a:pt x="1304420" y="434263"/>
                  </a:cubicBezTo>
                  <a:cubicBezTo>
                    <a:pt x="1306256" y="435452"/>
                    <a:pt x="1303756" y="518852"/>
                    <a:pt x="1305806" y="519922"/>
                  </a:cubicBezTo>
                  <a:cubicBezTo>
                    <a:pt x="1306028" y="563787"/>
                    <a:pt x="1301771" y="907207"/>
                    <a:pt x="1301746" y="953747"/>
                  </a:cubicBezTo>
                  <a:cubicBezTo>
                    <a:pt x="1301579" y="970833"/>
                    <a:pt x="1302766" y="986564"/>
                    <a:pt x="1302599" y="1003650"/>
                  </a:cubicBezTo>
                  <a:cubicBezTo>
                    <a:pt x="1298075" y="1097264"/>
                    <a:pt x="1299308" y="1117497"/>
                    <a:pt x="1227376" y="1152027"/>
                  </a:cubicBezTo>
                  <a:cubicBezTo>
                    <a:pt x="1229069" y="1151612"/>
                    <a:pt x="1262992" y="1133636"/>
                    <a:pt x="1174235" y="1184756"/>
                  </a:cubicBezTo>
                  <a:cubicBezTo>
                    <a:pt x="1102911" y="1225835"/>
                    <a:pt x="986013" y="1283805"/>
                    <a:pt x="792288" y="1385653"/>
                  </a:cubicBezTo>
                  <a:cubicBezTo>
                    <a:pt x="702978" y="1424034"/>
                    <a:pt x="634560" y="1449454"/>
                    <a:pt x="502818" y="1379955"/>
                  </a:cubicBezTo>
                  <a:cubicBezTo>
                    <a:pt x="358670" y="1301859"/>
                    <a:pt x="241278" y="1242506"/>
                    <a:pt x="94302" y="1158755"/>
                  </a:cubicBezTo>
                  <a:cubicBezTo>
                    <a:pt x="64301" y="1138833"/>
                    <a:pt x="61069" y="1137739"/>
                    <a:pt x="39429" y="1117635"/>
                  </a:cubicBezTo>
                  <a:cubicBezTo>
                    <a:pt x="9399" y="1091481"/>
                    <a:pt x="81" y="1056313"/>
                    <a:pt x="667" y="999105"/>
                  </a:cubicBezTo>
                  <a:cubicBezTo>
                    <a:pt x="445" y="990191"/>
                    <a:pt x="222" y="981278"/>
                    <a:pt x="0" y="972364"/>
                  </a:cubicBezTo>
                  <a:lnTo>
                    <a:pt x="2496" y="463106"/>
                  </a:lnTo>
                  <a:cubicBezTo>
                    <a:pt x="2483" y="451925"/>
                    <a:pt x="2471" y="440744"/>
                    <a:pt x="2458" y="429563"/>
                  </a:cubicBezTo>
                  <a:cubicBezTo>
                    <a:pt x="2770" y="365277"/>
                    <a:pt x="14732" y="348090"/>
                    <a:pt x="75248" y="303202"/>
                  </a:cubicBezTo>
                  <a:lnTo>
                    <a:pt x="106293" y="282597"/>
                  </a:lnTo>
                  <a:lnTo>
                    <a:pt x="541533" y="38110"/>
                  </a:lnTo>
                  <a:cubicBezTo>
                    <a:pt x="582751" y="12487"/>
                    <a:pt x="613897" y="0"/>
                    <a:pt x="653528" y="0"/>
                  </a:cubicBezTo>
                  <a:close/>
                </a:path>
              </a:pathLst>
            </a:custGeom>
            <a:solidFill>
              <a:srgbClr val="E7E7E7"/>
            </a:solidFill>
            <a:ln w="15875">
              <a:gradFill>
                <a:gsLst>
                  <a:gs pos="5000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>
                      <a:lumMod val="75000"/>
                    </a:schemeClr>
                  </a:gs>
                  <a:gs pos="0">
                    <a:schemeClr val="accent1">
                      <a:lumMod val="60000"/>
                      <a:lumOff val="40000"/>
                    </a:schemeClr>
                  </a:gs>
                </a:gsLst>
                <a:lin ang="8100000" scaled="0"/>
              </a:gradFill>
            </a:ln>
            <a:effectLst>
              <a:innerShdw blurRad="266700" dist="203200" dir="18900000">
                <a:prstClr val="black">
                  <a:alpha val="2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en-US" altLang="zh-CN" sz="2400" dirty="0" smtClean="0">
                  <a:solidFill>
                    <a:schemeClr val="tx1"/>
                  </a:solidFill>
                  <a:latin typeface="Impact" panose="020B0806030902050204" pitchFamily="34" charset="0"/>
                </a:rPr>
                <a:t>3</a:t>
              </a:r>
              <a:endParaRPr lang="zh-CN" altLang="en-US" sz="2400" dirty="0">
                <a:solidFill>
                  <a:schemeClr val="tx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7620351" y="2695305"/>
            <a:ext cx="1184436" cy="1042231"/>
            <a:chOff x="5080827" y="2470248"/>
            <a:chExt cx="1184436" cy="1042231"/>
          </a:xfrm>
        </p:grpSpPr>
        <p:grpSp>
          <p:nvGrpSpPr>
            <p:cNvPr id="63" name="组合 62"/>
            <p:cNvGrpSpPr/>
            <p:nvPr/>
          </p:nvGrpSpPr>
          <p:grpSpPr>
            <a:xfrm>
              <a:off x="5309258" y="2470248"/>
              <a:ext cx="956005" cy="1042231"/>
              <a:chOff x="5774641" y="2668927"/>
              <a:chExt cx="1099775" cy="1198967"/>
            </a:xfrm>
          </p:grpSpPr>
          <p:sp>
            <p:nvSpPr>
              <p:cNvPr id="18" name="矩形 10"/>
              <p:cNvSpPr>
                <a:spLocks noChangeAspect="1"/>
              </p:cNvSpPr>
              <p:nvPr/>
            </p:nvSpPr>
            <p:spPr>
              <a:xfrm>
                <a:off x="5774641" y="2668927"/>
                <a:ext cx="1099775" cy="1198967"/>
              </a:xfrm>
              <a:custGeom>
                <a:avLst/>
                <a:gdLst>
                  <a:gd name="connsiteX0" fmla="*/ 653528 w 1305333"/>
                  <a:gd name="connsiteY0" fmla="*/ 0 h 1424419"/>
                  <a:gd name="connsiteX1" fmla="*/ 757287 w 1305333"/>
                  <a:gd name="connsiteY1" fmla="*/ 32444 h 1424419"/>
                  <a:gd name="connsiteX2" fmla="*/ 1206876 w 1305333"/>
                  <a:gd name="connsiteY2" fmla="*/ 284945 h 1424419"/>
                  <a:gd name="connsiteX3" fmla="*/ 1233464 w 1305333"/>
                  <a:gd name="connsiteY3" fmla="*/ 306775 h 1424419"/>
                  <a:gd name="connsiteX4" fmla="*/ 1299728 w 1305333"/>
                  <a:gd name="connsiteY4" fmla="*/ 452301 h 1424419"/>
                  <a:gd name="connsiteX5" fmla="*/ 1303099 w 1305333"/>
                  <a:gd name="connsiteY5" fmla="*/ 495558 h 1424419"/>
                  <a:gd name="connsiteX6" fmla="*/ 1303099 w 1305333"/>
                  <a:gd name="connsiteY6" fmla="*/ 952393 h 1424419"/>
                  <a:gd name="connsiteX7" fmla="*/ 1299356 w 1305333"/>
                  <a:gd name="connsiteY7" fmla="*/ 974248 h 1424419"/>
                  <a:gd name="connsiteX8" fmla="*/ 1193590 w 1305333"/>
                  <a:gd name="connsiteY8" fmla="*/ 1159518 h 1424419"/>
                  <a:gd name="connsiteX9" fmla="*/ 1188747 w 1305333"/>
                  <a:gd name="connsiteY9" fmla="*/ 1163476 h 1424419"/>
                  <a:gd name="connsiteX10" fmla="*/ 792288 w 1305333"/>
                  <a:gd name="connsiteY10" fmla="*/ 1385653 h 1424419"/>
                  <a:gd name="connsiteX11" fmla="*/ 522686 w 1305333"/>
                  <a:gd name="connsiteY11" fmla="*/ 1384922 h 1424419"/>
                  <a:gd name="connsiteX12" fmla="*/ 80344 w 1305333"/>
                  <a:gd name="connsiteY12" fmla="*/ 1139323 h 1424419"/>
                  <a:gd name="connsiteX13" fmla="*/ 68397 w 1305333"/>
                  <a:gd name="connsiteY13" fmla="*/ 1130059 h 1424419"/>
                  <a:gd name="connsiteX14" fmla="*/ 667 w 1305333"/>
                  <a:gd name="connsiteY14" fmla="*/ 999105 h 1424419"/>
                  <a:gd name="connsiteX15" fmla="*/ 0 w 1305333"/>
                  <a:gd name="connsiteY15" fmla="*/ 972364 h 1424419"/>
                  <a:gd name="connsiteX16" fmla="*/ 2496 w 1305333"/>
                  <a:gd name="connsiteY16" fmla="*/ 463106 h 1424419"/>
                  <a:gd name="connsiteX17" fmla="*/ 2458 w 1305333"/>
                  <a:gd name="connsiteY17" fmla="*/ 429563 h 1424419"/>
                  <a:gd name="connsiteX18" fmla="*/ 75248 w 1305333"/>
                  <a:gd name="connsiteY18" fmla="*/ 303202 h 1424419"/>
                  <a:gd name="connsiteX19" fmla="*/ 103465 w 1305333"/>
                  <a:gd name="connsiteY19" fmla="*/ 288252 h 1424419"/>
                  <a:gd name="connsiteX20" fmla="*/ 541533 w 1305333"/>
                  <a:gd name="connsiteY20" fmla="*/ 38110 h 1424419"/>
                  <a:gd name="connsiteX21" fmla="*/ 653528 w 1305333"/>
                  <a:gd name="connsiteY21" fmla="*/ 0 h 1424419"/>
                  <a:gd name="connsiteX0-1" fmla="*/ 653528 w 1305333"/>
                  <a:gd name="connsiteY0-2" fmla="*/ 0 h 1424419"/>
                  <a:gd name="connsiteX1-3" fmla="*/ 757287 w 1305333"/>
                  <a:gd name="connsiteY1-4" fmla="*/ 32444 h 1424419"/>
                  <a:gd name="connsiteX2-5" fmla="*/ 1206876 w 1305333"/>
                  <a:gd name="connsiteY2-6" fmla="*/ 284945 h 1424419"/>
                  <a:gd name="connsiteX3-7" fmla="*/ 1233464 w 1305333"/>
                  <a:gd name="connsiteY3-8" fmla="*/ 306775 h 1424419"/>
                  <a:gd name="connsiteX4-9" fmla="*/ 1301712 w 1305333"/>
                  <a:gd name="connsiteY4-10" fmla="*/ 442384 h 1424419"/>
                  <a:gd name="connsiteX5-11" fmla="*/ 1303099 w 1305333"/>
                  <a:gd name="connsiteY5-12" fmla="*/ 495558 h 1424419"/>
                  <a:gd name="connsiteX6-13" fmla="*/ 1303099 w 1305333"/>
                  <a:gd name="connsiteY6-14" fmla="*/ 952393 h 1424419"/>
                  <a:gd name="connsiteX7-15" fmla="*/ 1299356 w 1305333"/>
                  <a:gd name="connsiteY7-16" fmla="*/ 974248 h 1424419"/>
                  <a:gd name="connsiteX8-17" fmla="*/ 1193590 w 1305333"/>
                  <a:gd name="connsiteY8-18" fmla="*/ 1159518 h 1424419"/>
                  <a:gd name="connsiteX9-19" fmla="*/ 1188747 w 1305333"/>
                  <a:gd name="connsiteY9-20" fmla="*/ 1163476 h 1424419"/>
                  <a:gd name="connsiteX10-21" fmla="*/ 792288 w 1305333"/>
                  <a:gd name="connsiteY10-22" fmla="*/ 1385653 h 1424419"/>
                  <a:gd name="connsiteX11-23" fmla="*/ 522686 w 1305333"/>
                  <a:gd name="connsiteY11-24" fmla="*/ 1384922 h 1424419"/>
                  <a:gd name="connsiteX12-25" fmla="*/ 80344 w 1305333"/>
                  <a:gd name="connsiteY12-26" fmla="*/ 1139323 h 1424419"/>
                  <a:gd name="connsiteX13-27" fmla="*/ 68397 w 1305333"/>
                  <a:gd name="connsiteY13-28" fmla="*/ 1130059 h 1424419"/>
                  <a:gd name="connsiteX14-29" fmla="*/ 667 w 1305333"/>
                  <a:gd name="connsiteY14-30" fmla="*/ 999105 h 1424419"/>
                  <a:gd name="connsiteX15-31" fmla="*/ 0 w 1305333"/>
                  <a:gd name="connsiteY15-32" fmla="*/ 972364 h 1424419"/>
                  <a:gd name="connsiteX16-33" fmla="*/ 2496 w 1305333"/>
                  <a:gd name="connsiteY16-34" fmla="*/ 463106 h 1424419"/>
                  <a:gd name="connsiteX17-35" fmla="*/ 2458 w 1305333"/>
                  <a:gd name="connsiteY17-36" fmla="*/ 429563 h 1424419"/>
                  <a:gd name="connsiteX18-37" fmla="*/ 75248 w 1305333"/>
                  <a:gd name="connsiteY18-38" fmla="*/ 303202 h 1424419"/>
                  <a:gd name="connsiteX19-39" fmla="*/ 103465 w 1305333"/>
                  <a:gd name="connsiteY19-40" fmla="*/ 288252 h 1424419"/>
                  <a:gd name="connsiteX20-41" fmla="*/ 541533 w 1305333"/>
                  <a:gd name="connsiteY20-42" fmla="*/ 38110 h 1424419"/>
                  <a:gd name="connsiteX21-43" fmla="*/ 653528 w 1305333"/>
                  <a:gd name="connsiteY21-44" fmla="*/ 0 h 1424419"/>
                  <a:gd name="connsiteX0-45" fmla="*/ 653528 w 1305333"/>
                  <a:gd name="connsiteY0-46" fmla="*/ 0 h 1424419"/>
                  <a:gd name="connsiteX1-47" fmla="*/ 757287 w 1305333"/>
                  <a:gd name="connsiteY1-48" fmla="*/ 32444 h 1424419"/>
                  <a:gd name="connsiteX2-49" fmla="*/ 1206876 w 1305333"/>
                  <a:gd name="connsiteY2-50" fmla="*/ 284945 h 1424419"/>
                  <a:gd name="connsiteX3-51" fmla="*/ 1233464 w 1305333"/>
                  <a:gd name="connsiteY3-52" fmla="*/ 306775 h 1424419"/>
                  <a:gd name="connsiteX4-53" fmla="*/ 1301712 w 1305333"/>
                  <a:gd name="connsiteY4-54" fmla="*/ 442384 h 1424419"/>
                  <a:gd name="connsiteX5-55" fmla="*/ 1303099 w 1305333"/>
                  <a:gd name="connsiteY5-56" fmla="*/ 495558 h 1424419"/>
                  <a:gd name="connsiteX6-57" fmla="*/ 1303099 w 1305333"/>
                  <a:gd name="connsiteY6-58" fmla="*/ 952393 h 1424419"/>
                  <a:gd name="connsiteX7-59" fmla="*/ 1299356 w 1305333"/>
                  <a:gd name="connsiteY7-60" fmla="*/ 974248 h 1424419"/>
                  <a:gd name="connsiteX8-61" fmla="*/ 1193590 w 1305333"/>
                  <a:gd name="connsiteY8-62" fmla="*/ 1159518 h 1424419"/>
                  <a:gd name="connsiteX9-63" fmla="*/ 1188747 w 1305333"/>
                  <a:gd name="connsiteY9-64" fmla="*/ 1163476 h 1424419"/>
                  <a:gd name="connsiteX10-65" fmla="*/ 792288 w 1305333"/>
                  <a:gd name="connsiteY10-66" fmla="*/ 1385653 h 1424419"/>
                  <a:gd name="connsiteX11-67" fmla="*/ 522686 w 1305333"/>
                  <a:gd name="connsiteY11-68" fmla="*/ 1384922 h 1424419"/>
                  <a:gd name="connsiteX12-69" fmla="*/ 80344 w 1305333"/>
                  <a:gd name="connsiteY12-70" fmla="*/ 1139323 h 1424419"/>
                  <a:gd name="connsiteX13-71" fmla="*/ 68397 w 1305333"/>
                  <a:gd name="connsiteY13-72" fmla="*/ 1130059 h 1424419"/>
                  <a:gd name="connsiteX14-73" fmla="*/ 667 w 1305333"/>
                  <a:gd name="connsiteY14-74" fmla="*/ 999105 h 1424419"/>
                  <a:gd name="connsiteX15-75" fmla="*/ 0 w 1305333"/>
                  <a:gd name="connsiteY15-76" fmla="*/ 972364 h 1424419"/>
                  <a:gd name="connsiteX16-77" fmla="*/ 2496 w 1305333"/>
                  <a:gd name="connsiteY16-78" fmla="*/ 463106 h 1424419"/>
                  <a:gd name="connsiteX17-79" fmla="*/ 2458 w 1305333"/>
                  <a:gd name="connsiteY17-80" fmla="*/ 429563 h 1424419"/>
                  <a:gd name="connsiteX18-81" fmla="*/ 75248 w 1305333"/>
                  <a:gd name="connsiteY18-82" fmla="*/ 303202 h 1424419"/>
                  <a:gd name="connsiteX19-83" fmla="*/ 103465 w 1305333"/>
                  <a:gd name="connsiteY19-84" fmla="*/ 288252 h 1424419"/>
                  <a:gd name="connsiteX20-85" fmla="*/ 541533 w 1305333"/>
                  <a:gd name="connsiteY20-86" fmla="*/ 38110 h 1424419"/>
                  <a:gd name="connsiteX21-87" fmla="*/ 653528 w 1305333"/>
                  <a:gd name="connsiteY21-88" fmla="*/ 0 h 1424419"/>
                  <a:gd name="connsiteX0-89" fmla="*/ 653528 w 1306046"/>
                  <a:gd name="connsiteY0-90" fmla="*/ 0 h 1424419"/>
                  <a:gd name="connsiteX1-91" fmla="*/ 757287 w 1306046"/>
                  <a:gd name="connsiteY1-92" fmla="*/ 32444 h 1424419"/>
                  <a:gd name="connsiteX2-93" fmla="*/ 1206876 w 1306046"/>
                  <a:gd name="connsiteY2-94" fmla="*/ 284945 h 1424419"/>
                  <a:gd name="connsiteX3-95" fmla="*/ 1233464 w 1306046"/>
                  <a:gd name="connsiteY3-96" fmla="*/ 306775 h 1424419"/>
                  <a:gd name="connsiteX4-97" fmla="*/ 1301712 w 1306046"/>
                  <a:gd name="connsiteY4-98" fmla="*/ 442384 h 1424419"/>
                  <a:gd name="connsiteX5-99" fmla="*/ 1303099 w 1306046"/>
                  <a:gd name="connsiteY5-100" fmla="*/ 495558 h 1424419"/>
                  <a:gd name="connsiteX6-101" fmla="*/ 1303099 w 1306046"/>
                  <a:gd name="connsiteY6-102" fmla="*/ 952393 h 1424419"/>
                  <a:gd name="connsiteX7-103" fmla="*/ 1305306 w 1306046"/>
                  <a:gd name="connsiteY7-104" fmla="*/ 990115 h 1424419"/>
                  <a:gd name="connsiteX8-105" fmla="*/ 1193590 w 1306046"/>
                  <a:gd name="connsiteY8-106" fmla="*/ 1159518 h 1424419"/>
                  <a:gd name="connsiteX9-107" fmla="*/ 1188747 w 1306046"/>
                  <a:gd name="connsiteY9-108" fmla="*/ 1163476 h 1424419"/>
                  <a:gd name="connsiteX10-109" fmla="*/ 792288 w 1306046"/>
                  <a:gd name="connsiteY10-110" fmla="*/ 1385653 h 1424419"/>
                  <a:gd name="connsiteX11-111" fmla="*/ 522686 w 1306046"/>
                  <a:gd name="connsiteY11-112" fmla="*/ 1384922 h 1424419"/>
                  <a:gd name="connsiteX12-113" fmla="*/ 80344 w 1306046"/>
                  <a:gd name="connsiteY12-114" fmla="*/ 1139323 h 1424419"/>
                  <a:gd name="connsiteX13-115" fmla="*/ 68397 w 1306046"/>
                  <a:gd name="connsiteY13-116" fmla="*/ 1130059 h 1424419"/>
                  <a:gd name="connsiteX14-117" fmla="*/ 667 w 1306046"/>
                  <a:gd name="connsiteY14-118" fmla="*/ 999105 h 1424419"/>
                  <a:gd name="connsiteX15-119" fmla="*/ 0 w 1306046"/>
                  <a:gd name="connsiteY15-120" fmla="*/ 972364 h 1424419"/>
                  <a:gd name="connsiteX16-121" fmla="*/ 2496 w 1306046"/>
                  <a:gd name="connsiteY16-122" fmla="*/ 463106 h 1424419"/>
                  <a:gd name="connsiteX17-123" fmla="*/ 2458 w 1306046"/>
                  <a:gd name="connsiteY17-124" fmla="*/ 429563 h 1424419"/>
                  <a:gd name="connsiteX18-125" fmla="*/ 75248 w 1306046"/>
                  <a:gd name="connsiteY18-126" fmla="*/ 303202 h 1424419"/>
                  <a:gd name="connsiteX19-127" fmla="*/ 103465 w 1306046"/>
                  <a:gd name="connsiteY19-128" fmla="*/ 288252 h 1424419"/>
                  <a:gd name="connsiteX20-129" fmla="*/ 541533 w 1306046"/>
                  <a:gd name="connsiteY20-130" fmla="*/ 38110 h 1424419"/>
                  <a:gd name="connsiteX21-131" fmla="*/ 653528 w 1306046"/>
                  <a:gd name="connsiteY21-132" fmla="*/ 0 h 1424419"/>
                  <a:gd name="connsiteX0-133" fmla="*/ 653528 w 1305333"/>
                  <a:gd name="connsiteY0-134" fmla="*/ 0 h 1424419"/>
                  <a:gd name="connsiteX1-135" fmla="*/ 757287 w 1305333"/>
                  <a:gd name="connsiteY1-136" fmla="*/ 32444 h 1424419"/>
                  <a:gd name="connsiteX2-137" fmla="*/ 1206876 w 1305333"/>
                  <a:gd name="connsiteY2-138" fmla="*/ 284945 h 1424419"/>
                  <a:gd name="connsiteX3-139" fmla="*/ 1233464 w 1305333"/>
                  <a:gd name="connsiteY3-140" fmla="*/ 306775 h 1424419"/>
                  <a:gd name="connsiteX4-141" fmla="*/ 1301712 w 1305333"/>
                  <a:gd name="connsiteY4-142" fmla="*/ 442384 h 1424419"/>
                  <a:gd name="connsiteX5-143" fmla="*/ 1303099 w 1305333"/>
                  <a:gd name="connsiteY5-144" fmla="*/ 495558 h 1424419"/>
                  <a:gd name="connsiteX6-145" fmla="*/ 1303099 w 1305333"/>
                  <a:gd name="connsiteY6-146" fmla="*/ 952393 h 1424419"/>
                  <a:gd name="connsiteX7-147" fmla="*/ 1305306 w 1305333"/>
                  <a:gd name="connsiteY7-148" fmla="*/ 990115 h 1424419"/>
                  <a:gd name="connsiteX8-149" fmla="*/ 1193590 w 1305333"/>
                  <a:gd name="connsiteY8-150" fmla="*/ 1159518 h 1424419"/>
                  <a:gd name="connsiteX9-151" fmla="*/ 1188747 w 1305333"/>
                  <a:gd name="connsiteY9-152" fmla="*/ 1163476 h 1424419"/>
                  <a:gd name="connsiteX10-153" fmla="*/ 792288 w 1305333"/>
                  <a:gd name="connsiteY10-154" fmla="*/ 1385653 h 1424419"/>
                  <a:gd name="connsiteX11-155" fmla="*/ 522686 w 1305333"/>
                  <a:gd name="connsiteY11-156" fmla="*/ 1384922 h 1424419"/>
                  <a:gd name="connsiteX12-157" fmla="*/ 80344 w 1305333"/>
                  <a:gd name="connsiteY12-158" fmla="*/ 1139323 h 1424419"/>
                  <a:gd name="connsiteX13-159" fmla="*/ 68397 w 1305333"/>
                  <a:gd name="connsiteY13-160" fmla="*/ 1130059 h 1424419"/>
                  <a:gd name="connsiteX14-161" fmla="*/ 667 w 1305333"/>
                  <a:gd name="connsiteY14-162" fmla="*/ 999105 h 1424419"/>
                  <a:gd name="connsiteX15-163" fmla="*/ 0 w 1305333"/>
                  <a:gd name="connsiteY15-164" fmla="*/ 972364 h 1424419"/>
                  <a:gd name="connsiteX16-165" fmla="*/ 2496 w 1305333"/>
                  <a:gd name="connsiteY16-166" fmla="*/ 463106 h 1424419"/>
                  <a:gd name="connsiteX17-167" fmla="*/ 2458 w 1305333"/>
                  <a:gd name="connsiteY17-168" fmla="*/ 429563 h 1424419"/>
                  <a:gd name="connsiteX18-169" fmla="*/ 75248 w 1305333"/>
                  <a:gd name="connsiteY18-170" fmla="*/ 303202 h 1424419"/>
                  <a:gd name="connsiteX19-171" fmla="*/ 103465 w 1305333"/>
                  <a:gd name="connsiteY19-172" fmla="*/ 288252 h 1424419"/>
                  <a:gd name="connsiteX20-173" fmla="*/ 541533 w 1305333"/>
                  <a:gd name="connsiteY20-174" fmla="*/ 38110 h 1424419"/>
                  <a:gd name="connsiteX21-175" fmla="*/ 653528 w 1305333"/>
                  <a:gd name="connsiteY21-176" fmla="*/ 0 h 1424419"/>
                  <a:gd name="connsiteX0-177" fmla="*/ 653528 w 1305333"/>
                  <a:gd name="connsiteY0-178" fmla="*/ 0 h 1424419"/>
                  <a:gd name="connsiteX1-179" fmla="*/ 757287 w 1305333"/>
                  <a:gd name="connsiteY1-180" fmla="*/ 32444 h 1424419"/>
                  <a:gd name="connsiteX2-181" fmla="*/ 1206876 w 1305333"/>
                  <a:gd name="connsiteY2-182" fmla="*/ 284945 h 1424419"/>
                  <a:gd name="connsiteX3-183" fmla="*/ 1233464 w 1305333"/>
                  <a:gd name="connsiteY3-184" fmla="*/ 306775 h 1424419"/>
                  <a:gd name="connsiteX4-185" fmla="*/ 1301712 w 1305333"/>
                  <a:gd name="connsiteY4-186" fmla="*/ 442384 h 1424419"/>
                  <a:gd name="connsiteX5-187" fmla="*/ 1303099 w 1305333"/>
                  <a:gd name="connsiteY5-188" fmla="*/ 495558 h 1424419"/>
                  <a:gd name="connsiteX6-189" fmla="*/ 1303099 w 1305333"/>
                  <a:gd name="connsiteY6-190" fmla="*/ 952393 h 1424419"/>
                  <a:gd name="connsiteX7-191" fmla="*/ 1305306 w 1305333"/>
                  <a:gd name="connsiteY7-192" fmla="*/ 990115 h 1424419"/>
                  <a:gd name="connsiteX8-193" fmla="*/ 1193590 w 1305333"/>
                  <a:gd name="connsiteY8-194" fmla="*/ 1159518 h 1424419"/>
                  <a:gd name="connsiteX9-195" fmla="*/ 1172881 w 1305333"/>
                  <a:gd name="connsiteY9-196" fmla="*/ 1179342 h 1424419"/>
                  <a:gd name="connsiteX10-197" fmla="*/ 792288 w 1305333"/>
                  <a:gd name="connsiteY10-198" fmla="*/ 1385653 h 1424419"/>
                  <a:gd name="connsiteX11-199" fmla="*/ 522686 w 1305333"/>
                  <a:gd name="connsiteY11-200" fmla="*/ 1384922 h 1424419"/>
                  <a:gd name="connsiteX12-201" fmla="*/ 80344 w 1305333"/>
                  <a:gd name="connsiteY12-202" fmla="*/ 1139323 h 1424419"/>
                  <a:gd name="connsiteX13-203" fmla="*/ 68397 w 1305333"/>
                  <a:gd name="connsiteY13-204" fmla="*/ 1130059 h 1424419"/>
                  <a:gd name="connsiteX14-205" fmla="*/ 667 w 1305333"/>
                  <a:gd name="connsiteY14-206" fmla="*/ 999105 h 1424419"/>
                  <a:gd name="connsiteX15-207" fmla="*/ 0 w 1305333"/>
                  <a:gd name="connsiteY15-208" fmla="*/ 972364 h 1424419"/>
                  <a:gd name="connsiteX16-209" fmla="*/ 2496 w 1305333"/>
                  <a:gd name="connsiteY16-210" fmla="*/ 463106 h 1424419"/>
                  <a:gd name="connsiteX17-211" fmla="*/ 2458 w 1305333"/>
                  <a:gd name="connsiteY17-212" fmla="*/ 429563 h 1424419"/>
                  <a:gd name="connsiteX18-213" fmla="*/ 75248 w 1305333"/>
                  <a:gd name="connsiteY18-214" fmla="*/ 303202 h 1424419"/>
                  <a:gd name="connsiteX19-215" fmla="*/ 103465 w 1305333"/>
                  <a:gd name="connsiteY19-216" fmla="*/ 288252 h 1424419"/>
                  <a:gd name="connsiteX20-217" fmla="*/ 541533 w 1305333"/>
                  <a:gd name="connsiteY20-218" fmla="*/ 38110 h 1424419"/>
                  <a:gd name="connsiteX21-219" fmla="*/ 653528 w 1305333"/>
                  <a:gd name="connsiteY21-220" fmla="*/ 0 h 1424419"/>
                  <a:gd name="connsiteX0-221" fmla="*/ 653528 w 1305333"/>
                  <a:gd name="connsiteY0-222" fmla="*/ 0 h 1424419"/>
                  <a:gd name="connsiteX1-223" fmla="*/ 757287 w 1305333"/>
                  <a:gd name="connsiteY1-224" fmla="*/ 32444 h 1424419"/>
                  <a:gd name="connsiteX2-225" fmla="*/ 1206876 w 1305333"/>
                  <a:gd name="connsiteY2-226" fmla="*/ 284945 h 1424419"/>
                  <a:gd name="connsiteX3-227" fmla="*/ 1233464 w 1305333"/>
                  <a:gd name="connsiteY3-228" fmla="*/ 306775 h 1424419"/>
                  <a:gd name="connsiteX4-229" fmla="*/ 1301712 w 1305333"/>
                  <a:gd name="connsiteY4-230" fmla="*/ 442384 h 1424419"/>
                  <a:gd name="connsiteX5-231" fmla="*/ 1303099 w 1305333"/>
                  <a:gd name="connsiteY5-232" fmla="*/ 495558 h 1424419"/>
                  <a:gd name="connsiteX6-233" fmla="*/ 1303099 w 1305333"/>
                  <a:gd name="connsiteY6-234" fmla="*/ 952393 h 1424419"/>
                  <a:gd name="connsiteX7-235" fmla="*/ 1305306 w 1305333"/>
                  <a:gd name="connsiteY7-236" fmla="*/ 990115 h 1424419"/>
                  <a:gd name="connsiteX8-237" fmla="*/ 1193590 w 1305333"/>
                  <a:gd name="connsiteY8-238" fmla="*/ 1159518 h 1424419"/>
                  <a:gd name="connsiteX9-239" fmla="*/ 1172881 w 1305333"/>
                  <a:gd name="connsiteY9-240" fmla="*/ 1179342 h 1424419"/>
                  <a:gd name="connsiteX10-241" fmla="*/ 792288 w 1305333"/>
                  <a:gd name="connsiteY10-242" fmla="*/ 1385653 h 1424419"/>
                  <a:gd name="connsiteX11-243" fmla="*/ 522686 w 1305333"/>
                  <a:gd name="connsiteY11-244" fmla="*/ 1384922 h 1424419"/>
                  <a:gd name="connsiteX12-245" fmla="*/ 80344 w 1305333"/>
                  <a:gd name="connsiteY12-246" fmla="*/ 1139323 h 1424419"/>
                  <a:gd name="connsiteX13-247" fmla="*/ 68397 w 1305333"/>
                  <a:gd name="connsiteY13-248" fmla="*/ 1130059 h 1424419"/>
                  <a:gd name="connsiteX14-249" fmla="*/ 667 w 1305333"/>
                  <a:gd name="connsiteY14-250" fmla="*/ 999105 h 1424419"/>
                  <a:gd name="connsiteX15-251" fmla="*/ 0 w 1305333"/>
                  <a:gd name="connsiteY15-252" fmla="*/ 972364 h 1424419"/>
                  <a:gd name="connsiteX16-253" fmla="*/ 2496 w 1305333"/>
                  <a:gd name="connsiteY16-254" fmla="*/ 463106 h 1424419"/>
                  <a:gd name="connsiteX17-255" fmla="*/ 2458 w 1305333"/>
                  <a:gd name="connsiteY17-256" fmla="*/ 429563 h 1424419"/>
                  <a:gd name="connsiteX18-257" fmla="*/ 75248 w 1305333"/>
                  <a:gd name="connsiteY18-258" fmla="*/ 303202 h 1424419"/>
                  <a:gd name="connsiteX19-259" fmla="*/ 103465 w 1305333"/>
                  <a:gd name="connsiteY19-260" fmla="*/ 288252 h 1424419"/>
                  <a:gd name="connsiteX20-261" fmla="*/ 541533 w 1305333"/>
                  <a:gd name="connsiteY20-262" fmla="*/ 38110 h 1424419"/>
                  <a:gd name="connsiteX21-263" fmla="*/ 653528 w 1305333"/>
                  <a:gd name="connsiteY21-264" fmla="*/ 0 h 1424419"/>
                  <a:gd name="connsiteX0-265" fmla="*/ 653528 w 1305333"/>
                  <a:gd name="connsiteY0-266" fmla="*/ 0 h 1424419"/>
                  <a:gd name="connsiteX1-267" fmla="*/ 757287 w 1305333"/>
                  <a:gd name="connsiteY1-268" fmla="*/ 32444 h 1424419"/>
                  <a:gd name="connsiteX2-269" fmla="*/ 1206876 w 1305333"/>
                  <a:gd name="connsiteY2-270" fmla="*/ 284945 h 1424419"/>
                  <a:gd name="connsiteX3-271" fmla="*/ 1233464 w 1305333"/>
                  <a:gd name="connsiteY3-272" fmla="*/ 306775 h 1424419"/>
                  <a:gd name="connsiteX4-273" fmla="*/ 1301712 w 1305333"/>
                  <a:gd name="connsiteY4-274" fmla="*/ 442384 h 1424419"/>
                  <a:gd name="connsiteX5-275" fmla="*/ 1303099 w 1305333"/>
                  <a:gd name="connsiteY5-276" fmla="*/ 495558 h 1424419"/>
                  <a:gd name="connsiteX6-277" fmla="*/ 1303099 w 1305333"/>
                  <a:gd name="connsiteY6-278" fmla="*/ 952393 h 1424419"/>
                  <a:gd name="connsiteX7-279" fmla="*/ 1305306 w 1305333"/>
                  <a:gd name="connsiteY7-280" fmla="*/ 990115 h 1424419"/>
                  <a:gd name="connsiteX8-281" fmla="*/ 1193590 w 1305333"/>
                  <a:gd name="connsiteY8-282" fmla="*/ 1159518 h 1424419"/>
                  <a:gd name="connsiteX9-283" fmla="*/ 1172881 w 1305333"/>
                  <a:gd name="connsiteY9-284" fmla="*/ 1179342 h 1424419"/>
                  <a:gd name="connsiteX10-285" fmla="*/ 792288 w 1305333"/>
                  <a:gd name="connsiteY10-286" fmla="*/ 1385653 h 1424419"/>
                  <a:gd name="connsiteX11-287" fmla="*/ 522686 w 1305333"/>
                  <a:gd name="connsiteY11-288" fmla="*/ 1384922 h 1424419"/>
                  <a:gd name="connsiteX12-289" fmla="*/ 80344 w 1305333"/>
                  <a:gd name="connsiteY12-290" fmla="*/ 1139323 h 1424419"/>
                  <a:gd name="connsiteX13-291" fmla="*/ 68397 w 1305333"/>
                  <a:gd name="connsiteY13-292" fmla="*/ 1130059 h 1424419"/>
                  <a:gd name="connsiteX14-293" fmla="*/ 667 w 1305333"/>
                  <a:gd name="connsiteY14-294" fmla="*/ 999105 h 1424419"/>
                  <a:gd name="connsiteX15-295" fmla="*/ 0 w 1305333"/>
                  <a:gd name="connsiteY15-296" fmla="*/ 972364 h 1424419"/>
                  <a:gd name="connsiteX16-297" fmla="*/ 2496 w 1305333"/>
                  <a:gd name="connsiteY16-298" fmla="*/ 463106 h 1424419"/>
                  <a:gd name="connsiteX17-299" fmla="*/ 2458 w 1305333"/>
                  <a:gd name="connsiteY17-300" fmla="*/ 429563 h 1424419"/>
                  <a:gd name="connsiteX18-301" fmla="*/ 75248 w 1305333"/>
                  <a:gd name="connsiteY18-302" fmla="*/ 303202 h 1424419"/>
                  <a:gd name="connsiteX19-303" fmla="*/ 103465 w 1305333"/>
                  <a:gd name="connsiteY19-304" fmla="*/ 288252 h 1424419"/>
                  <a:gd name="connsiteX20-305" fmla="*/ 541533 w 1305333"/>
                  <a:gd name="connsiteY20-306" fmla="*/ 38110 h 1424419"/>
                  <a:gd name="connsiteX21-307" fmla="*/ 653528 w 1305333"/>
                  <a:gd name="connsiteY21-308" fmla="*/ 0 h 1424419"/>
                  <a:gd name="connsiteX0-309" fmla="*/ 653528 w 1305333"/>
                  <a:gd name="connsiteY0-310" fmla="*/ 0 h 1424419"/>
                  <a:gd name="connsiteX1-311" fmla="*/ 757287 w 1305333"/>
                  <a:gd name="connsiteY1-312" fmla="*/ 32444 h 1424419"/>
                  <a:gd name="connsiteX2-313" fmla="*/ 1206876 w 1305333"/>
                  <a:gd name="connsiteY2-314" fmla="*/ 284945 h 1424419"/>
                  <a:gd name="connsiteX3-315" fmla="*/ 1233464 w 1305333"/>
                  <a:gd name="connsiteY3-316" fmla="*/ 306775 h 1424419"/>
                  <a:gd name="connsiteX4-317" fmla="*/ 1301712 w 1305333"/>
                  <a:gd name="connsiteY4-318" fmla="*/ 442384 h 1424419"/>
                  <a:gd name="connsiteX5-319" fmla="*/ 1303099 w 1305333"/>
                  <a:gd name="connsiteY5-320" fmla="*/ 495558 h 1424419"/>
                  <a:gd name="connsiteX6-321" fmla="*/ 1303099 w 1305333"/>
                  <a:gd name="connsiteY6-322" fmla="*/ 952393 h 1424419"/>
                  <a:gd name="connsiteX7-323" fmla="*/ 1305306 w 1305333"/>
                  <a:gd name="connsiteY7-324" fmla="*/ 990115 h 1424419"/>
                  <a:gd name="connsiteX8-325" fmla="*/ 1193590 w 1305333"/>
                  <a:gd name="connsiteY8-326" fmla="*/ 1159518 h 1424419"/>
                  <a:gd name="connsiteX9-327" fmla="*/ 1172881 w 1305333"/>
                  <a:gd name="connsiteY9-328" fmla="*/ 1179342 h 1424419"/>
                  <a:gd name="connsiteX10-329" fmla="*/ 792288 w 1305333"/>
                  <a:gd name="connsiteY10-330" fmla="*/ 1385653 h 1424419"/>
                  <a:gd name="connsiteX11-331" fmla="*/ 522686 w 1305333"/>
                  <a:gd name="connsiteY11-332" fmla="*/ 1384922 h 1424419"/>
                  <a:gd name="connsiteX12-333" fmla="*/ 80344 w 1305333"/>
                  <a:gd name="connsiteY12-334" fmla="*/ 1139323 h 1424419"/>
                  <a:gd name="connsiteX13-335" fmla="*/ 68397 w 1305333"/>
                  <a:gd name="connsiteY13-336" fmla="*/ 1130059 h 1424419"/>
                  <a:gd name="connsiteX14-337" fmla="*/ 667 w 1305333"/>
                  <a:gd name="connsiteY14-338" fmla="*/ 999105 h 1424419"/>
                  <a:gd name="connsiteX15-339" fmla="*/ 0 w 1305333"/>
                  <a:gd name="connsiteY15-340" fmla="*/ 972364 h 1424419"/>
                  <a:gd name="connsiteX16-341" fmla="*/ 2496 w 1305333"/>
                  <a:gd name="connsiteY16-342" fmla="*/ 463106 h 1424419"/>
                  <a:gd name="connsiteX17-343" fmla="*/ 2458 w 1305333"/>
                  <a:gd name="connsiteY17-344" fmla="*/ 429563 h 1424419"/>
                  <a:gd name="connsiteX18-345" fmla="*/ 75248 w 1305333"/>
                  <a:gd name="connsiteY18-346" fmla="*/ 303202 h 1424419"/>
                  <a:gd name="connsiteX19-347" fmla="*/ 103465 w 1305333"/>
                  <a:gd name="connsiteY19-348" fmla="*/ 288252 h 1424419"/>
                  <a:gd name="connsiteX20-349" fmla="*/ 541533 w 1305333"/>
                  <a:gd name="connsiteY20-350" fmla="*/ 38110 h 1424419"/>
                  <a:gd name="connsiteX21-351" fmla="*/ 653528 w 1305333"/>
                  <a:gd name="connsiteY21-352" fmla="*/ 0 h 1424419"/>
                  <a:gd name="connsiteX0-353" fmla="*/ 653528 w 1305333"/>
                  <a:gd name="connsiteY0-354" fmla="*/ 0 h 1424419"/>
                  <a:gd name="connsiteX1-355" fmla="*/ 757287 w 1305333"/>
                  <a:gd name="connsiteY1-356" fmla="*/ 32444 h 1424419"/>
                  <a:gd name="connsiteX2-357" fmla="*/ 1206876 w 1305333"/>
                  <a:gd name="connsiteY2-358" fmla="*/ 284945 h 1424419"/>
                  <a:gd name="connsiteX3-359" fmla="*/ 1233464 w 1305333"/>
                  <a:gd name="connsiteY3-360" fmla="*/ 306775 h 1424419"/>
                  <a:gd name="connsiteX4-361" fmla="*/ 1301712 w 1305333"/>
                  <a:gd name="connsiteY4-362" fmla="*/ 442384 h 1424419"/>
                  <a:gd name="connsiteX5-363" fmla="*/ 1303099 w 1305333"/>
                  <a:gd name="connsiteY5-364" fmla="*/ 495558 h 1424419"/>
                  <a:gd name="connsiteX6-365" fmla="*/ 1303099 w 1305333"/>
                  <a:gd name="connsiteY6-366" fmla="*/ 952393 h 1424419"/>
                  <a:gd name="connsiteX7-367" fmla="*/ 1305306 w 1305333"/>
                  <a:gd name="connsiteY7-368" fmla="*/ 990115 h 1424419"/>
                  <a:gd name="connsiteX8-369" fmla="*/ 1193590 w 1305333"/>
                  <a:gd name="connsiteY8-370" fmla="*/ 1159518 h 1424419"/>
                  <a:gd name="connsiteX9-371" fmla="*/ 1172881 w 1305333"/>
                  <a:gd name="connsiteY9-372" fmla="*/ 1179342 h 1424419"/>
                  <a:gd name="connsiteX10-373" fmla="*/ 792288 w 1305333"/>
                  <a:gd name="connsiteY10-374" fmla="*/ 1385653 h 1424419"/>
                  <a:gd name="connsiteX11-375" fmla="*/ 522686 w 1305333"/>
                  <a:gd name="connsiteY11-376" fmla="*/ 1384922 h 1424419"/>
                  <a:gd name="connsiteX12-377" fmla="*/ 80344 w 1305333"/>
                  <a:gd name="connsiteY12-378" fmla="*/ 1139323 h 1424419"/>
                  <a:gd name="connsiteX13-379" fmla="*/ 68397 w 1305333"/>
                  <a:gd name="connsiteY13-380" fmla="*/ 1130059 h 1424419"/>
                  <a:gd name="connsiteX14-381" fmla="*/ 667 w 1305333"/>
                  <a:gd name="connsiteY14-382" fmla="*/ 999105 h 1424419"/>
                  <a:gd name="connsiteX15-383" fmla="*/ 0 w 1305333"/>
                  <a:gd name="connsiteY15-384" fmla="*/ 972364 h 1424419"/>
                  <a:gd name="connsiteX16-385" fmla="*/ 2496 w 1305333"/>
                  <a:gd name="connsiteY16-386" fmla="*/ 463106 h 1424419"/>
                  <a:gd name="connsiteX17-387" fmla="*/ 2458 w 1305333"/>
                  <a:gd name="connsiteY17-388" fmla="*/ 429563 h 1424419"/>
                  <a:gd name="connsiteX18-389" fmla="*/ 75248 w 1305333"/>
                  <a:gd name="connsiteY18-390" fmla="*/ 303202 h 1424419"/>
                  <a:gd name="connsiteX19-391" fmla="*/ 106293 w 1305333"/>
                  <a:gd name="connsiteY19-392" fmla="*/ 282597 h 1424419"/>
                  <a:gd name="connsiteX20-393" fmla="*/ 541533 w 1305333"/>
                  <a:gd name="connsiteY20-394" fmla="*/ 38110 h 1424419"/>
                  <a:gd name="connsiteX21-395" fmla="*/ 653528 w 1305333"/>
                  <a:gd name="connsiteY21-396" fmla="*/ 0 h 1424419"/>
                  <a:gd name="connsiteX0-397" fmla="*/ 653528 w 1305333"/>
                  <a:gd name="connsiteY0-398" fmla="*/ 0 h 1424419"/>
                  <a:gd name="connsiteX1-399" fmla="*/ 757287 w 1305333"/>
                  <a:gd name="connsiteY1-400" fmla="*/ 32444 h 1424419"/>
                  <a:gd name="connsiteX2-401" fmla="*/ 1206876 w 1305333"/>
                  <a:gd name="connsiteY2-402" fmla="*/ 284945 h 1424419"/>
                  <a:gd name="connsiteX3-403" fmla="*/ 1237706 w 1305333"/>
                  <a:gd name="connsiteY3-404" fmla="*/ 306775 h 1424419"/>
                  <a:gd name="connsiteX4-405" fmla="*/ 1301712 w 1305333"/>
                  <a:gd name="connsiteY4-406" fmla="*/ 442384 h 1424419"/>
                  <a:gd name="connsiteX5-407" fmla="*/ 1303099 w 1305333"/>
                  <a:gd name="connsiteY5-408" fmla="*/ 495558 h 1424419"/>
                  <a:gd name="connsiteX6-409" fmla="*/ 1303099 w 1305333"/>
                  <a:gd name="connsiteY6-410" fmla="*/ 952393 h 1424419"/>
                  <a:gd name="connsiteX7-411" fmla="*/ 1305306 w 1305333"/>
                  <a:gd name="connsiteY7-412" fmla="*/ 990115 h 1424419"/>
                  <a:gd name="connsiteX8-413" fmla="*/ 1193590 w 1305333"/>
                  <a:gd name="connsiteY8-414" fmla="*/ 1159518 h 1424419"/>
                  <a:gd name="connsiteX9-415" fmla="*/ 1172881 w 1305333"/>
                  <a:gd name="connsiteY9-416" fmla="*/ 1179342 h 1424419"/>
                  <a:gd name="connsiteX10-417" fmla="*/ 792288 w 1305333"/>
                  <a:gd name="connsiteY10-418" fmla="*/ 1385653 h 1424419"/>
                  <a:gd name="connsiteX11-419" fmla="*/ 522686 w 1305333"/>
                  <a:gd name="connsiteY11-420" fmla="*/ 1384922 h 1424419"/>
                  <a:gd name="connsiteX12-421" fmla="*/ 80344 w 1305333"/>
                  <a:gd name="connsiteY12-422" fmla="*/ 1139323 h 1424419"/>
                  <a:gd name="connsiteX13-423" fmla="*/ 68397 w 1305333"/>
                  <a:gd name="connsiteY13-424" fmla="*/ 1130059 h 1424419"/>
                  <a:gd name="connsiteX14-425" fmla="*/ 667 w 1305333"/>
                  <a:gd name="connsiteY14-426" fmla="*/ 999105 h 1424419"/>
                  <a:gd name="connsiteX15-427" fmla="*/ 0 w 1305333"/>
                  <a:gd name="connsiteY15-428" fmla="*/ 972364 h 1424419"/>
                  <a:gd name="connsiteX16-429" fmla="*/ 2496 w 1305333"/>
                  <a:gd name="connsiteY16-430" fmla="*/ 463106 h 1424419"/>
                  <a:gd name="connsiteX17-431" fmla="*/ 2458 w 1305333"/>
                  <a:gd name="connsiteY17-432" fmla="*/ 429563 h 1424419"/>
                  <a:gd name="connsiteX18-433" fmla="*/ 75248 w 1305333"/>
                  <a:gd name="connsiteY18-434" fmla="*/ 303202 h 1424419"/>
                  <a:gd name="connsiteX19-435" fmla="*/ 106293 w 1305333"/>
                  <a:gd name="connsiteY19-436" fmla="*/ 282597 h 1424419"/>
                  <a:gd name="connsiteX20-437" fmla="*/ 541533 w 1305333"/>
                  <a:gd name="connsiteY20-438" fmla="*/ 38110 h 1424419"/>
                  <a:gd name="connsiteX21-439" fmla="*/ 653528 w 1305333"/>
                  <a:gd name="connsiteY21-440" fmla="*/ 0 h 1424419"/>
                  <a:gd name="connsiteX0-441" fmla="*/ 653528 w 1305333"/>
                  <a:gd name="connsiteY0-442" fmla="*/ 0 h 1424419"/>
                  <a:gd name="connsiteX1-443" fmla="*/ 757287 w 1305333"/>
                  <a:gd name="connsiteY1-444" fmla="*/ 32444 h 1424419"/>
                  <a:gd name="connsiteX2-445" fmla="*/ 1206876 w 1305333"/>
                  <a:gd name="connsiteY2-446" fmla="*/ 284945 h 1424419"/>
                  <a:gd name="connsiteX3-447" fmla="*/ 1237706 w 1305333"/>
                  <a:gd name="connsiteY3-448" fmla="*/ 306775 h 1424419"/>
                  <a:gd name="connsiteX4-449" fmla="*/ 1301712 w 1305333"/>
                  <a:gd name="connsiteY4-450" fmla="*/ 442384 h 1424419"/>
                  <a:gd name="connsiteX5-451" fmla="*/ 1303099 w 1305333"/>
                  <a:gd name="connsiteY5-452" fmla="*/ 495558 h 1424419"/>
                  <a:gd name="connsiteX6-453" fmla="*/ 1303099 w 1305333"/>
                  <a:gd name="connsiteY6-454" fmla="*/ 952393 h 1424419"/>
                  <a:gd name="connsiteX7-455" fmla="*/ 1305306 w 1305333"/>
                  <a:gd name="connsiteY7-456" fmla="*/ 990115 h 1424419"/>
                  <a:gd name="connsiteX8-457" fmla="*/ 1211970 w 1305333"/>
                  <a:gd name="connsiteY8-458" fmla="*/ 1149621 h 1424419"/>
                  <a:gd name="connsiteX9-459" fmla="*/ 1172881 w 1305333"/>
                  <a:gd name="connsiteY9-460" fmla="*/ 1179342 h 1424419"/>
                  <a:gd name="connsiteX10-461" fmla="*/ 792288 w 1305333"/>
                  <a:gd name="connsiteY10-462" fmla="*/ 1385653 h 1424419"/>
                  <a:gd name="connsiteX11-463" fmla="*/ 522686 w 1305333"/>
                  <a:gd name="connsiteY11-464" fmla="*/ 1384922 h 1424419"/>
                  <a:gd name="connsiteX12-465" fmla="*/ 80344 w 1305333"/>
                  <a:gd name="connsiteY12-466" fmla="*/ 1139323 h 1424419"/>
                  <a:gd name="connsiteX13-467" fmla="*/ 68397 w 1305333"/>
                  <a:gd name="connsiteY13-468" fmla="*/ 1130059 h 1424419"/>
                  <a:gd name="connsiteX14-469" fmla="*/ 667 w 1305333"/>
                  <a:gd name="connsiteY14-470" fmla="*/ 999105 h 1424419"/>
                  <a:gd name="connsiteX15-471" fmla="*/ 0 w 1305333"/>
                  <a:gd name="connsiteY15-472" fmla="*/ 972364 h 1424419"/>
                  <a:gd name="connsiteX16-473" fmla="*/ 2496 w 1305333"/>
                  <a:gd name="connsiteY16-474" fmla="*/ 463106 h 1424419"/>
                  <a:gd name="connsiteX17-475" fmla="*/ 2458 w 1305333"/>
                  <a:gd name="connsiteY17-476" fmla="*/ 429563 h 1424419"/>
                  <a:gd name="connsiteX18-477" fmla="*/ 75248 w 1305333"/>
                  <a:gd name="connsiteY18-478" fmla="*/ 303202 h 1424419"/>
                  <a:gd name="connsiteX19-479" fmla="*/ 106293 w 1305333"/>
                  <a:gd name="connsiteY19-480" fmla="*/ 282597 h 1424419"/>
                  <a:gd name="connsiteX20-481" fmla="*/ 541533 w 1305333"/>
                  <a:gd name="connsiteY20-482" fmla="*/ 38110 h 1424419"/>
                  <a:gd name="connsiteX21-483" fmla="*/ 653528 w 1305333"/>
                  <a:gd name="connsiteY21-484" fmla="*/ 0 h 1424419"/>
                  <a:gd name="connsiteX0-485" fmla="*/ 653528 w 1305333"/>
                  <a:gd name="connsiteY0-486" fmla="*/ 0 h 1424419"/>
                  <a:gd name="connsiteX1-487" fmla="*/ 757287 w 1305333"/>
                  <a:gd name="connsiteY1-488" fmla="*/ 32444 h 1424419"/>
                  <a:gd name="connsiteX2-489" fmla="*/ 1206876 w 1305333"/>
                  <a:gd name="connsiteY2-490" fmla="*/ 284945 h 1424419"/>
                  <a:gd name="connsiteX3-491" fmla="*/ 1237706 w 1305333"/>
                  <a:gd name="connsiteY3-492" fmla="*/ 306775 h 1424419"/>
                  <a:gd name="connsiteX4-493" fmla="*/ 1301712 w 1305333"/>
                  <a:gd name="connsiteY4-494" fmla="*/ 442384 h 1424419"/>
                  <a:gd name="connsiteX5-495" fmla="*/ 1303099 w 1305333"/>
                  <a:gd name="connsiteY5-496" fmla="*/ 495558 h 1424419"/>
                  <a:gd name="connsiteX6-497" fmla="*/ 1303099 w 1305333"/>
                  <a:gd name="connsiteY6-498" fmla="*/ 952393 h 1424419"/>
                  <a:gd name="connsiteX7-499" fmla="*/ 1305306 w 1305333"/>
                  <a:gd name="connsiteY7-500" fmla="*/ 990115 h 1424419"/>
                  <a:gd name="connsiteX8-501" fmla="*/ 1236006 w 1305333"/>
                  <a:gd name="connsiteY8-502" fmla="*/ 1160932 h 1424419"/>
                  <a:gd name="connsiteX9-503" fmla="*/ 1172881 w 1305333"/>
                  <a:gd name="connsiteY9-504" fmla="*/ 1179342 h 1424419"/>
                  <a:gd name="connsiteX10-505" fmla="*/ 792288 w 1305333"/>
                  <a:gd name="connsiteY10-506" fmla="*/ 1385653 h 1424419"/>
                  <a:gd name="connsiteX11-507" fmla="*/ 522686 w 1305333"/>
                  <a:gd name="connsiteY11-508" fmla="*/ 1384922 h 1424419"/>
                  <a:gd name="connsiteX12-509" fmla="*/ 80344 w 1305333"/>
                  <a:gd name="connsiteY12-510" fmla="*/ 1139323 h 1424419"/>
                  <a:gd name="connsiteX13-511" fmla="*/ 68397 w 1305333"/>
                  <a:gd name="connsiteY13-512" fmla="*/ 1130059 h 1424419"/>
                  <a:gd name="connsiteX14-513" fmla="*/ 667 w 1305333"/>
                  <a:gd name="connsiteY14-514" fmla="*/ 999105 h 1424419"/>
                  <a:gd name="connsiteX15-515" fmla="*/ 0 w 1305333"/>
                  <a:gd name="connsiteY15-516" fmla="*/ 972364 h 1424419"/>
                  <a:gd name="connsiteX16-517" fmla="*/ 2496 w 1305333"/>
                  <a:gd name="connsiteY16-518" fmla="*/ 463106 h 1424419"/>
                  <a:gd name="connsiteX17-519" fmla="*/ 2458 w 1305333"/>
                  <a:gd name="connsiteY17-520" fmla="*/ 429563 h 1424419"/>
                  <a:gd name="connsiteX18-521" fmla="*/ 75248 w 1305333"/>
                  <a:gd name="connsiteY18-522" fmla="*/ 303202 h 1424419"/>
                  <a:gd name="connsiteX19-523" fmla="*/ 106293 w 1305333"/>
                  <a:gd name="connsiteY19-524" fmla="*/ 282597 h 1424419"/>
                  <a:gd name="connsiteX20-525" fmla="*/ 541533 w 1305333"/>
                  <a:gd name="connsiteY20-526" fmla="*/ 38110 h 1424419"/>
                  <a:gd name="connsiteX21-527" fmla="*/ 653528 w 1305333"/>
                  <a:gd name="connsiteY21-528" fmla="*/ 0 h 1424419"/>
                  <a:gd name="connsiteX0-529" fmla="*/ 653528 w 1313169"/>
                  <a:gd name="connsiteY0-530" fmla="*/ 0 h 1424419"/>
                  <a:gd name="connsiteX1-531" fmla="*/ 757287 w 1313169"/>
                  <a:gd name="connsiteY1-532" fmla="*/ 32444 h 1424419"/>
                  <a:gd name="connsiteX2-533" fmla="*/ 1206876 w 1313169"/>
                  <a:gd name="connsiteY2-534" fmla="*/ 284945 h 1424419"/>
                  <a:gd name="connsiteX3-535" fmla="*/ 1237706 w 1313169"/>
                  <a:gd name="connsiteY3-536" fmla="*/ 306775 h 1424419"/>
                  <a:gd name="connsiteX4-537" fmla="*/ 1301712 w 1313169"/>
                  <a:gd name="connsiteY4-538" fmla="*/ 442384 h 1424419"/>
                  <a:gd name="connsiteX5-539" fmla="*/ 1303099 w 1313169"/>
                  <a:gd name="connsiteY5-540" fmla="*/ 495558 h 1424419"/>
                  <a:gd name="connsiteX6-541" fmla="*/ 1303099 w 1313169"/>
                  <a:gd name="connsiteY6-542" fmla="*/ 952393 h 1424419"/>
                  <a:gd name="connsiteX7-543" fmla="*/ 1305306 w 1313169"/>
                  <a:gd name="connsiteY7-544" fmla="*/ 990115 h 1424419"/>
                  <a:gd name="connsiteX8-545" fmla="*/ 1271352 w 1313169"/>
                  <a:gd name="connsiteY8-546" fmla="*/ 1142552 h 1424419"/>
                  <a:gd name="connsiteX9-547" fmla="*/ 1172881 w 1313169"/>
                  <a:gd name="connsiteY9-548" fmla="*/ 1179342 h 1424419"/>
                  <a:gd name="connsiteX10-549" fmla="*/ 792288 w 1313169"/>
                  <a:gd name="connsiteY10-550" fmla="*/ 1385653 h 1424419"/>
                  <a:gd name="connsiteX11-551" fmla="*/ 522686 w 1313169"/>
                  <a:gd name="connsiteY11-552" fmla="*/ 1384922 h 1424419"/>
                  <a:gd name="connsiteX12-553" fmla="*/ 80344 w 1313169"/>
                  <a:gd name="connsiteY12-554" fmla="*/ 1139323 h 1424419"/>
                  <a:gd name="connsiteX13-555" fmla="*/ 68397 w 1313169"/>
                  <a:gd name="connsiteY13-556" fmla="*/ 1130059 h 1424419"/>
                  <a:gd name="connsiteX14-557" fmla="*/ 667 w 1313169"/>
                  <a:gd name="connsiteY14-558" fmla="*/ 999105 h 1424419"/>
                  <a:gd name="connsiteX15-559" fmla="*/ 0 w 1313169"/>
                  <a:gd name="connsiteY15-560" fmla="*/ 972364 h 1424419"/>
                  <a:gd name="connsiteX16-561" fmla="*/ 2496 w 1313169"/>
                  <a:gd name="connsiteY16-562" fmla="*/ 463106 h 1424419"/>
                  <a:gd name="connsiteX17-563" fmla="*/ 2458 w 1313169"/>
                  <a:gd name="connsiteY17-564" fmla="*/ 429563 h 1424419"/>
                  <a:gd name="connsiteX18-565" fmla="*/ 75248 w 1313169"/>
                  <a:gd name="connsiteY18-566" fmla="*/ 303202 h 1424419"/>
                  <a:gd name="connsiteX19-567" fmla="*/ 106293 w 1313169"/>
                  <a:gd name="connsiteY19-568" fmla="*/ 282597 h 1424419"/>
                  <a:gd name="connsiteX20-569" fmla="*/ 541533 w 1313169"/>
                  <a:gd name="connsiteY20-570" fmla="*/ 38110 h 1424419"/>
                  <a:gd name="connsiteX21-571" fmla="*/ 653528 w 1313169"/>
                  <a:gd name="connsiteY21-572" fmla="*/ 0 h 1424419"/>
                  <a:gd name="connsiteX0-573" fmla="*/ 653528 w 1306267"/>
                  <a:gd name="connsiteY0-574" fmla="*/ 0 h 1424419"/>
                  <a:gd name="connsiteX1-575" fmla="*/ 757287 w 1306267"/>
                  <a:gd name="connsiteY1-576" fmla="*/ 32444 h 1424419"/>
                  <a:gd name="connsiteX2-577" fmla="*/ 1206876 w 1306267"/>
                  <a:gd name="connsiteY2-578" fmla="*/ 284945 h 1424419"/>
                  <a:gd name="connsiteX3-579" fmla="*/ 1237706 w 1306267"/>
                  <a:gd name="connsiteY3-580" fmla="*/ 306775 h 1424419"/>
                  <a:gd name="connsiteX4-581" fmla="*/ 1301712 w 1306267"/>
                  <a:gd name="connsiteY4-582" fmla="*/ 442384 h 1424419"/>
                  <a:gd name="connsiteX5-583" fmla="*/ 1303099 w 1306267"/>
                  <a:gd name="connsiteY5-584" fmla="*/ 495558 h 1424419"/>
                  <a:gd name="connsiteX6-585" fmla="*/ 1303099 w 1306267"/>
                  <a:gd name="connsiteY6-586" fmla="*/ 952393 h 1424419"/>
                  <a:gd name="connsiteX7-587" fmla="*/ 1305306 w 1306267"/>
                  <a:gd name="connsiteY7-588" fmla="*/ 990115 h 1424419"/>
                  <a:gd name="connsiteX8-589" fmla="*/ 1255800 w 1306267"/>
                  <a:gd name="connsiteY8-590" fmla="*/ 1142552 h 1424419"/>
                  <a:gd name="connsiteX9-591" fmla="*/ 1172881 w 1306267"/>
                  <a:gd name="connsiteY9-592" fmla="*/ 1179342 h 1424419"/>
                  <a:gd name="connsiteX10-593" fmla="*/ 792288 w 1306267"/>
                  <a:gd name="connsiteY10-594" fmla="*/ 1385653 h 1424419"/>
                  <a:gd name="connsiteX11-595" fmla="*/ 522686 w 1306267"/>
                  <a:gd name="connsiteY11-596" fmla="*/ 1384922 h 1424419"/>
                  <a:gd name="connsiteX12-597" fmla="*/ 80344 w 1306267"/>
                  <a:gd name="connsiteY12-598" fmla="*/ 1139323 h 1424419"/>
                  <a:gd name="connsiteX13-599" fmla="*/ 68397 w 1306267"/>
                  <a:gd name="connsiteY13-600" fmla="*/ 1130059 h 1424419"/>
                  <a:gd name="connsiteX14-601" fmla="*/ 667 w 1306267"/>
                  <a:gd name="connsiteY14-602" fmla="*/ 999105 h 1424419"/>
                  <a:gd name="connsiteX15-603" fmla="*/ 0 w 1306267"/>
                  <a:gd name="connsiteY15-604" fmla="*/ 972364 h 1424419"/>
                  <a:gd name="connsiteX16-605" fmla="*/ 2496 w 1306267"/>
                  <a:gd name="connsiteY16-606" fmla="*/ 463106 h 1424419"/>
                  <a:gd name="connsiteX17-607" fmla="*/ 2458 w 1306267"/>
                  <a:gd name="connsiteY17-608" fmla="*/ 429563 h 1424419"/>
                  <a:gd name="connsiteX18-609" fmla="*/ 75248 w 1306267"/>
                  <a:gd name="connsiteY18-610" fmla="*/ 303202 h 1424419"/>
                  <a:gd name="connsiteX19-611" fmla="*/ 106293 w 1306267"/>
                  <a:gd name="connsiteY19-612" fmla="*/ 282597 h 1424419"/>
                  <a:gd name="connsiteX20-613" fmla="*/ 541533 w 1306267"/>
                  <a:gd name="connsiteY20-614" fmla="*/ 38110 h 1424419"/>
                  <a:gd name="connsiteX21-615" fmla="*/ 653528 w 1306267"/>
                  <a:gd name="connsiteY21-616" fmla="*/ 0 h 1424419"/>
                  <a:gd name="connsiteX0-617" fmla="*/ 653528 w 1306267"/>
                  <a:gd name="connsiteY0-618" fmla="*/ 0 h 1424419"/>
                  <a:gd name="connsiteX1-619" fmla="*/ 757287 w 1306267"/>
                  <a:gd name="connsiteY1-620" fmla="*/ 32444 h 1424419"/>
                  <a:gd name="connsiteX2-621" fmla="*/ 1206876 w 1306267"/>
                  <a:gd name="connsiteY2-622" fmla="*/ 284945 h 1424419"/>
                  <a:gd name="connsiteX3-623" fmla="*/ 1237706 w 1306267"/>
                  <a:gd name="connsiteY3-624" fmla="*/ 306775 h 1424419"/>
                  <a:gd name="connsiteX4-625" fmla="*/ 1301712 w 1306267"/>
                  <a:gd name="connsiteY4-626" fmla="*/ 442384 h 1424419"/>
                  <a:gd name="connsiteX5-627" fmla="*/ 1303099 w 1306267"/>
                  <a:gd name="connsiteY5-628" fmla="*/ 495558 h 1424419"/>
                  <a:gd name="connsiteX6-629" fmla="*/ 1303099 w 1306267"/>
                  <a:gd name="connsiteY6-630" fmla="*/ 952393 h 1424419"/>
                  <a:gd name="connsiteX7-631" fmla="*/ 1305306 w 1306267"/>
                  <a:gd name="connsiteY7-632" fmla="*/ 990115 h 1424419"/>
                  <a:gd name="connsiteX8-633" fmla="*/ 1255800 w 1306267"/>
                  <a:gd name="connsiteY8-634" fmla="*/ 1142552 h 1424419"/>
                  <a:gd name="connsiteX9-635" fmla="*/ 1172881 w 1306267"/>
                  <a:gd name="connsiteY9-636" fmla="*/ 1179342 h 1424419"/>
                  <a:gd name="connsiteX10-637" fmla="*/ 792288 w 1306267"/>
                  <a:gd name="connsiteY10-638" fmla="*/ 1385653 h 1424419"/>
                  <a:gd name="connsiteX11-639" fmla="*/ 522686 w 1306267"/>
                  <a:gd name="connsiteY11-640" fmla="*/ 1384922 h 1424419"/>
                  <a:gd name="connsiteX12-641" fmla="*/ 80344 w 1306267"/>
                  <a:gd name="connsiteY12-642" fmla="*/ 1139323 h 1424419"/>
                  <a:gd name="connsiteX13-643" fmla="*/ 61328 w 1306267"/>
                  <a:gd name="connsiteY13-644" fmla="*/ 1127231 h 1424419"/>
                  <a:gd name="connsiteX14-645" fmla="*/ 667 w 1306267"/>
                  <a:gd name="connsiteY14-646" fmla="*/ 999105 h 1424419"/>
                  <a:gd name="connsiteX15-647" fmla="*/ 0 w 1306267"/>
                  <a:gd name="connsiteY15-648" fmla="*/ 972364 h 1424419"/>
                  <a:gd name="connsiteX16-649" fmla="*/ 2496 w 1306267"/>
                  <a:gd name="connsiteY16-650" fmla="*/ 463106 h 1424419"/>
                  <a:gd name="connsiteX17-651" fmla="*/ 2458 w 1306267"/>
                  <a:gd name="connsiteY17-652" fmla="*/ 429563 h 1424419"/>
                  <a:gd name="connsiteX18-653" fmla="*/ 75248 w 1306267"/>
                  <a:gd name="connsiteY18-654" fmla="*/ 303202 h 1424419"/>
                  <a:gd name="connsiteX19-655" fmla="*/ 106293 w 1306267"/>
                  <a:gd name="connsiteY19-656" fmla="*/ 282597 h 1424419"/>
                  <a:gd name="connsiteX20-657" fmla="*/ 541533 w 1306267"/>
                  <a:gd name="connsiteY20-658" fmla="*/ 38110 h 1424419"/>
                  <a:gd name="connsiteX21-659" fmla="*/ 653528 w 1306267"/>
                  <a:gd name="connsiteY21-660" fmla="*/ 0 h 1424419"/>
                  <a:gd name="connsiteX0-661" fmla="*/ 653528 w 1306267"/>
                  <a:gd name="connsiteY0-662" fmla="*/ 0 h 1424419"/>
                  <a:gd name="connsiteX1-663" fmla="*/ 757287 w 1306267"/>
                  <a:gd name="connsiteY1-664" fmla="*/ 32444 h 1424419"/>
                  <a:gd name="connsiteX2-665" fmla="*/ 1206876 w 1306267"/>
                  <a:gd name="connsiteY2-666" fmla="*/ 284945 h 1424419"/>
                  <a:gd name="connsiteX3-667" fmla="*/ 1237706 w 1306267"/>
                  <a:gd name="connsiteY3-668" fmla="*/ 306775 h 1424419"/>
                  <a:gd name="connsiteX4-669" fmla="*/ 1301712 w 1306267"/>
                  <a:gd name="connsiteY4-670" fmla="*/ 442384 h 1424419"/>
                  <a:gd name="connsiteX5-671" fmla="*/ 1303099 w 1306267"/>
                  <a:gd name="connsiteY5-672" fmla="*/ 495558 h 1424419"/>
                  <a:gd name="connsiteX6-673" fmla="*/ 1303099 w 1306267"/>
                  <a:gd name="connsiteY6-674" fmla="*/ 952393 h 1424419"/>
                  <a:gd name="connsiteX7-675" fmla="*/ 1305306 w 1306267"/>
                  <a:gd name="connsiteY7-676" fmla="*/ 990115 h 1424419"/>
                  <a:gd name="connsiteX8-677" fmla="*/ 1255800 w 1306267"/>
                  <a:gd name="connsiteY8-678" fmla="*/ 1142552 h 1424419"/>
                  <a:gd name="connsiteX9-679" fmla="*/ 1172881 w 1306267"/>
                  <a:gd name="connsiteY9-680" fmla="*/ 1179342 h 1424419"/>
                  <a:gd name="connsiteX10-681" fmla="*/ 792288 w 1306267"/>
                  <a:gd name="connsiteY10-682" fmla="*/ 1385653 h 1424419"/>
                  <a:gd name="connsiteX11-683" fmla="*/ 522686 w 1306267"/>
                  <a:gd name="connsiteY11-684" fmla="*/ 1384922 h 1424419"/>
                  <a:gd name="connsiteX12-685" fmla="*/ 80344 w 1306267"/>
                  <a:gd name="connsiteY12-686" fmla="*/ 1139323 h 1424419"/>
                  <a:gd name="connsiteX13-687" fmla="*/ 61328 w 1306267"/>
                  <a:gd name="connsiteY13-688" fmla="*/ 1127231 h 1424419"/>
                  <a:gd name="connsiteX14-689" fmla="*/ 667 w 1306267"/>
                  <a:gd name="connsiteY14-690" fmla="*/ 999105 h 1424419"/>
                  <a:gd name="connsiteX15-691" fmla="*/ 0 w 1306267"/>
                  <a:gd name="connsiteY15-692" fmla="*/ 972364 h 1424419"/>
                  <a:gd name="connsiteX16-693" fmla="*/ 2496 w 1306267"/>
                  <a:gd name="connsiteY16-694" fmla="*/ 463106 h 1424419"/>
                  <a:gd name="connsiteX17-695" fmla="*/ 2458 w 1306267"/>
                  <a:gd name="connsiteY17-696" fmla="*/ 429563 h 1424419"/>
                  <a:gd name="connsiteX18-697" fmla="*/ 75248 w 1306267"/>
                  <a:gd name="connsiteY18-698" fmla="*/ 303202 h 1424419"/>
                  <a:gd name="connsiteX19-699" fmla="*/ 106293 w 1306267"/>
                  <a:gd name="connsiteY19-700" fmla="*/ 282597 h 1424419"/>
                  <a:gd name="connsiteX20-701" fmla="*/ 541533 w 1306267"/>
                  <a:gd name="connsiteY20-702" fmla="*/ 38110 h 1424419"/>
                  <a:gd name="connsiteX21-703" fmla="*/ 653528 w 1306267"/>
                  <a:gd name="connsiteY21-704" fmla="*/ 0 h 1424419"/>
                  <a:gd name="connsiteX0-705" fmla="*/ 653528 w 1306267"/>
                  <a:gd name="connsiteY0-706" fmla="*/ 0 h 1424419"/>
                  <a:gd name="connsiteX1-707" fmla="*/ 757287 w 1306267"/>
                  <a:gd name="connsiteY1-708" fmla="*/ 32444 h 1424419"/>
                  <a:gd name="connsiteX2-709" fmla="*/ 1206876 w 1306267"/>
                  <a:gd name="connsiteY2-710" fmla="*/ 284945 h 1424419"/>
                  <a:gd name="connsiteX3-711" fmla="*/ 1237706 w 1306267"/>
                  <a:gd name="connsiteY3-712" fmla="*/ 306775 h 1424419"/>
                  <a:gd name="connsiteX4-713" fmla="*/ 1301712 w 1306267"/>
                  <a:gd name="connsiteY4-714" fmla="*/ 442384 h 1424419"/>
                  <a:gd name="connsiteX5-715" fmla="*/ 1303099 w 1306267"/>
                  <a:gd name="connsiteY5-716" fmla="*/ 495558 h 1424419"/>
                  <a:gd name="connsiteX6-717" fmla="*/ 1303099 w 1306267"/>
                  <a:gd name="connsiteY6-718" fmla="*/ 952393 h 1424419"/>
                  <a:gd name="connsiteX7-719" fmla="*/ 1305306 w 1306267"/>
                  <a:gd name="connsiteY7-720" fmla="*/ 990115 h 1424419"/>
                  <a:gd name="connsiteX8-721" fmla="*/ 1255800 w 1306267"/>
                  <a:gd name="connsiteY8-722" fmla="*/ 1142552 h 1424419"/>
                  <a:gd name="connsiteX9-723" fmla="*/ 1172881 w 1306267"/>
                  <a:gd name="connsiteY9-724" fmla="*/ 1179342 h 1424419"/>
                  <a:gd name="connsiteX10-725" fmla="*/ 792288 w 1306267"/>
                  <a:gd name="connsiteY10-726" fmla="*/ 1385653 h 1424419"/>
                  <a:gd name="connsiteX11-727" fmla="*/ 522686 w 1306267"/>
                  <a:gd name="connsiteY11-728" fmla="*/ 1384922 h 1424419"/>
                  <a:gd name="connsiteX12-729" fmla="*/ 90241 w 1306267"/>
                  <a:gd name="connsiteY12-730" fmla="*/ 1150634 h 1424419"/>
                  <a:gd name="connsiteX13-731" fmla="*/ 61328 w 1306267"/>
                  <a:gd name="connsiteY13-732" fmla="*/ 1127231 h 1424419"/>
                  <a:gd name="connsiteX14-733" fmla="*/ 667 w 1306267"/>
                  <a:gd name="connsiteY14-734" fmla="*/ 999105 h 1424419"/>
                  <a:gd name="connsiteX15-735" fmla="*/ 0 w 1306267"/>
                  <a:gd name="connsiteY15-736" fmla="*/ 972364 h 1424419"/>
                  <a:gd name="connsiteX16-737" fmla="*/ 2496 w 1306267"/>
                  <a:gd name="connsiteY16-738" fmla="*/ 463106 h 1424419"/>
                  <a:gd name="connsiteX17-739" fmla="*/ 2458 w 1306267"/>
                  <a:gd name="connsiteY17-740" fmla="*/ 429563 h 1424419"/>
                  <a:gd name="connsiteX18-741" fmla="*/ 75248 w 1306267"/>
                  <a:gd name="connsiteY18-742" fmla="*/ 303202 h 1424419"/>
                  <a:gd name="connsiteX19-743" fmla="*/ 106293 w 1306267"/>
                  <a:gd name="connsiteY19-744" fmla="*/ 282597 h 1424419"/>
                  <a:gd name="connsiteX20-745" fmla="*/ 541533 w 1306267"/>
                  <a:gd name="connsiteY20-746" fmla="*/ 38110 h 1424419"/>
                  <a:gd name="connsiteX21-747" fmla="*/ 653528 w 1306267"/>
                  <a:gd name="connsiteY21-748" fmla="*/ 0 h 1424419"/>
                  <a:gd name="connsiteX0-749" fmla="*/ 653528 w 1306267"/>
                  <a:gd name="connsiteY0-750" fmla="*/ 0 h 1424419"/>
                  <a:gd name="connsiteX1-751" fmla="*/ 757287 w 1306267"/>
                  <a:gd name="connsiteY1-752" fmla="*/ 32444 h 1424419"/>
                  <a:gd name="connsiteX2-753" fmla="*/ 1206876 w 1306267"/>
                  <a:gd name="connsiteY2-754" fmla="*/ 284945 h 1424419"/>
                  <a:gd name="connsiteX3-755" fmla="*/ 1237706 w 1306267"/>
                  <a:gd name="connsiteY3-756" fmla="*/ 306775 h 1424419"/>
                  <a:gd name="connsiteX4-757" fmla="*/ 1301712 w 1306267"/>
                  <a:gd name="connsiteY4-758" fmla="*/ 442384 h 1424419"/>
                  <a:gd name="connsiteX5-759" fmla="*/ 1303099 w 1306267"/>
                  <a:gd name="connsiteY5-760" fmla="*/ 495558 h 1424419"/>
                  <a:gd name="connsiteX6-761" fmla="*/ 1303099 w 1306267"/>
                  <a:gd name="connsiteY6-762" fmla="*/ 952393 h 1424419"/>
                  <a:gd name="connsiteX7-763" fmla="*/ 1305306 w 1306267"/>
                  <a:gd name="connsiteY7-764" fmla="*/ 990115 h 1424419"/>
                  <a:gd name="connsiteX8-765" fmla="*/ 1255800 w 1306267"/>
                  <a:gd name="connsiteY8-766" fmla="*/ 1142552 h 1424419"/>
                  <a:gd name="connsiteX9-767" fmla="*/ 1172881 w 1306267"/>
                  <a:gd name="connsiteY9-768" fmla="*/ 1179342 h 1424419"/>
                  <a:gd name="connsiteX10-769" fmla="*/ 792288 w 1306267"/>
                  <a:gd name="connsiteY10-770" fmla="*/ 1385653 h 1424419"/>
                  <a:gd name="connsiteX11-771" fmla="*/ 522686 w 1306267"/>
                  <a:gd name="connsiteY11-772" fmla="*/ 1384922 h 1424419"/>
                  <a:gd name="connsiteX12-773" fmla="*/ 90241 w 1306267"/>
                  <a:gd name="connsiteY12-774" fmla="*/ 1150634 h 1424419"/>
                  <a:gd name="connsiteX13-775" fmla="*/ 61328 w 1306267"/>
                  <a:gd name="connsiteY13-776" fmla="*/ 1127231 h 1424419"/>
                  <a:gd name="connsiteX14-777" fmla="*/ 667 w 1306267"/>
                  <a:gd name="connsiteY14-778" fmla="*/ 999105 h 1424419"/>
                  <a:gd name="connsiteX15-779" fmla="*/ 0 w 1306267"/>
                  <a:gd name="connsiteY15-780" fmla="*/ 972364 h 1424419"/>
                  <a:gd name="connsiteX16-781" fmla="*/ 2496 w 1306267"/>
                  <a:gd name="connsiteY16-782" fmla="*/ 463106 h 1424419"/>
                  <a:gd name="connsiteX17-783" fmla="*/ 2458 w 1306267"/>
                  <a:gd name="connsiteY17-784" fmla="*/ 429563 h 1424419"/>
                  <a:gd name="connsiteX18-785" fmla="*/ 75248 w 1306267"/>
                  <a:gd name="connsiteY18-786" fmla="*/ 303202 h 1424419"/>
                  <a:gd name="connsiteX19-787" fmla="*/ 106293 w 1306267"/>
                  <a:gd name="connsiteY19-788" fmla="*/ 282597 h 1424419"/>
                  <a:gd name="connsiteX20-789" fmla="*/ 541533 w 1306267"/>
                  <a:gd name="connsiteY20-790" fmla="*/ 38110 h 1424419"/>
                  <a:gd name="connsiteX21-791" fmla="*/ 653528 w 1306267"/>
                  <a:gd name="connsiteY21-792" fmla="*/ 0 h 1424419"/>
                  <a:gd name="connsiteX0-793" fmla="*/ 653528 w 1306267"/>
                  <a:gd name="connsiteY0-794" fmla="*/ 0 h 1424419"/>
                  <a:gd name="connsiteX1-795" fmla="*/ 757287 w 1306267"/>
                  <a:gd name="connsiteY1-796" fmla="*/ 32444 h 1424419"/>
                  <a:gd name="connsiteX2-797" fmla="*/ 1206876 w 1306267"/>
                  <a:gd name="connsiteY2-798" fmla="*/ 284945 h 1424419"/>
                  <a:gd name="connsiteX3-799" fmla="*/ 1237706 w 1306267"/>
                  <a:gd name="connsiteY3-800" fmla="*/ 306775 h 1424419"/>
                  <a:gd name="connsiteX4-801" fmla="*/ 1301712 w 1306267"/>
                  <a:gd name="connsiteY4-802" fmla="*/ 442384 h 1424419"/>
                  <a:gd name="connsiteX5-803" fmla="*/ 1303099 w 1306267"/>
                  <a:gd name="connsiteY5-804" fmla="*/ 495558 h 1424419"/>
                  <a:gd name="connsiteX6-805" fmla="*/ 1303099 w 1306267"/>
                  <a:gd name="connsiteY6-806" fmla="*/ 952393 h 1424419"/>
                  <a:gd name="connsiteX7-807" fmla="*/ 1305306 w 1306267"/>
                  <a:gd name="connsiteY7-808" fmla="*/ 990115 h 1424419"/>
                  <a:gd name="connsiteX8-809" fmla="*/ 1255800 w 1306267"/>
                  <a:gd name="connsiteY8-810" fmla="*/ 1142552 h 1424419"/>
                  <a:gd name="connsiteX9-811" fmla="*/ 1172881 w 1306267"/>
                  <a:gd name="connsiteY9-812" fmla="*/ 1179342 h 1424419"/>
                  <a:gd name="connsiteX10-813" fmla="*/ 792288 w 1306267"/>
                  <a:gd name="connsiteY10-814" fmla="*/ 1385653 h 1424419"/>
                  <a:gd name="connsiteX11-815" fmla="*/ 522686 w 1306267"/>
                  <a:gd name="connsiteY11-816" fmla="*/ 1384922 h 1424419"/>
                  <a:gd name="connsiteX12-817" fmla="*/ 90241 w 1306267"/>
                  <a:gd name="connsiteY12-818" fmla="*/ 1150634 h 1424419"/>
                  <a:gd name="connsiteX13-819" fmla="*/ 61328 w 1306267"/>
                  <a:gd name="connsiteY13-820" fmla="*/ 1127231 h 1424419"/>
                  <a:gd name="connsiteX14-821" fmla="*/ 667 w 1306267"/>
                  <a:gd name="connsiteY14-822" fmla="*/ 999105 h 1424419"/>
                  <a:gd name="connsiteX15-823" fmla="*/ 0 w 1306267"/>
                  <a:gd name="connsiteY15-824" fmla="*/ 972364 h 1424419"/>
                  <a:gd name="connsiteX16-825" fmla="*/ 2496 w 1306267"/>
                  <a:gd name="connsiteY16-826" fmla="*/ 463106 h 1424419"/>
                  <a:gd name="connsiteX17-827" fmla="*/ 2458 w 1306267"/>
                  <a:gd name="connsiteY17-828" fmla="*/ 429563 h 1424419"/>
                  <a:gd name="connsiteX18-829" fmla="*/ 75248 w 1306267"/>
                  <a:gd name="connsiteY18-830" fmla="*/ 303202 h 1424419"/>
                  <a:gd name="connsiteX19-831" fmla="*/ 106293 w 1306267"/>
                  <a:gd name="connsiteY19-832" fmla="*/ 282597 h 1424419"/>
                  <a:gd name="connsiteX20-833" fmla="*/ 541533 w 1306267"/>
                  <a:gd name="connsiteY20-834" fmla="*/ 38110 h 1424419"/>
                  <a:gd name="connsiteX21-835" fmla="*/ 653528 w 1306267"/>
                  <a:gd name="connsiteY21-836" fmla="*/ 0 h 1424419"/>
                  <a:gd name="connsiteX0-837" fmla="*/ 653528 w 1306267"/>
                  <a:gd name="connsiteY0-838" fmla="*/ 0 h 1424419"/>
                  <a:gd name="connsiteX1-839" fmla="*/ 757287 w 1306267"/>
                  <a:gd name="connsiteY1-840" fmla="*/ 32444 h 1424419"/>
                  <a:gd name="connsiteX2-841" fmla="*/ 1206876 w 1306267"/>
                  <a:gd name="connsiteY2-842" fmla="*/ 284945 h 1424419"/>
                  <a:gd name="connsiteX3-843" fmla="*/ 1237706 w 1306267"/>
                  <a:gd name="connsiteY3-844" fmla="*/ 306775 h 1424419"/>
                  <a:gd name="connsiteX4-845" fmla="*/ 1301712 w 1306267"/>
                  <a:gd name="connsiteY4-846" fmla="*/ 442384 h 1424419"/>
                  <a:gd name="connsiteX5-847" fmla="*/ 1303099 w 1306267"/>
                  <a:gd name="connsiteY5-848" fmla="*/ 495558 h 1424419"/>
                  <a:gd name="connsiteX6-849" fmla="*/ 1303099 w 1306267"/>
                  <a:gd name="connsiteY6-850" fmla="*/ 952393 h 1424419"/>
                  <a:gd name="connsiteX7-851" fmla="*/ 1305306 w 1306267"/>
                  <a:gd name="connsiteY7-852" fmla="*/ 990115 h 1424419"/>
                  <a:gd name="connsiteX8-853" fmla="*/ 1255800 w 1306267"/>
                  <a:gd name="connsiteY8-854" fmla="*/ 1142552 h 1424419"/>
                  <a:gd name="connsiteX9-855" fmla="*/ 1172881 w 1306267"/>
                  <a:gd name="connsiteY9-856" fmla="*/ 1179342 h 1424419"/>
                  <a:gd name="connsiteX10-857" fmla="*/ 792288 w 1306267"/>
                  <a:gd name="connsiteY10-858" fmla="*/ 1385653 h 1424419"/>
                  <a:gd name="connsiteX11-859" fmla="*/ 522686 w 1306267"/>
                  <a:gd name="connsiteY11-860" fmla="*/ 1384922 h 1424419"/>
                  <a:gd name="connsiteX12-861" fmla="*/ 90241 w 1306267"/>
                  <a:gd name="connsiteY12-862" fmla="*/ 1150634 h 1424419"/>
                  <a:gd name="connsiteX13-863" fmla="*/ 61328 w 1306267"/>
                  <a:gd name="connsiteY13-864" fmla="*/ 1127231 h 1424419"/>
                  <a:gd name="connsiteX14-865" fmla="*/ 667 w 1306267"/>
                  <a:gd name="connsiteY14-866" fmla="*/ 999105 h 1424419"/>
                  <a:gd name="connsiteX15-867" fmla="*/ 0 w 1306267"/>
                  <a:gd name="connsiteY15-868" fmla="*/ 972364 h 1424419"/>
                  <a:gd name="connsiteX16-869" fmla="*/ 2496 w 1306267"/>
                  <a:gd name="connsiteY16-870" fmla="*/ 463106 h 1424419"/>
                  <a:gd name="connsiteX17-871" fmla="*/ 2458 w 1306267"/>
                  <a:gd name="connsiteY17-872" fmla="*/ 429563 h 1424419"/>
                  <a:gd name="connsiteX18-873" fmla="*/ 75248 w 1306267"/>
                  <a:gd name="connsiteY18-874" fmla="*/ 303202 h 1424419"/>
                  <a:gd name="connsiteX19-875" fmla="*/ 106293 w 1306267"/>
                  <a:gd name="connsiteY19-876" fmla="*/ 282597 h 1424419"/>
                  <a:gd name="connsiteX20-877" fmla="*/ 541533 w 1306267"/>
                  <a:gd name="connsiteY20-878" fmla="*/ 38110 h 1424419"/>
                  <a:gd name="connsiteX21-879" fmla="*/ 653528 w 1306267"/>
                  <a:gd name="connsiteY21-880" fmla="*/ 0 h 1424419"/>
                  <a:gd name="connsiteX0-881" fmla="*/ 653528 w 1306267"/>
                  <a:gd name="connsiteY0-882" fmla="*/ 0 h 1424419"/>
                  <a:gd name="connsiteX1-883" fmla="*/ 757287 w 1306267"/>
                  <a:gd name="connsiteY1-884" fmla="*/ 32444 h 1424419"/>
                  <a:gd name="connsiteX2-885" fmla="*/ 1206876 w 1306267"/>
                  <a:gd name="connsiteY2-886" fmla="*/ 284945 h 1424419"/>
                  <a:gd name="connsiteX3-887" fmla="*/ 1237706 w 1306267"/>
                  <a:gd name="connsiteY3-888" fmla="*/ 306775 h 1424419"/>
                  <a:gd name="connsiteX4-889" fmla="*/ 1301712 w 1306267"/>
                  <a:gd name="connsiteY4-890" fmla="*/ 442384 h 1424419"/>
                  <a:gd name="connsiteX5-891" fmla="*/ 1303099 w 1306267"/>
                  <a:gd name="connsiteY5-892" fmla="*/ 495558 h 1424419"/>
                  <a:gd name="connsiteX6-893" fmla="*/ 1303099 w 1306267"/>
                  <a:gd name="connsiteY6-894" fmla="*/ 952393 h 1424419"/>
                  <a:gd name="connsiteX7-895" fmla="*/ 1305306 w 1306267"/>
                  <a:gd name="connsiteY7-896" fmla="*/ 990115 h 1424419"/>
                  <a:gd name="connsiteX8-897" fmla="*/ 1255800 w 1306267"/>
                  <a:gd name="connsiteY8-898" fmla="*/ 1142552 h 1424419"/>
                  <a:gd name="connsiteX9-899" fmla="*/ 1172881 w 1306267"/>
                  <a:gd name="connsiteY9-900" fmla="*/ 1179342 h 1424419"/>
                  <a:gd name="connsiteX10-901" fmla="*/ 792288 w 1306267"/>
                  <a:gd name="connsiteY10-902" fmla="*/ 1385653 h 1424419"/>
                  <a:gd name="connsiteX11-903" fmla="*/ 522686 w 1306267"/>
                  <a:gd name="connsiteY11-904" fmla="*/ 1384922 h 1424419"/>
                  <a:gd name="connsiteX12-905" fmla="*/ 90241 w 1306267"/>
                  <a:gd name="connsiteY12-906" fmla="*/ 1150634 h 1424419"/>
                  <a:gd name="connsiteX13-907" fmla="*/ 55672 w 1306267"/>
                  <a:gd name="connsiteY13-908" fmla="*/ 1124403 h 1424419"/>
                  <a:gd name="connsiteX14-909" fmla="*/ 667 w 1306267"/>
                  <a:gd name="connsiteY14-910" fmla="*/ 999105 h 1424419"/>
                  <a:gd name="connsiteX15-911" fmla="*/ 0 w 1306267"/>
                  <a:gd name="connsiteY15-912" fmla="*/ 972364 h 1424419"/>
                  <a:gd name="connsiteX16-913" fmla="*/ 2496 w 1306267"/>
                  <a:gd name="connsiteY16-914" fmla="*/ 463106 h 1424419"/>
                  <a:gd name="connsiteX17-915" fmla="*/ 2458 w 1306267"/>
                  <a:gd name="connsiteY17-916" fmla="*/ 429563 h 1424419"/>
                  <a:gd name="connsiteX18-917" fmla="*/ 75248 w 1306267"/>
                  <a:gd name="connsiteY18-918" fmla="*/ 303202 h 1424419"/>
                  <a:gd name="connsiteX19-919" fmla="*/ 106293 w 1306267"/>
                  <a:gd name="connsiteY19-920" fmla="*/ 282597 h 1424419"/>
                  <a:gd name="connsiteX20-921" fmla="*/ 541533 w 1306267"/>
                  <a:gd name="connsiteY20-922" fmla="*/ 38110 h 1424419"/>
                  <a:gd name="connsiteX21-923" fmla="*/ 653528 w 1306267"/>
                  <a:gd name="connsiteY21-924" fmla="*/ 0 h 1424419"/>
                  <a:gd name="connsiteX0-925" fmla="*/ 653528 w 1306267"/>
                  <a:gd name="connsiteY0-926" fmla="*/ 0 h 1424419"/>
                  <a:gd name="connsiteX1-927" fmla="*/ 757287 w 1306267"/>
                  <a:gd name="connsiteY1-928" fmla="*/ 32444 h 1424419"/>
                  <a:gd name="connsiteX2-929" fmla="*/ 1206876 w 1306267"/>
                  <a:gd name="connsiteY2-930" fmla="*/ 284945 h 1424419"/>
                  <a:gd name="connsiteX3-931" fmla="*/ 1237706 w 1306267"/>
                  <a:gd name="connsiteY3-932" fmla="*/ 306775 h 1424419"/>
                  <a:gd name="connsiteX4-933" fmla="*/ 1301712 w 1306267"/>
                  <a:gd name="connsiteY4-934" fmla="*/ 442384 h 1424419"/>
                  <a:gd name="connsiteX5-935" fmla="*/ 1303099 w 1306267"/>
                  <a:gd name="connsiteY5-936" fmla="*/ 495558 h 1424419"/>
                  <a:gd name="connsiteX6-937" fmla="*/ 1303099 w 1306267"/>
                  <a:gd name="connsiteY6-938" fmla="*/ 952393 h 1424419"/>
                  <a:gd name="connsiteX7-939" fmla="*/ 1305306 w 1306267"/>
                  <a:gd name="connsiteY7-940" fmla="*/ 990115 h 1424419"/>
                  <a:gd name="connsiteX8-941" fmla="*/ 1255800 w 1306267"/>
                  <a:gd name="connsiteY8-942" fmla="*/ 1142552 h 1424419"/>
                  <a:gd name="connsiteX9-943" fmla="*/ 1172881 w 1306267"/>
                  <a:gd name="connsiteY9-944" fmla="*/ 1179342 h 1424419"/>
                  <a:gd name="connsiteX10-945" fmla="*/ 792288 w 1306267"/>
                  <a:gd name="connsiteY10-946" fmla="*/ 1385653 h 1424419"/>
                  <a:gd name="connsiteX11-947" fmla="*/ 522686 w 1306267"/>
                  <a:gd name="connsiteY11-948" fmla="*/ 1384922 h 1424419"/>
                  <a:gd name="connsiteX12-949" fmla="*/ 90241 w 1306267"/>
                  <a:gd name="connsiteY12-950" fmla="*/ 1150634 h 1424419"/>
                  <a:gd name="connsiteX13-951" fmla="*/ 55672 w 1306267"/>
                  <a:gd name="connsiteY13-952" fmla="*/ 1124403 h 1424419"/>
                  <a:gd name="connsiteX14-953" fmla="*/ 667 w 1306267"/>
                  <a:gd name="connsiteY14-954" fmla="*/ 999105 h 1424419"/>
                  <a:gd name="connsiteX15-955" fmla="*/ 0 w 1306267"/>
                  <a:gd name="connsiteY15-956" fmla="*/ 972364 h 1424419"/>
                  <a:gd name="connsiteX16-957" fmla="*/ 2496 w 1306267"/>
                  <a:gd name="connsiteY16-958" fmla="*/ 463106 h 1424419"/>
                  <a:gd name="connsiteX17-959" fmla="*/ 2458 w 1306267"/>
                  <a:gd name="connsiteY17-960" fmla="*/ 429563 h 1424419"/>
                  <a:gd name="connsiteX18-961" fmla="*/ 75248 w 1306267"/>
                  <a:gd name="connsiteY18-962" fmla="*/ 303202 h 1424419"/>
                  <a:gd name="connsiteX19-963" fmla="*/ 106293 w 1306267"/>
                  <a:gd name="connsiteY19-964" fmla="*/ 282597 h 1424419"/>
                  <a:gd name="connsiteX20-965" fmla="*/ 541533 w 1306267"/>
                  <a:gd name="connsiteY20-966" fmla="*/ 38110 h 1424419"/>
                  <a:gd name="connsiteX21-967" fmla="*/ 653528 w 1306267"/>
                  <a:gd name="connsiteY21-968" fmla="*/ 0 h 1424419"/>
                  <a:gd name="connsiteX0-969" fmla="*/ 653528 w 1306267"/>
                  <a:gd name="connsiteY0-970" fmla="*/ 0 h 1424419"/>
                  <a:gd name="connsiteX1-971" fmla="*/ 757287 w 1306267"/>
                  <a:gd name="connsiteY1-972" fmla="*/ 32444 h 1424419"/>
                  <a:gd name="connsiteX2-973" fmla="*/ 1206876 w 1306267"/>
                  <a:gd name="connsiteY2-974" fmla="*/ 284945 h 1424419"/>
                  <a:gd name="connsiteX3-975" fmla="*/ 1237706 w 1306267"/>
                  <a:gd name="connsiteY3-976" fmla="*/ 306775 h 1424419"/>
                  <a:gd name="connsiteX4-977" fmla="*/ 1301712 w 1306267"/>
                  <a:gd name="connsiteY4-978" fmla="*/ 442384 h 1424419"/>
                  <a:gd name="connsiteX5-979" fmla="*/ 1303099 w 1306267"/>
                  <a:gd name="connsiteY5-980" fmla="*/ 495558 h 1424419"/>
                  <a:gd name="connsiteX6-981" fmla="*/ 1303099 w 1306267"/>
                  <a:gd name="connsiteY6-982" fmla="*/ 952393 h 1424419"/>
                  <a:gd name="connsiteX7-983" fmla="*/ 1305306 w 1306267"/>
                  <a:gd name="connsiteY7-984" fmla="*/ 990115 h 1424419"/>
                  <a:gd name="connsiteX8-985" fmla="*/ 1255800 w 1306267"/>
                  <a:gd name="connsiteY8-986" fmla="*/ 1142552 h 1424419"/>
                  <a:gd name="connsiteX9-987" fmla="*/ 1172881 w 1306267"/>
                  <a:gd name="connsiteY9-988" fmla="*/ 1179342 h 1424419"/>
                  <a:gd name="connsiteX10-989" fmla="*/ 792288 w 1306267"/>
                  <a:gd name="connsiteY10-990" fmla="*/ 1385653 h 1424419"/>
                  <a:gd name="connsiteX11-991" fmla="*/ 522686 w 1306267"/>
                  <a:gd name="connsiteY11-992" fmla="*/ 1384922 h 1424419"/>
                  <a:gd name="connsiteX12-993" fmla="*/ 90241 w 1306267"/>
                  <a:gd name="connsiteY12-994" fmla="*/ 1150634 h 1424419"/>
                  <a:gd name="connsiteX13-995" fmla="*/ 55672 w 1306267"/>
                  <a:gd name="connsiteY13-996" fmla="*/ 1124403 h 1424419"/>
                  <a:gd name="connsiteX14-997" fmla="*/ 667 w 1306267"/>
                  <a:gd name="connsiteY14-998" fmla="*/ 999105 h 1424419"/>
                  <a:gd name="connsiteX15-999" fmla="*/ 0 w 1306267"/>
                  <a:gd name="connsiteY15-1000" fmla="*/ 972364 h 1424419"/>
                  <a:gd name="connsiteX16-1001" fmla="*/ 2496 w 1306267"/>
                  <a:gd name="connsiteY16-1002" fmla="*/ 463106 h 1424419"/>
                  <a:gd name="connsiteX17-1003" fmla="*/ 2458 w 1306267"/>
                  <a:gd name="connsiteY17-1004" fmla="*/ 429563 h 1424419"/>
                  <a:gd name="connsiteX18-1005" fmla="*/ 75248 w 1306267"/>
                  <a:gd name="connsiteY18-1006" fmla="*/ 303202 h 1424419"/>
                  <a:gd name="connsiteX19-1007" fmla="*/ 106293 w 1306267"/>
                  <a:gd name="connsiteY19-1008" fmla="*/ 282597 h 1424419"/>
                  <a:gd name="connsiteX20-1009" fmla="*/ 541533 w 1306267"/>
                  <a:gd name="connsiteY20-1010" fmla="*/ 38110 h 1424419"/>
                  <a:gd name="connsiteX21-1011" fmla="*/ 653528 w 1306267"/>
                  <a:gd name="connsiteY21-1012" fmla="*/ 0 h 1424419"/>
                  <a:gd name="connsiteX0-1013" fmla="*/ 653528 w 1306267"/>
                  <a:gd name="connsiteY0-1014" fmla="*/ 0 h 1424419"/>
                  <a:gd name="connsiteX1-1015" fmla="*/ 757287 w 1306267"/>
                  <a:gd name="connsiteY1-1016" fmla="*/ 32444 h 1424419"/>
                  <a:gd name="connsiteX2-1017" fmla="*/ 1206876 w 1306267"/>
                  <a:gd name="connsiteY2-1018" fmla="*/ 284945 h 1424419"/>
                  <a:gd name="connsiteX3-1019" fmla="*/ 1237706 w 1306267"/>
                  <a:gd name="connsiteY3-1020" fmla="*/ 306775 h 1424419"/>
                  <a:gd name="connsiteX4-1021" fmla="*/ 1301712 w 1306267"/>
                  <a:gd name="connsiteY4-1022" fmla="*/ 442384 h 1424419"/>
                  <a:gd name="connsiteX5-1023" fmla="*/ 1303099 w 1306267"/>
                  <a:gd name="connsiteY5-1024" fmla="*/ 495558 h 1424419"/>
                  <a:gd name="connsiteX6-1025" fmla="*/ 1303099 w 1306267"/>
                  <a:gd name="connsiteY6-1026" fmla="*/ 952393 h 1424419"/>
                  <a:gd name="connsiteX7-1027" fmla="*/ 1305306 w 1306267"/>
                  <a:gd name="connsiteY7-1028" fmla="*/ 990115 h 1424419"/>
                  <a:gd name="connsiteX8-1029" fmla="*/ 1255800 w 1306267"/>
                  <a:gd name="connsiteY8-1030" fmla="*/ 1142552 h 1424419"/>
                  <a:gd name="connsiteX9-1031" fmla="*/ 1172881 w 1306267"/>
                  <a:gd name="connsiteY9-1032" fmla="*/ 1179342 h 1424419"/>
                  <a:gd name="connsiteX10-1033" fmla="*/ 792288 w 1306267"/>
                  <a:gd name="connsiteY10-1034" fmla="*/ 1385653 h 1424419"/>
                  <a:gd name="connsiteX11-1035" fmla="*/ 522686 w 1306267"/>
                  <a:gd name="connsiteY11-1036" fmla="*/ 1384922 h 1424419"/>
                  <a:gd name="connsiteX12-1037" fmla="*/ 90241 w 1306267"/>
                  <a:gd name="connsiteY12-1038" fmla="*/ 1150634 h 1424419"/>
                  <a:gd name="connsiteX13-1039" fmla="*/ 55672 w 1306267"/>
                  <a:gd name="connsiteY13-1040" fmla="*/ 1124403 h 1424419"/>
                  <a:gd name="connsiteX14-1041" fmla="*/ 667 w 1306267"/>
                  <a:gd name="connsiteY14-1042" fmla="*/ 999105 h 1424419"/>
                  <a:gd name="connsiteX15-1043" fmla="*/ 0 w 1306267"/>
                  <a:gd name="connsiteY15-1044" fmla="*/ 972364 h 1424419"/>
                  <a:gd name="connsiteX16-1045" fmla="*/ 2496 w 1306267"/>
                  <a:gd name="connsiteY16-1046" fmla="*/ 463106 h 1424419"/>
                  <a:gd name="connsiteX17-1047" fmla="*/ 2458 w 1306267"/>
                  <a:gd name="connsiteY17-1048" fmla="*/ 429563 h 1424419"/>
                  <a:gd name="connsiteX18-1049" fmla="*/ 75248 w 1306267"/>
                  <a:gd name="connsiteY18-1050" fmla="*/ 303202 h 1424419"/>
                  <a:gd name="connsiteX19-1051" fmla="*/ 106293 w 1306267"/>
                  <a:gd name="connsiteY19-1052" fmla="*/ 282597 h 1424419"/>
                  <a:gd name="connsiteX20-1053" fmla="*/ 541533 w 1306267"/>
                  <a:gd name="connsiteY20-1054" fmla="*/ 38110 h 1424419"/>
                  <a:gd name="connsiteX21-1055" fmla="*/ 653528 w 1306267"/>
                  <a:gd name="connsiteY21-1056" fmla="*/ 0 h 1424419"/>
                  <a:gd name="connsiteX0-1057" fmla="*/ 653528 w 1306267"/>
                  <a:gd name="connsiteY0-1058" fmla="*/ 0 h 1424419"/>
                  <a:gd name="connsiteX1-1059" fmla="*/ 757287 w 1306267"/>
                  <a:gd name="connsiteY1-1060" fmla="*/ 32444 h 1424419"/>
                  <a:gd name="connsiteX2-1061" fmla="*/ 1206876 w 1306267"/>
                  <a:gd name="connsiteY2-1062" fmla="*/ 284945 h 1424419"/>
                  <a:gd name="connsiteX3-1063" fmla="*/ 1237706 w 1306267"/>
                  <a:gd name="connsiteY3-1064" fmla="*/ 306775 h 1424419"/>
                  <a:gd name="connsiteX4-1065" fmla="*/ 1301712 w 1306267"/>
                  <a:gd name="connsiteY4-1066" fmla="*/ 442384 h 1424419"/>
                  <a:gd name="connsiteX5-1067" fmla="*/ 1303099 w 1306267"/>
                  <a:gd name="connsiteY5-1068" fmla="*/ 495558 h 1424419"/>
                  <a:gd name="connsiteX6-1069" fmla="*/ 1303099 w 1306267"/>
                  <a:gd name="connsiteY6-1070" fmla="*/ 952393 h 1424419"/>
                  <a:gd name="connsiteX7-1071" fmla="*/ 1305306 w 1306267"/>
                  <a:gd name="connsiteY7-1072" fmla="*/ 990115 h 1424419"/>
                  <a:gd name="connsiteX8-1073" fmla="*/ 1255800 w 1306267"/>
                  <a:gd name="connsiteY8-1074" fmla="*/ 1142552 h 1424419"/>
                  <a:gd name="connsiteX9-1075" fmla="*/ 1172881 w 1306267"/>
                  <a:gd name="connsiteY9-1076" fmla="*/ 1179342 h 1424419"/>
                  <a:gd name="connsiteX10-1077" fmla="*/ 792288 w 1306267"/>
                  <a:gd name="connsiteY10-1078" fmla="*/ 1385653 h 1424419"/>
                  <a:gd name="connsiteX11-1079" fmla="*/ 522686 w 1306267"/>
                  <a:gd name="connsiteY11-1080" fmla="*/ 1384922 h 1424419"/>
                  <a:gd name="connsiteX12-1081" fmla="*/ 90241 w 1306267"/>
                  <a:gd name="connsiteY12-1082" fmla="*/ 1150634 h 1424419"/>
                  <a:gd name="connsiteX13-1083" fmla="*/ 55672 w 1306267"/>
                  <a:gd name="connsiteY13-1084" fmla="*/ 1124403 h 1424419"/>
                  <a:gd name="connsiteX14-1085" fmla="*/ 667 w 1306267"/>
                  <a:gd name="connsiteY14-1086" fmla="*/ 999105 h 1424419"/>
                  <a:gd name="connsiteX15-1087" fmla="*/ 0 w 1306267"/>
                  <a:gd name="connsiteY15-1088" fmla="*/ 972364 h 1424419"/>
                  <a:gd name="connsiteX16-1089" fmla="*/ 2496 w 1306267"/>
                  <a:gd name="connsiteY16-1090" fmla="*/ 463106 h 1424419"/>
                  <a:gd name="connsiteX17-1091" fmla="*/ 2458 w 1306267"/>
                  <a:gd name="connsiteY17-1092" fmla="*/ 429563 h 1424419"/>
                  <a:gd name="connsiteX18-1093" fmla="*/ 75248 w 1306267"/>
                  <a:gd name="connsiteY18-1094" fmla="*/ 303202 h 1424419"/>
                  <a:gd name="connsiteX19-1095" fmla="*/ 106293 w 1306267"/>
                  <a:gd name="connsiteY19-1096" fmla="*/ 282597 h 1424419"/>
                  <a:gd name="connsiteX20-1097" fmla="*/ 541533 w 1306267"/>
                  <a:gd name="connsiteY20-1098" fmla="*/ 38110 h 1424419"/>
                  <a:gd name="connsiteX21-1099" fmla="*/ 653528 w 1306267"/>
                  <a:gd name="connsiteY21-1100" fmla="*/ 0 h 1424419"/>
                  <a:gd name="connsiteX0-1101" fmla="*/ 653528 w 1306267"/>
                  <a:gd name="connsiteY0-1102" fmla="*/ 0 h 1424419"/>
                  <a:gd name="connsiteX1-1103" fmla="*/ 757287 w 1306267"/>
                  <a:gd name="connsiteY1-1104" fmla="*/ 32444 h 1424419"/>
                  <a:gd name="connsiteX2-1105" fmla="*/ 1206876 w 1306267"/>
                  <a:gd name="connsiteY2-1106" fmla="*/ 284945 h 1424419"/>
                  <a:gd name="connsiteX3-1107" fmla="*/ 1237706 w 1306267"/>
                  <a:gd name="connsiteY3-1108" fmla="*/ 306775 h 1424419"/>
                  <a:gd name="connsiteX4-1109" fmla="*/ 1301712 w 1306267"/>
                  <a:gd name="connsiteY4-1110" fmla="*/ 442384 h 1424419"/>
                  <a:gd name="connsiteX5-1111" fmla="*/ 1303099 w 1306267"/>
                  <a:gd name="connsiteY5-1112" fmla="*/ 495558 h 1424419"/>
                  <a:gd name="connsiteX6-1113" fmla="*/ 1303099 w 1306267"/>
                  <a:gd name="connsiteY6-1114" fmla="*/ 952393 h 1424419"/>
                  <a:gd name="connsiteX7-1115" fmla="*/ 1305306 w 1306267"/>
                  <a:gd name="connsiteY7-1116" fmla="*/ 990115 h 1424419"/>
                  <a:gd name="connsiteX8-1117" fmla="*/ 1255800 w 1306267"/>
                  <a:gd name="connsiteY8-1118" fmla="*/ 1142552 h 1424419"/>
                  <a:gd name="connsiteX9-1119" fmla="*/ 1172881 w 1306267"/>
                  <a:gd name="connsiteY9-1120" fmla="*/ 1179342 h 1424419"/>
                  <a:gd name="connsiteX10-1121" fmla="*/ 792288 w 1306267"/>
                  <a:gd name="connsiteY10-1122" fmla="*/ 1385653 h 1424419"/>
                  <a:gd name="connsiteX11-1123" fmla="*/ 522686 w 1306267"/>
                  <a:gd name="connsiteY11-1124" fmla="*/ 1384922 h 1424419"/>
                  <a:gd name="connsiteX12-1125" fmla="*/ 90241 w 1306267"/>
                  <a:gd name="connsiteY12-1126" fmla="*/ 1150634 h 1424419"/>
                  <a:gd name="connsiteX13-1127" fmla="*/ 48904 w 1306267"/>
                  <a:gd name="connsiteY13-1128" fmla="*/ 1124403 h 1424419"/>
                  <a:gd name="connsiteX14-1129" fmla="*/ 667 w 1306267"/>
                  <a:gd name="connsiteY14-1130" fmla="*/ 999105 h 1424419"/>
                  <a:gd name="connsiteX15-1131" fmla="*/ 0 w 1306267"/>
                  <a:gd name="connsiteY15-1132" fmla="*/ 972364 h 1424419"/>
                  <a:gd name="connsiteX16-1133" fmla="*/ 2496 w 1306267"/>
                  <a:gd name="connsiteY16-1134" fmla="*/ 463106 h 1424419"/>
                  <a:gd name="connsiteX17-1135" fmla="*/ 2458 w 1306267"/>
                  <a:gd name="connsiteY17-1136" fmla="*/ 429563 h 1424419"/>
                  <a:gd name="connsiteX18-1137" fmla="*/ 75248 w 1306267"/>
                  <a:gd name="connsiteY18-1138" fmla="*/ 303202 h 1424419"/>
                  <a:gd name="connsiteX19-1139" fmla="*/ 106293 w 1306267"/>
                  <a:gd name="connsiteY19-1140" fmla="*/ 282597 h 1424419"/>
                  <a:gd name="connsiteX20-1141" fmla="*/ 541533 w 1306267"/>
                  <a:gd name="connsiteY20-1142" fmla="*/ 38110 h 1424419"/>
                  <a:gd name="connsiteX21-1143" fmla="*/ 653528 w 1306267"/>
                  <a:gd name="connsiteY21-1144" fmla="*/ 0 h 1424419"/>
                  <a:gd name="connsiteX0-1145" fmla="*/ 653528 w 1306267"/>
                  <a:gd name="connsiteY0-1146" fmla="*/ 0 h 1424419"/>
                  <a:gd name="connsiteX1-1147" fmla="*/ 757287 w 1306267"/>
                  <a:gd name="connsiteY1-1148" fmla="*/ 32444 h 1424419"/>
                  <a:gd name="connsiteX2-1149" fmla="*/ 1206876 w 1306267"/>
                  <a:gd name="connsiteY2-1150" fmla="*/ 284945 h 1424419"/>
                  <a:gd name="connsiteX3-1151" fmla="*/ 1237706 w 1306267"/>
                  <a:gd name="connsiteY3-1152" fmla="*/ 306775 h 1424419"/>
                  <a:gd name="connsiteX4-1153" fmla="*/ 1301712 w 1306267"/>
                  <a:gd name="connsiteY4-1154" fmla="*/ 442384 h 1424419"/>
                  <a:gd name="connsiteX5-1155" fmla="*/ 1303099 w 1306267"/>
                  <a:gd name="connsiteY5-1156" fmla="*/ 495558 h 1424419"/>
                  <a:gd name="connsiteX6-1157" fmla="*/ 1303099 w 1306267"/>
                  <a:gd name="connsiteY6-1158" fmla="*/ 952393 h 1424419"/>
                  <a:gd name="connsiteX7-1159" fmla="*/ 1305306 w 1306267"/>
                  <a:gd name="connsiteY7-1160" fmla="*/ 990115 h 1424419"/>
                  <a:gd name="connsiteX8-1161" fmla="*/ 1255800 w 1306267"/>
                  <a:gd name="connsiteY8-1162" fmla="*/ 1142552 h 1424419"/>
                  <a:gd name="connsiteX9-1163" fmla="*/ 1172881 w 1306267"/>
                  <a:gd name="connsiteY9-1164" fmla="*/ 1179342 h 1424419"/>
                  <a:gd name="connsiteX10-1165" fmla="*/ 792288 w 1306267"/>
                  <a:gd name="connsiteY10-1166" fmla="*/ 1385653 h 1424419"/>
                  <a:gd name="connsiteX11-1167" fmla="*/ 522686 w 1306267"/>
                  <a:gd name="connsiteY11-1168" fmla="*/ 1384922 h 1424419"/>
                  <a:gd name="connsiteX12-1169" fmla="*/ 90241 w 1306267"/>
                  <a:gd name="connsiteY12-1170" fmla="*/ 1150634 h 1424419"/>
                  <a:gd name="connsiteX13-1171" fmla="*/ 48904 w 1306267"/>
                  <a:gd name="connsiteY13-1172" fmla="*/ 1124403 h 1424419"/>
                  <a:gd name="connsiteX14-1173" fmla="*/ 667 w 1306267"/>
                  <a:gd name="connsiteY14-1174" fmla="*/ 999105 h 1424419"/>
                  <a:gd name="connsiteX15-1175" fmla="*/ 0 w 1306267"/>
                  <a:gd name="connsiteY15-1176" fmla="*/ 972364 h 1424419"/>
                  <a:gd name="connsiteX16-1177" fmla="*/ 2496 w 1306267"/>
                  <a:gd name="connsiteY16-1178" fmla="*/ 463106 h 1424419"/>
                  <a:gd name="connsiteX17-1179" fmla="*/ 2458 w 1306267"/>
                  <a:gd name="connsiteY17-1180" fmla="*/ 429563 h 1424419"/>
                  <a:gd name="connsiteX18-1181" fmla="*/ 75248 w 1306267"/>
                  <a:gd name="connsiteY18-1182" fmla="*/ 303202 h 1424419"/>
                  <a:gd name="connsiteX19-1183" fmla="*/ 106293 w 1306267"/>
                  <a:gd name="connsiteY19-1184" fmla="*/ 282597 h 1424419"/>
                  <a:gd name="connsiteX20-1185" fmla="*/ 541533 w 1306267"/>
                  <a:gd name="connsiteY20-1186" fmla="*/ 38110 h 1424419"/>
                  <a:gd name="connsiteX21-1187" fmla="*/ 653528 w 1306267"/>
                  <a:gd name="connsiteY21-1188" fmla="*/ 0 h 1424419"/>
                  <a:gd name="connsiteX0-1189" fmla="*/ 653528 w 1306267"/>
                  <a:gd name="connsiteY0-1190" fmla="*/ 0 h 1424419"/>
                  <a:gd name="connsiteX1-1191" fmla="*/ 757287 w 1306267"/>
                  <a:gd name="connsiteY1-1192" fmla="*/ 32444 h 1424419"/>
                  <a:gd name="connsiteX2-1193" fmla="*/ 1206876 w 1306267"/>
                  <a:gd name="connsiteY2-1194" fmla="*/ 284945 h 1424419"/>
                  <a:gd name="connsiteX3-1195" fmla="*/ 1237706 w 1306267"/>
                  <a:gd name="connsiteY3-1196" fmla="*/ 306775 h 1424419"/>
                  <a:gd name="connsiteX4-1197" fmla="*/ 1301712 w 1306267"/>
                  <a:gd name="connsiteY4-1198" fmla="*/ 442384 h 1424419"/>
                  <a:gd name="connsiteX5-1199" fmla="*/ 1303099 w 1306267"/>
                  <a:gd name="connsiteY5-1200" fmla="*/ 495558 h 1424419"/>
                  <a:gd name="connsiteX6-1201" fmla="*/ 1303099 w 1306267"/>
                  <a:gd name="connsiteY6-1202" fmla="*/ 952393 h 1424419"/>
                  <a:gd name="connsiteX7-1203" fmla="*/ 1305306 w 1306267"/>
                  <a:gd name="connsiteY7-1204" fmla="*/ 990115 h 1424419"/>
                  <a:gd name="connsiteX8-1205" fmla="*/ 1255800 w 1306267"/>
                  <a:gd name="connsiteY8-1206" fmla="*/ 1142552 h 1424419"/>
                  <a:gd name="connsiteX9-1207" fmla="*/ 1172881 w 1306267"/>
                  <a:gd name="connsiteY9-1208" fmla="*/ 1179342 h 1424419"/>
                  <a:gd name="connsiteX10-1209" fmla="*/ 792288 w 1306267"/>
                  <a:gd name="connsiteY10-1210" fmla="*/ 1385653 h 1424419"/>
                  <a:gd name="connsiteX11-1211" fmla="*/ 522686 w 1306267"/>
                  <a:gd name="connsiteY11-1212" fmla="*/ 1384922 h 1424419"/>
                  <a:gd name="connsiteX12-1213" fmla="*/ 90241 w 1306267"/>
                  <a:gd name="connsiteY12-1214" fmla="*/ 1150634 h 1424419"/>
                  <a:gd name="connsiteX13-1215" fmla="*/ 48904 w 1306267"/>
                  <a:gd name="connsiteY13-1216" fmla="*/ 1124403 h 1424419"/>
                  <a:gd name="connsiteX14-1217" fmla="*/ 667 w 1306267"/>
                  <a:gd name="connsiteY14-1218" fmla="*/ 999105 h 1424419"/>
                  <a:gd name="connsiteX15-1219" fmla="*/ 0 w 1306267"/>
                  <a:gd name="connsiteY15-1220" fmla="*/ 972364 h 1424419"/>
                  <a:gd name="connsiteX16-1221" fmla="*/ 2496 w 1306267"/>
                  <a:gd name="connsiteY16-1222" fmla="*/ 463106 h 1424419"/>
                  <a:gd name="connsiteX17-1223" fmla="*/ 2458 w 1306267"/>
                  <a:gd name="connsiteY17-1224" fmla="*/ 429563 h 1424419"/>
                  <a:gd name="connsiteX18-1225" fmla="*/ 75248 w 1306267"/>
                  <a:gd name="connsiteY18-1226" fmla="*/ 303202 h 1424419"/>
                  <a:gd name="connsiteX19-1227" fmla="*/ 106293 w 1306267"/>
                  <a:gd name="connsiteY19-1228" fmla="*/ 282597 h 1424419"/>
                  <a:gd name="connsiteX20-1229" fmla="*/ 541533 w 1306267"/>
                  <a:gd name="connsiteY20-1230" fmla="*/ 38110 h 1424419"/>
                  <a:gd name="connsiteX21-1231" fmla="*/ 653528 w 1306267"/>
                  <a:gd name="connsiteY21-1232" fmla="*/ 0 h 1424419"/>
                  <a:gd name="connsiteX0-1233" fmla="*/ 653528 w 1306267"/>
                  <a:gd name="connsiteY0-1234" fmla="*/ 0 h 1424419"/>
                  <a:gd name="connsiteX1-1235" fmla="*/ 757287 w 1306267"/>
                  <a:gd name="connsiteY1-1236" fmla="*/ 32444 h 1424419"/>
                  <a:gd name="connsiteX2-1237" fmla="*/ 1206876 w 1306267"/>
                  <a:gd name="connsiteY2-1238" fmla="*/ 284945 h 1424419"/>
                  <a:gd name="connsiteX3-1239" fmla="*/ 1237706 w 1306267"/>
                  <a:gd name="connsiteY3-1240" fmla="*/ 306775 h 1424419"/>
                  <a:gd name="connsiteX4-1241" fmla="*/ 1301712 w 1306267"/>
                  <a:gd name="connsiteY4-1242" fmla="*/ 442384 h 1424419"/>
                  <a:gd name="connsiteX5-1243" fmla="*/ 1303099 w 1306267"/>
                  <a:gd name="connsiteY5-1244" fmla="*/ 495558 h 1424419"/>
                  <a:gd name="connsiteX6-1245" fmla="*/ 1303099 w 1306267"/>
                  <a:gd name="connsiteY6-1246" fmla="*/ 952393 h 1424419"/>
                  <a:gd name="connsiteX7-1247" fmla="*/ 1305306 w 1306267"/>
                  <a:gd name="connsiteY7-1248" fmla="*/ 990115 h 1424419"/>
                  <a:gd name="connsiteX8-1249" fmla="*/ 1255800 w 1306267"/>
                  <a:gd name="connsiteY8-1250" fmla="*/ 1142552 h 1424419"/>
                  <a:gd name="connsiteX9-1251" fmla="*/ 1172881 w 1306267"/>
                  <a:gd name="connsiteY9-1252" fmla="*/ 1179342 h 1424419"/>
                  <a:gd name="connsiteX10-1253" fmla="*/ 792288 w 1306267"/>
                  <a:gd name="connsiteY10-1254" fmla="*/ 1385653 h 1424419"/>
                  <a:gd name="connsiteX11-1255" fmla="*/ 522686 w 1306267"/>
                  <a:gd name="connsiteY11-1256" fmla="*/ 1384922 h 1424419"/>
                  <a:gd name="connsiteX12-1257" fmla="*/ 90241 w 1306267"/>
                  <a:gd name="connsiteY12-1258" fmla="*/ 1150634 h 1424419"/>
                  <a:gd name="connsiteX13-1259" fmla="*/ 48904 w 1306267"/>
                  <a:gd name="connsiteY13-1260" fmla="*/ 1124403 h 1424419"/>
                  <a:gd name="connsiteX14-1261" fmla="*/ 667 w 1306267"/>
                  <a:gd name="connsiteY14-1262" fmla="*/ 999105 h 1424419"/>
                  <a:gd name="connsiteX15-1263" fmla="*/ 0 w 1306267"/>
                  <a:gd name="connsiteY15-1264" fmla="*/ 972364 h 1424419"/>
                  <a:gd name="connsiteX16-1265" fmla="*/ 2496 w 1306267"/>
                  <a:gd name="connsiteY16-1266" fmla="*/ 463106 h 1424419"/>
                  <a:gd name="connsiteX17-1267" fmla="*/ 2458 w 1306267"/>
                  <a:gd name="connsiteY17-1268" fmla="*/ 429563 h 1424419"/>
                  <a:gd name="connsiteX18-1269" fmla="*/ 75248 w 1306267"/>
                  <a:gd name="connsiteY18-1270" fmla="*/ 303202 h 1424419"/>
                  <a:gd name="connsiteX19-1271" fmla="*/ 106293 w 1306267"/>
                  <a:gd name="connsiteY19-1272" fmla="*/ 282597 h 1424419"/>
                  <a:gd name="connsiteX20-1273" fmla="*/ 541533 w 1306267"/>
                  <a:gd name="connsiteY20-1274" fmla="*/ 38110 h 1424419"/>
                  <a:gd name="connsiteX21-1275" fmla="*/ 653528 w 1306267"/>
                  <a:gd name="connsiteY21-1276" fmla="*/ 0 h 1424419"/>
                  <a:gd name="connsiteX0-1277" fmla="*/ 653528 w 1306267"/>
                  <a:gd name="connsiteY0-1278" fmla="*/ 0 h 1424419"/>
                  <a:gd name="connsiteX1-1279" fmla="*/ 757287 w 1306267"/>
                  <a:gd name="connsiteY1-1280" fmla="*/ 32444 h 1424419"/>
                  <a:gd name="connsiteX2-1281" fmla="*/ 1206876 w 1306267"/>
                  <a:gd name="connsiteY2-1282" fmla="*/ 284945 h 1424419"/>
                  <a:gd name="connsiteX3-1283" fmla="*/ 1237706 w 1306267"/>
                  <a:gd name="connsiteY3-1284" fmla="*/ 306775 h 1424419"/>
                  <a:gd name="connsiteX4-1285" fmla="*/ 1301712 w 1306267"/>
                  <a:gd name="connsiteY4-1286" fmla="*/ 442384 h 1424419"/>
                  <a:gd name="connsiteX5-1287" fmla="*/ 1303099 w 1306267"/>
                  <a:gd name="connsiteY5-1288" fmla="*/ 495558 h 1424419"/>
                  <a:gd name="connsiteX6-1289" fmla="*/ 1303099 w 1306267"/>
                  <a:gd name="connsiteY6-1290" fmla="*/ 952393 h 1424419"/>
                  <a:gd name="connsiteX7-1291" fmla="*/ 1305306 w 1306267"/>
                  <a:gd name="connsiteY7-1292" fmla="*/ 990115 h 1424419"/>
                  <a:gd name="connsiteX8-1293" fmla="*/ 1255800 w 1306267"/>
                  <a:gd name="connsiteY8-1294" fmla="*/ 1142552 h 1424419"/>
                  <a:gd name="connsiteX9-1295" fmla="*/ 1172881 w 1306267"/>
                  <a:gd name="connsiteY9-1296" fmla="*/ 1179342 h 1424419"/>
                  <a:gd name="connsiteX10-1297" fmla="*/ 792288 w 1306267"/>
                  <a:gd name="connsiteY10-1298" fmla="*/ 1385653 h 1424419"/>
                  <a:gd name="connsiteX11-1299" fmla="*/ 522686 w 1306267"/>
                  <a:gd name="connsiteY11-1300" fmla="*/ 1384922 h 1424419"/>
                  <a:gd name="connsiteX12-1301" fmla="*/ 97009 w 1306267"/>
                  <a:gd name="connsiteY12-1302" fmla="*/ 1161462 h 1424419"/>
                  <a:gd name="connsiteX13-1303" fmla="*/ 48904 w 1306267"/>
                  <a:gd name="connsiteY13-1304" fmla="*/ 1124403 h 1424419"/>
                  <a:gd name="connsiteX14-1305" fmla="*/ 667 w 1306267"/>
                  <a:gd name="connsiteY14-1306" fmla="*/ 999105 h 1424419"/>
                  <a:gd name="connsiteX15-1307" fmla="*/ 0 w 1306267"/>
                  <a:gd name="connsiteY15-1308" fmla="*/ 972364 h 1424419"/>
                  <a:gd name="connsiteX16-1309" fmla="*/ 2496 w 1306267"/>
                  <a:gd name="connsiteY16-1310" fmla="*/ 463106 h 1424419"/>
                  <a:gd name="connsiteX17-1311" fmla="*/ 2458 w 1306267"/>
                  <a:gd name="connsiteY17-1312" fmla="*/ 429563 h 1424419"/>
                  <a:gd name="connsiteX18-1313" fmla="*/ 75248 w 1306267"/>
                  <a:gd name="connsiteY18-1314" fmla="*/ 303202 h 1424419"/>
                  <a:gd name="connsiteX19-1315" fmla="*/ 106293 w 1306267"/>
                  <a:gd name="connsiteY19-1316" fmla="*/ 282597 h 1424419"/>
                  <a:gd name="connsiteX20-1317" fmla="*/ 541533 w 1306267"/>
                  <a:gd name="connsiteY20-1318" fmla="*/ 38110 h 1424419"/>
                  <a:gd name="connsiteX21-1319" fmla="*/ 653528 w 1306267"/>
                  <a:gd name="connsiteY21-1320" fmla="*/ 0 h 1424419"/>
                  <a:gd name="connsiteX0-1321" fmla="*/ 653528 w 1306267"/>
                  <a:gd name="connsiteY0-1322" fmla="*/ 0 h 1424419"/>
                  <a:gd name="connsiteX1-1323" fmla="*/ 757287 w 1306267"/>
                  <a:gd name="connsiteY1-1324" fmla="*/ 32444 h 1424419"/>
                  <a:gd name="connsiteX2-1325" fmla="*/ 1206876 w 1306267"/>
                  <a:gd name="connsiteY2-1326" fmla="*/ 284945 h 1424419"/>
                  <a:gd name="connsiteX3-1327" fmla="*/ 1237706 w 1306267"/>
                  <a:gd name="connsiteY3-1328" fmla="*/ 306775 h 1424419"/>
                  <a:gd name="connsiteX4-1329" fmla="*/ 1301712 w 1306267"/>
                  <a:gd name="connsiteY4-1330" fmla="*/ 442384 h 1424419"/>
                  <a:gd name="connsiteX5-1331" fmla="*/ 1303099 w 1306267"/>
                  <a:gd name="connsiteY5-1332" fmla="*/ 495558 h 1424419"/>
                  <a:gd name="connsiteX6-1333" fmla="*/ 1303099 w 1306267"/>
                  <a:gd name="connsiteY6-1334" fmla="*/ 952393 h 1424419"/>
                  <a:gd name="connsiteX7-1335" fmla="*/ 1305306 w 1306267"/>
                  <a:gd name="connsiteY7-1336" fmla="*/ 990115 h 1424419"/>
                  <a:gd name="connsiteX8-1337" fmla="*/ 1255800 w 1306267"/>
                  <a:gd name="connsiteY8-1338" fmla="*/ 1142552 h 1424419"/>
                  <a:gd name="connsiteX9-1339" fmla="*/ 1172881 w 1306267"/>
                  <a:gd name="connsiteY9-1340" fmla="*/ 1179342 h 1424419"/>
                  <a:gd name="connsiteX10-1341" fmla="*/ 792288 w 1306267"/>
                  <a:gd name="connsiteY10-1342" fmla="*/ 1385653 h 1424419"/>
                  <a:gd name="connsiteX11-1343" fmla="*/ 522686 w 1306267"/>
                  <a:gd name="connsiteY11-1344" fmla="*/ 1384922 h 1424419"/>
                  <a:gd name="connsiteX12-1345" fmla="*/ 97009 w 1306267"/>
                  <a:gd name="connsiteY12-1346" fmla="*/ 1161462 h 1424419"/>
                  <a:gd name="connsiteX13-1347" fmla="*/ 48904 w 1306267"/>
                  <a:gd name="connsiteY13-1348" fmla="*/ 1124403 h 1424419"/>
                  <a:gd name="connsiteX14-1349" fmla="*/ 667 w 1306267"/>
                  <a:gd name="connsiteY14-1350" fmla="*/ 999105 h 1424419"/>
                  <a:gd name="connsiteX15-1351" fmla="*/ 0 w 1306267"/>
                  <a:gd name="connsiteY15-1352" fmla="*/ 972364 h 1424419"/>
                  <a:gd name="connsiteX16-1353" fmla="*/ 2496 w 1306267"/>
                  <a:gd name="connsiteY16-1354" fmla="*/ 463106 h 1424419"/>
                  <a:gd name="connsiteX17-1355" fmla="*/ 2458 w 1306267"/>
                  <a:gd name="connsiteY17-1356" fmla="*/ 429563 h 1424419"/>
                  <a:gd name="connsiteX18-1357" fmla="*/ 75248 w 1306267"/>
                  <a:gd name="connsiteY18-1358" fmla="*/ 303202 h 1424419"/>
                  <a:gd name="connsiteX19-1359" fmla="*/ 106293 w 1306267"/>
                  <a:gd name="connsiteY19-1360" fmla="*/ 282597 h 1424419"/>
                  <a:gd name="connsiteX20-1361" fmla="*/ 541533 w 1306267"/>
                  <a:gd name="connsiteY20-1362" fmla="*/ 38110 h 1424419"/>
                  <a:gd name="connsiteX21-1363" fmla="*/ 653528 w 1306267"/>
                  <a:gd name="connsiteY21-1364" fmla="*/ 0 h 1424419"/>
                  <a:gd name="connsiteX0-1365" fmla="*/ 653528 w 1306267"/>
                  <a:gd name="connsiteY0-1366" fmla="*/ 0 h 1424419"/>
                  <a:gd name="connsiteX1-1367" fmla="*/ 757287 w 1306267"/>
                  <a:gd name="connsiteY1-1368" fmla="*/ 32444 h 1424419"/>
                  <a:gd name="connsiteX2-1369" fmla="*/ 1206876 w 1306267"/>
                  <a:gd name="connsiteY2-1370" fmla="*/ 284945 h 1424419"/>
                  <a:gd name="connsiteX3-1371" fmla="*/ 1237706 w 1306267"/>
                  <a:gd name="connsiteY3-1372" fmla="*/ 306775 h 1424419"/>
                  <a:gd name="connsiteX4-1373" fmla="*/ 1301712 w 1306267"/>
                  <a:gd name="connsiteY4-1374" fmla="*/ 442384 h 1424419"/>
                  <a:gd name="connsiteX5-1375" fmla="*/ 1303099 w 1306267"/>
                  <a:gd name="connsiteY5-1376" fmla="*/ 495558 h 1424419"/>
                  <a:gd name="connsiteX6-1377" fmla="*/ 1303099 w 1306267"/>
                  <a:gd name="connsiteY6-1378" fmla="*/ 952393 h 1424419"/>
                  <a:gd name="connsiteX7-1379" fmla="*/ 1305306 w 1306267"/>
                  <a:gd name="connsiteY7-1380" fmla="*/ 990115 h 1424419"/>
                  <a:gd name="connsiteX8-1381" fmla="*/ 1255800 w 1306267"/>
                  <a:gd name="connsiteY8-1382" fmla="*/ 1142552 h 1424419"/>
                  <a:gd name="connsiteX9-1383" fmla="*/ 1172881 w 1306267"/>
                  <a:gd name="connsiteY9-1384" fmla="*/ 1179342 h 1424419"/>
                  <a:gd name="connsiteX10-1385" fmla="*/ 792288 w 1306267"/>
                  <a:gd name="connsiteY10-1386" fmla="*/ 1385653 h 1424419"/>
                  <a:gd name="connsiteX11-1387" fmla="*/ 522686 w 1306267"/>
                  <a:gd name="connsiteY11-1388" fmla="*/ 1384922 h 1424419"/>
                  <a:gd name="connsiteX12-1389" fmla="*/ 97009 w 1306267"/>
                  <a:gd name="connsiteY12-1390" fmla="*/ 1161462 h 1424419"/>
                  <a:gd name="connsiteX13-1391" fmla="*/ 44843 w 1306267"/>
                  <a:gd name="connsiteY13-1392" fmla="*/ 1118989 h 1424419"/>
                  <a:gd name="connsiteX14-1393" fmla="*/ 667 w 1306267"/>
                  <a:gd name="connsiteY14-1394" fmla="*/ 999105 h 1424419"/>
                  <a:gd name="connsiteX15-1395" fmla="*/ 0 w 1306267"/>
                  <a:gd name="connsiteY15-1396" fmla="*/ 972364 h 1424419"/>
                  <a:gd name="connsiteX16-1397" fmla="*/ 2496 w 1306267"/>
                  <a:gd name="connsiteY16-1398" fmla="*/ 463106 h 1424419"/>
                  <a:gd name="connsiteX17-1399" fmla="*/ 2458 w 1306267"/>
                  <a:gd name="connsiteY17-1400" fmla="*/ 429563 h 1424419"/>
                  <a:gd name="connsiteX18-1401" fmla="*/ 75248 w 1306267"/>
                  <a:gd name="connsiteY18-1402" fmla="*/ 303202 h 1424419"/>
                  <a:gd name="connsiteX19-1403" fmla="*/ 106293 w 1306267"/>
                  <a:gd name="connsiteY19-1404" fmla="*/ 282597 h 1424419"/>
                  <a:gd name="connsiteX20-1405" fmla="*/ 541533 w 1306267"/>
                  <a:gd name="connsiteY20-1406" fmla="*/ 38110 h 1424419"/>
                  <a:gd name="connsiteX21-1407" fmla="*/ 653528 w 1306267"/>
                  <a:gd name="connsiteY21-1408" fmla="*/ 0 h 1424419"/>
                  <a:gd name="connsiteX0-1409" fmla="*/ 653528 w 1306267"/>
                  <a:gd name="connsiteY0-1410" fmla="*/ 0 h 1424419"/>
                  <a:gd name="connsiteX1-1411" fmla="*/ 757287 w 1306267"/>
                  <a:gd name="connsiteY1-1412" fmla="*/ 32444 h 1424419"/>
                  <a:gd name="connsiteX2-1413" fmla="*/ 1206876 w 1306267"/>
                  <a:gd name="connsiteY2-1414" fmla="*/ 284945 h 1424419"/>
                  <a:gd name="connsiteX3-1415" fmla="*/ 1237706 w 1306267"/>
                  <a:gd name="connsiteY3-1416" fmla="*/ 306775 h 1424419"/>
                  <a:gd name="connsiteX4-1417" fmla="*/ 1301712 w 1306267"/>
                  <a:gd name="connsiteY4-1418" fmla="*/ 442384 h 1424419"/>
                  <a:gd name="connsiteX5-1419" fmla="*/ 1303099 w 1306267"/>
                  <a:gd name="connsiteY5-1420" fmla="*/ 495558 h 1424419"/>
                  <a:gd name="connsiteX6-1421" fmla="*/ 1303099 w 1306267"/>
                  <a:gd name="connsiteY6-1422" fmla="*/ 952393 h 1424419"/>
                  <a:gd name="connsiteX7-1423" fmla="*/ 1305306 w 1306267"/>
                  <a:gd name="connsiteY7-1424" fmla="*/ 990115 h 1424419"/>
                  <a:gd name="connsiteX8-1425" fmla="*/ 1255800 w 1306267"/>
                  <a:gd name="connsiteY8-1426" fmla="*/ 1142552 h 1424419"/>
                  <a:gd name="connsiteX9-1427" fmla="*/ 1172881 w 1306267"/>
                  <a:gd name="connsiteY9-1428" fmla="*/ 1179342 h 1424419"/>
                  <a:gd name="connsiteX10-1429" fmla="*/ 792288 w 1306267"/>
                  <a:gd name="connsiteY10-1430" fmla="*/ 1385653 h 1424419"/>
                  <a:gd name="connsiteX11-1431" fmla="*/ 522686 w 1306267"/>
                  <a:gd name="connsiteY11-1432" fmla="*/ 1384922 h 1424419"/>
                  <a:gd name="connsiteX12-1433" fmla="*/ 97009 w 1306267"/>
                  <a:gd name="connsiteY12-1434" fmla="*/ 1161462 h 1424419"/>
                  <a:gd name="connsiteX13-1435" fmla="*/ 44843 w 1306267"/>
                  <a:gd name="connsiteY13-1436" fmla="*/ 1118989 h 1424419"/>
                  <a:gd name="connsiteX14-1437" fmla="*/ 667 w 1306267"/>
                  <a:gd name="connsiteY14-1438" fmla="*/ 999105 h 1424419"/>
                  <a:gd name="connsiteX15-1439" fmla="*/ 0 w 1306267"/>
                  <a:gd name="connsiteY15-1440" fmla="*/ 972364 h 1424419"/>
                  <a:gd name="connsiteX16-1441" fmla="*/ 2496 w 1306267"/>
                  <a:gd name="connsiteY16-1442" fmla="*/ 463106 h 1424419"/>
                  <a:gd name="connsiteX17-1443" fmla="*/ 2458 w 1306267"/>
                  <a:gd name="connsiteY17-1444" fmla="*/ 429563 h 1424419"/>
                  <a:gd name="connsiteX18-1445" fmla="*/ 75248 w 1306267"/>
                  <a:gd name="connsiteY18-1446" fmla="*/ 303202 h 1424419"/>
                  <a:gd name="connsiteX19-1447" fmla="*/ 106293 w 1306267"/>
                  <a:gd name="connsiteY19-1448" fmla="*/ 282597 h 1424419"/>
                  <a:gd name="connsiteX20-1449" fmla="*/ 541533 w 1306267"/>
                  <a:gd name="connsiteY20-1450" fmla="*/ 38110 h 1424419"/>
                  <a:gd name="connsiteX21-1451" fmla="*/ 653528 w 1306267"/>
                  <a:gd name="connsiteY21-1452" fmla="*/ 0 h 1424419"/>
                  <a:gd name="connsiteX0-1453" fmla="*/ 653528 w 1306267"/>
                  <a:gd name="connsiteY0-1454" fmla="*/ 0 h 1424419"/>
                  <a:gd name="connsiteX1-1455" fmla="*/ 757287 w 1306267"/>
                  <a:gd name="connsiteY1-1456" fmla="*/ 32444 h 1424419"/>
                  <a:gd name="connsiteX2-1457" fmla="*/ 1206876 w 1306267"/>
                  <a:gd name="connsiteY2-1458" fmla="*/ 284945 h 1424419"/>
                  <a:gd name="connsiteX3-1459" fmla="*/ 1237706 w 1306267"/>
                  <a:gd name="connsiteY3-1460" fmla="*/ 306775 h 1424419"/>
                  <a:gd name="connsiteX4-1461" fmla="*/ 1301712 w 1306267"/>
                  <a:gd name="connsiteY4-1462" fmla="*/ 442384 h 1424419"/>
                  <a:gd name="connsiteX5-1463" fmla="*/ 1303099 w 1306267"/>
                  <a:gd name="connsiteY5-1464" fmla="*/ 495558 h 1424419"/>
                  <a:gd name="connsiteX6-1465" fmla="*/ 1303099 w 1306267"/>
                  <a:gd name="connsiteY6-1466" fmla="*/ 952393 h 1424419"/>
                  <a:gd name="connsiteX7-1467" fmla="*/ 1305306 w 1306267"/>
                  <a:gd name="connsiteY7-1468" fmla="*/ 990115 h 1424419"/>
                  <a:gd name="connsiteX8-1469" fmla="*/ 1255800 w 1306267"/>
                  <a:gd name="connsiteY8-1470" fmla="*/ 1142552 h 1424419"/>
                  <a:gd name="connsiteX9-1471" fmla="*/ 1172881 w 1306267"/>
                  <a:gd name="connsiteY9-1472" fmla="*/ 1179342 h 1424419"/>
                  <a:gd name="connsiteX10-1473" fmla="*/ 792288 w 1306267"/>
                  <a:gd name="connsiteY10-1474" fmla="*/ 1385653 h 1424419"/>
                  <a:gd name="connsiteX11-1475" fmla="*/ 522686 w 1306267"/>
                  <a:gd name="connsiteY11-1476" fmla="*/ 1384922 h 1424419"/>
                  <a:gd name="connsiteX12-1477" fmla="*/ 97009 w 1306267"/>
                  <a:gd name="connsiteY12-1478" fmla="*/ 1161462 h 1424419"/>
                  <a:gd name="connsiteX13-1479" fmla="*/ 44843 w 1306267"/>
                  <a:gd name="connsiteY13-1480" fmla="*/ 1118989 h 1424419"/>
                  <a:gd name="connsiteX14-1481" fmla="*/ 667 w 1306267"/>
                  <a:gd name="connsiteY14-1482" fmla="*/ 999105 h 1424419"/>
                  <a:gd name="connsiteX15-1483" fmla="*/ 0 w 1306267"/>
                  <a:gd name="connsiteY15-1484" fmla="*/ 972364 h 1424419"/>
                  <a:gd name="connsiteX16-1485" fmla="*/ 2496 w 1306267"/>
                  <a:gd name="connsiteY16-1486" fmla="*/ 463106 h 1424419"/>
                  <a:gd name="connsiteX17-1487" fmla="*/ 2458 w 1306267"/>
                  <a:gd name="connsiteY17-1488" fmla="*/ 429563 h 1424419"/>
                  <a:gd name="connsiteX18-1489" fmla="*/ 75248 w 1306267"/>
                  <a:gd name="connsiteY18-1490" fmla="*/ 303202 h 1424419"/>
                  <a:gd name="connsiteX19-1491" fmla="*/ 106293 w 1306267"/>
                  <a:gd name="connsiteY19-1492" fmla="*/ 282597 h 1424419"/>
                  <a:gd name="connsiteX20-1493" fmla="*/ 541533 w 1306267"/>
                  <a:gd name="connsiteY20-1494" fmla="*/ 38110 h 1424419"/>
                  <a:gd name="connsiteX21-1495" fmla="*/ 653528 w 1306267"/>
                  <a:gd name="connsiteY21-1496" fmla="*/ 0 h 1424419"/>
                  <a:gd name="connsiteX0-1497" fmla="*/ 653528 w 1306267"/>
                  <a:gd name="connsiteY0-1498" fmla="*/ 0 h 1424419"/>
                  <a:gd name="connsiteX1-1499" fmla="*/ 757287 w 1306267"/>
                  <a:gd name="connsiteY1-1500" fmla="*/ 32444 h 1424419"/>
                  <a:gd name="connsiteX2-1501" fmla="*/ 1206876 w 1306267"/>
                  <a:gd name="connsiteY2-1502" fmla="*/ 284945 h 1424419"/>
                  <a:gd name="connsiteX3-1503" fmla="*/ 1237706 w 1306267"/>
                  <a:gd name="connsiteY3-1504" fmla="*/ 306775 h 1424419"/>
                  <a:gd name="connsiteX4-1505" fmla="*/ 1301712 w 1306267"/>
                  <a:gd name="connsiteY4-1506" fmla="*/ 442384 h 1424419"/>
                  <a:gd name="connsiteX5-1507" fmla="*/ 1303099 w 1306267"/>
                  <a:gd name="connsiteY5-1508" fmla="*/ 495558 h 1424419"/>
                  <a:gd name="connsiteX6-1509" fmla="*/ 1303099 w 1306267"/>
                  <a:gd name="connsiteY6-1510" fmla="*/ 952393 h 1424419"/>
                  <a:gd name="connsiteX7-1511" fmla="*/ 1305306 w 1306267"/>
                  <a:gd name="connsiteY7-1512" fmla="*/ 990115 h 1424419"/>
                  <a:gd name="connsiteX8-1513" fmla="*/ 1255800 w 1306267"/>
                  <a:gd name="connsiteY8-1514" fmla="*/ 1142552 h 1424419"/>
                  <a:gd name="connsiteX9-1515" fmla="*/ 1172881 w 1306267"/>
                  <a:gd name="connsiteY9-1516" fmla="*/ 1179342 h 1424419"/>
                  <a:gd name="connsiteX10-1517" fmla="*/ 792288 w 1306267"/>
                  <a:gd name="connsiteY10-1518" fmla="*/ 1385653 h 1424419"/>
                  <a:gd name="connsiteX11-1519" fmla="*/ 522686 w 1306267"/>
                  <a:gd name="connsiteY11-1520" fmla="*/ 1384922 h 1424419"/>
                  <a:gd name="connsiteX12-1521" fmla="*/ 94302 w 1306267"/>
                  <a:gd name="connsiteY12-1522" fmla="*/ 1158755 h 1424419"/>
                  <a:gd name="connsiteX13-1523" fmla="*/ 44843 w 1306267"/>
                  <a:gd name="connsiteY13-1524" fmla="*/ 1118989 h 1424419"/>
                  <a:gd name="connsiteX14-1525" fmla="*/ 667 w 1306267"/>
                  <a:gd name="connsiteY14-1526" fmla="*/ 999105 h 1424419"/>
                  <a:gd name="connsiteX15-1527" fmla="*/ 0 w 1306267"/>
                  <a:gd name="connsiteY15-1528" fmla="*/ 972364 h 1424419"/>
                  <a:gd name="connsiteX16-1529" fmla="*/ 2496 w 1306267"/>
                  <a:gd name="connsiteY16-1530" fmla="*/ 463106 h 1424419"/>
                  <a:gd name="connsiteX17-1531" fmla="*/ 2458 w 1306267"/>
                  <a:gd name="connsiteY17-1532" fmla="*/ 429563 h 1424419"/>
                  <a:gd name="connsiteX18-1533" fmla="*/ 75248 w 1306267"/>
                  <a:gd name="connsiteY18-1534" fmla="*/ 303202 h 1424419"/>
                  <a:gd name="connsiteX19-1535" fmla="*/ 106293 w 1306267"/>
                  <a:gd name="connsiteY19-1536" fmla="*/ 282597 h 1424419"/>
                  <a:gd name="connsiteX20-1537" fmla="*/ 541533 w 1306267"/>
                  <a:gd name="connsiteY20-1538" fmla="*/ 38110 h 1424419"/>
                  <a:gd name="connsiteX21-1539" fmla="*/ 653528 w 1306267"/>
                  <a:gd name="connsiteY21-1540" fmla="*/ 0 h 1424419"/>
                  <a:gd name="connsiteX0-1541" fmla="*/ 653528 w 1306267"/>
                  <a:gd name="connsiteY0-1542" fmla="*/ 0 h 1424419"/>
                  <a:gd name="connsiteX1-1543" fmla="*/ 757287 w 1306267"/>
                  <a:gd name="connsiteY1-1544" fmla="*/ 32444 h 1424419"/>
                  <a:gd name="connsiteX2-1545" fmla="*/ 1206876 w 1306267"/>
                  <a:gd name="connsiteY2-1546" fmla="*/ 284945 h 1424419"/>
                  <a:gd name="connsiteX3-1547" fmla="*/ 1237706 w 1306267"/>
                  <a:gd name="connsiteY3-1548" fmla="*/ 306775 h 1424419"/>
                  <a:gd name="connsiteX4-1549" fmla="*/ 1301712 w 1306267"/>
                  <a:gd name="connsiteY4-1550" fmla="*/ 442384 h 1424419"/>
                  <a:gd name="connsiteX5-1551" fmla="*/ 1303099 w 1306267"/>
                  <a:gd name="connsiteY5-1552" fmla="*/ 495558 h 1424419"/>
                  <a:gd name="connsiteX6-1553" fmla="*/ 1303099 w 1306267"/>
                  <a:gd name="connsiteY6-1554" fmla="*/ 952393 h 1424419"/>
                  <a:gd name="connsiteX7-1555" fmla="*/ 1305306 w 1306267"/>
                  <a:gd name="connsiteY7-1556" fmla="*/ 990115 h 1424419"/>
                  <a:gd name="connsiteX8-1557" fmla="*/ 1255800 w 1306267"/>
                  <a:gd name="connsiteY8-1558" fmla="*/ 1142552 h 1424419"/>
                  <a:gd name="connsiteX9-1559" fmla="*/ 1172881 w 1306267"/>
                  <a:gd name="connsiteY9-1560" fmla="*/ 1179342 h 1424419"/>
                  <a:gd name="connsiteX10-1561" fmla="*/ 792288 w 1306267"/>
                  <a:gd name="connsiteY10-1562" fmla="*/ 1385653 h 1424419"/>
                  <a:gd name="connsiteX11-1563" fmla="*/ 522686 w 1306267"/>
                  <a:gd name="connsiteY11-1564" fmla="*/ 1384922 h 1424419"/>
                  <a:gd name="connsiteX12-1565" fmla="*/ 94302 w 1306267"/>
                  <a:gd name="connsiteY12-1566" fmla="*/ 1158755 h 1424419"/>
                  <a:gd name="connsiteX13-1567" fmla="*/ 39429 w 1306267"/>
                  <a:gd name="connsiteY13-1568" fmla="*/ 1117635 h 1424419"/>
                  <a:gd name="connsiteX14-1569" fmla="*/ 667 w 1306267"/>
                  <a:gd name="connsiteY14-1570" fmla="*/ 999105 h 1424419"/>
                  <a:gd name="connsiteX15-1571" fmla="*/ 0 w 1306267"/>
                  <a:gd name="connsiteY15-1572" fmla="*/ 972364 h 1424419"/>
                  <a:gd name="connsiteX16-1573" fmla="*/ 2496 w 1306267"/>
                  <a:gd name="connsiteY16-1574" fmla="*/ 463106 h 1424419"/>
                  <a:gd name="connsiteX17-1575" fmla="*/ 2458 w 1306267"/>
                  <a:gd name="connsiteY17-1576" fmla="*/ 429563 h 1424419"/>
                  <a:gd name="connsiteX18-1577" fmla="*/ 75248 w 1306267"/>
                  <a:gd name="connsiteY18-1578" fmla="*/ 303202 h 1424419"/>
                  <a:gd name="connsiteX19-1579" fmla="*/ 106293 w 1306267"/>
                  <a:gd name="connsiteY19-1580" fmla="*/ 282597 h 1424419"/>
                  <a:gd name="connsiteX20-1581" fmla="*/ 541533 w 1306267"/>
                  <a:gd name="connsiteY20-1582" fmla="*/ 38110 h 1424419"/>
                  <a:gd name="connsiteX21-1583" fmla="*/ 653528 w 1306267"/>
                  <a:gd name="connsiteY21-1584" fmla="*/ 0 h 1424419"/>
                  <a:gd name="connsiteX0-1585" fmla="*/ 653528 w 1305333"/>
                  <a:gd name="connsiteY0-1586" fmla="*/ 0 h 1424419"/>
                  <a:gd name="connsiteX1-1587" fmla="*/ 757287 w 1305333"/>
                  <a:gd name="connsiteY1-1588" fmla="*/ 32444 h 1424419"/>
                  <a:gd name="connsiteX2-1589" fmla="*/ 1206876 w 1305333"/>
                  <a:gd name="connsiteY2-1590" fmla="*/ 284945 h 1424419"/>
                  <a:gd name="connsiteX3-1591" fmla="*/ 1237706 w 1305333"/>
                  <a:gd name="connsiteY3-1592" fmla="*/ 306775 h 1424419"/>
                  <a:gd name="connsiteX4-1593" fmla="*/ 1301712 w 1305333"/>
                  <a:gd name="connsiteY4-1594" fmla="*/ 442384 h 1424419"/>
                  <a:gd name="connsiteX5-1595" fmla="*/ 1303099 w 1305333"/>
                  <a:gd name="connsiteY5-1596" fmla="*/ 495558 h 1424419"/>
                  <a:gd name="connsiteX6-1597" fmla="*/ 1303099 w 1305333"/>
                  <a:gd name="connsiteY6-1598" fmla="*/ 952393 h 1424419"/>
                  <a:gd name="connsiteX7-1599" fmla="*/ 1305306 w 1305333"/>
                  <a:gd name="connsiteY7-1600" fmla="*/ 990115 h 1424419"/>
                  <a:gd name="connsiteX8-1601" fmla="*/ 1227376 w 1305333"/>
                  <a:gd name="connsiteY8-1602" fmla="*/ 1152027 h 1424419"/>
                  <a:gd name="connsiteX9-1603" fmla="*/ 1172881 w 1305333"/>
                  <a:gd name="connsiteY9-1604" fmla="*/ 1179342 h 1424419"/>
                  <a:gd name="connsiteX10-1605" fmla="*/ 792288 w 1305333"/>
                  <a:gd name="connsiteY10-1606" fmla="*/ 1385653 h 1424419"/>
                  <a:gd name="connsiteX11-1607" fmla="*/ 522686 w 1305333"/>
                  <a:gd name="connsiteY11-1608" fmla="*/ 1384922 h 1424419"/>
                  <a:gd name="connsiteX12-1609" fmla="*/ 94302 w 1305333"/>
                  <a:gd name="connsiteY12-1610" fmla="*/ 1158755 h 1424419"/>
                  <a:gd name="connsiteX13-1611" fmla="*/ 39429 w 1305333"/>
                  <a:gd name="connsiteY13-1612" fmla="*/ 1117635 h 1424419"/>
                  <a:gd name="connsiteX14-1613" fmla="*/ 667 w 1305333"/>
                  <a:gd name="connsiteY14-1614" fmla="*/ 999105 h 1424419"/>
                  <a:gd name="connsiteX15-1615" fmla="*/ 0 w 1305333"/>
                  <a:gd name="connsiteY15-1616" fmla="*/ 972364 h 1424419"/>
                  <a:gd name="connsiteX16-1617" fmla="*/ 2496 w 1305333"/>
                  <a:gd name="connsiteY16-1618" fmla="*/ 463106 h 1424419"/>
                  <a:gd name="connsiteX17-1619" fmla="*/ 2458 w 1305333"/>
                  <a:gd name="connsiteY17-1620" fmla="*/ 429563 h 1424419"/>
                  <a:gd name="connsiteX18-1621" fmla="*/ 75248 w 1305333"/>
                  <a:gd name="connsiteY18-1622" fmla="*/ 303202 h 1424419"/>
                  <a:gd name="connsiteX19-1623" fmla="*/ 106293 w 1305333"/>
                  <a:gd name="connsiteY19-1624" fmla="*/ 282597 h 1424419"/>
                  <a:gd name="connsiteX20-1625" fmla="*/ 541533 w 1305333"/>
                  <a:gd name="connsiteY20-1626" fmla="*/ 38110 h 1424419"/>
                  <a:gd name="connsiteX21-1627" fmla="*/ 653528 w 1305333"/>
                  <a:gd name="connsiteY21-1628" fmla="*/ 0 h 1424419"/>
                  <a:gd name="connsiteX0-1629" fmla="*/ 653528 w 1305333"/>
                  <a:gd name="connsiteY0-1630" fmla="*/ 0 h 1424419"/>
                  <a:gd name="connsiteX1-1631" fmla="*/ 757287 w 1305333"/>
                  <a:gd name="connsiteY1-1632" fmla="*/ 32444 h 1424419"/>
                  <a:gd name="connsiteX2-1633" fmla="*/ 1206876 w 1305333"/>
                  <a:gd name="connsiteY2-1634" fmla="*/ 284945 h 1424419"/>
                  <a:gd name="connsiteX3-1635" fmla="*/ 1237706 w 1305333"/>
                  <a:gd name="connsiteY3-1636" fmla="*/ 306775 h 1424419"/>
                  <a:gd name="connsiteX4-1637" fmla="*/ 1301712 w 1305333"/>
                  <a:gd name="connsiteY4-1638" fmla="*/ 442384 h 1424419"/>
                  <a:gd name="connsiteX5-1639" fmla="*/ 1303099 w 1305333"/>
                  <a:gd name="connsiteY5-1640" fmla="*/ 495558 h 1424419"/>
                  <a:gd name="connsiteX6-1641" fmla="*/ 1303099 w 1305333"/>
                  <a:gd name="connsiteY6-1642" fmla="*/ 952393 h 1424419"/>
                  <a:gd name="connsiteX7-1643" fmla="*/ 1302599 w 1305333"/>
                  <a:gd name="connsiteY7-1644" fmla="*/ 1003650 h 1424419"/>
                  <a:gd name="connsiteX8-1645" fmla="*/ 1227376 w 1305333"/>
                  <a:gd name="connsiteY8-1646" fmla="*/ 1152027 h 1424419"/>
                  <a:gd name="connsiteX9-1647" fmla="*/ 1172881 w 1305333"/>
                  <a:gd name="connsiteY9-1648" fmla="*/ 1179342 h 1424419"/>
                  <a:gd name="connsiteX10-1649" fmla="*/ 792288 w 1305333"/>
                  <a:gd name="connsiteY10-1650" fmla="*/ 1385653 h 1424419"/>
                  <a:gd name="connsiteX11-1651" fmla="*/ 522686 w 1305333"/>
                  <a:gd name="connsiteY11-1652" fmla="*/ 1384922 h 1424419"/>
                  <a:gd name="connsiteX12-1653" fmla="*/ 94302 w 1305333"/>
                  <a:gd name="connsiteY12-1654" fmla="*/ 1158755 h 1424419"/>
                  <a:gd name="connsiteX13-1655" fmla="*/ 39429 w 1305333"/>
                  <a:gd name="connsiteY13-1656" fmla="*/ 1117635 h 1424419"/>
                  <a:gd name="connsiteX14-1657" fmla="*/ 667 w 1305333"/>
                  <a:gd name="connsiteY14-1658" fmla="*/ 999105 h 1424419"/>
                  <a:gd name="connsiteX15-1659" fmla="*/ 0 w 1305333"/>
                  <a:gd name="connsiteY15-1660" fmla="*/ 972364 h 1424419"/>
                  <a:gd name="connsiteX16-1661" fmla="*/ 2496 w 1305333"/>
                  <a:gd name="connsiteY16-1662" fmla="*/ 463106 h 1424419"/>
                  <a:gd name="connsiteX17-1663" fmla="*/ 2458 w 1305333"/>
                  <a:gd name="connsiteY17-1664" fmla="*/ 429563 h 1424419"/>
                  <a:gd name="connsiteX18-1665" fmla="*/ 75248 w 1305333"/>
                  <a:gd name="connsiteY18-1666" fmla="*/ 303202 h 1424419"/>
                  <a:gd name="connsiteX19-1667" fmla="*/ 106293 w 1305333"/>
                  <a:gd name="connsiteY19-1668" fmla="*/ 282597 h 1424419"/>
                  <a:gd name="connsiteX20-1669" fmla="*/ 541533 w 1305333"/>
                  <a:gd name="connsiteY20-1670" fmla="*/ 38110 h 1424419"/>
                  <a:gd name="connsiteX21-1671" fmla="*/ 653528 w 1305333"/>
                  <a:gd name="connsiteY21-1672" fmla="*/ 0 h 1424419"/>
                  <a:gd name="connsiteX0-1673" fmla="*/ 653528 w 1305080"/>
                  <a:gd name="connsiteY0-1674" fmla="*/ 0 h 1424419"/>
                  <a:gd name="connsiteX1-1675" fmla="*/ 757287 w 1305080"/>
                  <a:gd name="connsiteY1-1676" fmla="*/ 32444 h 1424419"/>
                  <a:gd name="connsiteX2-1677" fmla="*/ 1206876 w 1305080"/>
                  <a:gd name="connsiteY2-1678" fmla="*/ 284945 h 1424419"/>
                  <a:gd name="connsiteX3-1679" fmla="*/ 1237706 w 1305080"/>
                  <a:gd name="connsiteY3-1680" fmla="*/ 306775 h 1424419"/>
                  <a:gd name="connsiteX4-1681" fmla="*/ 1301712 w 1305080"/>
                  <a:gd name="connsiteY4-1682" fmla="*/ 442384 h 1424419"/>
                  <a:gd name="connsiteX5-1683" fmla="*/ 1303099 w 1305080"/>
                  <a:gd name="connsiteY5-1684" fmla="*/ 495558 h 1424419"/>
                  <a:gd name="connsiteX6-1685" fmla="*/ 1301746 w 1305080"/>
                  <a:gd name="connsiteY6-1686" fmla="*/ 953747 h 1424419"/>
                  <a:gd name="connsiteX7-1687" fmla="*/ 1302599 w 1305080"/>
                  <a:gd name="connsiteY7-1688" fmla="*/ 1003650 h 1424419"/>
                  <a:gd name="connsiteX8-1689" fmla="*/ 1227376 w 1305080"/>
                  <a:gd name="connsiteY8-1690" fmla="*/ 1152027 h 1424419"/>
                  <a:gd name="connsiteX9-1691" fmla="*/ 1172881 w 1305080"/>
                  <a:gd name="connsiteY9-1692" fmla="*/ 1179342 h 1424419"/>
                  <a:gd name="connsiteX10-1693" fmla="*/ 792288 w 1305080"/>
                  <a:gd name="connsiteY10-1694" fmla="*/ 1385653 h 1424419"/>
                  <a:gd name="connsiteX11-1695" fmla="*/ 522686 w 1305080"/>
                  <a:gd name="connsiteY11-1696" fmla="*/ 1384922 h 1424419"/>
                  <a:gd name="connsiteX12-1697" fmla="*/ 94302 w 1305080"/>
                  <a:gd name="connsiteY12-1698" fmla="*/ 1158755 h 1424419"/>
                  <a:gd name="connsiteX13-1699" fmla="*/ 39429 w 1305080"/>
                  <a:gd name="connsiteY13-1700" fmla="*/ 1117635 h 1424419"/>
                  <a:gd name="connsiteX14-1701" fmla="*/ 667 w 1305080"/>
                  <a:gd name="connsiteY14-1702" fmla="*/ 999105 h 1424419"/>
                  <a:gd name="connsiteX15-1703" fmla="*/ 0 w 1305080"/>
                  <a:gd name="connsiteY15-1704" fmla="*/ 972364 h 1424419"/>
                  <a:gd name="connsiteX16-1705" fmla="*/ 2496 w 1305080"/>
                  <a:gd name="connsiteY16-1706" fmla="*/ 463106 h 1424419"/>
                  <a:gd name="connsiteX17-1707" fmla="*/ 2458 w 1305080"/>
                  <a:gd name="connsiteY17-1708" fmla="*/ 429563 h 1424419"/>
                  <a:gd name="connsiteX18-1709" fmla="*/ 75248 w 1305080"/>
                  <a:gd name="connsiteY18-1710" fmla="*/ 303202 h 1424419"/>
                  <a:gd name="connsiteX19-1711" fmla="*/ 106293 w 1305080"/>
                  <a:gd name="connsiteY19-1712" fmla="*/ 282597 h 1424419"/>
                  <a:gd name="connsiteX20-1713" fmla="*/ 541533 w 1305080"/>
                  <a:gd name="connsiteY20-1714" fmla="*/ 38110 h 1424419"/>
                  <a:gd name="connsiteX21-1715" fmla="*/ 653528 w 1305080"/>
                  <a:gd name="connsiteY21-1716" fmla="*/ 0 h 1424419"/>
                  <a:gd name="connsiteX0-1717" fmla="*/ 653528 w 1305299"/>
                  <a:gd name="connsiteY0-1718" fmla="*/ 0 h 1424419"/>
                  <a:gd name="connsiteX1-1719" fmla="*/ 757287 w 1305299"/>
                  <a:gd name="connsiteY1-1720" fmla="*/ 32444 h 1424419"/>
                  <a:gd name="connsiteX2-1721" fmla="*/ 1206876 w 1305299"/>
                  <a:gd name="connsiteY2-1722" fmla="*/ 284945 h 1424419"/>
                  <a:gd name="connsiteX3-1723" fmla="*/ 1237706 w 1305299"/>
                  <a:gd name="connsiteY3-1724" fmla="*/ 306775 h 1424419"/>
                  <a:gd name="connsiteX4-1725" fmla="*/ 1301712 w 1305299"/>
                  <a:gd name="connsiteY4-1726" fmla="*/ 442384 h 1424419"/>
                  <a:gd name="connsiteX5-1727" fmla="*/ 1303099 w 1305299"/>
                  <a:gd name="connsiteY5-1728" fmla="*/ 495558 h 1424419"/>
                  <a:gd name="connsiteX6-1729" fmla="*/ 1301746 w 1305299"/>
                  <a:gd name="connsiteY6-1730" fmla="*/ 953747 h 1424419"/>
                  <a:gd name="connsiteX7-1731" fmla="*/ 1302599 w 1305299"/>
                  <a:gd name="connsiteY7-1732" fmla="*/ 1003650 h 1424419"/>
                  <a:gd name="connsiteX8-1733" fmla="*/ 1227376 w 1305299"/>
                  <a:gd name="connsiteY8-1734" fmla="*/ 1152027 h 1424419"/>
                  <a:gd name="connsiteX9-1735" fmla="*/ 1172881 w 1305299"/>
                  <a:gd name="connsiteY9-1736" fmla="*/ 1179342 h 1424419"/>
                  <a:gd name="connsiteX10-1737" fmla="*/ 792288 w 1305299"/>
                  <a:gd name="connsiteY10-1738" fmla="*/ 1385653 h 1424419"/>
                  <a:gd name="connsiteX11-1739" fmla="*/ 522686 w 1305299"/>
                  <a:gd name="connsiteY11-1740" fmla="*/ 1384922 h 1424419"/>
                  <a:gd name="connsiteX12-1741" fmla="*/ 94302 w 1305299"/>
                  <a:gd name="connsiteY12-1742" fmla="*/ 1158755 h 1424419"/>
                  <a:gd name="connsiteX13-1743" fmla="*/ 39429 w 1305299"/>
                  <a:gd name="connsiteY13-1744" fmla="*/ 1117635 h 1424419"/>
                  <a:gd name="connsiteX14-1745" fmla="*/ 667 w 1305299"/>
                  <a:gd name="connsiteY14-1746" fmla="*/ 999105 h 1424419"/>
                  <a:gd name="connsiteX15-1747" fmla="*/ 0 w 1305299"/>
                  <a:gd name="connsiteY15-1748" fmla="*/ 972364 h 1424419"/>
                  <a:gd name="connsiteX16-1749" fmla="*/ 2496 w 1305299"/>
                  <a:gd name="connsiteY16-1750" fmla="*/ 463106 h 1424419"/>
                  <a:gd name="connsiteX17-1751" fmla="*/ 2458 w 1305299"/>
                  <a:gd name="connsiteY17-1752" fmla="*/ 429563 h 1424419"/>
                  <a:gd name="connsiteX18-1753" fmla="*/ 75248 w 1305299"/>
                  <a:gd name="connsiteY18-1754" fmla="*/ 303202 h 1424419"/>
                  <a:gd name="connsiteX19-1755" fmla="*/ 106293 w 1305299"/>
                  <a:gd name="connsiteY19-1756" fmla="*/ 282597 h 1424419"/>
                  <a:gd name="connsiteX20-1757" fmla="*/ 541533 w 1305299"/>
                  <a:gd name="connsiteY20-1758" fmla="*/ 38110 h 1424419"/>
                  <a:gd name="connsiteX21-1759" fmla="*/ 653528 w 1305299"/>
                  <a:gd name="connsiteY21-1760" fmla="*/ 0 h 1424419"/>
                  <a:gd name="connsiteX0-1761" fmla="*/ 653528 w 1306646"/>
                  <a:gd name="connsiteY0-1762" fmla="*/ 0 h 1424419"/>
                  <a:gd name="connsiteX1-1763" fmla="*/ 757287 w 1306646"/>
                  <a:gd name="connsiteY1-1764" fmla="*/ 32444 h 1424419"/>
                  <a:gd name="connsiteX2-1765" fmla="*/ 1206876 w 1306646"/>
                  <a:gd name="connsiteY2-1766" fmla="*/ 284945 h 1424419"/>
                  <a:gd name="connsiteX3-1767" fmla="*/ 1237706 w 1306646"/>
                  <a:gd name="connsiteY3-1768" fmla="*/ 306775 h 1424419"/>
                  <a:gd name="connsiteX4-1769" fmla="*/ 1301712 w 1306646"/>
                  <a:gd name="connsiteY4-1770" fmla="*/ 442384 h 1424419"/>
                  <a:gd name="connsiteX5-1771" fmla="*/ 1303099 w 1306646"/>
                  <a:gd name="connsiteY5-1772" fmla="*/ 495558 h 1424419"/>
                  <a:gd name="connsiteX6-1773" fmla="*/ 1301746 w 1306646"/>
                  <a:gd name="connsiteY6-1774" fmla="*/ 953747 h 1424419"/>
                  <a:gd name="connsiteX7-1775" fmla="*/ 1302599 w 1306646"/>
                  <a:gd name="connsiteY7-1776" fmla="*/ 1003650 h 1424419"/>
                  <a:gd name="connsiteX8-1777" fmla="*/ 1227376 w 1306646"/>
                  <a:gd name="connsiteY8-1778" fmla="*/ 1152027 h 1424419"/>
                  <a:gd name="connsiteX9-1779" fmla="*/ 1172881 w 1306646"/>
                  <a:gd name="connsiteY9-1780" fmla="*/ 1179342 h 1424419"/>
                  <a:gd name="connsiteX10-1781" fmla="*/ 792288 w 1306646"/>
                  <a:gd name="connsiteY10-1782" fmla="*/ 1385653 h 1424419"/>
                  <a:gd name="connsiteX11-1783" fmla="*/ 522686 w 1306646"/>
                  <a:gd name="connsiteY11-1784" fmla="*/ 1384922 h 1424419"/>
                  <a:gd name="connsiteX12-1785" fmla="*/ 94302 w 1306646"/>
                  <a:gd name="connsiteY12-1786" fmla="*/ 1158755 h 1424419"/>
                  <a:gd name="connsiteX13-1787" fmla="*/ 39429 w 1306646"/>
                  <a:gd name="connsiteY13-1788" fmla="*/ 1117635 h 1424419"/>
                  <a:gd name="connsiteX14-1789" fmla="*/ 667 w 1306646"/>
                  <a:gd name="connsiteY14-1790" fmla="*/ 999105 h 1424419"/>
                  <a:gd name="connsiteX15-1791" fmla="*/ 0 w 1306646"/>
                  <a:gd name="connsiteY15-1792" fmla="*/ 972364 h 1424419"/>
                  <a:gd name="connsiteX16-1793" fmla="*/ 2496 w 1306646"/>
                  <a:gd name="connsiteY16-1794" fmla="*/ 463106 h 1424419"/>
                  <a:gd name="connsiteX17-1795" fmla="*/ 2458 w 1306646"/>
                  <a:gd name="connsiteY17-1796" fmla="*/ 429563 h 1424419"/>
                  <a:gd name="connsiteX18-1797" fmla="*/ 75248 w 1306646"/>
                  <a:gd name="connsiteY18-1798" fmla="*/ 303202 h 1424419"/>
                  <a:gd name="connsiteX19-1799" fmla="*/ 106293 w 1306646"/>
                  <a:gd name="connsiteY19-1800" fmla="*/ 282597 h 1424419"/>
                  <a:gd name="connsiteX20-1801" fmla="*/ 541533 w 1306646"/>
                  <a:gd name="connsiteY20-1802" fmla="*/ 38110 h 1424419"/>
                  <a:gd name="connsiteX21-1803" fmla="*/ 653528 w 1306646"/>
                  <a:gd name="connsiteY21-1804" fmla="*/ 0 h 1424419"/>
                  <a:gd name="connsiteX0-1805" fmla="*/ 653528 w 1305299"/>
                  <a:gd name="connsiteY0-1806" fmla="*/ 0 h 1424419"/>
                  <a:gd name="connsiteX1-1807" fmla="*/ 757287 w 1305299"/>
                  <a:gd name="connsiteY1-1808" fmla="*/ 32444 h 1424419"/>
                  <a:gd name="connsiteX2-1809" fmla="*/ 1206876 w 1305299"/>
                  <a:gd name="connsiteY2-1810" fmla="*/ 284945 h 1424419"/>
                  <a:gd name="connsiteX3-1811" fmla="*/ 1237706 w 1305299"/>
                  <a:gd name="connsiteY3-1812" fmla="*/ 306775 h 1424419"/>
                  <a:gd name="connsiteX4-1813" fmla="*/ 1301712 w 1305299"/>
                  <a:gd name="connsiteY4-1814" fmla="*/ 442384 h 1424419"/>
                  <a:gd name="connsiteX5-1815" fmla="*/ 1303099 w 1305299"/>
                  <a:gd name="connsiteY5-1816" fmla="*/ 495558 h 1424419"/>
                  <a:gd name="connsiteX6-1817" fmla="*/ 1301746 w 1305299"/>
                  <a:gd name="connsiteY6-1818" fmla="*/ 953747 h 1424419"/>
                  <a:gd name="connsiteX7-1819" fmla="*/ 1302599 w 1305299"/>
                  <a:gd name="connsiteY7-1820" fmla="*/ 1003650 h 1424419"/>
                  <a:gd name="connsiteX8-1821" fmla="*/ 1227376 w 1305299"/>
                  <a:gd name="connsiteY8-1822" fmla="*/ 1152027 h 1424419"/>
                  <a:gd name="connsiteX9-1823" fmla="*/ 1172881 w 1305299"/>
                  <a:gd name="connsiteY9-1824" fmla="*/ 1179342 h 1424419"/>
                  <a:gd name="connsiteX10-1825" fmla="*/ 792288 w 1305299"/>
                  <a:gd name="connsiteY10-1826" fmla="*/ 1385653 h 1424419"/>
                  <a:gd name="connsiteX11-1827" fmla="*/ 522686 w 1305299"/>
                  <a:gd name="connsiteY11-1828" fmla="*/ 1384922 h 1424419"/>
                  <a:gd name="connsiteX12-1829" fmla="*/ 94302 w 1305299"/>
                  <a:gd name="connsiteY12-1830" fmla="*/ 1158755 h 1424419"/>
                  <a:gd name="connsiteX13-1831" fmla="*/ 39429 w 1305299"/>
                  <a:gd name="connsiteY13-1832" fmla="*/ 1117635 h 1424419"/>
                  <a:gd name="connsiteX14-1833" fmla="*/ 667 w 1305299"/>
                  <a:gd name="connsiteY14-1834" fmla="*/ 999105 h 1424419"/>
                  <a:gd name="connsiteX15-1835" fmla="*/ 0 w 1305299"/>
                  <a:gd name="connsiteY15-1836" fmla="*/ 972364 h 1424419"/>
                  <a:gd name="connsiteX16-1837" fmla="*/ 2496 w 1305299"/>
                  <a:gd name="connsiteY16-1838" fmla="*/ 463106 h 1424419"/>
                  <a:gd name="connsiteX17-1839" fmla="*/ 2458 w 1305299"/>
                  <a:gd name="connsiteY17-1840" fmla="*/ 429563 h 1424419"/>
                  <a:gd name="connsiteX18-1841" fmla="*/ 75248 w 1305299"/>
                  <a:gd name="connsiteY18-1842" fmla="*/ 303202 h 1424419"/>
                  <a:gd name="connsiteX19-1843" fmla="*/ 106293 w 1305299"/>
                  <a:gd name="connsiteY19-1844" fmla="*/ 282597 h 1424419"/>
                  <a:gd name="connsiteX20-1845" fmla="*/ 541533 w 1305299"/>
                  <a:gd name="connsiteY20-1846" fmla="*/ 38110 h 1424419"/>
                  <a:gd name="connsiteX21-1847" fmla="*/ 653528 w 1305299"/>
                  <a:gd name="connsiteY21-1848" fmla="*/ 0 h 1424419"/>
                  <a:gd name="connsiteX0-1849" fmla="*/ 653528 w 1304127"/>
                  <a:gd name="connsiteY0-1850" fmla="*/ 0 h 1424419"/>
                  <a:gd name="connsiteX1-1851" fmla="*/ 757287 w 1304127"/>
                  <a:gd name="connsiteY1-1852" fmla="*/ 32444 h 1424419"/>
                  <a:gd name="connsiteX2-1853" fmla="*/ 1206876 w 1304127"/>
                  <a:gd name="connsiteY2-1854" fmla="*/ 284945 h 1424419"/>
                  <a:gd name="connsiteX3-1855" fmla="*/ 1237706 w 1304127"/>
                  <a:gd name="connsiteY3-1856" fmla="*/ 306775 h 1424419"/>
                  <a:gd name="connsiteX4-1857" fmla="*/ 1301712 w 1304127"/>
                  <a:gd name="connsiteY4-1858" fmla="*/ 442384 h 1424419"/>
                  <a:gd name="connsiteX5-1859" fmla="*/ 1303099 w 1304127"/>
                  <a:gd name="connsiteY5-1860" fmla="*/ 495558 h 1424419"/>
                  <a:gd name="connsiteX6-1861" fmla="*/ 1301746 w 1304127"/>
                  <a:gd name="connsiteY6-1862" fmla="*/ 953747 h 1424419"/>
                  <a:gd name="connsiteX7-1863" fmla="*/ 1302599 w 1304127"/>
                  <a:gd name="connsiteY7-1864" fmla="*/ 1003650 h 1424419"/>
                  <a:gd name="connsiteX8-1865" fmla="*/ 1227376 w 1304127"/>
                  <a:gd name="connsiteY8-1866" fmla="*/ 1152027 h 1424419"/>
                  <a:gd name="connsiteX9-1867" fmla="*/ 1172881 w 1304127"/>
                  <a:gd name="connsiteY9-1868" fmla="*/ 1179342 h 1424419"/>
                  <a:gd name="connsiteX10-1869" fmla="*/ 792288 w 1304127"/>
                  <a:gd name="connsiteY10-1870" fmla="*/ 1385653 h 1424419"/>
                  <a:gd name="connsiteX11-1871" fmla="*/ 522686 w 1304127"/>
                  <a:gd name="connsiteY11-1872" fmla="*/ 1384922 h 1424419"/>
                  <a:gd name="connsiteX12-1873" fmla="*/ 94302 w 1304127"/>
                  <a:gd name="connsiteY12-1874" fmla="*/ 1158755 h 1424419"/>
                  <a:gd name="connsiteX13-1875" fmla="*/ 39429 w 1304127"/>
                  <a:gd name="connsiteY13-1876" fmla="*/ 1117635 h 1424419"/>
                  <a:gd name="connsiteX14-1877" fmla="*/ 667 w 1304127"/>
                  <a:gd name="connsiteY14-1878" fmla="*/ 999105 h 1424419"/>
                  <a:gd name="connsiteX15-1879" fmla="*/ 0 w 1304127"/>
                  <a:gd name="connsiteY15-1880" fmla="*/ 972364 h 1424419"/>
                  <a:gd name="connsiteX16-1881" fmla="*/ 2496 w 1304127"/>
                  <a:gd name="connsiteY16-1882" fmla="*/ 463106 h 1424419"/>
                  <a:gd name="connsiteX17-1883" fmla="*/ 2458 w 1304127"/>
                  <a:gd name="connsiteY17-1884" fmla="*/ 429563 h 1424419"/>
                  <a:gd name="connsiteX18-1885" fmla="*/ 75248 w 1304127"/>
                  <a:gd name="connsiteY18-1886" fmla="*/ 303202 h 1424419"/>
                  <a:gd name="connsiteX19-1887" fmla="*/ 106293 w 1304127"/>
                  <a:gd name="connsiteY19-1888" fmla="*/ 282597 h 1424419"/>
                  <a:gd name="connsiteX20-1889" fmla="*/ 541533 w 1304127"/>
                  <a:gd name="connsiteY20-1890" fmla="*/ 38110 h 1424419"/>
                  <a:gd name="connsiteX21-1891" fmla="*/ 653528 w 1304127"/>
                  <a:gd name="connsiteY21-1892" fmla="*/ 0 h 1424419"/>
                  <a:gd name="connsiteX0-1893" fmla="*/ 653528 w 1306101"/>
                  <a:gd name="connsiteY0-1894" fmla="*/ 0 h 1424419"/>
                  <a:gd name="connsiteX1-1895" fmla="*/ 757287 w 1306101"/>
                  <a:gd name="connsiteY1-1896" fmla="*/ 32444 h 1424419"/>
                  <a:gd name="connsiteX2-1897" fmla="*/ 1206876 w 1306101"/>
                  <a:gd name="connsiteY2-1898" fmla="*/ 284945 h 1424419"/>
                  <a:gd name="connsiteX3-1899" fmla="*/ 1237706 w 1306101"/>
                  <a:gd name="connsiteY3-1900" fmla="*/ 306775 h 1424419"/>
                  <a:gd name="connsiteX4-1901" fmla="*/ 1305773 w 1306101"/>
                  <a:gd name="connsiteY4-1902" fmla="*/ 442384 h 1424419"/>
                  <a:gd name="connsiteX5-1903" fmla="*/ 1303099 w 1306101"/>
                  <a:gd name="connsiteY5-1904" fmla="*/ 495558 h 1424419"/>
                  <a:gd name="connsiteX6-1905" fmla="*/ 1301746 w 1306101"/>
                  <a:gd name="connsiteY6-1906" fmla="*/ 953747 h 1424419"/>
                  <a:gd name="connsiteX7-1907" fmla="*/ 1302599 w 1306101"/>
                  <a:gd name="connsiteY7-1908" fmla="*/ 1003650 h 1424419"/>
                  <a:gd name="connsiteX8-1909" fmla="*/ 1227376 w 1306101"/>
                  <a:gd name="connsiteY8-1910" fmla="*/ 1152027 h 1424419"/>
                  <a:gd name="connsiteX9-1911" fmla="*/ 1172881 w 1306101"/>
                  <a:gd name="connsiteY9-1912" fmla="*/ 1179342 h 1424419"/>
                  <a:gd name="connsiteX10-1913" fmla="*/ 792288 w 1306101"/>
                  <a:gd name="connsiteY10-1914" fmla="*/ 1385653 h 1424419"/>
                  <a:gd name="connsiteX11-1915" fmla="*/ 522686 w 1306101"/>
                  <a:gd name="connsiteY11-1916" fmla="*/ 1384922 h 1424419"/>
                  <a:gd name="connsiteX12-1917" fmla="*/ 94302 w 1306101"/>
                  <a:gd name="connsiteY12-1918" fmla="*/ 1158755 h 1424419"/>
                  <a:gd name="connsiteX13-1919" fmla="*/ 39429 w 1306101"/>
                  <a:gd name="connsiteY13-1920" fmla="*/ 1117635 h 1424419"/>
                  <a:gd name="connsiteX14-1921" fmla="*/ 667 w 1306101"/>
                  <a:gd name="connsiteY14-1922" fmla="*/ 999105 h 1424419"/>
                  <a:gd name="connsiteX15-1923" fmla="*/ 0 w 1306101"/>
                  <a:gd name="connsiteY15-1924" fmla="*/ 972364 h 1424419"/>
                  <a:gd name="connsiteX16-1925" fmla="*/ 2496 w 1306101"/>
                  <a:gd name="connsiteY16-1926" fmla="*/ 463106 h 1424419"/>
                  <a:gd name="connsiteX17-1927" fmla="*/ 2458 w 1306101"/>
                  <a:gd name="connsiteY17-1928" fmla="*/ 429563 h 1424419"/>
                  <a:gd name="connsiteX18-1929" fmla="*/ 75248 w 1306101"/>
                  <a:gd name="connsiteY18-1930" fmla="*/ 303202 h 1424419"/>
                  <a:gd name="connsiteX19-1931" fmla="*/ 106293 w 1306101"/>
                  <a:gd name="connsiteY19-1932" fmla="*/ 282597 h 1424419"/>
                  <a:gd name="connsiteX20-1933" fmla="*/ 541533 w 1306101"/>
                  <a:gd name="connsiteY20-1934" fmla="*/ 38110 h 1424419"/>
                  <a:gd name="connsiteX21-1935" fmla="*/ 653528 w 1306101"/>
                  <a:gd name="connsiteY21-1936" fmla="*/ 0 h 1424419"/>
                  <a:gd name="connsiteX0-1937" fmla="*/ 653528 w 1304819"/>
                  <a:gd name="connsiteY0-1938" fmla="*/ 0 h 1424419"/>
                  <a:gd name="connsiteX1-1939" fmla="*/ 757287 w 1304819"/>
                  <a:gd name="connsiteY1-1940" fmla="*/ 32444 h 1424419"/>
                  <a:gd name="connsiteX2-1941" fmla="*/ 1206876 w 1304819"/>
                  <a:gd name="connsiteY2-1942" fmla="*/ 284945 h 1424419"/>
                  <a:gd name="connsiteX3-1943" fmla="*/ 1237706 w 1304819"/>
                  <a:gd name="connsiteY3-1944" fmla="*/ 306775 h 1424419"/>
                  <a:gd name="connsiteX4-1945" fmla="*/ 1304420 w 1304819"/>
                  <a:gd name="connsiteY4-1946" fmla="*/ 434263 h 1424419"/>
                  <a:gd name="connsiteX5-1947" fmla="*/ 1303099 w 1304819"/>
                  <a:gd name="connsiteY5-1948" fmla="*/ 495558 h 1424419"/>
                  <a:gd name="connsiteX6-1949" fmla="*/ 1301746 w 1304819"/>
                  <a:gd name="connsiteY6-1950" fmla="*/ 953747 h 1424419"/>
                  <a:gd name="connsiteX7-1951" fmla="*/ 1302599 w 1304819"/>
                  <a:gd name="connsiteY7-1952" fmla="*/ 1003650 h 1424419"/>
                  <a:gd name="connsiteX8-1953" fmla="*/ 1227376 w 1304819"/>
                  <a:gd name="connsiteY8-1954" fmla="*/ 1152027 h 1424419"/>
                  <a:gd name="connsiteX9-1955" fmla="*/ 1172881 w 1304819"/>
                  <a:gd name="connsiteY9-1956" fmla="*/ 1179342 h 1424419"/>
                  <a:gd name="connsiteX10-1957" fmla="*/ 792288 w 1304819"/>
                  <a:gd name="connsiteY10-1958" fmla="*/ 1385653 h 1424419"/>
                  <a:gd name="connsiteX11-1959" fmla="*/ 522686 w 1304819"/>
                  <a:gd name="connsiteY11-1960" fmla="*/ 1384922 h 1424419"/>
                  <a:gd name="connsiteX12-1961" fmla="*/ 94302 w 1304819"/>
                  <a:gd name="connsiteY12-1962" fmla="*/ 1158755 h 1424419"/>
                  <a:gd name="connsiteX13-1963" fmla="*/ 39429 w 1304819"/>
                  <a:gd name="connsiteY13-1964" fmla="*/ 1117635 h 1424419"/>
                  <a:gd name="connsiteX14-1965" fmla="*/ 667 w 1304819"/>
                  <a:gd name="connsiteY14-1966" fmla="*/ 999105 h 1424419"/>
                  <a:gd name="connsiteX15-1967" fmla="*/ 0 w 1304819"/>
                  <a:gd name="connsiteY15-1968" fmla="*/ 972364 h 1424419"/>
                  <a:gd name="connsiteX16-1969" fmla="*/ 2496 w 1304819"/>
                  <a:gd name="connsiteY16-1970" fmla="*/ 463106 h 1424419"/>
                  <a:gd name="connsiteX17-1971" fmla="*/ 2458 w 1304819"/>
                  <a:gd name="connsiteY17-1972" fmla="*/ 429563 h 1424419"/>
                  <a:gd name="connsiteX18-1973" fmla="*/ 75248 w 1304819"/>
                  <a:gd name="connsiteY18-1974" fmla="*/ 303202 h 1424419"/>
                  <a:gd name="connsiteX19-1975" fmla="*/ 106293 w 1304819"/>
                  <a:gd name="connsiteY19-1976" fmla="*/ 282597 h 1424419"/>
                  <a:gd name="connsiteX20-1977" fmla="*/ 541533 w 1304819"/>
                  <a:gd name="connsiteY20-1978" fmla="*/ 38110 h 1424419"/>
                  <a:gd name="connsiteX21-1979" fmla="*/ 653528 w 1304819"/>
                  <a:gd name="connsiteY21-1980" fmla="*/ 0 h 1424419"/>
                  <a:gd name="connsiteX0-1981" fmla="*/ 653528 w 1306525"/>
                  <a:gd name="connsiteY0-1982" fmla="*/ 0 h 1424419"/>
                  <a:gd name="connsiteX1-1983" fmla="*/ 757287 w 1306525"/>
                  <a:gd name="connsiteY1-1984" fmla="*/ 32444 h 1424419"/>
                  <a:gd name="connsiteX2-1985" fmla="*/ 1206876 w 1306525"/>
                  <a:gd name="connsiteY2-1986" fmla="*/ 284945 h 1424419"/>
                  <a:gd name="connsiteX3-1987" fmla="*/ 1237706 w 1306525"/>
                  <a:gd name="connsiteY3-1988" fmla="*/ 306775 h 1424419"/>
                  <a:gd name="connsiteX4-1989" fmla="*/ 1304420 w 1306525"/>
                  <a:gd name="connsiteY4-1990" fmla="*/ 434263 h 1424419"/>
                  <a:gd name="connsiteX5-1991" fmla="*/ 1305806 w 1306525"/>
                  <a:gd name="connsiteY5-1992" fmla="*/ 519922 h 1424419"/>
                  <a:gd name="connsiteX6-1993" fmla="*/ 1301746 w 1306525"/>
                  <a:gd name="connsiteY6-1994" fmla="*/ 953747 h 1424419"/>
                  <a:gd name="connsiteX7-1995" fmla="*/ 1302599 w 1306525"/>
                  <a:gd name="connsiteY7-1996" fmla="*/ 1003650 h 1424419"/>
                  <a:gd name="connsiteX8-1997" fmla="*/ 1227376 w 1306525"/>
                  <a:gd name="connsiteY8-1998" fmla="*/ 1152027 h 1424419"/>
                  <a:gd name="connsiteX9-1999" fmla="*/ 1172881 w 1306525"/>
                  <a:gd name="connsiteY9-2000" fmla="*/ 1179342 h 1424419"/>
                  <a:gd name="connsiteX10-2001" fmla="*/ 792288 w 1306525"/>
                  <a:gd name="connsiteY10-2002" fmla="*/ 1385653 h 1424419"/>
                  <a:gd name="connsiteX11-2003" fmla="*/ 522686 w 1306525"/>
                  <a:gd name="connsiteY11-2004" fmla="*/ 1384922 h 1424419"/>
                  <a:gd name="connsiteX12-2005" fmla="*/ 94302 w 1306525"/>
                  <a:gd name="connsiteY12-2006" fmla="*/ 1158755 h 1424419"/>
                  <a:gd name="connsiteX13-2007" fmla="*/ 39429 w 1306525"/>
                  <a:gd name="connsiteY13-2008" fmla="*/ 1117635 h 1424419"/>
                  <a:gd name="connsiteX14-2009" fmla="*/ 667 w 1306525"/>
                  <a:gd name="connsiteY14-2010" fmla="*/ 999105 h 1424419"/>
                  <a:gd name="connsiteX15-2011" fmla="*/ 0 w 1306525"/>
                  <a:gd name="connsiteY15-2012" fmla="*/ 972364 h 1424419"/>
                  <a:gd name="connsiteX16-2013" fmla="*/ 2496 w 1306525"/>
                  <a:gd name="connsiteY16-2014" fmla="*/ 463106 h 1424419"/>
                  <a:gd name="connsiteX17-2015" fmla="*/ 2458 w 1306525"/>
                  <a:gd name="connsiteY17-2016" fmla="*/ 429563 h 1424419"/>
                  <a:gd name="connsiteX18-2017" fmla="*/ 75248 w 1306525"/>
                  <a:gd name="connsiteY18-2018" fmla="*/ 303202 h 1424419"/>
                  <a:gd name="connsiteX19-2019" fmla="*/ 106293 w 1306525"/>
                  <a:gd name="connsiteY19-2020" fmla="*/ 282597 h 1424419"/>
                  <a:gd name="connsiteX20-2021" fmla="*/ 541533 w 1306525"/>
                  <a:gd name="connsiteY20-2022" fmla="*/ 38110 h 1424419"/>
                  <a:gd name="connsiteX21-2023" fmla="*/ 653528 w 1306525"/>
                  <a:gd name="connsiteY21-2024" fmla="*/ 0 h 1424419"/>
                  <a:gd name="connsiteX0-2025" fmla="*/ 653528 w 1305814"/>
                  <a:gd name="connsiteY0-2026" fmla="*/ 0 h 1424419"/>
                  <a:gd name="connsiteX1-2027" fmla="*/ 757287 w 1305814"/>
                  <a:gd name="connsiteY1-2028" fmla="*/ 32444 h 1424419"/>
                  <a:gd name="connsiteX2-2029" fmla="*/ 1206876 w 1305814"/>
                  <a:gd name="connsiteY2-2030" fmla="*/ 284945 h 1424419"/>
                  <a:gd name="connsiteX3-2031" fmla="*/ 1237706 w 1305814"/>
                  <a:gd name="connsiteY3-2032" fmla="*/ 306775 h 1424419"/>
                  <a:gd name="connsiteX4-2033" fmla="*/ 1304420 w 1305814"/>
                  <a:gd name="connsiteY4-2034" fmla="*/ 434263 h 1424419"/>
                  <a:gd name="connsiteX5-2035" fmla="*/ 1305806 w 1305814"/>
                  <a:gd name="connsiteY5-2036" fmla="*/ 519922 h 1424419"/>
                  <a:gd name="connsiteX6-2037" fmla="*/ 1301746 w 1305814"/>
                  <a:gd name="connsiteY6-2038" fmla="*/ 953747 h 1424419"/>
                  <a:gd name="connsiteX7-2039" fmla="*/ 1302599 w 1305814"/>
                  <a:gd name="connsiteY7-2040" fmla="*/ 1003650 h 1424419"/>
                  <a:gd name="connsiteX8-2041" fmla="*/ 1227376 w 1305814"/>
                  <a:gd name="connsiteY8-2042" fmla="*/ 1152027 h 1424419"/>
                  <a:gd name="connsiteX9-2043" fmla="*/ 1172881 w 1305814"/>
                  <a:gd name="connsiteY9-2044" fmla="*/ 1179342 h 1424419"/>
                  <a:gd name="connsiteX10-2045" fmla="*/ 792288 w 1305814"/>
                  <a:gd name="connsiteY10-2046" fmla="*/ 1385653 h 1424419"/>
                  <a:gd name="connsiteX11-2047" fmla="*/ 522686 w 1305814"/>
                  <a:gd name="connsiteY11-2048" fmla="*/ 1384922 h 1424419"/>
                  <a:gd name="connsiteX12-2049" fmla="*/ 94302 w 1305814"/>
                  <a:gd name="connsiteY12-2050" fmla="*/ 1158755 h 1424419"/>
                  <a:gd name="connsiteX13-2051" fmla="*/ 39429 w 1305814"/>
                  <a:gd name="connsiteY13-2052" fmla="*/ 1117635 h 1424419"/>
                  <a:gd name="connsiteX14-2053" fmla="*/ 667 w 1305814"/>
                  <a:gd name="connsiteY14-2054" fmla="*/ 999105 h 1424419"/>
                  <a:gd name="connsiteX15-2055" fmla="*/ 0 w 1305814"/>
                  <a:gd name="connsiteY15-2056" fmla="*/ 972364 h 1424419"/>
                  <a:gd name="connsiteX16-2057" fmla="*/ 2496 w 1305814"/>
                  <a:gd name="connsiteY16-2058" fmla="*/ 463106 h 1424419"/>
                  <a:gd name="connsiteX17-2059" fmla="*/ 2458 w 1305814"/>
                  <a:gd name="connsiteY17-2060" fmla="*/ 429563 h 1424419"/>
                  <a:gd name="connsiteX18-2061" fmla="*/ 75248 w 1305814"/>
                  <a:gd name="connsiteY18-2062" fmla="*/ 303202 h 1424419"/>
                  <a:gd name="connsiteX19-2063" fmla="*/ 106293 w 1305814"/>
                  <a:gd name="connsiteY19-2064" fmla="*/ 282597 h 1424419"/>
                  <a:gd name="connsiteX20-2065" fmla="*/ 541533 w 1305814"/>
                  <a:gd name="connsiteY20-2066" fmla="*/ 38110 h 1424419"/>
                  <a:gd name="connsiteX21-2067" fmla="*/ 653528 w 1305814"/>
                  <a:gd name="connsiteY21-2068" fmla="*/ 0 h 1424419"/>
                  <a:gd name="connsiteX0-2069" fmla="*/ 653528 w 1305814"/>
                  <a:gd name="connsiteY0-2070" fmla="*/ 0 h 1424419"/>
                  <a:gd name="connsiteX1-2071" fmla="*/ 757287 w 1305814"/>
                  <a:gd name="connsiteY1-2072" fmla="*/ 32444 h 1424419"/>
                  <a:gd name="connsiteX2-2073" fmla="*/ 1206876 w 1305814"/>
                  <a:gd name="connsiteY2-2074" fmla="*/ 284945 h 1424419"/>
                  <a:gd name="connsiteX3-2075" fmla="*/ 1237706 w 1305814"/>
                  <a:gd name="connsiteY3-2076" fmla="*/ 306775 h 1424419"/>
                  <a:gd name="connsiteX4-2077" fmla="*/ 1304420 w 1305814"/>
                  <a:gd name="connsiteY4-2078" fmla="*/ 434263 h 1424419"/>
                  <a:gd name="connsiteX5-2079" fmla="*/ 1305806 w 1305814"/>
                  <a:gd name="connsiteY5-2080" fmla="*/ 519922 h 1424419"/>
                  <a:gd name="connsiteX6-2081" fmla="*/ 1301746 w 1305814"/>
                  <a:gd name="connsiteY6-2082" fmla="*/ 953747 h 1424419"/>
                  <a:gd name="connsiteX7-2083" fmla="*/ 1302599 w 1305814"/>
                  <a:gd name="connsiteY7-2084" fmla="*/ 1003650 h 1424419"/>
                  <a:gd name="connsiteX8-2085" fmla="*/ 1227376 w 1305814"/>
                  <a:gd name="connsiteY8-2086" fmla="*/ 1152027 h 1424419"/>
                  <a:gd name="connsiteX9-2087" fmla="*/ 1172881 w 1305814"/>
                  <a:gd name="connsiteY9-2088" fmla="*/ 1179342 h 1424419"/>
                  <a:gd name="connsiteX10-2089" fmla="*/ 792288 w 1305814"/>
                  <a:gd name="connsiteY10-2090" fmla="*/ 1385653 h 1424419"/>
                  <a:gd name="connsiteX11-2091" fmla="*/ 522686 w 1305814"/>
                  <a:gd name="connsiteY11-2092" fmla="*/ 1384922 h 1424419"/>
                  <a:gd name="connsiteX12-2093" fmla="*/ 94302 w 1305814"/>
                  <a:gd name="connsiteY12-2094" fmla="*/ 1158755 h 1424419"/>
                  <a:gd name="connsiteX13-2095" fmla="*/ 39429 w 1305814"/>
                  <a:gd name="connsiteY13-2096" fmla="*/ 1117635 h 1424419"/>
                  <a:gd name="connsiteX14-2097" fmla="*/ 667 w 1305814"/>
                  <a:gd name="connsiteY14-2098" fmla="*/ 999105 h 1424419"/>
                  <a:gd name="connsiteX15-2099" fmla="*/ 0 w 1305814"/>
                  <a:gd name="connsiteY15-2100" fmla="*/ 972364 h 1424419"/>
                  <a:gd name="connsiteX16-2101" fmla="*/ 2496 w 1305814"/>
                  <a:gd name="connsiteY16-2102" fmla="*/ 463106 h 1424419"/>
                  <a:gd name="connsiteX17-2103" fmla="*/ 2458 w 1305814"/>
                  <a:gd name="connsiteY17-2104" fmla="*/ 429563 h 1424419"/>
                  <a:gd name="connsiteX18-2105" fmla="*/ 75248 w 1305814"/>
                  <a:gd name="connsiteY18-2106" fmla="*/ 303202 h 1424419"/>
                  <a:gd name="connsiteX19-2107" fmla="*/ 106293 w 1305814"/>
                  <a:gd name="connsiteY19-2108" fmla="*/ 282597 h 1424419"/>
                  <a:gd name="connsiteX20-2109" fmla="*/ 541533 w 1305814"/>
                  <a:gd name="connsiteY20-2110" fmla="*/ 38110 h 1424419"/>
                  <a:gd name="connsiteX21-2111" fmla="*/ 653528 w 1305814"/>
                  <a:gd name="connsiteY21-2112" fmla="*/ 0 h 1424419"/>
                  <a:gd name="connsiteX0-2113" fmla="*/ 653528 w 1305814"/>
                  <a:gd name="connsiteY0-2114" fmla="*/ 0 h 1424419"/>
                  <a:gd name="connsiteX1-2115" fmla="*/ 757287 w 1305814"/>
                  <a:gd name="connsiteY1-2116" fmla="*/ 32444 h 1424419"/>
                  <a:gd name="connsiteX2-2117" fmla="*/ 1206876 w 1305814"/>
                  <a:gd name="connsiteY2-2118" fmla="*/ 284945 h 1424419"/>
                  <a:gd name="connsiteX3-2119" fmla="*/ 1237706 w 1305814"/>
                  <a:gd name="connsiteY3-2120" fmla="*/ 306775 h 1424419"/>
                  <a:gd name="connsiteX4-2121" fmla="*/ 1304420 w 1305814"/>
                  <a:gd name="connsiteY4-2122" fmla="*/ 434263 h 1424419"/>
                  <a:gd name="connsiteX5-2123" fmla="*/ 1305806 w 1305814"/>
                  <a:gd name="connsiteY5-2124" fmla="*/ 519922 h 1424419"/>
                  <a:gd name="connsiteX6-2125" fmla="*/ 1301746 w 1305814"/>
                  <a:gd name="connsiteY6-2126" fmla="*/ 953747 h 1424419"/>
                  <a:gd name="connsiteX7-2127" fmla="*/ 1302599 w 1305814"/>
                  <a:gd name="connsiteY7-2128" fmla="*/ 1003650 h 1424419"/>
                  <a:gd name="connsiteX8-2129" fmla="*/ 1227376 w 1305814"/>
                  <a:gd name="connsiteY8-2130" fmla="*/ 1152027 h 1424419"/>
                  <a:gd name="connsiteX9-2131" fmla="*/ 1174235 w 1305814"/>
                  <a:gd name="connsiteY9-2132" fmla="*/ 1184756 h 1424419"/>
                  <a:gd name="connsiteX10-2133" fmla="*/ 792288 w 1305814"/>
                  <a:gd name="connsiteY10-2134" fmla="*/ 1385653 h 1424419"/>
                  <a:gd name="connsiteX11-2135" fmla="*/ 522686 w 1305814"/>
                  <a:gd name="connsiteY11-2136" fmla="*/ 1384922 h 1424419"/>
                  <a:gd name="connsiteX12-2137" fmla="*/ 94302 w 1305814"/>
                  <a:gd name="connsiteY12-2138" fmla="*/ 1158755 h 1424419"/>
                  <a:gd name="connsiteX13-2139" fmla="*/ 39429 w 1305814"/>
                  <a:gd name="connsiteY13-2140" fmla="*/ 1117635 h 1424419"/>
                  <a:gd name="connsiteX14-2141" fmla="*/ 667 w 1305814"/>
                  <a:gd name="connsiteY14-2142" fmla="*/ 999105 h 1424419"/>
                  <a:gd name="connsiteX15-2143" fmla="*/ 0 w 1305814"/>
                  <a:gd name="connsiteY15-2144" fmla="*/ 972364 h 1424419"/>
                  <a:gd name="connsiteX16-2145" fmla="*/ 2496 w 1305814"/>
                  <a:gd name="connsiteY16-2146" fmla="*/ 463106 h 1424419"/>
                  <a:gd name="connsiteX17-2147" fmla="*/ 2458 w 1305814"/>
                  <a:gd name="connsiteY17-2148" fmla="*/ 429563 h 1424419"/>
                  <a:gd name="connsiteX18-2149" fmla="*/ 75248 w 1305814"/>
                  <a:gd name="connsiteY18-2150" fmla="*/ 303202 h 1424419"/>
                  <a:gd name="connsiteX19-2151" fmla="*/ 106293 w 1305814"/>
                  <a:gd name="connsiteY19-2152" fmla="*/ 282597 h 1424419"/>
                  <a:gd name="connsiteX20-2153" fmla="*/ 541533 w 1305814"/>
                  <a:gd name="connsiteY20-2154" fmla="*/ 38110 h 1424419"/>
                  <a:gd name="connsiteX21-2155" fmla="*/ 653528 w 1305814"/>
                  <a:gd name="connsiteY21-2156" fmla="*/ 0 h 1424419"/>
                  <a:gd name="connsiteX0-2157" fmla="*/ 653528 w 1305814"/>
                  <a:gd name="connsiteY0-2158" fmla="*/ 0 h 1424419"/>
                  <a:gd name="connsiteX1-2159" fmla="*/ 757287 w 1305814"/>
                  <a:gd name="connsiteY1-2160" fmla="*/ 32444 h 1424419"/>
                  <a:gd name="connsiteX2-2161" fmla="*/ 1206876 w 1305814"/>
                  <a:gd name="connsiteY2-2162" fmla="*/ 284945 h 1424419"/>
                  <a:gd name="connsiteX3-2163" fmla="*/ 1237706 w 1305814"/>
                  <a:gd name="connsiteY3-2164" fmla="*/ 306775 h 1424419"/>
                  <a:gd name="connsiteX4-2165" fmla="*/ 1304420 w 1305814"/>
                  <a:gd name="connsiteY4-2166" fmla="*/ 434263 h 1424419"/>
                  <a:gd name="connsiteX5-2167" fmla="*/ 1305806 w 1305814"/>
                  <a:gd name="connsiteY5-2168" fmla="*/ 519922 h 1424419"/>
                  <a:gd name="connsiteX6-2169" fmla="*/ 1301746 w 1305814"/>
                  <a:gd name="connsiteY6-2170" fmla="*/ 953747 h 1424419"/>
                  <a:gd name="connsiteX7-2171" fmla="*/ 1302599 w 1305814"/>
                  <a:gd name="connsiteY7-2172" fmla="*/ 1003650 h 1424419"/>
                  <a:gd name="connsiteX8-2173" fmla="*/ 1227376 w 1305814"/>
                  <a:gd name="connsiteY8-2174" fmla="*/ 1152027 h 1424419"/>
                  <a:gd name="connsiteX9-2175" fmla="*/ 1174235 w 1305814"/>
                  <a:gd name="connsiteY9-2176" fmla="*/ 1184756 h 1424419"/>
                  <a:gd name="connsiteX10-2177" fmla="*/ 792288 w 1305814"/>
                  <a:gd name="connsiteY10-2178" fmla="*/ 1385653 h 1424419"/>
                  <a:gd name="connsiteX11-2179" fmla="*/ 522686 w 1305814"/>
                  <a:gd name="connsiteY11-2180" fmla="*/ 1384922 h 1424419"/>
                  <a:gd name="connsiteX12-2181" fmla="*/ 94302 w 1305814"/>
                  <a:gd name="connsiteY12-2182" fmla="*/ 1158755 h 1424419"/>
                  <a:gd name="connsiteX13-2183" fmla="*/ 39429 w 1305814"/>
                  <a:gd name="connsiteY13-2184" fmla="*/ 1117635 h 1424419"/>
                  <a:gd name="connsiteX14-2185" fmla="*/ 667 w 1305814"/>
                  <a:gd name="connsiteY14-2186" fmla="*/ 999105 h 1424419"/>
                  <a:gd name="connsiteX15-2187" fmla="*/ 0 w 1305814"/>
                  <a:gd name="connsiteY15-2188" fmla="*/ 972364 h 1424419"/>
                  <a:gd name="connsiteX16-2189" fmla="*/ 2496 w 1305814"/>
                  <a:gd name="connsiteY16-2190" fmla="*/ 463106 h 1424419"/>
                  <a:gd name="connsiteX17-2191" fmla="*/ 2458 w 1305814"/>
                  <a:gd name="connsiteY17-2192" fmla="*/ 429563 h 1424419"/>
                  <a:gd name="connsiteX18-2193" fmla="*/ 75248 w 1305814"/>
                  <a:gd name="connsiteY18-2194" fmla="*/ 303202 h 1424419"/>
                  <a:gd name="connsiteX19-2195" fmla="*/ 106293 w 1305814"/>
                  <a:gd name="connsiteY19-2196" fmla="*/ 282597 h 1424419"/>
                  <a:gd name="connsiteX20-2197" fmla="*/ 541533 w 1305814"/>
                  <a:gd name="connsiteY20-2198" fmla="*/ 38110 h 1424419"/>
                  <a:gd name="connsiteX21-2199" fmla="*/ 653528 w 1305814"/>
                  <a:gd name="connsiteY21-2200" fmla="*/ 0 h 1424419"/>
                  <a:gd name="connsiteX0-2201" fmla="*/ 653528 w 1305814"/>
                  <a:gd name="connsiteY0-2202" fmla="*/ 0 h 1427408"/>
                  <a:gd name="connsiteX1-2203" fmla="*/ 757287 w 1305814"/>
                  <a:gd name="connsiteY1-2204" fmla="*/ 32444 h 1427408"/>
                  <a:gd name="connsiteX2-2205" fmla="*/ 1206876 w 1305814"/>
                  <a:gd name="connsiteY2-2206" fmla="*/ 284945 h 1427408"/>
                  <a:gd name="connsiteX3-2207" fmla="*/ 1237706 w 1305814"/>
                  <a:gd name="connsiteY3-2208" fmla="*/ 306775 h 1427408"/>
                  <a:gd name="connsiteX4-2209" fmla="*/ 1304420 w 1305814"/>
                  <a:gd name="connsiteY4-2210" fmla="*/ 434263 h 1427408"/>
                  <a:gd name="connsiteX5-2211" fmla="*/ 1305806 w 1305814"/>
                  <a:gd name="connsiteY5-2212" fmla="*/ 519922 h 1427408"/>
                  <a:gd name="connsiteX6-2213" fmla="*/ 1301746 w 1305814"/>
                  <a:gd name="connsiteY6-2214" fmla="*/ 953747 h 1427408"/>
                  <a:gd name="connsiteX7-2215" fmla="*/ 1302599 w 1305814"/>
                  <a:gd name="connsiteY7-2216" fmla="*/ 1003650 h 1427408"/>
                  <a:gd name="connsiteX8-2217" fmla="*/ 1227376 w 1305814"/>
                  <a:gd name="connsiteY8-2218" fmla="*/ 1152027 h 1427408"/>
                  <a:gd name="connsiteX9-2219" fmla="*/ 1174235 w 1305814"/>
                  <a:gd name="connsiteY9-2220" fmla="*/ 1184756 h 1427408"/>
                  <a:gd name="connsiteX10-2221" fmla="*/ 792288 w 1305814"/>
                  <a:gd name="connsiteY10-2222" fmla="*/ 1385653 h 1427408"/>
                  <a:gd name="connsiteX11-2223" fmla="*/ 517719 w 1305814"/>
                  <a:gd name="connsiteY11-2224" fmla="*/ 1389889 h 1427408"/>
                  <a:gd name="connsiteX12-2225" fmla="*/ 94302 w 1305814"/>
                  <a:gd name="connsiteY12-2226" fmla="*/ 1158755 h 1427408"/>
                  <a:gd name="connsiteX13-2227" fmla="*/ 39429 w 1305814"/>
                  <a:gd name="connsiteY13-2228" fmla="*/ 1117635 h 1427408"/>
                  <a:gd name="connsiteX14-2229" fmla="*/ 667 w 1305814"/>
                  <a:gd name="connsiteY14-2230" fmla="*/ 999105 h 1427408"/>
                  <a:gd name="connsiteX15-2231" fmla="*/ 0 w 1305814"/>
                  <a:gd name="connsiteY15-2232" fmla="*/ 972364 h 1427408"/>
                  <a:gd name="connsiteX16-2233" fmla="*/ 2496 w 1305814"/>
                  <a:gd name="connsiteY16-2234" fmla="*/ 463106 h 1427408"/>
                  <a:gd name="connsiteX17-2235" fmla="*/ 2458 w 1305814"/>
                  <a:gd name="connsiteY17-2236" fmla="*/ 429563 h 1427408"/>
                  <a:gd name="connsiteX18-2237" fmla="*/ 75248 w 1305814"/>
                  <a:gd name="connsiteY18-2238" fmla="*/ 303202 h 1427408"/>
                  <a:gd name="connsiteX19-2239" fmla="*/ 106293 w 1305814"/>
                  <a:gd name="connsiteY19-2240" fmla="*/ 282597 h 1427408"/>
                  <a:gd name="connsiteX20-2241" fmla="*/ 541533 w 1305814"/>
                  <a:gd name="connsiteY20-2242" fmla="*/ 38110 h 1427408"/>
                  <a:gd name="connsiteX21-2243" fmla="*/ 653528 w 1305814"/>
                  <a:gd name="connsiteY21-2244" fmla="*/ 0 h 1427408"/>
                  <a:gd name="connsiteX0-2245" fmla="*/ 653528 w 1305814"/>
                  <a:gd name="connsiteY0-2246" fmla="*/ 0 h 1427408"/>
                  <a:gd name="connsiteX1-2247" fmla="*/ 757287 w 1305814"/>
                  <a:gd name="connsiteY1-2248" fmla="*/ 32444 h 1427408"/>
                  <a:gd name="connsiteX2-2249" fmla="*/ 1206876 w 1305814"/>
                  <a:gd name="connsiteY2-2250" fmla="*/ 284945 h 1427408"/>
                  <a:gd name="connsiteX3-2251" fmla="*/ 1237706 w 1305814"/>
                  <a:gd name="connsiteY3-2252" fmla="*/ 306775 h 1427408"/>
                  <a:gd name="connsiteX4-2253" fmla="*/ 1304420 w 1305814"/>
                  <a:gd name="connsiteY4-2254" fmla="*/ 434263 h 1427408"/>
                  <a:gd name="connsiteX5-2255" fmla="*/ 1305806 w 1305814"/>
                  <a:gd name="connsiteY5-2256" fmla="*/ 519922 h 1427408"/>
                  <a:gd name="connsiteX6-2257" fmla="*/ 1301746 w 1305814"/>
                  <a:gd name="connsiteY6-2258" fmla="*/ 953747 h 1427408"/>
                  <a:gd name="connsiteX7-2259" fmla="*/ 1302599 w 1305814"/>
                  <a:gd name="connsiteY7-2260" fmla="*/ 1003650 h 1427408"/>
                  <a:gd name="connsiteX8-2261" fmla="*/ 1227376 w 1305814"/>
                  <a:gd name="connsiteY8-2262" fmla="*/ 1152027 h 1427408"/>
                  <a:gd name="connsiteX9-2263" fmla="*/ 1174235 w 1305814"/>
                  <a:gd name="connsiteY9-2264" fmla="*/ 1184756 h 1427408"/>
                  <a:gd name="connsiteX10-2265" fmla="*/ 792288 w 1305814"/>
                  <a:gd name="connsiteY10-2266" fmla="*/ 1385653 h 1427408"/>
                  <a:gd name="connsiteX11-2267" fmla="*/ 517719 w 1305814"/>
                  <a:gd name="connsiteY11-2268" fmla="*/ 1389889 h 1427408"/>
                  <a:gd name="connsiteX12-2269" fmla="*/ 94302 w 1305814"/>
                  <a:gd name="connsiteY12-2270" fmla="*/ 1158755 h 1427408"/>
                  <a:gd name="connsiteX13-2271" fmla="*/ 39429 w 1305814"/>
                  <a:gd name="connsiteY13-2272" fmla="*/ 1117635 h 1427408"/>
                  <a:gd name="connsiteX14-2273" fmla="*/ 667 w 1305814"/>
                  <a:gd name="connsiteY14-2274" fmla="*/ 999105 h 1427408"/>
                  <a:gd name="connsiteX15-2275" fmla="*/ 0 w 1305814"/>
                  <a:gd name="connsiteY15-2276" fmla="*/ 972364 h 1427408"/>
                  <a:gd name="connsiteX16-2277" fmla="*/ 2496 w 1305814"/>
                  <a:gd name="connsiteY16-2278" fmla="*/ 463106 h 1427408"/>
                  <a:gd name="connsiteX17-2279" fmla="*/ 2458 w 1305814"/>
                  <a:gd name="connsiteY17-2280" fmla="*/ 429563 h 1427408"/>
                  <a:gd name="connsiteX18-2281" fmla="*/ 75248 w 1305814"/>
                  <a:gd name="connsiteY18-2282" fmla="*/ 303202 h 1427408"/>
                  <a:gd name="connsiteX19-2283" fmla="*/ 106293 w 1305814"/>
                  <a:gd name="connsiteY19-2284" fmla="*/ 282597 h 1427408"/>
                  <a:gd name="connsiteX20-2285" fmla="*/ 541533 w 1305814"/>
                  <a:gd name="connsiteY20-2286" fmla="*/ 38110 h 1427408"/>
                  <a:gd name="connsiteX21-2287" fmla="*/ 653528 w 1305814"/>
                  <a:gd name="connsiteY21-2288" fmla="*/ 0 h 1427408"/>
                  <a:gd name="connsiteX0-2289" fmla="*/ 653528 w 1305814"/>
                  <a:gd name="connsiteY0-2290" fmla="*/ 0 h 1421591"/>
                  <a:gd name="connsiteX1-2291" fmla="*/ 757287 w 1305814"/>
                  <a:gd name="connsiteY1-2292" fmla="*/ 32444 h 1421591"/>
                  <a:gd name="connsiteX2-2293" fmla="*/ 1206876 w 1305814"/>
                  <a:gd name="connsiteY2-2294" fmla="*/ 284945 h 1421591"/>
                  <a:gd name="connsiteX3-2295" fmla="*/ 1237706 w 1305814"/>
                  <a:gd name="connsiteY3-2296" fmla="*/ 306775 h 1421591"/>
                  <a:gd name="connsiteX4-2297" fmla="*/ 1304420 w 1305814"/>
                  <a:gd name="connsiteY4-2298" fmla="*/ 434263 h 1421591"/>
                  <a:gd name="connsiteX5-2299" fmla="*/ 1305806 w 1305814"/>
                  <a:gd name="connsiteY5-2300" fmla="*/ 519922 h 1421591"/>
                  <a:gd name="connsiteX6-2301" fmla="*/ 1301746 w 1305814"/>
                  <a:gd name="connsiteY6-2302" fmla="*/ 953747 h 1421591"/>
                  <a:gd name="connsiteX7-2303" fmla="*/ 1302599 w 1305814"/>
                  <a:gd name="connsiteY7-2304" fmla="*/ 1003650 h 1421591"/>
                  <a:gd name="connsiteX8-2305" fmla="*/ 1227376 w 1305814"/>
                  <a:gd name="connsiteY8-2306" fmla="*/ 1152027 h 1421591"/>
                  <a:gd name="connsiteX9-2307" fmla="*/ 1174235 w 1305814"/>
                  <a:gd name="connsiteY9-2308" fmla="*/ 1184756 h 1421591"/>
                  <a:gd name="connsiteX10-2309" fmla="*/ 792288 w 1305814"/>
                  <a:gd name="connsiteY10-2310" fmla="*/ 1385653 h 1421591"/>
                  <a:gd name="connsiteX11-2311" fmla="*/ 502818 w 1305814"/>
                  <a:gd name="connsiteY11-2312" fmla="*/ 1379955 h 1421591"/>
                  <a:gd name="connsiteX12-2313" fmla="*/ 94302 w 1305814"/>
                  <a:gd name="connsiteY12-2314" fmla="*/ 1158755 h 1421591"/>
                  <a:gd name="connsiteX13-2315" fmla="*/ 39429 w 1305814"/>
                  <a:gd name="connsiteY13-2316" fmla="*/ 1117635 h 1421591"/>
                  <a:gd name="connsiteX14-2317" fmla="*/ 667 w 1305814"/>
                  <a:gd name="connsiteY14-2318" fmla="*/ 999105 h 1421591"/>
                  <a:gd name="connsiteX15-2319" fmla="*/ 0 w 1305814"/>
                  <a:gd name="connsiteY15-2320" fmla="*/ 972364 h 1421591"/>
                  <a:gd name="connsiteX16-2321" fmla="*/ 2496 w 1305814"/>
                  <a:gd name="connsiteY16-2322" fmla="*/ 463106 h 1421591"/>
                  <a:gd name="connsiteX17-2323" fmla="*/ 2458 w 1305814"/>
                  <a:gd name="connsiteY17-2324" fmla="*/ 429563 h 1421591"/>
                  <a:gd name="connsiteX18-2325" fmla="*/ 75248 w 1305814"/>
                  <a:gd name="connsiteY18-2326" fmla="*/ 303202 h 1421591"/>
                  <a:gd name="connsiteX19-2327" fmla="*/ 106293 w 1305814"/>
                  <a:gd name="connsiteY19-2328" fmla="*/ 282597 h 1421591"/>
                  <a:gd name="connsiteX20-2329" fmla="*/ 541533 w 1305814"/>
                  <a:gd name="connsiteY20-2330" fmla="*/ 38110 h 1421591"/>
                  <a:gd name="connsiteX21-2331" fmla="*/ 653528 w 1305814"/>
                  <a:gd name="connsiteY21-2332" fmla="*/ 0 h 1421591"/>
                  <a:gd name="connsiteX0-2333" fmla="*/ 653528 w 1305814"/>
                  <a:gd name="connsiteY0-2334" fmla="*/ 0 h 1423589"/>
                  <a:gd name="connsiteX1-2335" fmla="*/ 757287 w 1305814"/>
                  <a:gd name="connsiteY1-2336" fmla="*/ 32444 h 1423589"/>
                  <a:gd name="connsiteX2-2337" fmla="*/ 1206876 w 1305814"/>
                  <a:gd name="connsiteY2-2338" fmla="*/ 284945 h 1423589"/>
                  <a:gd name="connsiteX3-2339" fmla="*/ 1237706 w 1305814"/>
                  <a:gd name="connsiteY3-2340" fmla="*/ 306775 h 1423589"/>
                  <a:gd name="connsiteX4-2341" fmla="*/ 1304420 w 1305814"/>
                  <a:gd name="connsiteY4-2342" fmla="*/ 434263 h 1423589"/>
                  <a:gd name="connsiteX5-2343" fmla="*/ 1305806 w 1305814"/>
                  <a:gd name="connsiteY5-2344" fmla="*/ 519922 h 1423589"/>
                  <a:gd name="connsiteX6-2345" fmla="*/ 1301746 w 1305814"/>
                  <a:gd name="connsiteY6-2346" fmla="*/ 953747 h 1423589"/>
                  <a:gd name="connsiteX7-2347" fmla="*/ 1302599 w 1305814"/>
                  <a:gd name="connsiteY7-2348" fmla="*/ 1003650 h 1423589"/>
                  <a:gd name="connsiteX8-2349" fmla="*/ 1227376 w 1305814"/>
                  <a:gd name="connsiteY8-2350" fmla="*/ 1152027 h 1423589"/>
                  <a:gd name="connsiteX9-2351" fmla="*/ 1174235 w 1305814"/>
                  <a:gd name="connsiteY9-2352" fmla="*/ 1184756 h 1423589"/>
                  <a:gd name="connsiteX10-2353" fmla="*/ 792288 w 1305814"/>
                  <a:gd name="connsiteY10-2354" fmla="*/ 1385653 h 1423589"/>
                  <a:gd name="connsiteX11-2355" fmla="*/ 502818 w 1305814"/>
                  <a:gd name="connsiteY11-2356" fmla="*/ 1379955 h 1423589"/>
                  <a:gd name="connsiteX12-2357" fmla="*/ 94302 w 1305814"/>
                  <a:gd name="connsiteY12-2358" fmla="*/ 1158755 h 1423589"/>
                  <a:gd name="connsiteX13-2359" fmla="*/ 39429 w 1305814"/>
                  <a:gd name="connsiteY13-2360" fmla="*/ 1117635 h 1423589"/>
                  <a:gd name="connsiteX14-2361" fmla="*/ 667 w 1305814"/>
                  <a:gd name="connsiteY14-2362" fmla="*/ 999105 h 1423589"/>
                  <a:gd name="connsiteX15-2363" fmla="*/ 0 w 1305814"/>
                  <a:gd name="connsiteY15-2364" fmla="*/ 972364 h 1423589"/>
                  <a:gd name="connsiteX16-2365" fmla="*/ 2496 w 1305814"/>
                  <a:gd name="connsiteY16-2366" fmla="*/ 463106 h 1423589"/>
                  <a:gd name="connsiteX17-2367" fmla="*/ 2458 w 1305814"/>
                  <a:gd name="connsiteY17-2368" fmla="*/ 429563 h 1423589"/>
                  <a:gd name="connsiteX18-2369" fmla="*/ 75248 w 1305814"/>
                  <a:gd name="connsiteY18-2370" fmla="*/ 303202 h 1423589"/>
                  <a:gd name="connsiteX19-2371" fmla="*/ 106293 w 1305814"/>
                  <a:gd name="connsiteY19-2372" fmla="*/ 282597 h 1423589"/>
                  <a:gd name="connsiteX20-2373" fmla="*/ 541533 w 1305814"/>
                  <a:gd name="connsiteY20-2374" fmla="*/ 38110 h 1423589"/>
                  <a:gd name="connsiteX21-2375" fmla="*/ 653528 w 1305814"/>
                  <a:gd name="connsiteY21-2376" fmla="*/ 0 h 142358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  <a:cxn ang="0">
                    <a:pos x="connsiteX9-19" y="connsiteY9-20"/>
                  </a:cxn>
                  <a:cxn ang="0">
                    <a:pos x="connsiteX10-21" y="connsiteY10-22"/>
                  </a:cxn>
                  <a:cxn ang="0">
                    <a:pos x="connsiteX11-23" y="connsiteY11-24"/>
                  </a:cxn>
                  <a:cxn ang="0">
                    <a:pos x="connsiteX12-25" y="connsiteY12-26"/>
                  </a:cxn>
                  <a:cxn ang="0">
                    <a:pos x="connsiteX13-27" y="connsiteY13-28"/>
                  </a:cxn>
                  <a:cxn ang="0">
                    <a:pos x="connsiteX14-29" y="connsiteY14-30"/>
                  </a:cxn>
                  <a:cxn ang="0">
                    <a:pos x="connsiteX15-31" y="connsiteY15-32"/>
                  </a:cxn>
                  <a:cxn ang="0">
                    <a:pos x="connsiteX16-33" y="connsiteY16-34"/>
                  </a:cxn>
                  <a:cxn ang="0">
                    <a:pos x="connsiteX17-35" y="connsiteY17-36"/>
                  </a:cxn>
                  <a:cxn ang="0">
                    <a:pos x="connsiteX18-37" y="connsiteY18-38"/>
                  </a:cxn>
                  <a:cxn ang="0">
                    <a:pos x="connsiteX19-39" y="connsiteY19-40"/>
                  </a:cxn>
                  <a:cxn ang="0">
                    <a:pos x="connsiteX20-41" y="connsiteY20-42"/>
                  </a:cxn>
                  <a:cxn ang="0">
                    <a:pos x="connsiteX21-43" y="connsiteY21-44"/>
                  </a:cxn>
                </a:cxnLst>
                <a:rect l="l" t="t" r="r" b="b"/>
                <a:pathLst>
                  <a:path w="1305814" h="1423589">
                    <a:moveTo>
                      <a:pt x="653528" y="0"/>
                    </a:moveTo>
                    <a:cubicBezTo>
                      <a:pt x="684553" y="-1"/>
                      <a:pt x="736057" y="24011"/>
                      <a:pt x="757287" y="32444"/>
                    </a:cubicBezTo>
                    <a:lnTo>
                      <a:pt x="1206876" y="284945"/>
                    </a:lnTo>
                    <a:cubicBezTo>
                      <a:pt x="1213399" y="291230"/>
                      <a:pt x="1233090" y="301119"/>
                      <a:pt x="1237706" y="306775"/>
                    </a:cubicBezTo>
                    <a:cubicBezTo>
                      <a:pt x="1285405" y="341141"/>
                      <a:pt x="1301367" y="360355"/>
                      <a:pt x="1304420" y="434263"/>
                    </a:cubicBezTo>
                    <a:cubicBezTo>
                      <a:pt x="1306256" y="435452"/>
                      <a:pt x="1303756" y="518852"/>
                      <a:pt x="1305806" y="519922"/>
                    </a:cubicBezTo>
                    <a:cubicBezTo>
                      <a:pt x="1306028" y="563787"/>
                      <a:pt x="1301771" y="907207"/>
                      <a:pt x="1301746" y="953747"/>
                    </a:cubicBezTo>
                    <a:cubicBezTo>
                      <a:pt x="1301579" y="970833"/>
                      <a:pt x="1302766" y="986564"/>
                      <a:pt x="1302599" y="1003650"/>
                    </a:cubicBezTo>
                    <a:cubicBezTo>
                      <a:pt x="1298075" y="1097264"/>
                      <a:pt x="1299308" y="1117497"/>
                      <a:pt x="1227376" y="1152027"/>
                    </a:cubicBezTo>
                    <a:cubicBezTo>
                      <a:pt x="1229069" y="1151612"/>
                      <a:pt x="1262992" y="1133636"/>
                      <a:pt x="1174235" y="1184756"/>
                    </a:cubicBezTo>
                    <a:cubicBezTo>
                      <a:pt x="1102911" y="1225835"/>
                      <a:pt x="986013" y="1283805"/>
                      <a:pt x="792288" y="1385653"/>
                    </a:cubicBezTo>
                    <a:cubicBezTo>
                      <a:pt x="702978" y="1424034"/>
                      <a:pt x="634560" y="1449454"/>
                      <a:pt x="502818" y="1379955"/>
                    </a:cubicBezTo>
                    <a:cubicBezTo>
                      <a:pt x="358670" y="1301859"/>
                      <a:pt x="241278" y="1242506"/>
                      <a:pt x="94302" y="1158755"/>
                    </a:cubicBezTo>
                    <a:cubicBezTo>
                      <a:pt x="64301" y="1138833"/>
                      <a:pt x="61069" y="1137739"/>
                      <a:pt x="39429" y="1117635"/>
                    </a:cubicBezTo>
                    <a:cubicBezTo>
                      <a:pt x="9399" y="1091481"/>
                      <a:pt x="81" y="1056313"/>
                      <a:pt x="667" y="999105"/>
                    </a:cubicBezTo>
                    <a:cubicBezTo>
                      <a:pt x="445" y="990191"/>
                      <a:pt x="222" y="981278"/>
                      <a:pt x="0" y="972364"/>
                    </a:cubicBezTo>
                    <a:lnTo>
                      <a:pt x="2496" y="463106"/>
                    </a:lnTo>
                    <a:cubicBezTo>
                      <a:pt x="2483" y="451925"/>
                      <a:pt x="2471" y="440744"/>
                      <a:pt x="2458" y="429563"/>
                    </a:cubicBezTo>
                    <a:cubicBezTo>
                      <a:pt x="2770" y="365277"/>
                      <a:pt x="14732" y="348090"/>
                      <a:pt x="75248" y="303202"/>
                    </a:cubicBezTo>
                    <a:lnTo>
                      <a:pt x="106293" y="282597"/>
                    </a:lnTo>
                    <a:lnTo>
                      <a:pt x="541533" y="38110"/>
                    </a:lnTo>
                    <a:cubicBezTo>
                      <a:pt x="582751" y="12487"/>
                      <a:pt x="613897" y="0"/>
                      <a:pt x="653528" y="0"/>
                    </a:cubicBezTo>
                    <a:close/>
                  </a:path>
                </a:pathLst>
              </a:custGeom>
              <a:solidFill>
                <a:srgbClr val="1D50A2"/>
              </a:solidFill>
              <a:ln w="15875">
                <a:solidFill>
                  <a:srgbClr val="E7E7E7"/>
                </a:solidFill>
              </a:ln>
              <a:effectLst>
                <a:outerShdw blurRad="444500" dist="254000" dir="8100000" algn="tr" rotWithShape="0">
                  <a:prstClr val="black">
                    <a:alpha val="5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sz="2400">
                  <a:solidFill>
                    <a:schemeClr val="tx1"/>
                  </a:solidFill>
                </a:endParaRPr>
              </a:p>
            </p:txBody>
          </p:sp>
          <p:sp>
            <p:nvSpPr>
              <p:cNvPr id="55" name="KSO_Shape"/>
              <p:cNvSpPr>
                <a:spLocks noChangeAspect="1"/>
              </p:cNvSpPr>
              <p:nvPr/>
            </p:nvSpPr>
            <p:spPr bwMode="auto">
              <a:xfrm>
                <a:off x="6112385" y="3070410"/>
                <a:ext cx="424286" cy="396000"/>
              </a:xfrm>
              <a:custGeom>
                <a:avLst/>
                <a:gdLst>
                  <a:gd name="T0" fmla="*/ 1264650 w 2063750"/>
                  <a:gd name="T1" fmla="*/ 933236 h 1925638"/>
                  <a:gd name="T2" fmla="*/ 1205010 w 2063750"/>
                  <a:gd name="T3" fmla="*/ 981200 h 1925638"/>
                  <a:gd name="T4" fmla="*/ 1169637 w 2063750"/>
                  <a:gd name="T5" fmla="*/ 913641 h 1925638"/>
                  <a:gd name="T6" fmla="*/ 1863628 w 2063750"/>
                  <a:gd name="T7" fmla="*/ 619424 h 1925638"/>
                  <a:gd name="T8" fmla="*/ 1873035 w 2063750"/>
                  <a:gd name="T9" fmla="*/ 667280 h 1925638"/>
                  <a:gd name="T10" fmla="*/ 1691374 w 2063750"/>
                  <a:gd name="T11" fmla="*/ 669322 h 1925638"/>
                  <a:gd name="T12" fmla="*/ 1696077 w 2063750"/>
                  <a:gd name="T13" fmla="*/ 621175 h 1925638"/>
                  <a:gd name="T14" fmla="*/ 742063 w 2063750"/>
                  <a:gd name="T15" fmla="*/ 629637 h 1925638"/>
                  <a:gd name="T16" fmla="*/ 727975 w 2063750"/>
                  <a:gd name="T17" fmla="*/ 676034 h 1925638"/>
                  <a:gd name="T18" fmla="*/ 550987 w 2063750"/>
                  <a:gd name="T19" fmla="*/ 656483 h 1925638"/>
                  <a:gd name="T20" fmla="*/ 577990 w 2063750"/>
                  <a:gd name="T21" fmla="*/ 615922 h 1925638"/>
                  <a:gd name="T22" fmla="*/ 1273128 w 2063750"/>
                  <a:gd name="T23" fmla="*/ 560052 h 1925638"/>
                  <a:gd name="T24" fmla="*/ 1196826 w 2063750"/>
                  <a:gd name="T25" fmla="*/ 846374 h 1925638"/>
                  <a:gd name="T26" fmla="*/ 1157651 w 2063750"/>
                  <a:gd name="T27" fmla="*/ 551279 h 1925638"/>
                  <a:gd name="T28" fmla="*/ 1196634 w 2063750"/>
                  <a:gd name="T29" fmla="*/ 394965 h 1925638"/>
                  <a:gd name="T30" fmla="*/ 1004375 w 2063750"/>
                  <a:gd name="T31" fmla="*/ 453667 h 1925638"/>
                  <a:gd name="T32" fmla="*/ 916159 w 2063750"/>
                  <a:gd name="T33" fmla="*/ 617446 h 1925638"/>
                  <a:gd name="T34" fmla="*/ 942243 w 2063750"/>
                  <a:gd name="T35" fmla="*/ 775648 h 1925638"/>
                  <a:gd name="T36" fmla="*/ 1065042 w 2063750"/>
                  <a:gd name="T37" fmla="*/ 952636 h 1925638"/>
                  <a:gd name="T38" fmla="*/ 1352258 w 2063750"/>
                  <a:gd name="T39" fmla="*/ 1009577 h 1925638"/>
                  <a:gd name="T40" fmla="*/ 1456007 w 2063750"/>
                  <a:gd name="T41" fmla="*/ 831122 h 1925638"/>
                  <a:gd name="T42" fmla="*/ 1514915 w 2063750"/>
                  <a:gd name="T43" fmla="*/ 694346 h 1925638"/>
                  <a:gd name="T44" fmla="*/ 1484729 w 2063750"/>
                  <a:gd name="T45" fmla="*/ 506499 h 1925638"/>
                  <a:gd name="T46" fmla="*/ 1323829 w 2063750"/>
                  <a:gd name="T47" fmla="*/ 407879 h 1925638"/>
                  <a:gd name="T48" fmla="*/ 1277230 w 2063750"/>
                  <a:gd name="T49" fmla="*/ 330686 h 1925638"/>
                  <a:gd name="T50" fmla="*/ 1483556 w 2063750"/>
                  <a:gd name="T51" fmla="*/ 408467 h 1925638"/>
                  <a:gd name="T52" fmla="*/ 1585840 w 2063750"/>
                  <a:gd name="T53" fmla="*/ 598074 h 1925638"/>
                  <a:gd name="T54" fmla="*/ 1556532 w 2063750"/>
                  <a:gd name="T55" fmla="*/ 799717 h 1925638"/>
                  <a:gd name="T56" fmla="*/ 1444577 w 2063750"/>
                  <a:gd name="T57" fmla="*/ 953809 h 1925638"/>
                  <a:gd name="T58" fmla="*/ 1379514 w 2063750"/>
                  <a:gd name="T59" fmla="*/ 1234993 h 1925638"/>
                  <a:gd name="T60" fmla="*/ 1224769 w 2063750"/>
                  <a:gd name="T61" fmla="*/ 1299859 h 1925638"/>
                  <a:gd name="T62" fmla="*/ 973458 w 2063750"/>
                  <a:gd name="T63" fmla="*/ 1301550 h 1925638"/>
                  <a:gd name="T64" fmla="*/ 884643 w 2063750"/>
                  <a:gd name="T65" fmla="*/ 1352828 h 1925638"/>
                  <a:gd name="T66" fmla="*/ 1171315 w 2063750"/>
                  <a:gd name="T67" fmla="*/ 1381250 h 1925638"/>
                  <a:gd name="T68" fmla="*/ 1609826 w 2063750"/>
                  <a:gd name="T69" fmla="*/ 1205732 h 1925638"/>
                  <a:gd name="T70" fmla="*/ 1769285 w 2063750"/>
                  <a:gd name="T71" fmla="*/ 1202215 h 1925638"/>
                  <a:gd name="T72" fmla="*/ 1698033 w 2063750"/>
                  <a:gd name="T73" fmla="*/ 1343539 h 1925638"/>
                  <a:gd name="T74" fmla="*/ 1830840 w 2063750"/>
                  <a:gd name="T75" fmla="*/ 1309461 h 1925638"/>
                  <a:gd name="T76" fmla="*/ 1902362 w 2063750"/>
                  <a:gd name="T77" fmla="*/ 1344330 h 1925638"/>
                  <a:gd name="T78" fmla="*/ 1805632 w 2063750"/>
                  <a:gd name="T79" fmla="*/ 1426962 h 1925638"/>
                  <a:gd name="T80" fmla="*/ 1115916 w 2063750"/>
                  <a:gd name="T81" fmla="*/ 1759833 h 1925638"/>
                  <a:gd name="T82" fmla="*/ 544327 w 2063750"/>
                  <a:gd name="T83" fmla="*/ 1713829 h 1925638"/>
                  <a:gd name="T84" fmla="*/ 50124 w 2063750"/>
                  <a:gd name="T85" fmla="*/ 1388576 h 1925638"/>
                  <a:gd name="T86" fmla="*/ 277587 w 2063750"/>
                  <a:gd name="T87" fmla="*/ 1364841 h 1925638"/>
                  <a:gd name="T88" fmla="*/ 557812 w 2063750"/>
                  <a:gd name="T89" fmla="*/ 1209541 h 1925638"/>
                  <a:gd name="T90" fmla="*/ 1023426 w 2063750"/>
                  <a:gd name="T91" fmla="*/ 1057126 h 1925638"/>
                  <a:gd name="T92" fmla="*/ 919090 w 2063750"/>
                  <a:gd name="T93" fmla="*/ 864876 h 1925638"/>
                  <a:gd name="T94" fmla="*/ 854320 w 2063750"/>
                  <a:gd name="T95" fmla="*/ 707847 h 1925638"/>
                  <a:gd name="T96" fmla="*/ 887730 w 2063750"/>
                  <a:gd name="T97" fmla="*/ 478909 h 1925638"/>
                  <a:gd name="T98" fmla="*/ 1065042 w 2063750"/>
                  <a:gd name="T99" fmla="*/ 350938 h 1925638"/>
                  <a:gd name="T100" fmla="*/ 1690144 w 2063750"/>
                  <a:gd name="T101" fmla="*/ 203159 h 1925638"/>
                  <a:gd name="T102" fmla="*/ 1700127 w 2063750"/>
                  <a:gd name="T103" fmla="*/ 250943 h 1925638"/>
                  <a:gd name="T104" fmla="*/ 1558014 w 2063750"/>
                  <a:gd name="T105" fmla="*/ 348271 h 1925638"/>
                  <a:gd name="T106" fmla="*/ 1655497 w 2063750"/>
                  <a:gd name="T107" fmla="*/ 206383 h 1925638"/>
                  <a:gd name="T108" fmla="*/ 904489 w 2063750"/>
                  <a:gd name="T109" fmla="*/ 306056 h 1925638"/>
                  <a:gd name="T110" fmla="*/ 895180 w 2063750"/>
                  <a:gd name="T111" fmla="*/ 353841 h 1925638"/>
                  <a:gd name="T112" fmla="*/ 757001 w 2063750"/>
                  <a:gd name="T113" fmla="*/ 243028 h 1925638"/>
                  <a:gd name="T114" fmla="*/ 779982 w 2063750"/>
                  <a:gd name="T115" fmla="*/ 199933 h 1925638"/>
                  <a:gd name="T116" fmla="*/ 1248509 w 2063750"/>
                  <a:gd name="T117" fmla="*/ 28478 h 1925638"/>
                  <a:gd name="T118" fmla="*/ 1217149 w 2063750"/>
                  <a:gd name="T119" fmla="*/ 197882 h 1925638"/>
                  <a:gd name="T120" fmla="*/ 1185497 w 2063750"/>
                  <a:gd name="T121" fmla="*/ 28478 h 1925638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0" t="0" r="r" b="b"/>
                <a:pathLst>
                  <a:path w="2063750" h="1925638">
                    <a:moveTo>
                      <a:pt x="1310496" y="957198"/>
                    </a:moveTo>
                    <a:lnTo>
                      <a:pt x="1315880" y="957198"/>
                    </a:lnTo>
                    <a:lnTo>
                      <a:pt x="1321581" y="957198"/>
                    </a:lnTo>
                    <a:lnTo>
                      <a:pt x="1326965" y="958465"/>
                    </a:lnTo>
                    <a:lnTo>
                      <a:pt x="1332032" y="959732"/>
                    </a:lnTo>
                    <a:lnTo>
                      <a:pt x="1337099" y="961316"/>
                    </a:lnTo>
                    <a:lnTo>
                      <a:pt x="1341850" y="963533"/>
                    </a:lnTo>
                    <a:lnTo>
                      <a:pt x="1346284" y="966383"/>
                    </a:lnTo>
                    <a:lnTo>
                      <a:pt x="1350718" y="969234"/>
                    </a:lnTo>
                    <a:lnTo>
                      <a:pt x="1354202" y="973035"/>
                    </a:lnTo>
                    <a:lnTo>
                      <a:pt x="1357685" y="976519"/>
                    </a:lnTo>
                    <a:lnTo>
                      <a:pt x="1360536" y="980637"/>
                    </a:lnTo>
                    <a:lnTo>
                      <a:pt x="1363386" y="985072"/>
                    </a:lnTo>
                    <a:lnTo>
                      <a:pt x="1365603" y="989506"/>
                    </a:lnTo>
                    <a:lnTo>
                      <a:pt x="1367503" y="994574"/>
                    </a:lnTo>
                    <a:lnTo>
                      <a:pt x="1369087" y="999959"/>
                    </a:lnTo>
                    <a:lnTo>
                      <a:pt x="1369720" y="1005344"/>
                    </a:lnTo>
                    <a:lnTo>
                      <a:pt x="1370037" y="1010728"/>
                    </a:lnTo>
                    <a:lnTo>
                      <a:pt x="1369720" y="1016113"/>
                    </a:lnTo>
                    <a:lnTo>
                      <a:pt x="1369087" y="1021181"/>
                    </a:lnTo>
                    <a:lnTo>
                      <a:pt x="1367503" y="1026566"/>
                    </a:lnTo>
                    <a:lnTo>
                      <a:pt x="1365603" y="1031634"/>
                    </a:lnTo>
                    <a:lnTo>
                      <a:pt x="1363386" y="1036385"/>
                    </a:lnTo>
                    <a:lnTo>
                      <a:pt x="1360536" y="1040503"/>
                    </a:lnTo>
                    <a:lnTo>
                      <a:pt x="1357685" y="1044620"/>
                    </a:lnTo>
                    <a:lnTo>
                      <a:pt x="1354202" y="1048738"/>
                    </a:lnTo>
                    <a:lnTo>
                      <a:pt x="1350718" y="1051906"/>
                    </a:lnTo>
                    <a:lnTo>
                      <a:pt x="1346284" y="1055073"/>
                    </a:lnTo>
                    <a:lnTo>
                      <a:pt x="1341850" y="1057290"/>
                    </a:lnTo>
                    <a:lnTo>
                      <a:pt x="1337099" y="1059507"/>
                    </a:lnTo>
                    <a:lnTo>
                      <a:pt x="1332032" y="1061408"/>
                    </a:lnTo>
                    <a:lnTo>
                      <a:pt x="1326965" y="1062675"/>
                    </a:lnTo>
                    <a:lnTo>
                      <a:pt x="1321581" y="1063308"/>
                    </a:lnTo>
                    <a:lnTo>
                      <a:pt x="1315880" y="1063625"/>
                    </a:lnTo>
                    <a:lnTo>
                      <a:pt x="1310496" y="1063308"/>
                    </a:lnTo>
                    <a:lnTo>
                      <a:pt x="1305428" y="1062675"/>
                    </a:lnTo>
                    <a:lnTo>
                      <a:pt x="1300361" y="1061408"/>
                    </a:lnTo>
                    <a:lnTo>
                      <a:pt x="1295294" y="1059507"/>
                    </a:lnTo>
                    <a:lnTo>
                      <a:pt x="1290543" y="1057290"/>
                    </a:lnTo>
                    <a:lnTo>
                      <a:pt x="1286109" y="1055073"/>
                    </a:lnTo>
                    <a:lnTo>
                      <a:pt x="1281992" y="1051906"/>
                    </a:lnTo>
                    <a:lnTo>
                      <a:pt x="1278191" y="1048738"/>
                    </a:lnTo>
                    <a:lnTo>
                      <a:pt x="1275024" y="1044620"/>
                    </a:lnTo>
                    <a:lnTo>
                      <a:pt x="1271857" y="1040503"/>
                    </a:lnTo>
                    <a:lnTo>
                      <a:pt x="1269324" y="1036385"/>
                    </a:lnTo>
                    <a:lnTo>
                      <a:pt x="1267107" y="1031634"/>
                    </a:lnTo>
                    <a:lnTo>
                      <a:pt x="1265206" y="1026566"/>
                    </a:lnTo>
                    <a:lnTo>
                      <a:pt x="1263940" y="1021181"/>
                    </a:lnTo>
                    <a:lnTo>
                      <a:pt x="1263306" y="1016113"/>
                    </a:lnTo>
                    <a:lnTo>
                      <a:pt x="1262989" y="1010728"/>
                    </a:lnTo>
                    <a:lnTo>
                      <a:pt x="1263306" y="1005344"/>
                    </a:lnTo>
                    <a:lnTo>
                      <a:pt x="1263940" y="999959"/>
                    </a:lnTo>
                    <a:lnTo>
                      <a:pt x="1265206" y="994574"/>
                    </a:lnTo>
                    <a:lnTo>
                      <a:pt x="1267107" y="989506"/>
                    </a:lnTo>
                    <a:lnTo>
                      <a:pt x="1269324" y="985072"/>
                    </a:lnTo>
                    <a:lnTo>
                      <a:pt x="1271857" y="980637"/>
                    </a:lnTo>
                    <a:lnTo>
                      <a:pt x="1275024" y="976519"/>
                    </a:lnTo>
                    <a:lnTo>
                      <a:pt x="1278191" y="973035"/>
                    </a:lnTo>
                    <a:lnTo>
                      <a:pt x="1281992" y="969234"/>
                    </a:lnTo>
                    <a:lnTo>
                      <a:pt x="1286109" y="966383"/>
                    </a:lnTo>
                    <a:lnTo>
                      <a:pt x="1290543" y="963533"/>
                    </a:lnTo>
                    <a:lnTo>
                      <a:pt x="1295294" y="961316"/>
                    </a:lnTo>
                    <a:lnTo>
                      <a:pt x="1300361" y="959732"/>
                    </a:lnTo>
                    <a:lnTo>
                      <a:pt x="1305428" y="958465"/>
                    </a:lnTo>
                    <a:lnTo>
                      <a:pt x="1310496" y="957198"/>
                    </a:lnTo>
                    <a:close/>
                    <a:moveTo>
                      <a:pt x="1856524" y="666750"/>
                    </a:moveTo>
                    <a:lnTo>
                      <a:pt x="2002690" y="666750"/>
                    </a:lnTo>
                    <a:lnTo>
                      <a:pt x="2005874" y="667066"/>
                    </a:lnTo>
                    <a:lnTo>
                      <a:pt x="2009695" y="667382"/>
                    </a:lnTo>
                    <a:lnTo>
                      <a:pt x="2012561" y="668330"/>
                    </a:lnTo>
                    <a:lnTo>
                      <a:pt x="2016064" y="669595"/>
                    </a:lnTo>
                    <a:lnTo>
                      <a:pt x="2018930" y="670859"/>
                    </a:lnTo>
                    <a:lnTo>
                      <a:pt x="2021796" y="672755"/>
                    </a:lnTo>
                    <a:lnTo>
                      <a:pt x="2024344" y="674335"/>
                    </a:lnTo>
                    <a:lnTo>
                      <a:pt x="2026891" y="676863"/>
                    </a:lnTo>
                    <a:lnTo>
                      <a:pt x="2029121" y="679076"/>
                    </a:lnTo>
                    <a:lnTo>
                      <a:pt x="2031031" y="681920"/>
                    </a:lnTo>
                    <a:lnTo>
                      <a:pt x="2032623" y="684764"/>
                    </a:lnTo>
                    <a:lnTo>
                      <a:pt x="2034216" y="687292"/>
                    </a:lnTo>
                    <a:lnTo>
                      <a:pt x="2035489" y="690769"/>
                    </a:lnTo>
                    <a:lnTo>
                      <a:pt x="2036126" y="693929"/>
                    </a:lnTo>
                    <a:lnTo>
                      <a:pt x="2036763" y="697405"/>
                    </a:lnTo>
                    <a:lnTo>
                      <a:pt x="2036763" y="700566"/>
                    </a:lnTo>
                    <a:lnTo>
                      <a:pt x="2036763" y="704358"/>
                    </a:lnTo>
                    <a:lnTo>
                      <a:pt x="2036126" y="707834"/>
                    </a:lnTo>
                    <a:lnTo>
                      <a:pt x="2035489" y="710995"/>
                    </a:lnTo>
                    <a:lnTo>
                      <a:pt x="2034216" y="714155"/>
                    </a:lnTo>
                    <a:lnTo>
                      <a:pt x="2032623" y="716999"/>
                    </a:lnTo>
                    <a:lnTo>
                      <a:pt x="2031031" y="720160"/>
                    </a:lnTo>
                    <a:lnTo>
                      <a:pt x="2029121" y="722688"/>
                    </a:lnTo>
                    <a:lnTo>
                      <a:pt x="2026891" y="724900"/>
                    </a:lnTo>
                    <a:lnTo>
                      <a:pt x="2024344" y="727112"/>
                    </a:lnTo>
                    <a:lnTo>
                      <a:pt x="2021796" y="729009"/>
                    </a:lnTo>
                    <a:lnTo>
                      <a:pt x="2018930" y="730905"/>
                    </a:lnTo>
                    <a:lnTo>
                      <a:pt x="2016064" y="732169"/>
                    </a:lnTo>
                    <a:lnTo>
                      <a:pt x="2012561" y="733433"/>
                    </a:lnTo>
                    <a:lnTo>
                      <a:pt x="2009695" y="734381"/>
                    </a:lnTo>
                    <a:lnTo>
                      <a:pt x="2005874" y="734697"/>
                    </a:lnTo>
                    <a:lnTo>
                      <a:pt x="2002690" y="735013"/>
                    </a:lnTo>
                    <a:lnTo>
                      <a:pt x="1856524" y="735013"/>
                    </a:lnTo>
                    <a:lnTo>
                      <a:pt x="1853339" y="734697"/>
                    </a:lnTo>
                    <a:lnTo>
                      <a:pt x="1849518" y="734381"/>
                    </a:lnTo>
                    <a:lnTo>
                      <a:pt x="1846652" y="733433"/>
                    </a:lnTo>
                    <a:lnTo>
                      <a:pt x="1843149" y="732169"/>
                    </a:lnTo>
                    <a:lnTo>
                      <a:pt x="1840283" y="730905"/>
                    </a:lnTo>
                    <a:lnTo>
                      <a:pt x="1837417" y="729009"/>
                    </a:lnTo>
                    <a:lnTo>
                      <a:pt x="1834870" y="727112"/>
                    </a:lnTo>
                    <a:lnTo>
                      <a:pt x="1832322" y="724900"/>
                    </a:lnTo>
                    <a:lnTo>
                      <a:pt x="1830093" y="722688"/>
                    </a:lnTo>
                    <a:lnTo>
                      <a:pt x="1828182" y="720160"/>
                    </a:lnTo>
                    <a:lnTo>
                      <a:pt x="1826590" y="716999"/>
                    </a:lnTo>
                    <a:lnTo>
                      <a:pt x="1824998" y="714155"/>
                    </a:lnTo>
                    <a:lnTo>
                      <a:pt x="1823724" y="710995"/>
                    </a:lnTo>
                    <a:lnTo>
                      <a:pt x="1823087" y="707834"/>
                    </a:lnTo>
                    <a:lnTo>
                      <a:pt x="1822450" y="704358"/>
                    </a:lnTo>
                    <a:lnTo>
                      <a:pt x="1822450" y="700566"/>
                    </a:lnTo>
                    <a:lnTo>
                      <a:pt x="1822450" y="697405"/>
                    </a:lnTo>
                    <a:lnTo>
                      <a:pt x="1823087" y="693929"/>
                    </a:lnTo>
                    <a:lnTo>
                      <a:pt x="1823724" y="690769"/>
                    </a:lnTo>
                    <a:lnTo>
                      <a:pt x="1824998" y="687292"/>
                    </a:lnTo>
                    <a:lnTo>
                      <a:pt x="1826590" y="684764"/>
                    </a:lnTo>
                    <a:lnTo>
                      <a:pt x="1828182" y="681920"/>
                    </a:lnTo>
                    <a:lnTo>
                      <a:pt x="1830093" y="679076"/>
                    </a:lnTo>
                    <a:lnTo>
                      <a:pt x="1832322" y="676863"/>
                    </a:lnTo>
                    <a:lnTo>
                      <a:pt x="1834870" y="674335"/>
                    </a:lnTo>
                    <a:lnTo>
                      <a:pt x="1837417" y="672755"/>
                    </a:lnTo>
                    <a:lnTo>
                      <a:pt x="1840283" y="670859"/>
                    </a:lnTo>
                    <a:lnTo>
                      <a:pt x="1843149" y="669595"/>
                    </a:lnTo>
                    <a:lnTo>
                      <a:pt x="1846652" y="668330"/>
                    </a:lnTo>
                    <a:lnTo>
                      <a:pt x="1849518" y="667382"/>
                    </a:lnTo>
                    <a:lnTo>
                      <a:pt x="1853339" y="667066"/>
                    </a:lnTo>
                    <a:lnTo>
                      <a:pt x="1856524" y="666750"/>
                    </a:lnTo>
                    <a:close/>
                    <a:moveTo>
                      <a:pt x="629654" y="666750"/>
                    </a:moveTo>
                    <a:lnTo>
                      <a:pt x="775285" y="666750"/>
                    </a:lnTo>
                    <a:lnTo>
                      <a:pt x="778783" y="667066"/>
                    </a:lnTo>
                    <a:lnTo>
                      <a:pt x="781962" y="667382"/>
                    </a:lnTo>
                    <a:lnTo>
                      <a:pt x="785460" y="668330"/>
                    </a:lnTo>
                    <a:lnTo>
                      <a:pt x="788640" y="669595"/>
                    </a:lnTo>
                    <a:lnTo>
                      <a:pt x="791819" y="670859"/>
                    </a:lnTo>
                    <a:lnTo>
                      <a:pt x="794363" y="672755"/>
                    </a:lnTo>
                    <a:lnTo>
                      <a:pt x="797225" y="674335"/>
                    </a:lnTo>
                    <a:lnTo>
                      <a:pt x="799451" y="676863"/>
                    </a:lnTo>
                    <a:lnTo>
                      <a:pt x="801677" y="679076"/>
                    </a:lnTo>
                    <a:lnTo>
                      <a:pt x="803902" y="681920"/>
                    </a:lnTo>
                    <a:lnTo>
                      <a:pt x="805492" y="684764"/>
                    </a:lnTo>
                    <a:lnTo>
                      <a:pt x="806764" y="687292"/>
                    </a:lnTo>
                    <a:lnTo>
                      <a:pt x="808036" y="690769"/>
                    </a:lnTo>
                    <a:lnTo>
                      <a:pt x="808990" y="693929"/>
                    </a:lnTo>
                    <a:lnTo>
                      <a:pt x="809626" y="697405"/>
                    </a:lnTo>
                    <a:lnTo>
                      <a:pt x="809626" y="700566"/>
                    </a:lnTo>
                    <a:lnTo>
                      <a:pt x="809626" y="704358"/>
                    </a:lnTo>
                    <a:lnTo>
                      <a:pt x="808990" y="707834"/>
                    </a:lnTo>
                    <a:lnTo>
                      <a:pt x="808036" y="710995"/>
                    </a:lnTo>
                    <a:lnTo>
                      <a:pt x="806764" y="714155"/>
                    </a:lnTo>
                    <a:lnTo>
                      <a:pt x="805492" y="716999"/>
                    </a:lnTo>
                    <a:lnTo>
                      <a:pt x="803902" y="720160"/>
                    </a:lnTo>
                    <a:lnTo>
                      <a:pt x="801677" y="722688"/>
                    </a:lnTo>
                    <a:lnTo>
                      <a:pt x="799451" y="724900"/>
                    </a:lnTo>
                    <a:lnTo>
                      <a:pt x="797225" y="727112"/>
                    </a:lnTo>
                    <a:lnTo>
                      <a:pt x="794363" y="729009"/>
                    </a:lnTo>
                    <a:lnTo>
                      <a:pt x="791819" y="730905"/>
                    </a:lnTo>
                    <a:lnTo>
                      <a:pt x="788640" y="732169"/>
                    </a:lnTo>
                    <a:lnTo>
                      <a:pt x="785460" y="733433"/>
                    </a:lnTo>
                    <a:lnTo>
                      <a:pt x="781962" y="734381"/>
                    </a:lnTo>
                    <a:lnTo>
                      <a:pt x="778783" y="734697"/>
                    </a:lnTo>
                    <a:lnTo>
                      <a:pt x="775285" y="735013"/>
                    </a:lnTo>
                    <a:lnTo>
                      <a:pt x="629654" y="735013"/>
                    </a:lnTo>
                    <a:lnTo>
                      <a:pt x="626156" y="734697"/>
                    </a:lnTo>
                    <a:lnTo>
                      <a:pt x="622976" y="734381"/>
                    </a:lnTo>
                    <a:lnTo>
                      <a:pt x="619479" y="733433"/>
                    </a:lnTo>
                    <a:lnTo>
                      <a:pt x="616299" y="732169"/>
                    </a:lnTo>
                    <a:lnTo>
                      <a:pt x="613119" y="730905"/>
                    </a:lnTo>
                    <a:lnTo>
                      <a:pt x="610576" y="729009"/>
                    </a:lnTo>
                    <a:lnTo>
                      <a:pt x="607714" y="727112"/>
                    </a:lnTo>
                    <a:lnTo>
                      <a:pt x="605488" y="724900"/>
                    </a:lnTo>
                    <a:lnTo>
                      <a:pt x="603262" y="722688"/>
                    </a:lnTo>
                    <a:lnTo>
                      <a:pt x="601036" y="720160"/>
                    </a:lnTo>
                    <a:lnTo>
                      <a:pt x="599447" y="716999"/>
                    </a:lnTo>
                    <a:lnTo>
                      <a:pt x="598175" y="714155"/>
                    </a:lnTo>
                    <a:lnTo>
                      <a:pt x="596903" y="710995"/>
                    </a:lnTo>
                    <a:lnTo>
                      <a:pt x="596267" y="707834"/>
                    </a:lnTo>
                    <a:lnTo>
                      <a:pt x="595313" y="704358"/>
                    </a:lnTo>
                    <a:lnTo>
                      <a:pt x="595313" y="700566"/>
                    </a:lnTo>
                    <a:lnTo>
                      <a:pt x="595313" y="697405"/>
                    </a:lnTo>
                    <a:lnTo>
                      <a:pt x="596267" y="693929"/>
                    </a:lnTo>
                    <a:lnTo>
                      <a:pt x="596903" y="690769"/>
                    </a:lnTo>
                    <a:lnTo>
                      <a:pt x="598175" y="687292"/>
                    </a:lnTo>
                    <a:lnTo>
                      <a:pt x="599447" y="684764"/>
                    </a:lnTo>
                    <a:lnTo>
                      <a:pt x="601036" y="681920"/>
                    </a:lnTo>
                    <a:lnTo>
                      <a:pt x="603262" y="679076"/>
                    </a:lnTo>
                    <a:lnTo>
                      <a:pt x="605488" y="676863"/>
                    </a:lnTo>
                    <a:lnTo>
                      <a:pt x="607714" y="674335"/>
                    </a:lnTo>
                    <a:lnTo>
                      <a:pt x="610576" y="672755"/>
                    </a:lnTo>
                    <a:lnTo>
                      <a:pt x="613119" y="670859"/>
                    </a:lnTo>
                    <a:lnTo>
                      <a:pt x="616299" y="669595"/>
                    </a:lnTo>
                    <a:lnTo>
                      <a:pt x="619479" y="668330"/>
                    </a:lnTo>
                    <a:lnTo>
                      <a:pt x="622976" y="667382"/>
                    </a:lnTo>
                    <a:lnTo>
                      <a:pt x="626156" y="667066"/>
                    </a:lnTo>
                    <a:lnTo>
                      <a:pt x="629654" y="666750"/>
                    </a:lnTo>
                    <a:close/>
                    <a:moveTo>
                      <a:pt x="1315880" y="528637"/>
                    </a:moveTo>
                    <a:lnTo>
                      <a:pt x="1321897" y="528954"/>
                    </a:lnTo>
                    <a:lnTo>
                      <a:pt x="1327598" y="529904"/>
                    </a:lnTo>
                    <a:lnTo>
                      <a:pt x="1333615" y="531805"/>
                    </a:lnTo>
                    <a:lnTo>
                      <a:pt x="1339316" y="534655"/>
                    </a:lnTo>
                    <a:lnTo>
                      <a:pt x="1345017" y="537823"/>
                    </a:lnTo>
                    <a:lnTo>
                      <a:pt x="1350084" y="541941"/>
                    </a:lnTo>
                    <a:lnTo>
                      <a:pt x="1354835" y="546375"/>
                    </a:lnTo>
                    <a:lnTo>
                      <a:pt x="1359586" y="551760"/>
                    </a:lnTo>
                    <a:lnTo>
                      <a:pt x="1364020" y="557778"/>
                    </a:lnTo>
                    <a:lnTo>
                      <a:pt x="1367503" y="564430"/>
                    </a:lnTo>
                    <a:lnTo>
                      <a:pt x="1370987" y="571398"/>
                    </a:lnTo>
                    <a:lnTo>
                      <a:pt x="1373837" y="579634"/>
                    </a:lnTo>
                    <a:lnTo>
                      <a:pt x="1375104" y="583751"/>
                    </a:lnTo>
                    <a:lnTo>
                      <a:pt x="1376371" y="588186"/>
                    </a:lnTo>
                    <a:lnTo>
                      <a:pt x="1377955" y="597055"/>
                    </a:lnTo>
                    <a:lnTo>
                      <a:pt x="1379222" y="606557"/>
                    </a:lnTo>
                    <a:lnTo>
                      <a:pt x="1379538" y="616377"/>
                    </a:lnTo>
                    <a:lnTo>
                      <a:pt x="1379222" y="627463"/>
                    </a:lnTo>
                    <a:lnTo>
                      <a:pt x="1378905" y="637915"/>
                    </a:lnTo>
                    <a:lnTo>
                      <a:pt x="1378588" y="647101"/>
                    </a:lnTo>
                    <a:lnTo>
                      <a:pt x="1377955" y="655970"/>
                    </a:lnTo>
                    <a:lnTo>
                      <a:pt x="1376054" y="673074"/>
                    </a:lnTo>
                    <a:lnTo>
                      <a:pt x="1373204" y="690179"/>
                    </a:lnTo>
                    <a:lnTo>
                      <a:pt x="1370037" y="706967"/>
                    </a:lnTo>
                    <a:lnTo>
                      <a:pt x="1366237" y="725021"/>
                    </a:lnTo>
                    <a:lnTo>
                      <a:pt x="1361803" y="745293"/>
                    </a:lnTo>
                    <a:lnTo>
                      <a:pt x="1357369" y="769366"/>
                    </a:lnTo>
                    <a:lnTo>
                      <a:pt x="1352301" y="797873"/>
                    </a:lnTo>
                    <a:lnTo>
                      <a:pt x="1346917" y="830815"/>
                    </a:lnTo>
                    <a:lnTo>
                      <a:pt x="1344384" y="849503"/>
                    </a:lnTo>
                    <a:lnTo>
                      <a:pt x="1341533" y="870092"/>
                    </a:lnTo>
                    <a:lnTo>
                      <a:pt x="1338683" y="892264"/>
                    </a:lnTo>
                    <a:lnTo>
                      <a:pt x="1335832" y="916654"/>
                    </a:lnTo>
                    <a:lnTo>
                      <a:pt x="1296561" y="916654"/>
                    </a:lnTo>
                    <a:lnTo>
                      <a:pt x="1293710" y="892264"/>
                    </a:lnTo>
                    <a:lnTo>
                      <a:pt x="1290860" y="870092"/>
                    </a:lnTo>
                    <a:lnTo>
                      <a:pt x="1288326" y="849820"/>
                    </a:lnTo>
                    <a:lnTo>
                      <a:pt x="1285792" y="831132"/>
                    </a:lnTo>
                    <a:lnTo>
                      <a:pt x="1280092" y="797873"/>
                    </a:lnTo>
                    <a:lnTo>
                      <a:pt x="1275341" y="769366"/>
                    </a:lnTo>
                    <a:lnTo>
                      <a:pt x="1270590" y="745293"/>
                    </a:lnTo>
                    <a:lnTo>
                      <a:pt x="1266473" y="725021"/>
                    </a:lnTo>
                    <a:lnTo>
                      <a:pt x="1262356" y="706967"/>
                    </a:lnTo>
                    <a:lnTo>
                      <a:pt x="1258872" y="690179"/>
                    </a:lnTo>
                    <a:lnTo>
                      <a:pt x="1256339" y="673074"/>
                    </a:lnTo>
                    <a:lnTo>
                      <a:pt x="1254438" y="655970"/>
                    </a:lnTo>
                    <a:lnTo>
                      <a:pt x="1253805" y="647101"/>
                    </a:lnTo>
                    <a:lnTo>
                      <a:pt x="1252855" y="637915"/>
                    </a:lnTo>
                    <a:lnTo>
                      <a:pt x="1252538" y="627463"/>
                    </a:lnTo>
                    <a:lnTo>
                      <a:pt x="1252538" y="616377"/>
                    </a:lnTo>
                    <a:lnTo>
                      <a:pt x="1252855" y="606557"/>
                    </a:lnTo>
                    <a:lnTo>
                      <a:pt x="1254122" y="597055"/>
                    </a:lnTo>
                    <a:lnTo>
                      <a:pt x="1255705" y="588186"/>
                    </a:lnTo>
                    <a:lnTo>
                      <a:pt x="1256972" y="583751"/>
                    </a:lnTo>
                    <a:lnTo>
                      <a:pt x="1258239" y="579634"/>
                    </a:lnTo>
                    <a:lnTo>
                      <a:pt x="1261406" y="571398"/>
                    </a:lnTo>
                    <a:lnTo>
                      <a:pt x="1264573" y="564430"/>
                    </a:lnTo>
                    <a:lnTo>
                      <a:pt x="1268374" y="557778"/>
                    </a:lnTo>
                    <a:lnTo>
                      <a:pt x="1272807" y="551760"/>
                    </a:lnTo>
                    <a:lnTo>
                      <a:pt x="1277241" y="546375"/>
                    </a:lnTo>
                    <a:lnTo>
                      <a:pt x="1281992" y="541941"/>
                    </a:lnTo>
                    <a:lnTo>
                      <a:pt x="1287376" y="537823"/>
                    </a:lnTo>
                    <a:lnTo>
                      <a:pt x="1293077" y="534655"/>
                    </a:lnTo>
                    <a:lnTo>
                      <a:pt x="1298778" y="531805"/>
                    </a:lnTo>
                    <a:lnTo>
                      <a:pt x="1304162" y="529904"/>
                    </a:lnTo>
                    <a:lnTo>
                      <a:pt x="1310179" y="528954"/>
                    </a:lnTo>
                    <a:lnTo>
                      <a:pt x="1315880" y="528637"/>
                    </a:lnTo>
                    <a:close/>
                    <a:moveTo>
                      <a:pt x="1316038" y="427125"/>
                    </a:moveTo>
                    <a:lnTo>
                      <a:pt x="1306196" y="427443"/>
                    </a:lnTo>
                    <a:lnTo>
                      <a:pt x="1296353" y="427761"/>
                    </a:lnTo>
                    <a:lnTo>
                      <a:pt x="1283971" y="428715"/>
                    </a:lnTo>
                    <a:lnTo>
                      <a:pt x="1269048" y="430622"/>
                    </a:lnTo>
                    <a:lnTo>
                      <a:pt x="1252221" y="432529"/>
                    </a:lnTo>
                    <a:lnTo>
                      <a:pt x="1233806" y="435390"/>
                    </a:lnTo>
                    <a:lnTo>
                      <a:pt x="1224281" y="437615"/>
                    </a:lnTo>
                    <a:lnTo>
                      <a:pt x="1214121" y="439523"/>
                    </a:lnTo>
                    <a:lnTo>
                      <a:pt x="1204278" y="441748"/>
                    </a:lnTo>
                    <a:lnTo>
                      <a:pt x="1193483" y="444609"/>
                    </a:lnTo>
                    <a:lnTo>
                      <a:pt x="1183323" y="447470"/>
                    </a:lnTo>
                    <a:lnTo>
                      <a:pt x="1172528" y="450967"/>
                    </a:lnTo>
                    <a:lnTo>
                      <a:pt x="1161733" y="454463"/>
                    </a:lnTo>
                    <a:lnTo>
                      <a:pt x="1150938" y="458914"/>
                    </a:lnTo>
                    <a:lnTo>
                      <a:pt x="1140143" y="463364"/>
                    </a:lnTo>
                    <a:lnTo>
                      <a:pt x="1129348" y="467814"/>
                    </a:lnTo>
                    <a:lnTo>
                      <a:pt x="1118871" y="473218"/>
                    </a:lnTo>
                    <a:lnTo>
                      <a:pt x="1108393" y="478940"/>
                    </a:lnTo>
                    <a:lnTo>
                      <a:pt x="1097916" y="484980"/>
                    </a:lnTo>
                    <a:lnTo>
                      <a:pt x="1088073" y="491338"/>
                    </a:lnTo>
                    <a:lnTo>
                      <a:pt x="1078231" y="498331"/>
                    </a:lnTo>
                    <a:lnTo>
                      <a:pt x="1069023" y="505960"/>
                    </a:lnTo>
                    <a:lnTo>
                      <a:pt x="1059498" y="514225"/>
                    </a:lnTo>
                    <a:lnTo>
                      <a:pt x="1050926" y="522808"/>
                    </a:lnTo>
                    <a:lnTo>
                      <a:pt x="1043623" y="530755"/>
                    </a:lnTo>
                    <a:lnTo>
                      <a:pt x="1036638" y="539656"/>
                    </a:lnTo>
                    <a:lnTo>
                      <a:pt x="1029971" y="548557"/>
                    </a:lnTo>
                    <a:lnTo>
                      <a:pt x="1023938" y="557775"/>
                    </a:lnTo>
                    <a:lnTo>
                      <a:pt x="1018541" y="567312"/>
                    </a:lnTo>
                    <a:lnTo>
                      <a:pt x="1013461" y="577166"/>
                    </a:lnTo>
                    <a:lnTo>
                      <a:pt x="1009333" y="587656"/>
                    </a:lnTo>
                    <a:lnTo>
                      <a:pt x="1005206" y="598464"/>
                    </a:lnTo>
                    <a:lnTo>
                      <a:pt x="1001713" y="608954"/>
                    </a:lnTo>
                    <a:lnTo>
                      <a:pt x="998856" y="620398"/>
                    </a:lnTo>
                    <a:lnTo>
                      <a:pt x="996633" y="632160"/>
                    </a:lnTo>
                    <a:lnTo>
                      <a:pt x="994728" y="643922"/>
                    </a:lnTo>
                    <a:lnTo>
                      <a:pt x="993458" y="656319"/>
                    </a:lnTo>
                    <a:lnTo>
                      <a:pt x="992506" y="668716"/>
                    </a:lnTo>
                    <a:lnTo>
                      <a:pt x="992506" y="681750"/>
                    </a:lnTo>
                    <a:lnTo>
                      <a:pt x="992506" y="694783"/>
                    </a:lnTo>
                    <a:lnTo>
                      <a:pt x="993141" y="707498"/>
                    </a:lnTo>
                    <a:lnTo>
                      <a:pt x="994093" y="719260"/>
                    </a:lnTo>
                    <a:lnTo>
                      <a:pt x="994728" y="730704"/>
                    </a:lnTo>
                    <a:lnTo>
                      <a:pt x="996316" y="741829"/>
                    </a:lnTo>
                    <a:lnTo>
                      <a:pt x="997586" y="752002"/>
                    </a:lnTo>
                    <a:lnTo>
                      <a:pt x="998856" y="762174"/>
                    </a:lnTo>
                    <a:lnTo>
                      <a:pt x="1000443" y="771393"/>
                    </a:lnTo>
                    <a:lnTo>
                      <a:pt x="1002031" y="780611"/>
                    </a:lnTo>
                    <a:lnTo>
                      <a:pt x="1003936" y="789194"/>
                    </a:lnTo>
                    <a:lnTo>
                      <a:pt x="1005841" y="797777"/>
                    </a:lnTo>
                    <a:lnTo>
                      <a:pt x="1008063" y="805724"/>
                    </a:lnTo>
                    <a:lnTo>
                      <a:pt x="1010603" y="813035"/>
                    </a:lnTo>
                    <a:lnTo>
                      <a:pt x="1012826" y="820347"/>
                    </a:lnTo>
                    <a:lnTo>
                      <a:pt x="1015683" y="827022"/>
                    </a:lnTo>
                    <a:lnTo>
                      <a:pt x="1018223" y="833698"/>
                    </a:lnTo>
                    <a:lnTo>
                      <a:pt x="1020763" y="840055"/>
                    </a:lnTo>
                    <a:lnTo>
                      <a:pt x="1023621" y="846095"/>
                    </a:lnTo>
                    <a:lnTo>
                      <a:pt x="1026478" y="851817"/>
                    </a:lnTo>
                    <a:lnTo>
                      <a:pt x="1032828" y="862943"/>
                    </a:lnTo>
                    <a:lnTo>
                      <a:pt x="1039496" y="872797"/>
                    </a:lnTo>
                    <a:lnTo>
                      <a:pt x="1046481" y="882652"/>
                    </a:lnTo>
                    <a:lnTo>
                      <a:pt x="1053466" y="891552"/>
                    </a:lnTo>
                    <a:lnTo>
                      <a:pt x="1061086" y="900135"/>
                    </a:lnTo>
                    <a:lnTo>
                      <a:pt x="1076643" y="917301"/>
                    </a:lnTo>
                    <a:lnTo>
                      <a:pt x="1091883" y="934467"/>
                    </a:lnTo>
                    <a:lnTo>
                      <a:pt x="1099821" y="943367"/>
                    </a:lnTo>
                    <a:lnTo>
                      <a:pt x="1107441" y="952904"/>
                    </a:lnTo>
                    <a:lnTo>
                      <a:pt x="1115061" y="962758"/>
                    </a:lnTo>
                    <a:lnTo>
                      <a:pt x="1122681" y="973566"/>
                    </a:lnTo>
                    <a:lnTo>
                      <a:pt x="1129983" y="985010"/>
                    </a:lnTo>
                    <a:lnTo>
                      <a:pt x="1136968" y="996772"/>
                    </a:lnTo>
                    <a:lnTo>
                      <a:pt x="1143953" y="1009805"/>
                    </a:lnTo>
                    <a:lnTo>
                      <a:pt x="1150938" y="1024427"/>
                    </a:lnTo>
                    <a:lnTo>
                      <a:pt x="1153796" y="1031739"/>
                    </a:lnTo>
                    <a:lnTo>
                      <a:pt x="1157288" y="1039686"/>
                    </a:lnTo>
                    <a:lnTo>
                      <a:pt x="1160146" y="1047633"/>
                    </a:lnTo>
                    <a:lnTo>
                      <a:pt x="1162686" y="1056216"/>
                    </a:lnTo>
                    <a:lnTo>
                      <a:pt x="1165543" y="1064799"/>
                    </a:lnTo>
                    <a:lnTo>
                      <a:pt x="1168083" y="1074017"/>
                    </a:lnTo>
                    <a:lnTo>
                      <a:pt x="1170941" y="1083554"/>
                    </a:lnTo>
                    <a:lnTo>
                      <a:pt x="1173163" y="1093408"/>
                    </a:lnTo>
                    <a:lnTo>
                      <a:pt x="1175386" y="1103580"/>
                    </a:lnTo>
                    <a:lnTo>
                      <a:pt x="1177608" y="1114388"/>
                    </a:lnTo>
                    <a:lnTo>
                      <a:pt x="1179513" y="1125196"/>
                    </a:lnTo>
                    <a:lnTo>
                      <a:pt x="1181418" y="1136958"/>
                    </a:lnTo>
                    <a:lnTo>
                      <a:pt x="1181680" y="1141412"/>
                    </a:lnTo>
                    <a:lnTo>
                      <a:pt x="1456680" y="1141412"/>
                    </a:lnTo>
                    <a:lnTo>
                      <a:pt x="1456691" y="1136958"/>
                    </a:lnTo>
                    <a:lnTo>
                      <a:pt x="1458596" y="1125196"/>
                    </a:lnTo>
                    <a:lnTo>
                      <a:pt x="1460818" y="1114388"/>
                    </a:lnTo>
                    <a:lnTo>
                      <a:pt x="1462723" y="1103580"/>
                    </a:lnTo>
                    <a:lnTo>
                      <a:pt x="1464946" y="1093408"/>
                    </a:lnTo>
                    <a:lnTo>
                      <a:pt x="1467486" y="1083554"/>
                    </a:lnTo>
                    <a:lnTo>
                      <a:pt x="1470026" y="1074017"/>
                    </a:lnTo>
                    <a:lnTo>
                      <a:pt x="1472883" y="1064799"/>
                    </a:lnTo>
                    <a:lnTo>
                      <a:pt x="1475423" y="1056216"/>
                    </a:lnTo>
                    <a:lnTo>
                      <a:pt x="1478281" y="1047633"/>
                    </a:lnTo>
                    <a:lnTo>
                      <a:pt x="1481456" y="1039686"/>
                    </a:lnTo>
                    <a:lnTo>
                      <a:pt x="1484313" y="1031739"/>
                    </a:lnTo>
                    <a:lnTo>
                      <a:pt x="1487806" y="1024427"/>
                    </a:lnTo>
                    <a:lnTo>
                      <a:pt x="1494156" y="1009805"/>
                    </a:lnTo>
                    <a:lnTo>
                      <a:pt x="1501141" y="996772"/>
                    </a:lnTo>
                    <a:lnTo>
                      <a:pt x="1508443" y="985010"/>
                    </a:lnTo>
                    <a:lnTo>
                      <a:pt x="1515746" y="973566"/>
                    </a:lnTo>
                    <a:lnTo>
                      <a:pt x="1523048" y="962758"/>
                    </a:lnTo>
                    <a:lnTo>
                      <a:pt x="1530986" y="952904"/>
                    </a:lnTo>
                    <a:lnTo>
                      <a:pt x="1538606" y="943367"/>
                    </a:lnTo>
                    <a:lnTo>
                      <a:pt x="1546543" y="934467"/>
                    </a:lnTo>
                    <a:lnTo>
                      <a:pt x="1561466" y="917301"/>
                    </a:lnTo>
                    <a:lnTo>
                      <a:pt x="1577341" y="900135"/>
                    </a:lnTo>
                    <a:lnTo>
                      <a:pt x="1584643" y="891552"/>
                    </a:lnTo>
                    <a:lnTo>
                      <a:pt x="1591946" y="882652"/>
                    </a:lnTo>
                    <a:lnTo>
                      <a:pt x="1598613" y="872797"/>
                    </a:lnTo>
                    <a:lnTo>
                      <a:pt x="1605281" y="862943"/>
                    </a:lnTo>
                    <a:lnTo>
                      <a:pt x="1611631" y="851817"/>
                    </a:lnTo>
                    <a:lnTo>
                      <a:pt x="1614806" y="846095"/>
                    </a:lnTo>
                    <a:lnTo>
                      <a:pt x="1617346" y="840055"/>
                    </a:lnTo>
                    <a:lnTo>
                      <a:pt x="1620203" y="833698"/>
                    </a:lnTo>
                    <a:lnTo>
                      <a:pt x="1623061" y="827022"/>
                    </a:lnTo>
                    <a:lnTo>
                      <a:pt x="1625283" y="820347"/>
                    </a:lnTo>
                    <a:lnTo>
                      <a:pt x="1628141" y="813035"/>
                    </a:lnTo>
                    <a:lnTo>
                      <a:pt x="1630046" y="805724"/>
                    </a:lnTo>
                    <a:lnTo>
                      <a:pt x="1632268" y="797777"/>
                    </a:lnTo>
                    <a:lnTo>
                      <a:pt x="1634491" y="789194"/>
                    </a:lnTo>
                    <a:lnTo>
                      <a:pt x="1636396" y="780611"/>
                    </a:lnTo>
                    <a:lnTo>
                      <a:pt x="1637983" y="771393"/>
                    </a:lnTo>
                    <a:lnTo>
                      <a:pt x="1639571" y="762174"/>
                    </a:lnTo>
                    <a:lnTo>
                      <a:pt x="1641158" y="752002"/>
                    </a:lnTo>
                    <a:lnTo>
                      <a:pt x="1642428" y="741829"/>
                    </a:lnTo>
                    <a:lnTo>
                      <a:pt x="1643381" y="730704"/>
                    </a:lnTo>
                    <a:lnTo>
                      <a:pt x="1644333" y="719260"/>
                    </a:lnTo>
                    <a:lnTo>
                      <a:pt x="1644968" y="707498"/>
                    </a:lnTo>
                    <a:lnTo>
                      <a:pt x="1645603" y="694783"/>
                    </a:lnTo>
                    <a:lnTo>
                      <a:pt x="1645921" y="681750"/>
                    </a:lnTo>
                    <a:lnTo>
                      <a:pt x="1645603" y="668716"/>
                    </a:lnTo>
                    <a:lnTo>
                      <a:pt x="1644968" y="656319"/>
                    </a:lnTo>
                    <a:lnTo>
                      <a:pt x="1643698" y="643922"/>
                    </a:lnTo>
                    <a:lnTo>
                      <a:pt x="1641793" y="632160"/>
                    </a:lnTo>
                    <a:lnTo>
                      <a:pt x="1639253" y="620398"/>
                    </a:lnTo>
                    <a:lnTo>
                      <a:pt x="1636396" y="608954"/>
                    </a:lnTo>
                    <a:lnTo>
                      <a:pt x="1632903" y="598464"/>
                    </a:lnTo>
                    <a:lnTo>
                      <a:pt x="1629411" y="587656"/>
                    </a:lnTo>
                    <a:lnTo>
                      <a:pt x="1624648" y="577166"/>
                    </a:lnTo>
                    <a:lnTo>
                      <a:pt x="1619568" y="567312"/>
                    </a:lnTo>
                    <a:lnTo>
                      <a:pt x="1614488" y="557775"/>
                    </a:lnTo>
                    <a:lnTo>
                      <a:pt x="1608456" y="548557"/>
                    </a:lnTo>
                    <a:lnTo>
                      <a:pt x="1602106" y="539656"/>
                    </a:lnTo>
                    <a:lnTo>
                      <a:pt x="1595121" y="530755"/>
                    </a:lnTo>
                    <a:lnTo>
                      <a:pt x="1587183" y="522808"/>
                    </a:lnTo>
                    <a:lnTo>
                      <a:pt x="1578611" y="514225"/>
                    </a:lnTo>
                    <a:lnTo>
                      <a:pt x="1569721" y="505960"/>
                    </a:lnTo>
                    <a:lnTo>
                      <a:pt x="1559878" y="498331"/>
                    </a:lnTo>
                    <a:lnTo>
                      <a:pt x="1550353" y="491338"/>
                    </a:lnTo>
                    <a:lnTo>
                      <a:pt x="1540193" y="484980"/>
                    </a:lnTo>
                    <a:lnTo>
                      <a:pt x="1529716" y="478622"/>
                    </a:lnTo>
                    <a:lnTo>
                      <a:pt x="1519556" y="473218"/>
                    </a:lnTo>
                    <a:lnTo>
                      <a:pt x="1508761" y="467814"/>
                    </a:lnTo>
                    <a:lnTo>
                      <a:pt x="1497966" y="463046"/>
                    </a:lnTo>
                    <a:lnTo>
                      <a:pt x="1487488" y="458596"/>
                    </a:lnTo>
                    <a:lnTo>
                      <a:pt x="1476376" y="454463"/>
                    </a:lnTo>
                    <a:lnTo>
                      <a:pt x="1465581" y="450967"/>
                    </a:lnTo>
                    <a:lnTo>
                      <a:pt x="1455103" y="447470"/>
                    </a:lnTo>
                    <a:lnTo>
                      <a:pt x="1444308" y="444609"/>
                    </a:lnTo>
                    <a:lnTo>
                      <a:pt x="1434148" y="441748"/>
                    </a:lnTo>
                    <a:lnTo>
                      <a:pt x="1423988" y="439523"/>
                    </a:lnTo>
                    <a:lnTo>
                      <a:pt x="1413828" y="437615"/>
                    </a:lnTo>
                    <a:lnTo>
                      <a:pt x="1404303" y="435390"/>
                    </a:lnTo>
                    <a:lnTo>
                      <a:pt x="1385888" y="432529"/>
                    </a:lnTo>
                    <a:lnTo>
                      <a:pt x="1369061" y="430304"/>
                    </a:lnTo>
                    <a:lnTo>
                      <a:pt x="1354456" y="428715"/>
                    </a:lnTo>
                    <a:lnTo>
                      <a:pt x="1342073" y="427761"/>
                    </a:lnTo>
                    <a:lnTo>
                      <a:pt x="1332866" y="427443"/>
                    </a:lnTo>
                    <a:lnTo>
                      <a:pt x="1323023" y="427125"/>
                    </a:lnTo>
                    <a:lnTo>
                      <a:pt x="1316038" y="427125"/>
                    </a:lnTo>
                    <a:close/>
                    <a:moveTo>
                      <a:pt x="1309371" y="354012"/>
                    </a:moveTo>
                    <a:lnTo>
                      <a:pt x="1315403" y="354012"/>
                    </a:lnTo>
                    <a:lnTo>
                      <a:pt x="1322071" y="354012"/>
                    </a:lnTo>
                    <a:lnTo>
                      <a:pt x="1328103" y="354012"/>
                    </a:lnTo>
                    <a:lnTo>
                      <a:pt x="1337628" y="354330"/>
                    </a:lnTo>
                    <a:lnTo>
                      <a:pt x="1350011" y="354966"/>
                    </a:lnTo>
                    <a:lnTo>
                      <a:pt x="1365568" y="356237"/>
                    </a:lnTo>
                    <a:lnTo>
                      <a:pt x="1383666" y="358145"/>
                    </a:lnTo>
                    <a:lnTo>
                      <a:pt x="1403351" y="361006"/>
                    </a:lnTo>
                    <a:lnTo>
                      <a:pt x="1413828" y="362913"/>
                    </a:lnTo>
                    <a:lnTo>
                      <a:pt x="1424941" y="364820"/>
                    </a:lnTo>
                    <a:lnTo>
                      <a:pt x="1436371" y="367363"/>
                    </a:lnTo>
                    <a:lnTo>
                      <a:pt x="1448118" y="369906"/>
                    </a:lnTo>
                    <a:lnTo>
                      <a:pt x="1460183" y="373085"/>
                    </a:lnTo>
                    <a:lnTo>
                      <a:pt x="1471931" y="376264"/>
                    </a:lnTo>
                    <a:lnTo>
                      <a:pt x="1484313" y="380079"/>
                    </a:lnTo>
                    <a:lnTo>
                      <a:pt x="1497013" y="383893"/>
                    </a:lnTo>
                    <a:lnTo>
                      <a:pt x="1509396" y="388661"/>
                    </a:lnTo>
                    <a:lnTo>
                      <a:pt x="1522096" y="393748"/>
                    </a:lnTo>
                    <a:lnTo>
                      <a:pt x="1534478" y="399152"/>
                    </a:lnTo>
                    <a:lnTo>
                      <a:pt x="1547178" y="405191"/>
                    </a:lnTo>
                    <a:lnTo>
                      <a:pt x="1559561" y="411549"/>
                    </a:lnTo>
                    <a:lnTo>
                      <a:pt x="1571943" y="418542"/>
                    </a:lnTo>
                    <a:lnTo>
                      <a:pt x="1584008" y="425854"/>
                    </a:lnTo>
                    <a:lnTo>
                      <a:pt x="1595756" y="433801"/>
                    </a:lnTo>
                    <a:lnTo>
                      <a:pt x="1607186" y="442384"/>
                    </a:lnTo>
                    <a:lnTo>
                      <a:pt x="1618616" y="451602"/>
                    </a:lnTo>
                    <a:lnTo>
                      <a:pt x="1629728" y="461139"/>
                    </a:lnTo>
                    <a:lnTo>
                      <a:pt x="1640206" y="471629"/>
                    </a:lnTo>
                    <a:lnTo>
                      <a:pt x="1650366" y="483073"/>
                    </a:lnTo>
                    <a:lnTo>
                      <a:pt x="1659891" y="494199"/>
                    </a:lnTo>
                    <a:lnTo>
                      <a:pt x="1668463" y="506278"/>
                    </a:lnTo>
                    <a:lnTo>
                      <a:pt x="1672591" y="512318"/>
                    </a:lnTo>
                    <a:lnTo>
                      <a:pt x="1676401" y="518676"/>
                    </a:lnTo>
                    <a:lnTo>
                      <a:pt x="1680211" y="525033"/>
                    </a:lnTo>
                    <a:lnTo>
                      <a:pt x="1683703" y="531391"/>
                    </a:lnTo>
                    <a:lnTo>
                      <a:pt x="1690371" y="544424"/>
                    </a:lnTo>
                    <a:lnTo>
                      <a:pt x="1696403" y="558093"/>
                    </a:lnTo>
                    <a:lnTo>
                      <a:pt x="1701801" y="572398"/>
                    </a:lnTo>
                    <a:lnTo>
                      <a:pt x="1706563" y="586703"/>
                    </a:lnTo>
                    <a:lnTo>
                      <a:pt x="1710056" y="601325"/>
                    </a:lnTo>
                    <a:lnTo>
                      <a:pt x="1713548" y="616266"/>
                    </a:lnTo>
                    <a:lnTo>
                      <a:pt x="1715771" y="631842"/>
                    </a:lnTo>
                    <a:lnTo>
                      <a:pt x="1717993" y="647736"/>
                    </a:lnTo>
                    <a:lnTo>
                      <a:pt x="1718946" y="663948"/>
                    </a:lnTo>
                    <a:lnTo>
                      <a:pt x="1719263" y="680478"/>
                    </a:lnTo>
                    <a:lnTo>
                      <a:pt x="1718946" y="697644"/>
                    </a:lnTo>
                    <a:lnTo>
                      <a:pt x="1718311" y="712584"/>
                    </a:lnTo>
                    <a:lnTo>
                      <a:pt x="1717041" y="727207"/>
                    </a:lnTo>
                    <a:lnTo>
                      <a:pt x="1716088" y="740876"/>
                    </a:lnTo>
                    <a:lnTo>
                      <a:pt x="1714501" y="753909"/>
                    </a:lnTo>
                    <a:lnTo>
                      <a:pt x="1712913" y="766624"/>
                    </a:lnTo>
                    <a:lnTo>
                      <a:pt x="1711326" y="778704"/>
                    </a:lnTo>
                    <a:lnTo>
                      <a:pt x="1709103" y="790148"/>
                    </a:lnTo>
                    <a:lnTo>
                      <a:pt x="1706881" y="801274"/>
                    </a:lnTo>
                    <a:lnTo>
                      <a:pt x="1704658" y="812082"/>
                    </a:lnTo>
                    <a:lnTo>
                      <a:pt x="1701801" y="821936"/>
                    </a:lnTo>
                    <a:lnTo>
                      <a:pt x="1698943" y="831790"/>
                    </a:lnTo>
                    <a:lnTo>
                      <a:pt x="1696086" y="841009"/>
                    </a:lnTo>
                    <a:lnTo>
                      <a:pt x="1692911" y="849910"/>
                    </a:lnTo>
                    <a:lnTo>
                      <a:pt x="1689736" y="858175"/>
                    </a:lnTo>
                    <a:lnTo>
                      <a:pt x="1686243" y="866122"/>
                    </a:lnTo>
                    <a:lnTo>
                      <a:pt x="1682751" y="874069"/>
                    </a:lnTo>
                    <a:lnTo>
                      <a:pt x="1679258" y="881698"/>
                    </a:lnTo>
                    <a:lnTo>
                      <a:pt x="1675448" y="888691"/>
                    </a:lnTo>
                    <a:lnTo>
                      <a:pt x="1671321" y="895367"/>
                    </a:lnTo>
                    <a:lnTo>
                      <a:pt x="1667828" y="902042"/>
                    </a:lnTo>
                    <a:lnTo>
                      <a:pt x="1659573" y="914440"/>
                    </a:lnTo>
                    <a:lnTo>
                      <a:pt x="1651001" y="925884"/>
                    </a:lnTo>
                    <a:lnTo>
                      <a:pt x="1642428" y="936692"/>
                    </a:lnTo>
                    <a:lnTo>
                      <a:pt x="1633856" y="947182"/>
                    </a:lnTo>
                    <a:lnTo>
                      <a:pt x="1624648" y="957036"/>
                    </a:lnTo>
                    <a:lnTo>
                      <a:pt x="1615758" y="966891"/>
                    </a:lnTo>
                    <a:lnTo>
                      <a:pt x="1602423" y="981831"/>
                    </a:lnTo>
                    <a:lnTo>
                      <a:pt x="1595756" y="989460"/>
                    </a:lnTo>
                    <a:lnTo>
                      <a:pt x="1589406" y="997407"/>
                    </a:lnTo>
                    <a:lnTo>
                      <a:pt x="1583056" y="1005672"/>
                    </a:lnTo>
                    <a:lnTo>
                      <a:pt x="1576706" y="1014255"/>
                    </a:lnTo>
                    <a:lnTo>
                      <a:pt x="1570991" y="1023474"/>
                    </a:lnTo>
                    <a:lnTo>
                      <a:pt x="1564958" y="1033010"/>
                    </a:lnTo>
                    <a:lnTo>
                      <a:pt x="1559561" y="1043818"/>
                    </a:lnTo>
                    <a:lnTo>
                      <a:pt x="1554163" y="1054626"/>
                    </a:lnTo>
                    <a:lnTo>
                      <a:pt x="1549083" y="1067024"/>
                    </a:lnTo>
                    <a:lnTo>
                      <a:pt x="1544638" y="1080057"/>
                    </a:lnTo>
                    <a:lnTo>
                      <a:pt x="1540193" y="1094680"/>
                    </a:lnTo>
                    <a:lnTo>
                      <a:pt x="1536383" y="1110256"/>
                    </a:lnTo>
                    <a:lnTo>
                      <a:pt x="1532891" y="1127104"/>
                    </a:lnTo>
                    <a:lnTo>
                      <a:pt x="1529716" y="1144905"/>
                    </a:lnTo>
                    <a:lnTo>
                      <a:pt x="1529716" y="1286999"/>
                    </a:lnTo>
                    <a:lnTo>
                      <a:pt x="1526858" y="1293992"/>
                    </a:lnTo>
                    <a:lnTo>
                      <a:pt x="1525906" y="1296535"/>
                    </a:lnTo>
                    <a:lnTo>
                      <a:pt x="1523366" y="1300986"/>
                    </a:lnTo>
                    <a:lnTo>
                      <a:pt x="1520508" y="1306072"/>
                    </a:lnTo>
                    <a:lnTo>
                      <a:pt x="1516063" y="1312747"/>
                    </a:lnTo>
                    <a:lnTo>
                      <a:pt x="1510348" y="1320694"/>
                    </a:lnTo>
                    <a:lnTo>
                      <a:pt x="1503046" y="1328641"/>
                    </a:lnTo>
                    <a:lnTo>
                      <a:pt x="1499236" y="1333410"/>
                    </a:lnTo>
                    <a:lnTo>
                      <a:pt x="1494473" y="1337542"/>
                    </a:lnTo>
                    <a:lnTo>
                      <a:pt x="1489393" y="1342310"/>
                    </a:lnTo>
                    <a:lnTo>
                      <a:pt x="1483996" y="1346761"/>
                    </a:lnTo>
                    <a:lnTo>
                      <a:pt x="1478281" y="1351211"/>
                    </a:lnTo>
                    <a:lnTo>
                      <a:pt x="1471931" y="1355979"/>
                    </a:lnTo>
                    <a:lnTo>
                      <a:pt x="1465263" y="1360748"/>
                    </a:lnTo>
                    <a:lnTo>
                      <a:pt x="1457961" y="1365516"/>
                    </a:lnTo>
                    <a:lnTo>
                      <a:pt x="1450341" y="1369648"/>
                    </a:lnTo>
                    <a:lnTo>
                      <a:pt x="1442086" y="1374417"/>
                    </a:lnTo>
                    <a:lnTo>
                      <a:pt x="1432878" y="1378867"/>
                    </a:lnTo>
                    <a:lnTo>
                      <a:pt x="1423671" y="1382682"/>
                    </a:lnTo>
                    <a:lnTo>
                      <a:pt x="1413511" y="1386814"/>
                    </a:lnTo>
                    <a:lnTo>
                      <a:pt x="1403351" y="1390311"/>
                    </a:lnTo>
                    <a:lnTo>
                      <a:pt x="1392238" y="1394125"/>
                    </a:lnTo>
                    <a:lnTo>
                      <a:pt x="1380173" y="1397622"/>
                    </a:lnTo>
                    <a:lnTo>
                      <a:pt x="1367791" y="1400483"/>
                    </a:lnTo>
                    <a:lnTo>
                      <a:pt x="1354773" y="1403662"/>
                    </a:lnTo>
                    <a:lnTo>
                      <a:pt x="1341121" y="1405887"/>
                    </a:lnTo>
                    <a:lnTo>
                      <a:pt x="1326833" y="1407794"/>
                    </a:lnTo>
                    <a:lnTo>
                      <a:pt x="1324611" y="1408112"/>
                    </a:lnTo>
                    <a:lnTo>
                      <a:pt x="1311276" y="1407794"/>
                    </a:lnTo>
                    <a:lnTo>
                      <a:pt x="1296988" y="1405887"/>
                    </a:lnTo>
                    <a:lnTo>
                      <a:pt x="1283336" y="1403662"/>
                    </a:lnTo>
                    <a:lnTo>
                      <a:pt x="1270318" y="1400483"/>
                    </a:lnTo>
                    <a:lnTo>
                      <a:pt x="1257936" y="1397622"/>
                    </a:lnTo>
                    <a:lnTo>
                      <a:pt x="1246188" y="1394125"/>
                    </a:lnTo>
                    <a:lnTo>
                      <a:pt x="1235076" y="1390311"/>
                    </a:lnTo>
                    <a:lnTo>
                      <a:pt x="1224598" y="1386814"/>
                    </a:lnTo>
                    <a:lnTo>
                      <a:pt x="1214438" y="1382682"/>
                    </a:lnTo>
                    <a:lnTo>
                      <a:pt x="1205231" y="1378867"/>
                    </a:lnTo>
                    <a:lnTo>
                      <a:pt x="1196658" y="1374417"/>
                    </a:lnTo>
                    <a:lnTo>
                      <a:pt x="1192940" y="1372348"/>
                    </a:lnTo>
                    <a:lnTo>
                      <a:pt x="1177471" y="1376937"/>
                    </a:lnTo>
                    <a:lnTo>
                      <a:pt x="1156831" y="1382967"/>
                    </a:lnTo>
                    <a:lnTo>
                      <a:pt x="1135872" y="1388679"/>
                    </a:lnTo>
                    <a:lnTo>
                      <a:pt x="1094591" y="1399787"/>
                    </a:lnTo>
                    <a:lnTo>
                      <a:pt x="1054580" y="1409625"/>
                    </a:lnTo>
                    <a:lnTo>
                      <a:pt x="1017744" y="1419462"/>
                    </a:lnTo>
                    <a:lnTo>
                      <a:pt x="985672" y="1428031"/>
                    </a:lnTo>
                    <a:lnTo>
                      <a:pt x="971700" y="1432157"/>
                    </a:lnTo>
                    <a:lnTo>
                      <a:pt x="959633" y="1436282"/>
                    </a:lnTo>
                    <a:lnTo>
                      <a:pt x="949471" y="1439773"/>
                    </a:lnTo>
                    <a:lnTo>
                      <a:pt x="941215" y="1443581"/>
                    </a:lnTo>
                    <a:lnTo>
                      <a:pt x="938357" y="1445168"/>
                    </a:lnTo>
                    <a:lnTo>
                      <a:pt x="935499" y="1446755"/>
                    </a:lnTo>
                    <a:lnTo>
                      <a:pt x="933594" y="1448024"/>
                    </a:lnTo>
                    <a:lnTo>
                      <a:pt x="932324" y="1449928"/>
                    </a:lnTo>
                    <a:lnTo>
                      <a:pt x="932006" y="1451198"/>
                    </a:lnTo>
                    <a:lnTo>
                      <a:pt x="932006" y="1452784"/>
                    </a:lnTo>
                    <a:lnTo>
                      <a:pt x="932641" y="1454054"/>
                    </a:lnTo>
                    <a:lnTo>
                      <a:pt x="934229" y="1455641"/>
                    </a:lnTo>
                    <a:lnTo>
                      <a:pt x="938675" y="1457862"/>
                    </a:lnTo>
                    <a:lnTo>
                      <a:pt x="944390" y="1460401"/>
                    </a:lnTo>
                    <a:lnTo>
                      <a:pt x="950741" y="1462940"/>
                    </a:lnTo>
                    <a:lnTo>
                      <a:pt x="958363" y="1465161"/>
                    </a:lnTo>
                    <a:lnTo>
                      <a:pt x="966619" y="1467065"/>
                    </a:lnTo>
                    <a:lnTo>
                      <a:pt x="976145" y="1469604"/>
                    </a:lnTo>
                    <a:lnTo>
                      <a:pt x="985672" y="1471508"/>
                    </a:lnTo>
                    <a:lnTo>
                      <a:pt x="996468" y="1473412"/>
                    </a:lnTo>
                    <a:lnTo>
                      <a:pt x="1019014" y="1477538"/>
                    </a:lnTo>
                    <a:lnTo>
                      <a:pt x="1043783" y="1481029"/>
                    </a:lnTo>
                    <a:lnTo>
                      <a:pt x="1069505" y="1484202"/>
                    </a:lnTo>
                    <a:lnTo>
                      <a:pt x="1095861" y="1486741"/>
                    </a:lnTo>
                    <a:lnTo>
                      <a:pt x="1122218" y="1489597"/>
                    </a:lnTo>
                    <a:lnTo>
                      <a:pt x="1147939" y="1491819"/>
                    </a:lnTo>
                    <a:lnTo>
                      <a:pt x="1172708" y="1493723"/>
                    </a:lnTo>
                    <a:lnTo>
                      <a:pt x="1195889" y="1495309"/>
                    </a:lnTo>
                    <a:lnTo>
                      <a:pt x="1233995" y="1497214"/>
                    </a:lnTo>
                    <a:lnTo>
                      <a:pt x="1247967" y="1497848"/>
                    </a:lnTo>
                    <a:lnTo>
                      <a:pt x="1257811" y="1497848"/>
                    </a:lnTo>
                    <a:lnTo>
                      <a:pt x="1260034" y="1497848"/>
                    </a:lnTo>
                    <a:lnTo>
                      <a:pt x="1262574" y="1497531"/>
                    </a:lnTo>
                    <a:lnTo>
                      <a:pt x="1268925" y="1495944"/>
                    </a:lnTo>
                    <a:lnTo>
                      <a:pt x="1276864" y="1493723"/>
                    </a:lnTo>
                    <a:lnTo>
                      <a:pt x="1286391" y="1490549"/>
                    </a:lnTo>
                    <a:lnTo>
                      <a:pt x="1297187" y="1486106"/>
                    </a:lnTo>
                    <a:lnTo>
                      <a:pt x="1309254" y="1481663"/>
                    </a:lnTo>
                    <a:lnTo>
                      <a:pt x="1337516" y="1470239"/>
                    </a:lnTo>
                    <a:lnTo>
                      <a:pt x="1369588" y="1456593"/>
                    </a:lnTo>
                    <a:lnTo>
                      <a:pt x="1404836" y="1440725"/>
                    </a:lnTo>
                    <a:lnTo>
                      <a:pt x="1483271" y="1406768"/>
                    </a:lnTo>
                    <a:lnTo>
                      <a:pt x="1524870" y="1388679"/>
                    </a:lnTo>
                    <a:lnTo>
                      <a:pt x="1566786" y="1370908"/>
                    </a:lnTo>
                    <a:lnTo>
                      <a:pt x="1608703" y="1354088"/>
                    </a:lnTo>
                    <a:lnTo>
                      <a:pt x="1629343" y="1346154"/>
                    </a:lnTo>
                    <a:lnTo>
                      <a:pt x="1649666" y="1337903"/>
                    </a:lnTo>
                    <a:lnTo>
                      <a:pt x="1669672" y="1330604"/>
                    </a:lnTo>
                    <a:lnTo>
                      <a:pt x="1689043" y="1323622"/>
                    </a:lnTo>
                    <a:lnTo>
                      <a:pt x="1708095" y="1317275"/>
                    </a:lnTo>
                    <a:lnTo>
                      <a:pt x="1726513" y="1311246"/>
                    </a:lnTo>
                    <a:lnTo>
                      <a:pt x="1743978" y="1305851"/>
                    </a:lnTo>
                    <a:lnTo>
                      <a:pt x="1760491" y="1301725"/>
                    </a:lnTo>
                    <a:lnTo>
                      <a:pt x="1776368" y="1297599"/>
                    </a:lnTo>
                    <a:lnTo>
                      <a:pt x="1790976" y="1294743"/>
                    </a:lnTo>
                    <a:lnTo>
                      <a:pt x="1804630" y="1292204"/>
                    </a:lnTo>
                    <a:lnTo>
                      <a:pt x="1817650" y="1290618"/>
                    </a:lnTo>
                    <a:lnTo>
                      <a:pt x="1829717" y="1289031"/>
                    </a:lnTo>
                    <a:lnTo>
                      <a:pt x="1840831" y="1288396"/>
                    </a:lnTo>
                    <a:lnTo>
                      <a:pt x="1851310" y="1287762"/>
                    </a:lnTo>
                    <a:lnTo>
                      <a:pt x="1860836" y="1287127"/>
                    </a:lnTo>
                    <a:lnTo>
                      <a:pt x="1869728" y="1287762"/>
                    </a:lnTo>
                    <a:lnTo>
                      <a:pt x="1877984" y="1288396"/>
                    </a:lnTo>
                    <a:lnTo>
                      <a:pt x="1885605" y="1289348"/>
                    </a:lnTo>
                    <a:lnTo>
                      <a:pt x="1892274" y="1290618"/>
                    </a:lnTo>
                    <a:lnTo>
                      <a:pt x="1898307" y="1292204"/>
                    </a:lnTo>
                    <a:lnTo>
                      <a:pt x="1904023" y="1294426"/>
                    </a:lnTo>
                    <a:lnTo>
                      <a:pt x="1908469" y="1296647"/>
                    </a:lnTo>
                    <a:lnTo>
                      <a:pt x="1912914" y="1298869"/>
                    </a:lnTo>
                    <a:lnTo>
                      <a:pt x="1916725" y="1302042"/>
                    </a:lnTo>
                    <a:lnTo>
                      <a:pt x="1919901" y="1304899"/>
                    </a:lnTo>
                    <a:lnTo>
                      <a:pt x="1922441" y="1308389"/>
                    </a:lnTo>
                    <a:lnTo>
                      <a:pt x="1924664" y="1311880"/>
                    </a:lnTo>
                    <a:lnTo>
                      <a:pt x="1926252" y="1315688"/>
                    </a:lnTo>
                    <a:lnTo>
                      <a:pt x="1927522" y="1319497"/>
                    </a:lnTo>
                    <a:lnTo>
                      <a:pt x="1928157" y="1323622"/>
                    </a:lnTo>
                    <a:lnTo>
                      <a:pt x="1928474" y="1328065"/>
                    </a:lnTo>
                    <a:lnTo>
                      <a:pt x="1928474" y="1332825"/>
                    </a:lnTo>
                    <a:lnTo>
                      <a:pt x="1928157" y="1336951"/>
                    </a:lnTo>
                    <a:lnTo>
                      <a:pt x="1927522" y="1342029"/>
                    </a:lnTo>
                    <a:lnTo>
                      <a:pt x="1926252" y="1346789"/>
                    </a:lnTo>
                    <a:lnTo>
                      <a:pt x="1924981" y="1351549"/>
                    </a:lnTo>
                    <a:lnTo>
                      <a:pt x="1923711" y="1356627"/>
                    </a:lnTo>
                    <a:lnTo>
                      <a:pt x="1921488" y="1361704"/>
                    </a:lnTo>
                    <a:lnTo>
                      <a:pt x="1919583" y="1366782"/>
                    </a:lnTo>
                    <a:lnTo>
                      <a:pt x="1917728" y="1370490"/>
                    </a:lnTo>
                    <a:lnTo>
                      <a:pt x="1673225" y="1539875"/>
                    </a:lnTo>
                    <a:lnTo>
                      <a:pt x="1839536" y="1455101"/>
                    </a:lnTo>
                    <a:lnTo>
                      <a:pt x="1835829" y="1457509"/>
                    </a:lnTo>
                    <a:lnTo>
                      <a:pt x="1835750" y="1457545"/>
                    </a:lnTo>
                    <a:lnTo>
                      <a:pt x="1831940" y="1459449"/>
                    </a:lnTo>
                    <a:lnTo>
                      <a:pt x="1834797" y="1458179"/>
                    </a:lnTo>
                    <a:lnTo>
                      <a:pt x="1835829" y="1457509"/>
                    </a:lnTo>
                    <a:lnTo>
                      <a:pt x="1846229" y="1452784"/>
                    </a:lnTo>
                    <a:lnTo>
                      <a:pt x="1861789" y="1446437"/>
                    </a:lnTo>
                    <a:lnTo>
                      <a:pt x="1871633" y="1442629"/>
                    </a:lnTo>
                    <a:lnTo>
                      <a:pt x="1882112" y="1438821"/>
                    </a:lnTo>
                    <a:lnTo>
                      <a:pt x="1893226" y="1435013"/>
                    </a:lnTo>
                    <a:lnTo>
                      <a:pt x="1905293" y="1431204"/>
                    </a:lnTo>
                    <a:lnTo>
                      <a:pt x="1917995" y="1427714"/>
                    </a:lnTo>
                    <a:lnTo>
                      <a:pt x="1930697" y="1424857"/>
                    </a:lnTo>
                    <a:lnTo>
                      <a:pt x="1944034" y="1422001"/>
                    </a:lnTo>
                    <a:lnTo>
                      <a:pt x="1957054" y="1420097"/>
                    </a:lnTo>
                    <a:lnTo>
                      <a:pt x="1970391" y="1418828"/>
                    </a:lnTo>
                    <a:lnTo>
                      <a:pt x="1977059" y="1418510"/>
                    </a:lnTo>
                    <a:lnTo>
                      <a:pt x="1983410" y="1418193"/>
                    </a:lnTo>
                    <a:lnTo>
                      <a:pt x="1989761" y="1418510"/>
                    </a:lnTo>
                    <a:lnTo>
                      <a:pt x="1995795" y="1418828"/>
                    </a:lnTo>
                    <a:lnTo>
                      <a:pt x="2001828" y="1419780"/>
                    </a:lnTo>
                    <a:lnTo>
                      <a:pt x="2007862" y="1420732"/>
                    </a:lnTo>
                    <a:lnTo>
                      <a:pt x="2013577" y="1421684"/>
                    </a:lnTo>
                    <a:lnTo>
                      <a:pt x="2018658" y="1423588"/>
                    </a:lnTo>
                    <a:lnTo>
                      <a:pt x="2023739" y="1425175"/>
                    </a:lnTo>
                    <a:lnTo>
                      <a:pt x="2028820" y="1427079"/>
                    </a:lnTo>
                    <a:lnTo>
                      <a:pt x="2033265" y="1429618"/>
                    </a:lnTo>
                    <a:lnTo>
                      <a:pt x="2037394" y="1431839"/>
                    </a:lnTo>
                    <a:lnTo>
                      <a:pt x="2041839" y="1434378"/>
                    </a:lnTo>
                    <a:lnTo>
                      <a:pt x="2045650" y="1437234"/>
                    </a:lnTo>
                    <a:lnTo>
                      <a:pt x="2048825" y="1439773"/>
                    </a:lnTo>
                    <a:lnTo>
                      <a:pt x="2052001" y="1442946"/>
                    </a:lnTo>
                    <a:lnTo>
                      <a:pt x="2054859" y="1445803"/>
                    </a:lnTo>
                    <a:lnTo>
                      <a:pt x="2057082" y="1449294"/>
                    </a:lnTo>
                    <a:lnTo>
                      <a:pt x="2059305" y="1452467"/>
                    </a:lnTo>
                    <a:lnTo>
                      <a:pt x="2060892" y="1455958"/>
                    </a:lnTo>
                    <a:lnTo>
                      <a:pt x="2062162" y="1459131"/>
                    </a:lnTo>
                    <a:lnTo>
                      <a:pt x="2063115" y="1462622"/>
                    </a:lnTo>
                    <a:lnTo>
                      <a:pt x="2063433" y="1465796"/>
                    </a:lnTo>
                    <a:lnTo>
                      <a:pt x="2063750" y="1469287"/>
                    </a:lnTo>
                    <a:lnTo>
                      <a:pt x="2063433" y="1472778"/>
                    </a:lnTo>
                    <a:lnTo>
                      <a:pt x="2062480" y="1476268"/>
                    </a:lnTo>
                    <a:lnTo>
                      <a:pt x="2061210" y="1479442"/>
                    </a:lnTo>
                    <a:lnTo>
                      <a:pt x="2059622" y="1482933"/>
                    </a:lnTo>
                    <a:lnTo>
                      <a:pt x="2057082" y="1485789"/>
                    </a:lnTo>
                    <a:lnTo>
                      <a:pt x="2054541" y="1489280"/>
                    </a:lnTo>
                    <a:lnTo>
                      <a:pt x="2051048" y="1492136"/>
                    </a:lnTo>
                    <a:lnTo>
                      <a:pt x="2047555" y="1495309"/>
                    </a:lnTo>
                    <a:lnTo>
                      <a:pt x="2043110" y="1497848"/>
                    </a:lnTo>
                    <a:lnTo>
                      <a:pt x="2038029" y="1500704"/>
                    </a:lnTo>
                    <a:lnTo>
                      <a:pt x="2017071" y="1511494"/>
                    </a:lnTo>
                    <a:lnTo>
                      <a:pt x="1995795" y="1522919"/>
                    </a:lnTo>
                    <a:lnTo>
                      <a:pt x="1975154" y="1534344"/>
                    </a:lnTo>
                    <a:lnTo>
                      <a:pt x="1956101" y="1545451"/>
                    </a:lnTo>
                    <a:lnTo>
                      <a:pt x="1926252" y="1562271"/>
                    </a:lnTo>
                    <a:lnTo>
                      <a:pt x="1914502" y="1569252"/>
                    </a:lnTo>
                    <a:lnTo>
                      <a:pt x="1983410" y="1527997"/>
                    </a:lnTo>
                    <a:lnTo>
                      <a:pt x="1511215" y="1778704"/>
                    </a:lnTo>
                    <a:lnTo>
                      <a:pt x="1498196" y="1785369"/>
                    </a:lnTo>
                    <a:lnTo>
                      <a:pt x="1482953" y="1792985"/>
                    </a:lnTo>
                    <a:lnTo>
                      <a:pt x="1462948" y="1802823"/>
                    </a:lnTo>
                    <a:lnTo>
                      <a:pt x="1438814" y="1814248"/>
                    </a:lnTo>
                    <a:lnTo>
                      <a:pt x="1410870" y="1827259"/>
                    </a:lnTo>
                    <a:lnTo>
                      <a:pt x="1380385" y="1841223"/>
                    </a:lnTo>
                    <a:lnTo>
                      <a:pt x="1347678" y="1855186"/>
                    </a:lnTo>
                    <a:lnTo>
                      <a:pt x="1313382" y="1869150"/>
                    </a:lnTo>
                    <a:lnTo>
                      <a:pt x="1295917" y="1876131"/>
                    </a:lnTo>
                    <a:lnTo>
                      <a:pt x="1278769" y="1882796"/>
                    </a:lnTo>
                    <a:lnTo>
                      <a:pt x="1260987" y="1889143"/>
                    </a:lnTo>
                    <a:lnTo>
                      <a:pt x="1243204" y="1895172"/>
                    </a:lnTo>
                    <a:lnTo>
                      <a:pt x="1225739" y="1900885"/>
                    </a:lnTo>
                    <a:lnTo>
                      <a:pt x="1208909" y="1905962"/>
                    </a:lnTo>
                    <a:lnTo>
                      <a:pt x="1191761" y="1910723"/>
                    </a:lnTo>
                    <a:lnTo>
                      <a:pt x="1175248" y="1914848"/>
                    </a:lnTo>
                    <a:lnTo>
                      <a:pt x="1159371" y="1918656"/>
                    </a:lnTo>
                    <a:lnTo>
                      <a:pt x="1144129" y="1921513"/>
                    </a:lnTo>
                    <a:lnTo>
                      <a:pt x="1129204" y="1923417"/>
                    </a:lnTo>
                    <a:lnTo>
                      <a:pt x="1115232" y="1925004"/>
                    </a:lnTo>
                    <a:lnTo>
                      <a:pt x="1108563" y="1925321"/>
                    </a:lnTo>
                    <a:lnTo>
                      <a:pt x="1102212" y="1925638"/>
                    </a:lnTo>
                    <a:lnTo>
                      <a:pt x="1095861" y="1925638"/>
                    </a:lnTo>
                    <a:lnTo>
                      <a:pt x="1089828" y="1925321"/>
                    </a:lnTo>
                    <a:lnTo>
                      <a:pt x="1076808" y="1924051"/>
                    </a:lnTo>
                    <a:lnTo>
                      <a:pt x="1061884" y="1922465"/>
                    </a:lnTo>
                    <a:lnTo>
                      <a:pt x="1025683" y="1918656"/>
                    </a:lnTo>
                    <a:lnTo>
                      <a:pt x="983131" y="1912944"/>
                    </a:lnTo>
                    <a:lnTo>
                      <a:pt x="934546" y="1906280"/>
                    </a:lnTo>
                    <a:lnTo>
                      <a:pt x="824992" y="1890412"/>
                    </a:lnTo>
                    <a:lnTo>
                      <a:pt x="707181" y="1872958"/>
                    </a:lnTo>
                    <a:lnTo>
                      <a:pt x="589688" y="1856138"/>
                    </a:lnTo>
                    <a:lnTo>
                      <a:pt x="534117" y="1848522"/>
                    </a:lnTo>
                    <a:lnTo>
                      <a:pt x="482357" y="1841540"/>
                    </a:lnTo>
                    <a:lnTo>
                      <a:pt x="435677" y="1835828"/>
                    </a:lnTo>
                    <a:lnTo>
                      <a:pt x="394713" y="1831385"/>
                    </a:lnTo>
                    <a:lnTo>
                      <a:pt x="376613" y="1829798"/>
                    </a:lnTo>
                    <a:lnTo>
                      <a:pt x="361053" y="1828529"/>
                    </a:lnTo>
                    <a:lnTo>
                      <a:pt x="347399" y="1827577"/>
                    </a:lnTo>
                    <a:lnTo>
                      <a:pt x="335967" y="1827259"/>
                    </a:lnTo>
                    <a:lnTo>
                      <a:pt x="314056" y="1827577"/>
                    </a:lnTo>
                    <a:lnTo>
                      <a:pt x="289922" y="1827894"/>
                    </a:lnTo>
                    <a:lnTo>
                      <a:pt x="237209" y="1829481"/>
                    </a:lnTo>
                    <a:lnTo>
                      <a:pt x="181321" y="1831385"/>
                    </a:lnTo>
                    <a:lnTo>
                      <a:pt x="126702" y="1833606"/>
                    </a:lnTo>
                    <a:lnTo>
                      <a:pt x="37153" y="1837732"/>
                    </a:lnTo>
                    <a:lnTo>
                      <a:pt x="0" y="1839636"/>
                    </a:lnTo>
                    <a:lnTo>
                      <a:pt x="19053" y="1500704"/>
                    </a:lnTo>
                    <a:lnTo>
                      <a:pt x="28580" y="1501657"/>
                    </a:lnTo>
                    <a:lnTo>
                      <a:pt x="54301" y="1503878"/>
                    </a:lnTo>
                    <a:lnTo>
                      <a:pt x="72084" y="1505147"/>
                    </a:lnTo>
                    <a:lnTo>
                      <a:pt x="92089" y="1506099"/>
                    </a:lnTo>
                    <a:lnTo>
                      <a:pt x="114318" y="1507369"/>
                    </a:lnTo>
                    <a:lnTo>
                      <a:pt x="137499" y="1507686"/>
                    </a:lnTo>
                    <a:lnTo>
                      <a:pt x="161632" y="1507369"/>
                    </a:lnTo>
                    <a:lnTo>
                      <a:pt x="173699" y="1506734"/>
                    </a:lnTo>
                    <a:lnTo>
                      <a:pt x="186084" y="1505782"/>
                    </a:lnTo>
                    <a:lnTo>
                      <a:pt x="198151" y="1504830"/>
                    </a:lnTo>
                    <a:lnTo>
                      <a:pt x="210217" y="1503878"/>
                    </a:lnTo>
                    <a:lnTo>
                      <a:pt x="221649" y="1502291"/>
                    </a:lnTo>
                    <a:lnTo>
                      <a:pt x="233399" y="1500704"/>
                    </a:lnTo>
                    <a:lnTo>
                      <a:pt x="244513" y="1498483"/>
                    </a:lnTo>
                    <a:lnTo>
                      <a:pt x="255627" y="1496262"/>
                    </a:lnTo>
                    <a:lnTo>
                      <a:pt x="265471" y="1493088"/>
                    </a:lnTo>
                    <a:lnTo>
                      <a:pt x="275315" y="1490232"/>
                    </a:lnTo>
                    <a:lnTo>
                      <a:pt x="284524" y="1486424"/>
                    </a:lnTo>
                    <a:lnTo>
                      <a:pt x="292780" y="1482615"/>
                    </a:lnTo>
                    <a:lnTo>
                      <a:pt x="300719" y="1478172"/>
                    </a:lnTo>
                    <a:lnTo>
                      <a:pt x="304212" y="1475634"/>
                    </a:lnTo>
                    <a:lnTo>
                      <a:pt x="307705" y="1473095"/>
                    </a:lnTo>
                    <a:lnTo>
                      <a:pt x="321677" y="1462622"/>
                    </a:lnTo>
                    <a:lnTo>
                      <a:pt x="337872" y="1450880"/>
                    </a:lnTo>
                    <a:lnTo>
                      <a:pt x="355972" y="1438821"/>
                    </a:lnTo>
                    <a:lnTo>
                      <a:pt x="375978" y="1426127"/>
                    </a:lnTo>
                    <a:lnTo>
                      <a:pt x="396936" y="1413433"/>
                    </a:lnTo>
                    <a:lnTo>
                      <a:pt x="418847" y="1400421"/>
                    </a:lnTo>
                    <a:lnTo>
                      <a:pt x="441075" y="1387727"/>
                    </a:lnTo>
                    <a:lnTo>
                      <a:pt x="463621" y="1375351"/>
                    </a:lnTo>
                    <a:lnTo>
                      <a:pt x="485850" y="1363291"/>
                    </a:lnTo>
                    <a:lnTo>
                      <a:pt x="508078" y="1352184"/>
                    </a:lnTo>
                    <a:lnTo>
                      <a:pt x="529037" y="1341711"/>
                    </a:lnTo>
                    <a:lnTo>
                      <a:pt x="549042" y="1332191"/>
                    </a:lnTo>
                    <a:lnTo>
                      <a:pt x="567142" y="1323940"/>
                    </a:lnTo>
                    <a:lnTo>
                      <a:pt x="583972" y="1317275"/>
                    </a:lnTo>
                    <a:lnTo>
                      <a:pt x="597945" y="1311880"/>
                    </a:lnTo>
                    <a:lnTo>
                      <a:pt x="604296" y="1309976"/>
                    </a:lnTo>
                    <a:lnTo>
                      <a:pt x="609694" y="1308389"/>
                    </a:lnTo>
                    <a:lnTo>
                      <a:pt x="616680" y="1307120"/>
                    </a:lnTo>
                    <a:lnTo>
                      <a:pt x="626524" y="1304899"/>
                    </a:lnTo>
                    <a:lnTo>
                      <a:pt x="655103" y="1299821"/>
                    </a:lnTo>
                    <a:lnTo>
                      <a:pt x="693844" y="1293474"/>
                    </a:lnTo>
                    <a:lnTo>
                      <a:pt x="740842" y="1286492"/>
                    </a:lnTo>
                    <a:lnTo>
                      <a:pt x="794507" y="1279193"/>
                    </a:lnTo>
                    <a:lnTo>
                      <a:pt x="853254" y="1271894"/>
                    </a:lnTo>
                    <a:lnTo>
                      <a:pt x="884056" y="1268403"/>
                    </a:lnTo>
                    <a:lnTo>
                      <a:pt x="915176" y="1264912"/>
                    </a:lnTo>
                    <a:lnTo>
                      <a:pt x="946931" y="1261421"/>
                    </a:lnTo>
                    <a:lnTo>
                      <a:pt x="979003" y="1258565"/>
                    </a:lnTo>
                    <a:lnTo>
                      <a:pt x="1010758" y="1256026"/>
                    </a:lnTo>
                    <a:lnTo>
                      <a:pt x="1042195" y="1253488"/>
                    </a:lnTo>
                    <a:lnTo>
                      <a:pt x="1073633" y="1251583"/>
                    </a:lnTo>
                    <a:lnTo>
                      <a:pt x="1103800" y="1249997"/>
                    </a:lnTo>
                    <a:lnTo>
                      <a:pt x="1108711" y="1249733"/>
                    </a:lnTo>
                    <a:lnTo>
                      <a:pt x="1108711" y="1144905"/>
                    </a:lnTo>
                    <a:lnTo>
                      <a:pt x="1105218" y="1127104"/>
                    </a:lnTo>
                    <a:lnTo>
                      <a:pt x="1102043" y="1110256"/>
                    </a:lnTo>
                    <a:lnTo>
                      <a:pt x="1097916" y="1094680"/>
                    </a:lnTo>
                    <a:lnTo>
                      <a:pt x="1093788" y="1080057"/>
                    </a:lnTo>
                    <a:lnTo>
                      <a:pt x="1089026" y="1067024"/>
                    </a:lnTo>
                    <a:lnTo>
                      <a:pt x="1083946" y="1054626"/>
                    </a:lnTo>
                    <a:lnTo>
                      <a:pt x="1078866" y="1043818"/>
                    </a:lnTo>
                    <a:lnTo>
                      <a:pt x="1073468" y="1033010"/>
                    </a:lnTo>
                    <a:lnTo>
                      <a:pt x="1067753" y="1023474"/>
                    </a:lnTo>
                    <a:lnTo>
                      <a:pt x="1061721" y="1014255"/>
                    </a:lnTo>
                    <a:lnTo>
                      <a:pt x="1055371" y="1005672"/>
                    </a:lnTo>
                    <a:lnTo>
                      <a:pt x="1049021" y="997407"/>
                    </a:lnTo>
                    <a:lnTo>
                      <a:pt x="1042671" y="989460"/>
                    </a:lnTo>
                    <a:lnTo>
                      <a:pt x="1036003" y="981831"/>
                    </a:lnTo>
                    <a:lnTo>
                      <a:pt x="1022668" y="966891"/>
                    </a:lnTo>
                    <a:lnTo>
                      <a:pt x="1013461" y="957036"/>
                    </a:lnTo>
                    <a:lnTo>
                      <a:pt x="1004888" y="947182"/>
                    </a:lnTo>
                    <a:lnTo>
                      <a:pt x="995681" y="936692"/>
                    </a:lnTo>
                    <a:lnTo>
                      <a:pt x="987108" y="925884"/>
                    </a:lnTo>
                    <a:lnTo>
                      <a:pt x="978853" y="914440"/>
                    </a:lnTo>
                    <a:lnTo>
                      <a:pt x="970916" y="902042"/>
                    </a:lnTo>
                    <a:lnTo>
                      <a:pt x="966788" y="895367"/>
                    </a:lnTo>
                    <a:lnTo>
                      <a:pt x="962978" y="888691"/>
                    </a:lnTo>
                    <a:lnTo>
                      <a:pt x="959168" y="881698"/>
                    </a:lnTo>
                    <a:lnTo>
                      <a:pt x="955676" y="874069"/>
                    </a:lnTo>
                    <a:lnTo>
                      <a:pt x="952183" y="866122"/>
                    </a:lnTo>
                    <a:lnTo>
                      <a:pt x="948691" y="858175"/>
                    </a:lnTo>
                    <a:lnTo>
                      <a:pt x="945516" y="849910"/>
                    </a:lnTo>
                    <a:lnTo>
                      <a:pt x="942341" y="841009"/>
                    </a:lnTo>
                    <a:lnTo>
                      <a:pt x="939483" y="831790"/>
                    </a:lnTo>
                    <a:lnTo>
                      <a:pt x="936626" y="821936"/>
                    </a:lnTo>
                    <a:lnTo>
                      <a:pt x="934086" y="812082"/>
                    </a:lnTo>
                    <a:lnTo>
                      <a:pt x="931863" y="801274"/>
                    </a:lnTo>
                    <a:lnTo>
                      <a:pt x="929323" y="790148"/>
                    </a:lnTo>
                    <a:lnTo>
                      <a:pt x="927418" y="778704"/>
                    </a:lnTo>
                    <a:lnTo>
                      <a:pt x="925513" y="766624"/>
                    </a:lnTo>
                    <a:lnTo>
                      <a:pt x="923608" y="753909"/>
                    </a:lnTo>
                    <a:lnTo>
                      <a:pt x="922338" y="740876"/>
                    </a:lnTo>
                    <a:lnTo>
                      <a:pt x="921068" y="727207"/>
                    </a:lnTo>
                    <a:lnTo>
                      <a:pt x="920433" y="712584"/>
                    </a:lnTo>
                    <a:lnTo>
                      <a:pt x="919481" y="697644"/>
                    </a:lnTo>
                    <a:lnTo>
                      <a:pt x="919163" y="680478"/>
                    </a:lnTo>
                    <a:lnTo>
                      <a:pt x="919481" y="663948"/>
                    </a:lnTo>
                    <a:lnTo>
                      <a:pt x="920751" y="647736"/>
                    </a:lnTo>
                    <a:lnTo>
                      <a:pt x="922338" y="631842"/>
                    </a:lnTo>
                    <a:lnTo>
                      <a:pt x="924561" y="616266"/>
                    </a:lnTo>
                    <a:lnTo>
                      <a:pt x="928053" y="601325"/>
                    </a:lnTo>
                    <a:lnTo>
                      <a:pt x="932181" y="586703"/>
                    </a:lnTo>
                    <a:lnTo>
                      <a:pt x="936308" y="572398"/>
                    </a:lnTo>
                    <a:lnTo>
                      <a:pt x="941706" y="558093"/>
                    </a:lnTo>
                    <a:lnTo>
                      <a:pt x="947738" y="544424"/>
                    </a:lnTo>
                    <a:lnTo>
                      <a:pt x="954406" y="531391"/>
                    </a:lnTo>
                    <a:lnTo>
                      <a:pt x="958216" y="525033"/>
                    </a:lnTo>
                    <a:lnTo>
                      <a:pt x="961708" y="518676"/>
                    </a:lnTo>
                    <a:lnTo>
                      <a:pt x="965836" y="512318"/>
                    </a:lnTo>
                    <a:lnTo>
                      <a:pt x="969646" y="506278"/>
                    </a:lnTo>
                    <a:lnTo>
                      <a:pt x="978853" y="494199"/>
                    </a:lnTo>
                    <a:lnTo>
                      <a:pt x="988061" y="483073"/>
                    </a:lnTo>
                    <a:lnTo>
                      <a:pt x="998221" y="471629"/>
                    </a:lnTo>
                    <a:lnTo>
                      <a:pt x="1008698" y="461139"/>
                    </a:lnTo>
                    <a:lnTo>
                      <a:pt x="1019811" y="451602"/>
                    </a:lnTo>
                    <a:lnTo>
                      <a:pt x="1030923" y="442384"/>
                    </a:lnTo>
                    <a:lnTo>
                      <a:pt x="1042671" y="433801"/>
                    </a:lnTo>
                    <a:lnTo>
                      <a:pt x="1054736" y="425854"/>
                    </a:lnTo>
                    <a:lnTo>
                      <a:pt x="1066483" y="418542"/>
                    </a:lnTo>
                    <a:lnTo>
                      <a:pt x="1078866" y="411549"/>
                    </a:lnTo>
                    <a:lnTo>
                      <a:pt x="1091248" y="405191"/>
                    </a:lnTo>
                    <a:lnTo>
                      <a:pt x="1103631" y="399152"/>
                    </a:lnTo>
                    <a:lnTo>
                      <a:pt x="1116331" y="393748"/>
                    </a:lnTo>
                    <a:lnTo>
                      <a:pt x="1128713" y="388661"/>
                    </a:lnTo>
                    <a:lnTo>
                      <a:pt x="1141413" y="383893"/>
                    </a:lnTo>
                    <a:lnTo>
                      <a:pt x="1153796" y="380079"/>
                    </a:lnTo>
                    <a:lnTo>
                      <a:pt x="1166178" y="376264"/>
                    </a:lnTo>
                    <a:lnTo>
                      <a:pt x="1178243" y="373085"/>
                    </a:lnTo>
                    <a:lnTo>
                      <a:pt x="1190308" y="369906"/>
                    </a:lnTo>
                    <a:lnTo>
                      <a:pt x="1201738" y="367363"/>
                    </a:lnTo>
                    <a:lnTo>
                      <a:pt x="1213168" y="364820"/>
                    </a:lnTo>
                    <a:lnTo>
                      <a:pt x="1224281" y="362595"/>
                    </a:lnTo>
                    <a:lnTo>
                      <a:pt x="1235076" y="361006"/>
                    </a:lnTo>
                    <a:lnTo>
                      <a:pt x="1254761" y="358145"/>
                    </a:lnTo>
                    <a:lnTo>
                      <a:pt x="1272223" y="356237"/>
                    </a:lnTo>
                    <a:lnTo>
                      <a:pt x="1287781" y="354966"/>
                    </a:lnTo>
                    <a:lnTo>
                      <a:pt x="1300163" y="354330"/>
                    </a:lnTo>
                    <a:lnTo>
                      <a:pt x="1309371" y="354012"/>
                    </a:lnTo>
                    <a:close/>
                    <a:moveTo>
                      <a:pt x="1815403" y="215900"/>
                    </a:moveTo>
                    <a:lnTo>
                      <a:pt x="1818266" y="216218"/>
                    </a:lnTo>
                    <a:lnTo>
                      <a:pt x="1821764" y="216535"/>
                    </a:lnTo>
                    <a:lnTo>
                      <a:pt x="1824945" y="217170"/>
                    </a:lnTo>
                    <a:lnTo>
                      <a:pt x="1828126" y="218758"/>
                    </a:lnTo>
                    <a:lnTo>
                      <a:pt x="1830989" y="220028"/>
                    </a:lnTo>
                    <a:lnTo>
                      <a:pt x="1834170" y="221615"/>
                    </a:lnTo>
                    <a:lnTo>
                      <a:pt x="1836715" y="223520"/>
                    </a:lnTo>
                    <a:lnTo>
                      <a:pt x="1839577" y="226060"/>
                    </a:lnTo>
                    <a:lnTo>
                      <a:pt x="1841804" y="228600"/>
                    </a:lnTo>
                    <a:lnTo>
                      <a:pt x="1843713" y="231458"/>
                    </a:lnTo>
                    <a:lnTo>
                      <a:pt x="1845621" y="234315"/>
                    </a:lnTo>
                    <a:lnTo>
                      <a:pt x="1847212" y="237490"/>
                    </a:lnTo>
                    <a:lnTo>
                      <a:pt x="1848166" y="240348"/>
                    </a:lnTo>
                    <a:lnTo>
                      <a:pt x="1848802" y="243523"/>
                    </a:lnTo>
                    <a:lnTo>
                      <a:pt x="1849438" y="247015"/>
                    </a:lnTo>
                    <a:lnTo>
                      <a:pt x="1849438" y="250508"/>
                    </a:lnTo>
                    <a:lnTo>
                      <a:pt x="1849438" y="253365"/>
                    </a:lnTo>
                    <a:lnTo>
                      <a:pt x="1848802" y="256858"/>
                    </a:lnTo>
                    <a:lnTo>
                      <a:pt x="1848166" y="260033"/>
                    </a:lnTo>
                    <a:lnTo>
                      <a:pt x="1847212" y="263208"/>
                    </a:lnTo>
                    <a:lnTo>
                      <a:pt x="1845621" y="266065"/>
                    </a:lnTo>
                    <a:lnTo>
                      <a:pt x="1843713" y="268923"/>
                    </a:lnTo>
                    <a:lnTo>
                      <a:pt x="1841804" y="271780"/>
                    </a:lnTo>
                    <a:lnTo>
                      <a:pt x="1839577" y="274320"/>
                    </a:lnTo>
                    <a:lnTo>
                      <a:pt x="1736517" y="377190"/>
                    </a:lnTo>
                    <a:lnTo>
                      <a:pt x="1733654" y="379730"/>
                    </a:lnTo>
                    <a:lnTo>
                      <a:pt x="1731109" y="381635"/>
                    </a:lnTo>
                    <a:lnTo>
                      <a:pt x="1727928" y="383223"/>
                    </a:lnTo>
                    <a:lnTo>
                      <a:pt x="1725065" y="384810"/>
                    </a:lnTo>
                    <a:lnTo>
                      <a:pt x="1721885" y="386080"/>
                    </a:lnTo>
                    <a:lnTo>
                      <a:pt x="1718704" y="386715"/>
                    </a:lnTo>
                    <a:lnTo>
                      <a:pt x="1715205" y="387350"/>
                    </a:lnTo>
                    <a:lnTo>
                      <a:pt x="1712342" y="387350"/>
                    </a:lnTo>
                    <a:lnTo>
                      <a:pt x="1708843" y="387350"/>
                    </a:lnTo>
                    <a:lnTo>
                      <a:pt x="1705662" y="386715"/>
                    </a:lnTo>
                    <a:lnTo>
                      <a:pt x="1702163" y="386080"/>
                    </a:lnTo>
                    <a:lnTo>
                      <a:pt x="1699300" y="384810"/>
                    </a:lnTo>
                    <a:lnTo>
                      <a:pt x="1696119" y="383223"/>
                    </a:lnTo>
                    <a:lnTo>
                      <a:pt x="1693257" y="381635"/>
                    </a:lnTo>
                    <a:lnTo>
                      <a:pt x="1690394" y="379730"/>
                    </a:lnTo>
                    <a:lnTo>
                      <a:pt x="1687849" y="377190"/>
                    </a:lnTo>
                    <a:lnTo>
                      <a:pt x="1685622" y="374650"/>
                    </a:lnTo>
                    <a:lnTo>
                      <a:pt x="1683396" y="371793"/>
                    </a:lnTo>
                    <a:lnTo>
                      <a:pt x="1681805" y="368935"/>
                    </a:lnTo>
                    <a:lnTo>
                      <a:pt x="1680533" y="365760"/>
                    </a:lnTo>
                    <a:lnTo>
                      <a:pt x="1679261" y="362903"/>
                    </a:lnTo>
                    <a:lnTo>
                      <a:pt x="1678624" y="359410"/>
                    </a:lnTo>
                    <a:lnTo>
                      <a:pt x="1678306" y="356235"/>
                    </a:lnTo>
                    <a:lnTo>
                      <a:pt x="1677988" y="353378"/>
                    </a:lnTo>
                    <a:lnTo>
                      <a:pt x="1678306" y="349885"/>
                    </a:lnTo>
                    <a:lnTo>
                      <a:pt x="1678624" y="346393"/>
                    </a:lnTo>
                    <a:lnTo>
                      <a:pt x="1679261" y="343218"/>
                    </a:lnTo>
                    <a:lnTo>
                      <a:pt x="1680533" y="340043"/>
                    </a:lnTo>
                    <a:lnTo>
                      <a:pt x="1681805" y="337185"/>
                    </a:lnTo>
                    <a:lnTo>
                      <a:pt x="1683396" y="334328"/>
                    </a:lnTo>
                    <a:lnTo>
                      <a:pt x="1685622" y="331470"/>
                    </a:lnTo>
                    <a:lnTo>
                      <a:pt x="1687849" y="328930"/>
                    </a:lnTo>
                    <a:lnTo>
                      <a:pt x="1790910" y="226060"/>
                    </a:lnTo>
                    <a:lnTo>
                      <a:pt x="1793455" y="223520"/>
                    </a:lnTo>
                    <a:lnTo>
                      <a:pt x="1796317" y="221615"/>
                    </a:lnTo>
                    <a:lnTo>
                      <a:pt x="1799180" y="220028"/>
                    </a:lnTo>
                    <a:lnTo>
                      <a:pt x="1802361" y="218758"/>
                    </a:lnTo>
                    <a:lnTo>
                      <a:pt x="1805224" y="217170"/>
                    </a:lnTo>
                    <a:lnTo>
                      <a:pt x="1808723" y="216535"/>
                    </a:lnTo>
                    <a:lnTo>
                      <a:pt x="1811904" y="216218"/>
                    </a:lnTo>
                    <a:lnTo>
                      <a:pt x="1815403" y="215900"/>
                    </a:lnTo>
                    <a:close/>
                    <a:moveTo>
                      <a:pt x="851599" y="215900"/>
                    </a:moveTo>
                    <a:lnTo>
                      <a:pt x="855065" y="216218"/>
                    </a:lnTo>
                    <a:lnTo>
                      <a:pt x="857902" y="216535"/>
                    </a:lnTo>
                    <a:lnTo>
                      <a:pt x="861368" y="217170"/>
                    </a:lnTo>
                    <a:lnTo>
                      <a:pt x="864205" y="218758"/>
                    </a:lnTo>
                    <a:lnTo>
                      <a:pt x="867356" y="220028"/>
                    </a:lnTo>
                    <a:lnTo>
                      <a:pt x="870192" y="221615"/>
                    </a:lnTo>
                    <a:lnTo>
                      <a:pt x="872713" y="223520"/>
                    </a:lnTo>
                    <a:lnTo>
                      <a:pt x="875550" y="226060"/>
                    </a:lnTo>
                    <a:lnTo>
                      <a:pt x="977657" y="328930"/>
                    </a:lnTo>
                    <a:lnTo>
                      <a:pt x="979863" y="331470"/>
                    </a:lnTo>
                    <a:lnTo>
                      <a:pt x="981754" y="334328"/>
                    </a:lnTo>
                    <a:lnTo>
                      <a:pt x="983960" y="337185"/>
                    </a:lnTo>
                    <a:lnTo>
                      <a:pt x="985220" y="340043"/>
                    </a:lnTo>
                    <a:lnTo>
                      <a:pt x="986166" y="343218"/>
                    </a:lnTo>
                    <a:lnTo>
                      <a:pt x="986796" y="346393"/>
                    </a:lnTo>
                    <a:lnTo>
                      <a:pt x="987426" y="349885"/>
                    </a:lnTo>
                    <a:lnTo>
                      <a:pt x="987426" y="353378"/>
                    </a:lnTo>
                    <a:lnTo>
                      <a:pt x="987426" y="356235"/>
                    </a:lnTo>
                    <a:lnTo>
                      <a:pt x="986796" y="359410"/>
                    </a:lnTo>
                    <a:lnTo>
                      <a:pt x="986166" y="362903"/>
                    </a:lnTo>
                    <a:lnTo>
                      <a:pt x="985220" y="365760"/>
                    </a:lnTo>
                    <a:lnTo>
                      <a:pt x="983960" y="368935"/>
                    </a:lnTo>
                    <a:lnTo>
                      <a:pt x="981754" y="371793"/>
                    </a:lnTo>
                    <a:lnTo>
                      <a:pt x="979863" y="374650"/>
                    </a:lnTo>
                    <a:lnTo>
                      <a:pt x="977657" y="377190"/>
                    </a:lnTo>
                    <a:lnTo>
                      <a:pt x="975135" y="379730"/>
                    </a:lnTo>
                    <a:lnTo>
                      <a:pt x="972299" y="381635"/>
                    </a:lnTo>
                    <a:lnTo>
                      <a:pt x="969778" y="383223"/>
                    </a:lnTo>
                    <a:lnTo>
                      <a:pt x="966627" y="384810"/>
                    </a:lnTo>
                    <a:lnTo>
                      <a:pt x="963475" y="386080"/>
                    </a:lnTo>
                    <a:lnTo>
                      <a:pt x="960324" y="386715"/>
                    </a:lnTo>
                    <a:lnTo>
                      <a:pt x="957172" y="387350"/>
                    </a:lnTo>
                    <a:lnTo>
                      <a:pt x="953706" y="387350"/>
                    </a:lnTo>
                    <a:lnTo>
                      <a:pt x="950554" y="387350"/>
                    </a:lnTo>
                    <a:lnTo>
                      <a:pt x="947088" y="386715"/>
                    </a:lnTo>
                    <a:lnTo>
                      <a:pt x="944251" y="386080"/>
                    </a:lnTo>
                    <a:lnTo>
                      <a:pt x="940785" y="384810"/>
                    </a:lnTo>
                    <a:lnTo>
                      <a:pt x="937948" y="383223"/>
                    </a:lnTo>
                    <a:lnTo>
                      <a:pt x="935112" y="381635"/>
                    </a:lnTo>
                    <a:lnTo>
                      <a:pt x="932276" y="379730"/>
                    </a:lnTo>
                    <a:lnTo>
                      <a:pt x="929440" y="377190"/>
                    </a:lnTo>
                    <a:lnTo>
                      <a:pt x="827333" y="274320"/>
                    </a:lnTo>
                    <a:lnTo>
                      <a:pt x="825127" y="271780"/>
                    </a:lnTo>
                    <a:lnTo>
                      <a:pt x="823236" y="268923"/>
                    </a:lnTo>
                    <a:lnTo>
                      <a:pt x="821345" y="266065"/>
                    </a:lnTo>
                    <a:lnTo>
                      <a:pt x="820084" y="263208"/>
                    </a:lnTo>
                    <a:lnTo>
                      <a:pt x="819139" y="260033"/>
                    </a:lnTo>
                    <a:lnTo>
                      <a:pt x="818193" y="256858"/>
                    </a:lnTo>
                    <a:lnTo>
                      <a:pt x="817878" y="253365"/>
                    </a:lnTo>
                    <a:lnTo>
                      <a:pt x="817563" y="250508"/>
                    </a:lnTo>
                    <a:lnTo>
                      <a:pt x="817878" y="247015"/>
                    </a:lnTo>
                    <a:lnTo>
                      <a:pt x="818193" y="243523"/>
                    </a:lnTo>
                    <a:lnTo>
                      <a:pt x="819139" y="240348"/>
                    </a:lnTo>
                    <a:lnTo>
                      <a:pt x="820084" y="237490"/>
                    </a:lnTo>
                    <a:lnTo>
                      <a:pt x="821345" y="234315"/>
                    </a:lnTo>
                    <a:lnTo>
                      <a:pt x="823236" y="231458"/>
                    </a:lnTo>
                    <a:lnTo>
                      <a:pt x="825127" y="228600"/>
                    </a:lnTo>
                    <a:lnTo>
                      <a:pt x="827333" y="226060"/>
                    </a:lnTo>
                    <a:lnTo>
                      <a:pt x="830169" y="223520"/>
                    </a:lnTo>
                    <a:lnTo>
                      <a:pt x="832690" y="221615"/>
                    </a:lnTo>
                    <a:lnTo>
                      <a:pt x="835842" y="220028"/>
                    </a:lnTo>
                    <a:lnTo>
                      <a:pt x="838678" y="218758"/>
                    </a:lnTo>
                    <a:lnTo>
                      <a:pt x="842144" y="217170"/>
                    </a:lnTo>
                    <a:lnTo>
                      <a:pt x="844981" y="216535"/>
                    </a:lnTo>
                    <a:lnTo>
                      <a:pt x="848447" y="216218"/>
                    </a:lnTo>
                    <a:lnTo>
                      <a:pt x="851599" y="215900"/>
                    </a:lnTo>
                    <a:close/>
                    <a:moveTo>
                      <a:pt x="1318578" y="0"/>
                    </a:moveTo>
                    <a:lnTo>
                      <a:pt x="1321753" y="318"/>
                    </a:lnTo>
                    <a:lnTo>
                      <a:pt x="1325563" y="636"/>
                    </a:lnTo>
                    <a:lnTo>
                      <a:pt x="1328421" y="1590"/>
                    </a:lnTo>
                    <a:lnTo>
                      <a:pt x="1331913" y="2544"/>
                    </a:lnTo>
                    <a:lnTo>
                      <a:pt x="1334771" y="4133"/>
                    </a:lnTo>
                    <a:lnTo>
                      <a:pt x="1337629" y="6041"/>
                    </a:lnTo>
                    <a:lnTo>
                      <a:pt x="1340169" y="7949"/>
                    </a:lnTo>
                    <a:lnTo>
                      <a:pt x="1342391" y="9857"/>
                    </a:lnTo>
                    <a:lnTo>
                      <a:pt x="1344931" y="12719"/>
                    </a:lnTo>
                    <a:lnTo>
                      <a:pt x="1346836" y="15262"/>
                    </a:lnTo>
                    <a:lnTo>
                      <a:pt x="1348424" y="18124"/>
                    </a:lnTo>
                    <a:lnTo>
                      <a:pt x="1350011" y="20986"/>
                    </a:lnTo>
                    <a:lnTo>
                      <a:pt x="1351281" y="23848"/>
                    </a:lnTo>
                    <a:lnTo>
                      <a:pt x="1351916" y="27345"/>
                    </a:lnTo>
                    <a:lnTo>
                      <a:pt x="1352551" y="30843"/>
                    </a:lnTo>
                    <a:lnTo>
                      <a:pt x="1352551" y="34341"/>
                    </a:lnTo>
                    <a:lnTo>
                      <a:pt x="1352551" y="180290"/>
                    </a:lnTo>
                    <a:lnTo>
                      <a:pt x="1352551" y="183469"/>
                    </a:lnTo>
                    <a:lnTo>
                      <a:pt x="1351916" y="186967"/>
                    </a:lnTo>
                    <a:lnTo>
                      <a:pt x="1351281" y="190147"/>
                    </a:lnTo>
                    <a:lnTo>
                      <a:pt x="1350011" y="193327"/>
                    </a:lnTo>
                    <a:lnTo>
                      <a:pt x="1348424" y="196188"/>
                    </a:lnTo>
                    <a:lnTo>
                      <a:pt x="1346836" y="199368"/>
                    </a:lnTo>
                    <a:lnTo>
                      <a:pt x="1344931" y="201912"/>
                    </a:lnTo>
                    <a:lnTo>
                      <a:pt x="1342391" y="204138"/>
                    </a:lnTo>
                    <a:lnTo>
                      <a:pt x="1340169" y="206681"/>
                    </a:lnTo>
                    <a:lnTo>
                      <a:pt x="1337629" y="208271"/>
                    </a:lnTo>
                    <a:lnTo>
                      <a:pt x="1334771" y="210179"/>
                    </a:lnTo>
                    <a:lnTo>
                      <a:pt x="1331913" y="211769"/>
                    </a:lnTo>
                    <a:lnTo>
                      <a:pt x="1328421" y="212723"/>
                    </a:lnTo>
                    <a:lnTo>
                      <a:pt x="1325563" y="213677"/>
                    </a:lnTo>
                    <a:lnTo>
                      <a:pt x="1321753" y="213995"/>
                    </a:lnTo>
                    <a:lnTo>
                      <a:pt x="1318578" y="214313"/>
                    </a:lnTo>
                    <a:lnTo>
                      <a:pt x="1315086" y="213995"/>
                    </a:lnTo>
                    <a:lnTo>
                      <a:pt x="1311593" y="213677"/>
                    </a:lnTo>
                    <a:lnTo>
                      <a:pt x="1308418" y="212723"/>
                    </a:lnTo>
                    <a:lnTo>
                      <a:pt x="1305243" y="211769"/>
                    </a:lnTo>
                    <a:lnTo>
                      <a:pt x="1302068" y="210179"/>
                    </a:lnTo>
                    <a:lnTo>
                      <a:pt x="1299528" y="208271"/>
                    </a:lnTo>
                    <a:lnTo>
                      <a:pt x="1296671" y="206681"/>
                    </a:lnTo>
                    <a:lnTo>
                      <a:pt x="1294448" y="204138"/>
                    </a:lnTo>
                    <a:lnTo>
                      <a:pt x="1292226" y="201912"/>
                    </a:lnTo>
                    <a:lnTo>
                      <a:pt x="1290003" y="199368"/>
                    </a:lnTo>
                    <a:lnTo>
                      <a:pt x="1288416" y="196188"/>
                    </a:lnTo>
                    <a:lnTo>
                      <a:pt x="1287146" y="193327"/>
                    </a:lnTo>
                    <a:lnTo>
                      <a:pt x="1285876" y="190147"/>
                    </a:lnTo>
                    <a:lnTo>
                      <a:pt x="1285241" y="186967"/>
                    </a:lnTo>
                    <a:lnTo>
                      <a:pt x="1284288" y="183469"/>
                    </a:lnTo>
                    <a:lnTo>
                      <a:pt x="1284288" y="180290"/>
                    </a:lnTo>
                    <a:lnTo>
                      <a:pt x="1284288" y="34341"/>
                    </a:lnTo>
                    <a:lnTo>
                      <a:pt x="1284288" y="30843"/>
                    </a:lnTo>
                    <a:lnTo>
                      <a:pt x="1285241" y="27345"/>
                    </a:lnTo>
                    <a:lnTo>
                      <a:pt x="1285876" y="23848"/>
                    </a:lnTo>
                    <a:lnTo>
                      <a:pt x="1287146" y="20986"/>
                    </a:lnTo>
                    <a:lnTo>
                      <a:pt x="1288416" y="18124"/>
                    </a:lnTo>
                    <a:lnTo>
                      <a:pt x="1290003" y="15262"/>
                    </a:lnTo>
                    <a:lnTo>
                      <a:pt x="1292226" y="12719"/>
                    </a:lnTo>
                    <a:lnTo>
                      <a:pt x="1294448" y="9857"/>
                    </a:lnTo>
                    <a:lnTo>
                      <a:pt x="1296671" y="7949"/>
                    </a:lnTo>
                    <a:lnTo>
                      <a:pt x="1299528" y="6041"/>
                    </a:lnTo>
                    <a:lnTo>
                      <a:pt x="1302068" y="4133"/>
                    </a:lnTo>
                    <a:lnTo>
                      <a:pt x="1305243" y="2544"/>
                    </a:lnTo>
                    <a:lnTo>
                      <a:pt x="1308418" y="1590"/>
                    </a:lnTo>
                    <a:lnTo>
                      <a:pt x="1311593" y="636"/>
                    </a:lnTo>
                    <a:lnTo>
                      <a:pt x="1315086" y="318"/>
                    </a:lnTo>
                    <a:lnTo>
                      <a:pt x="1318578" y="0"/>
                    </a:lnTo>
                    <a:close/>
                  </a:path>
                </a:pathLst>
              </a:custGeom>
              <a:solidFill>
                <a:srgbClr val="E7E7E7"/>
              </a:solidFill>
              <a:ln>
                <a:noFill/>
              </a:ln>
            </p:spPr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 sz="2400"/>
              </a:p>
            </p:txBody>
          </p:sp>
        </p:grpSp>
        <p:sp>
          <p:nvSpPr>
            <p:cNvPr id="19" name="矩形 10"/>
            <p:cNvSpPr/>
            <p:nvPr/>
          </p:nvSpPr>
          <p:spPr>
            <a:xfrm>
              <a:off x="5080827" y="2982235"/>
              <a:ext cx="486376" cy="530244"/>
            </a:xfrm>
            <a:custGeom>
              <a:avLst/>
              <a:gdLst>
                <a:gd name="connsiteX0" fmla="*/ 653528 w 1305333"/>
                <a:gd name="connsiteY0" fmla="*/ 0 h 1424419"/>
                <a:gd name="connsiteX1" fmla="*/ 757287 w 1305333"/>
                <a:gd name="connsiteY1" fmla="*/ 32444 h 1424419"/>
                <a:gd name="connsiteX2" fmla="*/ 1206876 w 1305333"/>
                <a:gd name="connsiteY2" fmla="*/ 284945 h 1424419"/>
                <a:gd name="connsiteX3" fmla="*/ 1233464 w 1305333"/>
                <a:gd name="connsiteY3" fmla="*/ 306775 h 1424419"/>
                <a:gd name="connsiteX4" fmla="*/ 1299728 w 1305333"/>
                <a:gd name="connsiteY4" fmla="*/ 452301 h 1424419"/>
                <a:gd name="connsiteX5" fmla="*/ 1303099 w 1305333"/>
                <a:gd name="connsiteY5" fmla="*/ 495558 h 1424419"/>
                <a:gd name="connsiteX6" fmla="*/ 1303099 w 1305333"/>
                <a:gd name="connsiteY6" fmla="*/ 952393 h 1424419"/>
                <a:gd name="connsiteX7" fmla="*/ 1299356 w 1305333"/>
                <a:gd name="connsiteY7" fmla="*/ 974248 h 1424419"/>
                <a:gd name="connsiteX8" fmla="*/ 1193590 w 1305333"/>
                <a:gd name="connsiteY8" fmla="*/ 1159518 h 1424419"/>
                <a:gd name="connsiteX9" fmla="*/ 1188747 w 1305333"/>
                <a:gd name="connsiteY9" fmla="*/ 1163476 h 1424419"/>
                <a:gd name="connsiteX10" fmla="*/ 792288 w 1305333"/>
                <a:gd name="connsiteY10" fmla="*/ 1385653 h 1424419"/>
                <a:gd name="connsiteX11" fmla="*/ 522686 w 1305333"/>
                <a:gd name="connsiteY11" fmla="*/ 1384922 h 1424419"/>
                <a:gd name="connsiteX12" fmla="*/ 80344 w 1305333"/>
                <a:gd name="connsiteY12" fmla="*/ 1139323 h 1424419"/>
                <a:gd name="connsiteX13" fmla="*/ 68397 w 1305333"/>
                <a:gd name="connsiteY13" fmla="*/ 1130059 h 1424419"/>
                <a:gd name="connsiteX14" fmla="*/ 667 w 1305333"/>
                <a:gd name="connsiteY14" fmla="*/ 999105 h 1424419"/>
                <a:gd name="connsiteX15" fmla="*/ 0 w 1305333"/>
                <a:gd name="connsiteY15" fmla="*/ 972364 h 1424419"/>
                <a:gd name="connsiteX16" fmla="*/ 2496 w 1305333"/>
                <a:gd name="connsiteY16" fmla="*/ 463106 h 1424419"/>
                <a:gd name="connsiteX17" fmla="*/ 2458 w 1305333"/>
                <a:gd name="connsiteY17" fmla="*/ 429563 h 1424419"/>
                <a:gd name="connsiteX18" fmla="*/ 75248 w 1305333"/>
                <a:gd name="connsiteY18" fmla="*/ 303202 h 1424419"/>
                <a:gd name="connsiteX19" fmla="*/ 103465 w 1305333"/>
                <a:gd name="connsiteY19" fmla="*/ 288252 h 1424419"/>
                <a:gd name="connsiteX20" fmla="*/ 541533 w 1305333"/>
                <a:gd name="connsiteY20" fmla="*/ 38110 h 1424419"/>
                <a:gd name="connsiteX21" fmla="*/ 653528 w 1305333"/>
                <a:gd name="connsiteY21" fmla="*/ 0 h 1424419"/>
                <a:gd name="connsiteX0-1" fmla="*/ 653528 w 1305333"/>
                <a:gd name="connsiteY0-2" fmla="*/ 0 h 1424419"/>
                <a:gd name="connsiteX1-3" fmla="*/ 757287 w 1305333"/>
                <a:gd name="connsiteY1-4" fmla="*/ 32444 h 1424419"/>
                <a:gd name="connsiteX2-5" fmla="*/ 1206876 w 1305333"/>
                <a:gd name="connsiteY2-6" fmla="*/ 284945 h 1424419"/>
                <a:gd name="connsiteX3-7" fmla="*/ 1233464 w 1305333"/>
                <a:gd name="connsiteY3-8" fmla="*/ 306775 h 1424419"/>
                <a:gd name="connsiteX4-9" fmla="*/ 1301712 w 1305333"/>
                <a:gd name="connsiteY4-10" fmla="*/ 442384 h 1424419"/>
                <a:gd name="connsiteX5-11" fmla="*/ 1303099 w 1305333"/>
                <a:gd name="connsiteY5-12" fmla="*/ 495558 h 1424419"/>
                <a:gd name="connsiteX6-13" fmla="*/ 1303099 w 1305333"/>
                <a:gd name="connsiteY6-14" fmla="*/ 952393 h 1424419"/>
                <a:gd name="connsiteX7-15" fmla="*/ 1299356 w 1305333"/>
                <a:gd name="connsiteY7-16" fmla="*/ 974248 h 1424419"/>
                <a:gd name="connsiteX8-17" fmla="*/ 1193590 w 1305333"/>
                <a:gd name="connsiteY8-18" fmla="*/ 1159518 h 1424419"/>
                <a:gd name="connsiteX9-19" fmla="*/ 1188747 w 1305333"/>
                <a:gd name="connsiteY9-20" fmla="*/ 1163476 h 1424419"/>
                <a:gd name="connsiteX10-21" fmla="*/ 792288 w 1305333"/>
                <a:gd name="connsiteY10-22" fmla="*/ 1385653 h 1424419"/>
                <a:gd name="connsiteX11-23" fmla="*/ 522686 w 1305333"/>
                <a:gd name="connsiteY11-24" fmla="*/ 1384922 h 1424419"/>
                <a:gd name="connsiteX12-25" fmla="*/ 80344 w 1305333"/>
                <a:gd name="connsiteY12-26" fmla="*/ 1139323 h 1424419"/>
                <a:gd name="connsiteX13-27" fmla="*/ 68397 w 1305333"/>
                <a:gd name="connsiteY13-28" fmla="*/ 1130059 h 1424419"/>
                <a:gd name="connsiteX14-29" fmla="*/ 667 w 1305333"/>
                <a:gd name="connsiteY14-30" fmla="*/ 999105 h 1424419"/>
                <a:gd name="connsiteX15-31" fmla="*/ 0 w 1305333"/>
                <a:gd name="connsiteY15-32" fmla="*/ 972364 h 1424419"/>
                <a:gd name="connsiteX16-33" fmla="*/ 2496 w 1305333"/>
                <a:gd name="connsiteY16-34" fmla="*/ 463106 h 1424419"/>
                <a:gd name="connsiteX17-35" fmla="*/ 2458 w 1305333"/>
                <a:gd name="connsiteY17-36" fmla="*/ 429563 h 1424419"/>
                <a:gd name="connsiteX18-37" fmla="*/ 75248 w 1305333"/>
                <a:gd name="connsiteY18-38" fmla="*/ 303202 h 1424419"/>
                <a:gd name="connsiteX19-39" fmla="*/ 103465 w 1305333"/>
                <a:gd name="connsiteY19-40" fmla="*/ 288252 h 1424419"/>
                <a:gd name="connsiteX20-41" fmla="*/ 541533 w 1305333"/>
                <a:gd name="connsiteY20-42" fmla="*/ 38110 h 1424419"/>
                <a:gd name="connsiteX21-43" fmla="*/ 653528 w 1305333"/>
                <a:gd name="connsiteY21-44" fmla="*/ 0 h 1424419"/>
                <a:gd name="connsiteX0-45" fmla="*/ 653528 w 1305333"/>
                <a:gd name="connsiteY0-46" fmla="*/ 0 h 1424419"/>
                <a:gd name="connsiteX1-47" fmla="*/ 757287 w 1305333"/>
                <a:gd name="connsiteY1-48" fmla="*/ 32444 h 1424419"/>
                <a:gd name="connsiteX2-49" fmla="*/ 1206876 w 1305333"/>
                <a:gd name="connsiteY2-50" fmla="*/ 284945 h 1424419"/>
                <a:gd name="connsiteX3-51" fmla="*/ 1233464 w 1305333"/>
                <a:gd name="connsiteY3-52" fmla="*/ 306775 h 1424419"/>
                <a:gd name="connsiteX4-53" fmla="*/ 1301712 w 1305333"/>
                <a:gd name="connsiteY4-54" fmla="*/ 442384 h 1424419"/>
                <a:gd name="connsiteX5-55" fmla="*/ 1303099 w 1305333"/>
                <a:gd name="connsiteY5-56" fmla="*/ 495558 h 1424419"/>
                <a:gd name="connsiteX6-57" fmla="*/ 1303099 w 1305333"/>
                <a:gd name="connsiteY6-58" fmla="*/ 952393 h 1424419"/>
                <a:gd name="connsiteX7-59" fmla="*/ 1299356 w 1305333"/>
                <a:gd name="connsiteY7-60" fmla="*/ 974248 h 1424419"/>
                <a:gd name="connsiteX8-61" fmla="*/ 1193590 w 1305333"/>
                <a:gd name="connsiteY8-62" fmla="*/ 1159518 h 1424419"/>
                <a:gd name="connsiteX9-63" fmla="*/ 1188747 w 1305333"/>
                <a:gd name="connsiteY9-64" fmla="*/ 1163476 h 1424419"/>
                <a:gd name="connsiteX10-65" fmla="*/ 792288 w 1305333"/>
                <a:gd name="connsiteY10-66" fmla="*/ 1385653 h 1424419"/>
                <a:gd name="connsiteX11-67" fmla="*/ 522686 w 1305333"/>
                <a:gd name="connsiteY11-68" fmla="*/ 1384922 h 1424419"/>
                <a:gd name="connsiteX12-69" fmla="*/ 80344 w 1305333"/>
                <a:gd name="connsiteY12-70" fmla="*/ 1139323 h 1424419"/>
                <a:gd name="connsiteX13-71" fmla="*/ 68397 w 1305333"/>
                <a:gd name="connsiteY13-72" fmla="*/ 1130059 h 1424419"/>
                <a:gd name="connsiteX14-73" fmla="*/ 667 w 1305333"/>
                <a:gd name="connsiteY14-74" fmla="*/ 999105 h 1424419"/>
                <a:gd name="connsiteX15-75" fmla="*/ 0 w 1305333"/>
                <a:gd name="connsiteY15-76" fmla="*/ 972364 h 1424419"/>
                <a:gd name="connsiteX16-77" fmla="*/ 2496 w 1305333"/>
                <a:gd name="connsiteY16-78" fmla="*/ 463106 h 1424419"/>
                <a:gd name="connsiteX17-79" fmla="*/ 2458 w 1305333"/>
                <a:gd name="connsiteY17-80" fmla="*/ 429563 h 1424419"/>
                <a:gd name="connsiteX18-81" fmla="*/ 75248 w 1305333"/>
                <a:gd name="connsiteY18-82" fmla="*/ 303202 h 1424419"/>
                <a:gd name="connsiteX19-83" fmla="*/ 103465 w 1305333"/>
                <a:gd name="connsiteY19-84" fmla="*/ 288252 h 1424419"/>
                <a:gd name="connsiteX20-85" fmla="*/ 541533 w 1305333"/>
                <a:gd name="connsiteY20-86" fmla="*/ 38110 h 1424419"/>
                <a:gd name="connsiteX21-87" fmla="*/ 653528 w 1305333"/>
                <a:gd name="connsiteY21-88" fmla="*/ 0 h 1424419"/>
                <a:gd name="connsiteX0-89" fmla="*/ 653528 w 1306046"/>
                <a:gd name="connsiteY0-90" fmla="*/ 0 h 1424419"/>
                <a:gd name="connsiteX1-91" fmla="*/ 757287 w 1306046"/>
                <a:gd name="connsiteY1-92" fmla="*/ 32444 h 1424419"/>
                <a:gd name="connsiteX2-93" fmla="*/ 1206876 w 1306046"/>
                <a:gd name="connsiteY2-94" fmla="*/ 284945 h 1424419"/>
                <a:gd name="connsiteX3-95" fmla="*/ 1233464 w 1306046"/>
                <a:gd name="connsiteY3-96" fmla="*/ 306775 h 1424419"/>
                <a:gd name="connsiteX4-97" fmla="*/ 1301712 w 1306046"/>
                <a:gd name="connsiteY4-98" fmla="*/ 442384 h 1424419"/>
                <a:gd name="connsiteX5-99" fmla="*/ 1303099 w 1306046"/>
                <a:gd name="connsiteY5-100" fmla="*/ 495558 h 1424419"/>
                <a:gd name="connsiteX6-101" fmla="*/ 1303099 w 1306046"/>
                <a:gd name="connsiteY6-102" fmla="*/ 952393 h 1424419"/>
                <a:gd name="connsiteX7-103" fmla="*/ 1305306 w 1306046"/>
                <a:gd name="connsiteY7-104" fmla="*/ 990115 h 1424419"/>
                <a:gd name="connsiteX8-105" fmla="*/ 1193590 w 1306046"/>
                <a:gd name="connsiteY8-106" fmla="*/ 1159518 h 1424419"/>
                <a:gd name="connsiteX9-107" fmla="*/ 1188747 w 1306046"/>
                <a:gd name="connsiteY9-108" fmla="*/ 1163476 h 1424419"/>
                <a:gd name="connsiteX10-109" fmla="*/ 792288 w 1306046"/>
                <a:gd name="connsiteY10-110" fmla="*/ 1385653 h 1424419"/>
                <a:gd name="connsiteX11-111" fmla="*/ 522686 w 1306046"/>
                <a:gd name="connsiteY11-112" fmla="*/ 1384922 h 1424419"/>
                <a:gd name="connsiteX12-113" fmla="*/ 80344 w 1306046"/>
                <a:gd name="connsiteY12-114" fmla="*/ 1139323 h 1424419"/>
                <a:gd name="connsiteX13-115" fmla="*/ 68397 w 1306046"/>
                <a:gd name="connsiteY13-116" fmla="*/ 1130059 h 1424419"/>
                <a:gd name="connsiteX14-117" fmla="*/ 667 w 1306046"/>
                <a:gd name="connsiteY14-118" fmla="*/ 999105 h 1424419"/>
                <a:gd name="connsiteX15-119" fmla="*/ 0 w 1306046"/>
                <a:gd name="connsiteY15-120" fmla="*/ 972364 h 1424419"/>
                <a:gd name="connsiteX16-121" fmla="*/ 2496 w 1306046"/>
                <a:gd name="connsiteY16-122" fmla="*/ 463106 h 1424419"/>
                <a:gd name="connsiteX17-123" fmla="*/ 2458 w 1306046"/>
                <a:gd name="connsiteY17-124" fmla="*/ 429563 h 1424419"/>
                <a:gd name="connsiteX18-125" fmla="*/ 75248 w 1306046"/>
                <a:gd name="connsiteY18-126" fmla="*/ 303202 h 1424419"/>
                <a:gd name="connsiteX19-127" fmla="*/ 103465 w 1306046"/>
                <a:gd name="connsiteY19-128" fmla="*/ 288252 h 1424419"/>
                <a:gd name="connsiteX20-129" fmla="*/ 541533 w 1306046"/>
                <a:gd name="connsiteY20-130" fmla="*/ 38110 h 1424419"/>
                <a:gd name="connsiteX21-131" fmla="*/ 653528 w 1306046"/>
                <a:gd name="connsiteY21-132" fmla="*/ 0 h 1424419"/>
                <a:gd name="connsiteX0-133" fmla="*/ 653528 w 1305333"/>
                <a:gd name="connsiteY0-134" fmla="*/ 0 h 1424419"/>
                <a:gd name="connsiteX1-135" fmla="*/ 757287 w 1305333"/>
                <a:gd name="connsiteY1-136" fmla="*/ 32444 h 1424419"/>
                <a:gd name="connsiteX2-137" fmla="*/ 1206876 w 1305333"/>
                <a:gd name="connsiteY2-138" fmla="*/ 284945 h 1424419"/>
                <a:gd name="connsiteX3-139" fmla="*/ 1233464 w 1305333"/>
                <a:gd name="connsiteY3-140" fmla="*/ 306775 h 1424419"/>
                <a:gd name="connsiteX4-141" fmla="*/ 1301712 w 1305333"/>
                <a:gd name="connsiteY4-142" fmla="*/ 442384 h 1424419"/>
                <a:gd name="connsiteX5-143" fmla="*/ 1303099 w 1305333"/>
                <a:gd name="connsiteY5-144" fmla="*/ 495558 h 1424419"/>
                <a:gd name="connsiteX6-145" fmla="*/ 1303099 w 1305333"/>
                <a:gd name="connsiteY6-146" fmla="*/ 952393 h 1424419"/>
                <a:gd name="connsiteX7-147" fmla="*/ 1305306 w 1305333"/>
                <a:gd name="connsiteY7-148" fmla="*/ 990115 h 1424419"/>
                <a:gd name="connsiteX8-149" fmla="*/ 1193590 w 1305333"/>
                <a:gd name="connsiteY8-150" fmla="*/ 1159518 h 1424419"/>
                <a:gd name="connsiteX9-151" fmla="*/ 1188747 w 1305333"/>
                <a:gd name="connsiteY9-152" fmla="*/ 1163476 h 1424419"/>
                <a:gd name="connsiteX10-153" fmla="*/ 792288 w 1305333"/>
                <a:gd name="connsiteY10-154" fmla="*/ 1385653 h 1424419"/>
                <a:gd name="connsiteX11-155" fmla="*/ 522686 w 1305333"/>
                <a:gd name="connsiteY11-156" fmla="*/ 1384922 h 1424419"/>
                <a:gd name="connsiteX12-157" fmla="*/ 80344 w 1305333"/>
                <a:gd name="connsiteY12-158" fmla="*/ 1139323 h 1424419"/>
                <a:gd name="connsiteX13-159" fmla="*/ 68397 w 1305333"/>
                <a:gd name="connsiteY13-160" fmla="*/ 1130059 h 1424419"/>
                <a:gd name="connsiteX14-161" fmla="*/ 667 w 1305333"/>
                <a:gd name="connsiteY14-162" fmla="*/ 999105 h 1424419"/>
                <a:gd name="connsiteX15-163" fmla="*/ 0 w 1305333"/>
                <a:gd name="connsiteY15-164" fmla="*/ 972364 h 1424419"/>
                <a:gd name="connsiteX16-165" fmla="*/ 2496 w 1305333"/>
                <a:gd name="connsiteY16-166" fmla="*/ 463106 h 1424419"/>
                <a:gd name="connsiteX17-167" fmla="*/ 2458 w 1305333"/>
                <a:gd name="connsiteY17-168" fmla="*/ 429563 h 1424419"/>
                <a:gd name="connsiteX18-169" fmla="*/ 75248 w 1305333"/>
                <a:gd name="connsiteY18-170" fmla="*/ 303202 h 1424419"/>
                <a:gd name="connsiteX19-171" fmla="*/ 103465 w 1305333"/>
                <a:gd name="connsiteY19-172" fmla="*/ 288252 h 1424419"/>
                <a:gd name="connsiteX20-173" fmla="*/ 541533 w 1305333"/>
                <a:gd name="connsiteY20-174" fmla="*/ 38110 h 1424419"/>
                <a:gd name="connsiteX21-175" fmla="*/ 653528 w 1305333"/>
                <a:gd name="connsiteY21-176" fmla="*/ 0 h 1424419"/>
                <a:gd name="connsiteX0-177" fmla="*/ 653528 w 1305333"/>
                <a:gd name="connsiteY0-178" fmla="*/ 0 h 1424419"/>
                <a:gd name="connsiteX1-179" fmla="*/ 757287 w 1305333"/>
                <a:gd name="connsiteY1-180" fmla="*/ 32444 h 1424419"/>
                <a:gd name="connsiteX2-181" fmla="*/ 1206876 w 1305333"/>
                <a:gd name="connsiteY2-182" fmla="*/ 284945 h 1424419"/>
                <a:gd name="connsiteX3-183" fmla="*/ 1233464 w 1305333"/>
                <a:gd name="connsiteY3-184" fmla="*/ 306775 h 1424419"/>
                <a:gd name="connsiteX4-185" fmla="*/ 1301712 w 1305333"/>
                <a:gd name="connsiteY4-186" fmla="*/ 442384 h 1424419"/>
                <a:gd name="connsiteX5-187" fmla="*/ 1303099 w 1305333"/>
                <a:gd name="connsiteY5-188" fmla="*/ 495558 h 1424419"/>
                <a:gd name="connsiteX6-189" fmla="*/ 1303099 w 1305333"/>
                <a:gd name="connsiteY6-190" fmla="*/ 952393 h 1424419"/>
                <a:gd name="connsiteX7-191" fmla="*/ 1305306 w 1305333"/>
                <a:gd name="connsiteY7-192" fmla="*/ 990115 h 1424419"/>
                <a:gd name="connsiteX8-193" fmla="*/ 1193590 w 1305333"/>
                <a:gd name="connsiteY8-194" fmla="*/ 1159518 h 1424419"/>
                <a:gd name="connsiteX9-195" fmla="*/ 1172881 w 1305333"/>
                <a:gd name="connsiteY9-196" fmla="*/ 1179342 h 1424419"/>
                <a:gd name="connsiteX10-197" fmla="*/ 792288 w 1305333"/>
                <a:gd name="connsiteY10-198" fmla="*/ 1385653 h 1424419"/>
                <a:gd name="connsiteX11-199" fmla="*/ 522686 w 1305333"/>
                <a:gd name="connsiteY11-200" fmla="*/ 1384922 h 1424419"/>
                <a:gd name="connsiteX12-201" fmla="*/ 80344 w 1305333"/>
                <a:gd name="connsiteY12-202" fmla="*/ 1139323 h 1424419"/>
                <a:gd name="connsiteX13-203" fmla="*/ 68397 w 1305333"/>
                <a:gd name="connsiteY13-204" fmla="*/ 1130059 h 1424419"/>
                <a:gd name="connsiteX14-205" fmla="*/ 667 w 1305333"/>
                <a:gd name="connsiteY14-206" fmla="*/ 999105 h 1424419"/>
                <a:gd name="connsiteX15-207" fmla="*/ 0 w 1305333"/>
                <a:gd name="connsiteY15-208" fmla="*/ 972364 h 1424419"/>
                <a:gd name="connsiteX16-209" fmla="*/ 2496 w 1305333"/>
                <a:gd name="connsiteY16-210" fmla="*/ 463106 h 1424419"/>
                <a:gd name="connsiteX17-211" fmla="*/ 2458 w 1305333"/>
                <a:gd name="connsiteY17-212" fmla="*/ 429563 h 1424419"/>
                <a:gd name="connsiteX18-213" fmla="*/ 75248 w 1305333"/>
                <a:gd name="connsiteY18-214" fmla="*/ 303202 h 1424419"/>
                <a:gd name="connsiteX19-215" fmla="*/ 103465 w 1305333"/>
                <a:gd name="connsiteY19-216" fmla="*/ 288252 h 1424419"/>
                <a:gd name="connsiteX20-217" fmla="*/ 541533 w 1305333"/>
                <a:gd name="connsiteY20-218" fmla="*/ 38110 h 1424419"/>
                <a:gd name="connsiteX21-219" fmla="*/ 653528 w 1305333"/>
                <a:gd name="connsiteY21-220" fmla="*/ 0 h 1424419"/>
                <a:gd name="connsiteX0-221" fmla="*/ 653528 w 1305333"/>
                <a:gd name="connsiteY0-222" fmla="*/ 0 h 1424419"/>
                <a:gd name="connsiteX1-223" fmla="*/ 757287 w 1305333"/>
                <a:gd name="connsiteY1-224" fmla="*/ 32444 h 1424419"/>
                <a:gd name="connsiteX2-225" fmla="*/ 1206876 w 1305333"/>
                <a:gd name="connsiteY2-226" fmla="*/ 284945 h 1424419"/>
                <a:gd name="connsiteX3-227" fmla="*/ 1233464 w 1305333"/>
                <a:gd name="connsiteY3-228" fmla="*/ 306775 h 1424419"/>
                <a:gd name="connsiteX4-229" fmla="*/ 1301712 w 1305333"/>
                <a:gd name="connsiteY4-230" fmla="*/ 442384 h 1424419"/>
                <a:gd name="connsiteX5-231" fmla="*/ 1303099 w 1305333"/>
                <a:gd name="connsiteY5-232" fmla="*/ 495558 h 1424419"/>
                <a:gd name="connsiteX6-233" fmla="*/ 1303099 w 1305333"/>
                <a:gd name="connsiteY6-234" fmla="*/ 952393 h 1424419"/>
                <a:gd name="connsiteX7-235" fmla="*/ 1305306 w 1305333"/>
                <a:gd name="connsiteY7-236" fmla="*/ 990115 h 1424419"/>
                <a:gd name="connsiteX8-237" fmla="*/ 1193590 w 1305333"/>
                <a:gd name="connsiteY8-238" fmla="*/ 1159518 h 1424419"/>
                <a:gd name="connsiteX9-239" fmla="*/ 1172881 w 1305333"/>
                <a:gd name="connsiteY9-240" fmla="*/ 1179342 h 1424419"/>
                <a:gd name="connsiteX10-241" fmla="*/ 792288 w 1305333"/>
                <a:gd name="connsiteY10-242" fmla="*/ 1385653 h 1424419"/>
                <a:gd name="connsiteX11-243" fmla="*/ 522686 w 1305333"/>
                <a:gd name="connsiteY11-244" fmla="*/ 1384922 h 1424419"/>
                <a:gd name="connsiteX12-245" fmla="*/ 80344 w 1305333"/>
                <a:gd name="connsiteY12-246" fmla="*/ 1139323 h 1424419"/>
                <a:gd name="connsiteX13-247" fmla="*/ 68397 w 1305333"/>
                <a:gd name="connsiteY13-248" fmla="*/ 1130059 h 1424419"/>
                <a:gd name="connsiteX14-249" fmla="*/ 667 w 1305333"/>
                <a:gd name="connsiteY14-250" fmla="*/ 999105 h 1424419"/>
                <a:gd name="connsiteX15-251" fmla="*/ 0 w 1305333"/>
                <a:gd name="connsiteY15-252" fmla="*/ 972364 h 1424419"/>
                <a:gd name="connsiteX16-253" fmla="*/ 2496 w 1305333"/>
                <a:gd name="connsiteY16-254" fmla="*/ 463106 h 1424419"/>
                <a:gd name="connsiteX17-255" fmla="*/ 2458 w 1305333"/>
                <a:gd name="connsiteY17-256" fmla="*/ 429563 h 1424419"/>
                <a:gd name="connsiteX18-257" fmla="*/ 75248 w 1305333"/>
                <a:gd name="connsiteY18-258" fmla="*/ 303202 h 1424419"/>
                <a:gd name="connsiteX19-259" fmla="*/ 103465 w 1305333"/>
                <a:gd name="connsiteY19-260" fmla="*/ 288252 h 1424419"/>
                <a:gd name="connsiteX20-261" fmla="*/ 541533 w 1305333"/>
                <a:gd name="connsiteY20-262" fmla="*/ 38110 h 1424419"/>
                <a:gd name="connsiteX21-263" fmla="*/ 653528 w 1305333"/>
                <a:gd name="connsiteY21-264" fmla="*/ 0 h 1424419"/>
                <a:gd name="connsiteX0-265" fmla="*/ 653528 w 1305333"/>
                <a:gd name="connsiteY0-266" fmla="*/ 0 h 1424419"/>
                <a:gd name="connsiteX1-267" fmla="*/ 757287 w 1305333"/>
                <a:gd name="connsiteY1-268" fmla="*/ 32444 h 1424419"/>
                <a:gd name="connsiteX2-269" fmla="*/ 1206876 w 1305333"/>
                <a:gd name="connsiteY2-270" fmla="*/ 284945 h 1424419"/>
                <a:gd name="connsiteX3-271" fmla="*/ 1233464 w 1305333"/>
                <a:gd name="connsiteY3-272" fmla="*/ 306775 h 1424419"/>
                <a:gd name="connsiteX4-273" fmla="*/ 1301712 w 1305333"/>
                <a:gd name="connsiteY4-274" fmla="*/ 442384 h 1424419"/>
                <a:gd name="connsiteX5-275" fmla="*/ 1303099 w 1305333"/>
                <a:gd name="connsiteY5-276" fmla="*/ 495558 h 1424419"/>
                <a:gd name="connsiteX6-277" fmla="*/ 1303099 w 1305333"/>
                <a:gd name="connsiteY6-278" fmla="*/ 952393 h 1424419"/>
                <a:gd name="connsiteX7-279" fmla="*/ 1305306 w 1305333"/>
                <a:gd name="connsiteY7-280" fmla="*/ 990115 h 1424419"/>
                <a:gd name="connsiteX8-281" fmla="*/ 1193590 w 1305333"/>
                <a:gd name="connsiteY8-282" fmla="*/ 1159518 h 1424419"/>
                <a:gd name="connsiteX9-283" fmla="*/ 1172881 w 1305333"/>
                <a:gd name="connsiteY9-284" fmla="*/ 1179342 h 1424419"/>
                <a:gd name="connsiteX10-285" fmla="*/ 792288 w 1305333"/>
                <a:gd name="connsiteY10-286" fmla="*/ 1385653 h 1424419"/>
                <a:gd name="connsiteX11-287" fmla="*/ 522686 w 1305333"/>
                <a:gd name="connsiteY11-288" fmla="*/ 1384922 h 1424419"/>
                <a:gd name="connsiteX12-289" fmla="*/ 80344 w 1305333"/>
                <a:gd name="connsiteY12-290" fmla="*/ 1139323 h 1424419"/>
                <a:gd name="connsiteX13-291" fmla="*/ 68397 w 1305333"/>
                <a:gd name="connsiteY13-292" fmla="*/ 1130059 h 1424419"/>
                <a:gd name="connsiteX14-293" fmla="*/ 667 w 1305333"/>
                <a:gd name="connsiteY14-294" fmla="*/ 999105 h 1424419"/>
                <a:gd name="connsiteX15-295" fmla="*/ 0 w 1305333"/>
                <a:gd name="connsiteY15-296" fmla="*/ 972364 h 1424419"/>
                <a:gd name="connsiteX16-297" fmla="*/ 2496 w 1305333"/>
                <a:gd name="connsiteY16-298" fmla="*/ 463106 h 1424419"/>
                <a:gd name="connsiteX17-299" fmla="*/ 2458 w 1305333"/>
                <a:gd name="connsiteY17-300" fmla="*/ 429563 h 1424419"/>
                <a:gd name="connsiteX18-301" fmla="*/ 75248 w 1305333"/>
                <a:gd name="connsiteY18-302" fmla="*/ 303202 h 1424419"/>
                <a:gd name="connsiteX19-303" fmla="*/ 103465 w 1305333"/>
                <a:gd name="connsiteY19-304" fmla="*/ 288252 h 1424419"/>
                <a:gd name="connsiteX20-305" fmla="*/ 541533 w 1305333"/>
                <a:gd name="connsiteY20-306" fmla="*/ 38110 h 1424419"/>
                <a:gd name="connsiteX21-307" fmla="*/ 653528 w 1305333"/>
                <a:gd name="connsiteY21-308" fmla="*/ 0 h 1424419"/>
                <a:gd name="connsiteX0-309" fmla="*/ 653528 w 1305333"/>
                <a:gd name="connsiteY0-310" fmla="*/ 0 h 1424419"/>
                <a:gd name="connsiteX1-311" fmla="*/ 757287 w 1305333"/>
                <a:gd name="connsiteY1-312" fmla="*/ 32444 h 1424419"/>
                <a:gd name="connsiteX2-313" fmla="*/ 1206876 w 1305333"/>
                <a:gd name="connsiteY2-314" fmla="*/ 284945 h 1424419"/>
                <a:gd name="connsiteX3-315" fmla="*/ 1233464 w 1305333"/>
                <a:gd name="connsiteY3-316" fmla="*/ 306775 h 1424419"/>
                <a:gd name="connsiteX4-317" fmla="*/ 1301712 w 1305333"/>
                <a:gd name="connsiteY4-318" fmla="*/ 442384 h 1424419"/>
                <a:gd name="connsiteX5-319" fmla="*/ 1303099 w 1305333"/>
                <a:gd name="connsiteY5-320" fmla="*/ 495558 h 1424419"/>
                <a:gd name="connsiteX6-321" fmla="*/ 1303099 w 1305333"/>
                <a:gd name="connsiteY6-322" fmla="*/ 952393 h 1424419"/>
                <a:gd name="connsiteX7-323" fmla="*/ 1305306 w 1305333"/>
                <a:gd name="connsiteY7-324" fmla="*/ 990115 h 1424419"/>
                <a:gd name="connsiteX8-325" fmla="*/ 1193590 w 1305333"/>
                <a:gd name="connsiteY8-326" fmla="*/ 1159518 h 1424419"/>
                <a:gd name="connsiteX9-327" fmla="*/ 1172881 w 1305333"/>
                <a:gd name="connsiteY9-328" fmla="*/ 1179342 h 1424419"/>
                <a:gd name="connsiteX10-329" fmla="*/ 792288 w 1305333"/>
                <a:gd name="connsiteY10-330" fmla="*/ 1385653 h 1424419"/>
                <a:gd name="connsiteX11-331" fmla="*/ 522686 w 1305333"/>
                <a:gd name="connsiteY11-332" fmla="*/ 1384922 h 1424419"/>
                <a:gd name="connsiteX12-333" fmla="*/ 80344 w 1305333"/>
                <a:gd name="connsiteY12-334" fmla="*/ 1139323 h 1424419"/>
                <a:gd name="connsiteX13-335" fmla="*/ 68397 w 1305333"/>
                <a:gd name="connsiteY13-336" fmla="*/ 1130059 h 1424419"/>
                <a:gd name="connsiteX14-337" fmla="*/ 667 w 1305333"/>
                <a:gd name="connsiteY14-338" fmla="*/ 999105 h 1424419"/>
                <a:gd name="connsiteX15-339" fmla="*/ 0 w 1305333"/>
                <a:gd name="connsiteY15-340" fmla="*/ 972364 h 1424419"/>
                <a:gd name="connsiteX16-341" fmla="*/ 2496 w 1305333"/>
                <a:gd name="connsiteY16-342" fmla="*/ 463106 h 1424419"/>
                <a:gd name="connsiteX17-343" fmla="*/ 2458 w 1305333"/>
                <a:gd name="connsiteY17-344" fmla="*/ 429563 h 1424419"/>
                <a:gd name="connsiteX18-345" fmla="*/ 75248 w 1305333"/>
                <a:gd name="connsiteY18-346" fmla="*/ 303202 h 1424419"/>
                <a:gd name="connsiteX19-347" fmla="*/ 103465 w 1305333"/>
                <a:gd name="connsiteY19-348" fmla="*/ 288252 h 1424419"/>
                <a:gd name="connsiteX20-349" fmla="*/ 541533 w 1305333"/>
                <a:gd name="connsiteY20-350" fmla="*/ 38110 h 1424419"/>
                <a:gd name="connsiteX21-351" fmla="*/ 653528 w 1305333"/>
                <a:gd name="connsiteY21-352" fmla="*/ 0 h 1424419"/>
                <a:gd name="connsiteX0-353" fmla="*/ 653528 w 1305333"/>
                <a:gd name="connsiteY0-354" fmla="*/ 0 h 1424419"/>
                <a:gd name="connsiteX1-355" fmla="*/ 757287 w 1305333"/>
                <a:gd name="connsiteY1-356" fmla="*/ 32444 h 1424419"/>
                <a:gd name="connsiteX2-357" fmla="*/ 1206876 w 1305333"/>
                <a:gd name="connsiteY2-358" fmla="*/ 284945 h 1424419"/>
                <a:gd name="connsiteX3-359" fmla="*/ 1233464 w 1305333"/>
                <a:gd name="connsiteY3-360" fmla="*/ 306775 h 1424419"/>
                <a:gd name="connsiteX4-361" fmla="*/ 1301712 w 1305333"/>
                <a:gd name="connsiteY4-362" fmla="*/ 442384 h 1424419"/>
                <a:gd name="connsiteX5-363" fmla="*/ 1303099 w 1305333"/>
                <a:gd name="connsiteY5-364" fmla="*/ 495558 h 1424419"/>
                <a:gd name="connsiteX6-365" fmla="*/ 1303099 w 1305333"/>
                <a:gd name="connsiteY6-366" fmla="*/ 952393 h 1424419"/>
                <a:gd name="connsiteX7-367" fmla="*/ 1305306 w 1305333"/>
                <a:gd name="connsiteY7-368" fmla="*/ 990115 h 1424419"/>
                <a:gd name="connsiteX8-369" fmla="*/ 1193590 w 1305333"/>
                <a:gd name="connsiteY8-370" fmla="*/ 1159518 h 1424419"/>
                <a:gd name="connsiteX9-371" fmla="*/ 1172881 w 1305333"/>
                <a:gd name="connsiteY9-372" fmla="*/ 1179342 h 1424419"/>
                <a:gd name="connsiteX10-373" fmla="*/ 792288 w 1305333"/>
                <a:gd name="connsiteY10-374" fmla="*/ 1385653 h 1424419"/>
                <a:gd name="connsiteX11-375" fmla="*/ 522686 w 1305333"/>
                <a:gd name="connsiteY11-376" fmla="*/ 1384922 h 1424419"/>
                <a:gd name="connsiteX12-377" fmla="*/ 80344 w 1305333"/>
                <a:gd name="connsiteY12-378" fmla="*/ 1139323 h 1424419"/>
                <a:gd name="connsiteX13-379" fmla="*/ 68397 w 1305333"/>
                <a:gd name="connsiteY13-380" fmla="*/ 1130059 h 1424419"/>
                <a:gd name="connsiteX14-381" fmla="*/ 667 w 1305333"/>
                <a:gd name="connsiteY14-382" fmla="*/ 999105 h 1424419"/>
                <a:gd name="connsiteX15-383" fmla="*/ 0 w 1305333"/>
                <a:gd name="connsiteY15-384" fmla="*/ 972364 h 1424419"/>
                <a:gd name="connsiteX16-385" fmla="*/ 2496 w 1305333"/>
                <a:gd name="connsiteY16-386" fmla="*/ 463106 h 1424419"/>
                <a:gd name="connsiteX17-387" fmla="*/ 2458 w 1305333"/>
                <a:gd name="connsiteY17-388" fmla="*/ 429563 h 1424419"/>
                <a:gd name="connsiteX18-389" fmla="*/ 75248 w 1305333"/>
                <a:gd name="connsiteY18-390" fmla="*/ 303202 h 1424419"/>
                <a:gd name="connsiteX19-391" fmla="*/ 106293 w 1305333"/>
                <a:gd name="connsiteY19-392" fmla="*/ 282597 h 1424419"/>
                <a:gd name="connsiteX20-393" fmla="*/ 541533 w 1305333"/>
                <a:gd name="connsiteY20-394" fmla="*/ 38110 h 1424419"/>
                <a:gd name="connsiteX21-395" fmla="*/ 653528 w 1305333"/>
                <a:gd name="connsiteY21-396" fmla="*/ 0 h 1424419"/>
                <a:gd name="connsiteX0-397" fmla="*/ 653528 w 1305333"/>
                <a:gd name="connsiteY0-398" fmla="*/ 0 h 1424419"/>
                <a:gd name="connsiteX1-399" fmla="*/ 757287 w 1305333"/>
                <a:gd name="connsiteY1-400" fmla="*/ 32444 h 1424419"/>
                <a:gd name="connsiteX2-401" fmla="*/ 1206876 w 1305333"/>
                <a:gd name="connsiteY2-402" fmla="*/ 284945 h 1424419"/>
                <a:gd name="connsiteX3-403" fmla="*/ 1237706 w 1305333"/>
                <a:gd name="connsiteY3-404" fmla="*/ 306775 h 1424419"/>
                <a:gd name="connsiteX4-405" fmla="*/ 1301712 w 1305333"/>
                <a:gd name="connsiteY4-406" fmla="*/ 442384 h 1424419"/>
                <a:gd name="connsiteX5-407" fmla="*/ 1303099 w 1305333"/>
                <a:gd name="connsiteY5-408" fmla="*/ 495558 h 1424419"/>
                <a:gd name="connsiteX6-409" fmla="*/ 1303099 w 1305333"/>
                <a:gd name="connsiteY6-410" fmla="*/ 952393 h 1424419"/>
                <a:gd name="connsiteX7-411" fmla="*/ 1305306 w 1305333"/>
                <a:gd name="connsiteY7-412" fmla="*/ 990115 h 1424419"/>
                <a:gd name="connsiteX8-413" fmla="*/ 1193590 w 1305333"/>
                <a:gd name="connsiteY8-414" fmla="*/ 1159518 h 1424419"/>
                <a:gd name="connsiteX9-415" fmla="*/ 1172881 w 1305333"/>
                <a:gd name="connsiteY9-416" fmla="*/ 1179342 h 1424419"/>
                <a:gd name="connsiteX10-417" fmla="*/ 792288 w 1305333"/>
                <a:gd name="connsiteY10-418" fmla="*/ 1385653 h 1424419"/>
                <a:gd name="connsiteX11-419" fmla="*/ 522686 w 1305333"/>
                <a:gd name="connsiteY11-420" fmla="*/ 1384922 h 1424419"/>
                <a:gd name="connsiteX12-421" fmla="*/ 80344 w 1305333"/>
                <a:gd name="connsiteY12-422" fmla="*/ 1139323 h 1424419"/>
                <a:gd name="connsiteX13-423" fmla="*/ 68397 w 1305333"/>
                <a:gd name="connsiteY13-424" fmla="*/ 1130059 h 1424419"/>
                <a:gd name="connsiteX14-425" fmla="*/ 667 w 1305333"/>
                <a:gd name="connsiteY14-426" fmla="*/ 999105 h 1424419"/>
                <a:gd name="connsiteX15-427" fmla="*/ 0 w 1305333"/>
                <a:gd name="connsiteY15-428" fmla="*/ 972364 h 1424419"/>
                <a:gd name="connsiteX16-429" fmla="*/ 2496 w 1305333"/>
                <a:gd name="connsiteY16-430" fmla="*/ 463106 h 1424419"/>
                <a:gd name="connsiteX17-431" fmla="*/ 2458 w 1305333"/>
                <a:gd name="connsiteY17-432" fmla="*/ 429563 h 1424419"/>
                <a:gd name="connsiteX18-433" fmla="*/ 75248 w 1305333"/>
                <a:gd name="connsiteY18-434" fmla="*/ 303202 h 1424419"/>
                <a:gd name="connsiteX19-435" fmla="*/ 106293 w 1305333"/>
                <a:gd name="connsiteY19-436" fmla="*/ 282597 h 1424419"/>
                <a:gd name="connsiteX20-437" fmla="*/ 541533 w 1305333"/>
                <a:gd name="connsiteY20-438" fmla="*/ 38110 h 1424419"/>
                <a:gd name="connsiteX21-439" fmla="*/ 653528 w 1305333"/>
                <a:gd name="connsiteY21-440" fmla="*/ 0 h 1424419"/>
                <a:gd name="connsiteX0-441" fmla="*/ 653528 w 1305333"/>
                <a:gd name="connsiteY0-442" fmla="*/ 0 h 1424419"/>
                <a:gd name="connsiteX1-443" fmla="*/ 757287 w 1305333"/>
                <a:gd name="connsiteY1-444" fmla="*/ 32444 h 1424419"/>
                <a:gd name="connsiteX2-445" fmla="*/ 1206876 w 1305333"/>
                <a:gd name="connsiteY2-446" fmla="*/ 284945 h 1424419"/>
                <a:gd name="connsiteX3-447" fmla="*/ 1237706 w 1305333"/>
                <a:gd name="connsiteY3-448" fmla="*/ 306775 h 1424419"/>
                <a:gd name="connsiteX4-449" fmla="*/ 1301712 w 1305333"/>
                <a:gd name="connsiteY4-450" fmla="*/ 442384 h 1424419"/>
                <a:gd name="connsiteX5-451" fmla="*/ 1303099 w 1305333"/>
                <a:gd name="connsiteY5-452" fmla="*/ 495558 h 1424419"/>
                <a:gd name="connsiteX6-453" fmla="*/ 1303099 w 1305333"/>
                <a:gd name="connsiteY6-454" fmla="*/ 952393 h 1424419"/>
                <a:gd name="connsiteX7-455" fmla="*/ 1305306 w 1305333"/>
                <a:gd name="connsiteY7-456" fmla="*/ 990115 h 1424419"/>
                <a:gd name="connsiteX8-457" fmla="*/ 1211970 w 1305333"/>
                <a:gd name="connsiteY8-458" fmla="*/ 1149621 h 1424419"/>
                <a:gd name="connsiteX9-459" fmla="*/ 1172881 w 1305333"/>
                <a:gd name="connsiteY9-460" fmla="*/ 1179342 h 1424419"/>
                <a:gd name="connsiteX10-461" fmla="*/ 792288 w 1305333"/>
                <a:gd name="connsiteY10-462" fmla="*/ 1385653 h 1424419"/>
                <a:gd name="connsiteX11-463" fmla="*/ 522686 w 1305333"/>
                <a:gd name="connsiteY11-464" fmla="*/ 1384922 h 1424419"/>
                <a:gd name="connsiteX12-465" fmla="*/ 80344 w 1305333"/>
                <a:gd name="connsiteY12-466" fmla="*/ 1139323 h 1424419"/>
                <a:gd name="connsiteX13-467" fmla="*/ 68397 w 1305333"/>
                <a:gd name="connsiteY13-468" fmla="*/ 1130059 h 1424419"/>
                <a:gd name="connsiteX14-469" fmla="*/ 667 w 1305333"/>
                <a:gd name="connsiteY14-470" fmla="*/ 999105 h 1424419"/>
                <a:gd name="connsiteX15-471" fmla="*/ 0 w 1305333"/>
                <a:gd name="connsiteY15-472" fmla="*/ 972364 h 1424419"/>
                <a:gd name="connsiteX16-473" fmla="*/ 2496 w 1305333"/>
                <a:gd name="connsiteY16-474" fmla="*/ 463106 h 1424419"/>
                <a:gd name="connsiteX17-475" fmla="*/ 2458 w 1305333"/>
                <a:gd name="connsiteY17-476" fmla="*/ 429563 h 1424419"/>
                <a:gd name="connsiteX18-477" fmla="*/ 75248 w 1305333"/>
                <a:gd name="connsiteY18-478" fmla="*/ 303202 h 1424419"/>
                <a:gd name="connsiteX19-479" fmla="*/ 106293 w 1305333"/>
                <a:gd name="connsiteY19-480" fmla="*/ 282597 h 1424419"/>
                <a:gd name="connsiteX20-481" fmla="*/ 541533 w 1305333"/>
                <a:gd name="connsiteY20-482" fmla="*/ 38110 h 1424419"/>
                <a:gd name="connsiteX21-483" fmla="*/ 653528 w 1305333"/>
                <a:gd name="connsiteY21-484" fmla="*/ 0 h 1424419"/>
                <a:gd name="connsiteX0-485" fmla="*/ 653528 w 1305333"/>
                <a:gd name="connsiteY0-486" fmla="*/ 0 h 1424419"/>
                <a:gd name="connsiteX1-487" fmla="*/ 757287 w 1305333"/>
                <a:gd name="connsiteY1-488" fmla="*/ 32444 h 1424419"/>
                <a:gd name="connsiteX2-489" fmla="*/ 1206876 w 1305333"/>
                <a:gd name="connsiteY2-490" fmla="*/ 284945 h 1424419"/>
                <a:gd name="connsiteX3-491" fmla="*/ 1237706 w 1305333"/>
                <a:gd name="connsiteY3-492" fmla="*/ 306775 h 1424419"/>
                <a:gd name="connsiteX4-493" fmla="*/ 1301712 w 1305333"/>
                <a:gd name="connsiteY4-494" fmla="*/ 442384 h 1424419"/>
                <a:gd name="connsiteX5-495" fmla="*/ 1303099 w 1305333"/>
                <a:gd name="connsiteY5-496" fmla="*/ 495558 h 1424419"/>
                <a:gd name="connsiteX6-497" fmla="*/ 1303099 w 1305333"/>
                <a:gd name="connsiteY6-498" fmla="*/ 952393 h 1424419"/>
                <a:gd name="connsiteX7-499" fmla="*/ 1305306 w 1305333"/>
                <a:gd name="connsiteY7-500" fmla="*/ 990115 h 1424419"/>
                <a:gd name="connsiteX8-501" fmla="*/ 1236006 w 1305333"/>
                <a:gd name="connsiteY8-502" fmla="*/ 1160932 h 1424419"/>
                <a:gd name="connsiteX9-503" fmla="*/ 1172881 w 1305333"/>
                <a:gd name="connsiteY9-504" fmla="*/ 1179342 h 1424419"/>
                <a:gd name="connsiteX10-505" fmla="*/ 792288 w 1305333"/>
                <a:gd name="connsiteY10-506" fmla="*/ 1385653 h 1424419"/>
                <a:gd name="connsiteX11-507" fmla="*/ 522686 w 1305333"/>
                <a:gd name="connsiteY11-508" fmla="*/ 1384922 h 1424419"/>
                <a:gd name="connsiteX12-509" fmla="*/ 80344 w 1305333"/>
                <a:gd name="connsiteY12-510" fmla="*/ 1139323 h 1424419"/>
                <a:gd name="connsiteX13-511" fmla="*/ 68397 w 1305333"/>
                <a:gd name="connsiteY13-512" fmla="*/ 1130059 h 1424419"/>
                <a:gd name="connsiteX14-513" fmla="*/ 667 w 1305333"/>
                <a:gd name="connsiteY14-514" fmla="*/ 999105 h 1424419"/>
                <a:gd name="connsiteX15-515" fmla="*/ 0 w 1305333"/>
                <a:gd name="connsiteY15-516" fmla="*/ 972364 h 1424419"/>
                <a:gd name="connsiteX16-517" fmla="*/ 2496 w 1305333"/>
                <a:gd name="connsiteY16-518" fmla="*/ 463106 h 1424419"/>
                <a:gd name="connsiteX17-519" fmla="*/ 2458 w 1305333"/>
                <a:gd name="connsiteY17-520" fmla="*/ 429563 h 1424419"/>
                <a:gd name="connsiteX18-521" fmla="*/ 75248 w 1305333"/>
                <a:gd name="connsiteY18-522" fmla="*/ 303202 h 1424419"/>
                <a:gd name="connsiteX19-523" fmla="*/ 106293 w 1305333"/>
                <a:gd name="connsiteY19-524" fmla="*/ 282597 h 1424419"/>
                <a:gd name="connsiteX20-525" fmla="*/ 541533 w 1305333"/>
                <a:gd name="connsiteY20-526" fmla="*/ 38110 h 1424419"/>
                <a:gd name="connsiteX21-527" fmla="*/ 653528 w 1305333"/>
                <a:gd name="connsiteY21-528" fmla="*/ 0 h 1424419"/>
                <a:gd name="connsiteX0-529" fmla="*/ 653528 w 1313169"/>
                <a:gd name="connsiteY0-530" fmla="*/ 0 h 1424419"/>
                <a:gd name="connsiteX1-531" fmla="*/ 757287 w 1313169"/>
                <a:gd name="connsiteY1-532" fmla="*/ 32444 h 1424419"/>
                <a:gd name="connsiteX2-533" fmla="*/ 1206876 w 1313169"/>
                <a:gd name="connsiteY2-534" fmla="*/ 284945 h 1424419"/>
                <a:gd name="connsiteX3-535" fmla="*/ 1237706 w 1313169"/>
                <a:gd name="connsiteY3-536" fmla="*/ 306775 h 1424419"/>
                <a:gd name="connsiteX4-537" fmla="*/ 1301712 w 1313169"/>
                <a:gd name="connsiteY4-538" fmla="*/ 442384 h 1424419"/>
                <a:gd name="connsiteX5-539" fmla="*/ 1303099 w 1313169"/>
                <a:gd name="connsiteY5-540" fmla="*/ 495558 h 1424419"/>
                <a:gd name="connsiteX6-541" fmla="*/ 1303099 w 1313169"/>
                <a:gd name="connsiteY6-542" fmla="*/ 952393 h 1424419"/>
                <a:gd name="connsiteX7-543" fmla="*/ 1305306 w 1313169"/>
                <a:gd name="connsiteY7-544" fmla="*/ 990115 h 1424419"/>
                <a:gd name="connsiteX8-545" fmla="*/ 1271352 w 1313169"/>
                <a:gd name="connsiteY8-546" fmla="*/ 1142552 h 1424419"/>
                <a:gd name="connsiteX9-547" fmla="*/ 1172881 w 1313169"/>
                <a:gd name="connsiteY9-548" fmla="*/ 1179342 h 1424419"/>
                <a:gd name="connsiteX10-549" fmla="*/ 792288 w 1313169"/>
                <a:gd name="connsiteY10-550" fmla="*/ 1385653 h 1424419"/>
                <a:gd name="connsiteX11-551" fmla="*/ 522686 w 1313169"/>
                <a:gd name="connsiteY11-552" fmla="*/ 1384922 h 1424419"/>
                <a:gd name="connsiteX12-553" fmla="*/ 80344 w 1313169"/>
                <a:gd name="connsiteY12-554" fmla="*/ 1139323 h 1424419"/>
                <a:gd name="connsiteX13-555" fmla="*/ 68397 w 1313169"/>
                <a:gd name="connsiteY13-556" fmla="*/ 1130059 h 1424419"/>
                <a:gd name="connsiteX14-557" fmla="*/ 667 w 1313169"/>
                <a:gd name="connsiteY14-558" fmla="*/ 999105 h 1424419"/>
                <a:gd name="connsiteX15-559" fmla="*/ 0 w 1313169"/>
                <a:gd name="connsiteY15-560" fmla="*/ 972364 h 1424419"/>
                <a:gd name="connsiteX16-561" fmla="*/ 2496 w 1313169"/>
                <a:gd name="connsiteY16-562" fmla="*/ 463106 h 1424419"/>
                <a:gd name="connsiteX17-563" fmla="*/ 2458 w 1313169"/>
                <a:gd name="connsiteY17-564" fmla="*/ 429563 h 1424419"/>
                <a:gd name="connsiteX18-565" fmla="*/ 75248 w 1313169"/>
                <a:gd name="connsiteY18-566" fmla="*/ 303202 h 1424419"/>
                <a:gd name="connsiteX19-567" fmla="*/ 106293 w 1313169"/>
                <a:gd name="connsiteY19-568" fmla="*/ 282597 h 1424419"/>
                <a:gd name="connsiteX20-569" fmla="*/ 541533 w 1313169"/>
                <a:gd name="connsiteY20-570" fmla="*/ 38110 h 1424419"/>
                <a:gd name="connsiteX21-571" fmla="*/ 653528 w 1313169"/>
                <a:gd name="connsiteY21-572" fmla="*/ 0 h 1424419"/>
                <a:gd name="connsiteX0-573" fmla="*/ 653528 w 1306267"/>
                <a:gd name="connsiteY0-574" fmla="*/ 0 h 1424419"/>
                <a:gd name="connsiteX1-575" fmla="*/ 757287 w 1306267"/>
                <a:gd name="connsiteY1-576" fmla="*/ 32444 h 1424419"/>
                <a:gd name="connsiteX2-577" fmla="*/ 1206876 w 1306267"/>
                <a:gd name="connsiteY2-578" fmla="*/ 284945 h 1424419"/>
                <a:gd name="connsiteX3-579" fmla="*/ 1237706 w 1306267"/>
                <a:gd name="connsiteY3-580" fmla="*/ 306775 h 1424419"/>
                <a:gd name="connsiteX4-581" fmla="*/ 1301712 w 1306267"/>
                <a:gd name="connsiteY4-582" fmla="*/ 442384 h 1424419"/>
                <a:gd name="connsiteX5-583" fmla="*/ 1303099 w 1306267"/>
                <a:gd name="connsiteY5-584" fmla="*/ 495558 h 1424419"/>
                <a:gd name="connsiteX6-585" fmla="*/ 1303099 w 1306267"/>
                <a:gd name="connsiteY6-586" fmla="*/ 952393 h 1424419"/>
                <a:gd name="connsiteX7-587" fmla="*/ 1305306 w 1306267"/>
                <a:gd name="connsiteY7-588" fmla="*/ 990115 h 1424419"/>
                <a:gd name="connsiteX8-589" fmla="*/ 1255800 w 1306267"/>
                <a:gd name="connsiteY8-590" fmla="*/ 1142552 h 1424419"/>
                <a:gd name="connsiteX9-591" fmla="*/ 1172881 w 1306267"/>
                <a:gd name="connsiteY9-592" fmla="*/ 1179342 h 1424419"/>
                <a:gd name="connsiteX10-593" fmla="*/ 792288 w 1306267"/>
                <a:gd name="connsiteY10-594" fmla="*/ 1385653 h 1424419"/>
                <a:gd name="connsiteX11-595" fmla="*/ 522686 w 1306267"/>
                <a:gd name="connsiteY11-596" fmla="*/ 1384922 h 1424419"/>
                <a:gd name="connsiteX12-597" fmla="*/ 80344 w 1306267"/>
                <a:gd name="connsiteY12-598" fmla="*/ 1139323 h 1424419"/>
                <a:gd name="connsiteX13-599" fmla="*/ 68397 w 1306267"/>
                <a:gd name="connsiteY13-600" fmla="*/ 1130059 h 1424419"/>
                <a:gd name="connsiteX14-601" fmla="*/ 667 w 1306267"/>
                <a:gd name="connsiteY14-602" fmla="*/ 999105 h 1424419"/>
                <a:gd name="connsiteX15-603" fmla="*/ 0 w 1306267"/>
                <a:gd name="connsiteY15-604" fmla="*/ 972364 h 1424419"/>
                <a:gd name="connsiteX16-605" fmla="*/ 2496 w 1306267"/>
                <a:gd name="connsiteY16-606" fmla="*/ 463106 h 1424419"/>
                <a:gd name="connsiteX17-607" fmla="*/ 2458 w 1306267"/>
                <a:gd name="connsiteY17-608" fmla="*/ 429563 h 1424419"/>
                <a:gd name="connsiteX18-609" fmla="*/ 75248 w 1306267"/>
                <a:gd name="connsiteY18-610" fmla="*/ 303202 h 1424419"/>
                <a:gd name="connsiteX19-611" fmla="*/ 106293 w 1306267"/>
                <a:gd name="connsiteY19-612" fmla="*/ 282597 h 1424419"/>
                <a:gd name="connsiteX20-613" fmla="*/ 541533 w 1306267"/>
                <a:gd name="connsiteY20-614" fmla="*/ 38110 h 1424419"/>
                <a:gd name="connsiteX21-615" fmla="*/ 653528 w 1306267"/>
                <a:gd name="connsiteY21-616" fmla="*/ 0 h 1424419"/>
                <a:gd name="connsiteX0-617" fmla="*/ 653528 w 1306267"/>
                <a:gd name="connsiteY0-618" fmla="*/ 0 h 1424419"/>
                <a:gd name="connsiteX1-619" fmla="*/ 757287 w 1306267"/>
                <a:gd name="connsiteY1-620" fmla="*/ 32444 h 1424419"/>
                <a:gd name="connsiteX2-621" fmla="*/ 1206876 w 1306267"/>
                <a:gd name="connsiteY2-622" fmla="*/ 284945 h 1424419"/>
                <a:gd name="connsiteX3-623" fmla="*/ 1237706 w 1306267"/>
                <a:gd name="connsiteY3-624" fmla="*/ 306775 h 1424419"/>
                <a:gd name="connsiteX4-625" fmla="*/ 1301712 w 1306267"/>
                <a:gd name="connsiteY4-626" fmla="*/ 442384 h 1424419"/>
                <a:gd name="connsiteX5-627" fmla="*/ 1303099 w 1306267"/>
                <a:gd name="connsiteY5-628" fmla="*/ 495558 h 1424419"/>
                <a:gd name="connsiteX6-629" fmla="*/ 1303099 w 1306267"/>
                <a:gd name="connsiteY6-630" fmla="*/ 952393 h 1424419"/>
                <a:gd name="connsiteX7-631" fmla="*/ 1305306 w 1306267"/>
                <a:gd name="connsiteY7-632" fmla="*/ 990115 h 1424419"/>
                <a:gd name="connsiteX8-633" fmla="*/ 1255800 w 1306267"/>
                <a:gd name="connsiteY8-634" fmla="*/ 1142552 h 1424419"/>
                <a:gd name="connsiteX9-635" fmla="*/ 1172881 w 1306267"/>
                <a:gd name="connsiteY9-636" fmla="*/ 1179342 h 1424419"/>
                <a:gd name="connsiteX10-637" fmla="*/ 792288 w 1306267"/>
                <a:gd name="connsiteY10-638" fmla="*/ 1385653 h 1424419"/>
                <a:gd name="connsiteX11-639" fmla="*/ 522686 w 1306267"/>
                <a:gd name="connsiteY11-640" fmla="*/ 1384922 h 1424419"/>
                <a:gd name="connsiteX12-641" fmla="*/ 80344 w 1306267"/>
                <a:gd name="connsiteY12-642" fmla="*/ 1139323 h 1424419"/>
                <a:gd name="connsiteX13-643" fmla="*/ 61328 w 1306267"/>
                <a:gd name="connsiteY13-644" fmla="*/ 1127231 h 1424419"/>
                <a:gd name="connsiteX14-645" fmla="*/ 667 w 1306267"/>
                <a:gd name="connsiteY14-646" fmla="*/ 999105 h 1424419"/>
                <a:gd name="connsiteX15-647" fmla="*/ 0 w 1306267"/>
                <a:gd name="connsiteY15-648" fmla="*/ 972364 h 1424419"/>
                <a:gd name="connsiteX16-649" fmla="*/ 2496 w 1306267"/>
                <a:gd name="connsiteY16-650" fmla="*/ 463106 h 1424419"/>
                <a:gd name="connsiteX17-651" fmla="*/ 2458 w 1306267"/>
                <a:gd name="connsiteY17-652" fmla="*/ 429563 h 1424419"/>
                <a:gd name="connsiteX18-653" fmla="*/ 75248 w 1306267"/>
                <a:gd name="connsiteY18-654" fmla="*/ 303202 h 1424419"/>
                <a:gd name="connsiteX19-655" fmla="*/ 106293 w 1306267"/>
                <a:gd name="connsiteY19-656" fmla="*/ 282597 h 1424419"/>
                <a:gd name="connsiteX20-657" fmla="*/ 541533 w 1306267"/>
                <a:gd name="connsiteY20-658" fmla="*/ 38110 h 1424419"/>
                <a:gd name="connsiteX21-659" fmla="*/ 653528 w 1306267"/>
                <a:gd name="connsiteY21-660" fmla="*/ 0 h 1424419"/>
                <a:gd name="connsiteX0-661" fmla="*/ 653528 w 1306267"/>
                <a:gd name="connsiteY0-662" fmla="*/ 0 h 1424419"/>
                <a:gd name="connsiteX1-663" fmla="*/ 757287 w 1306267"/>
                <a:gd name="connsiteY1-664" fmla="*/ 32444 h 1424419"/>
                <a:gd name="connsiteX2-665" fmla="*/ 1206876 w 1306267"/>
                <a:gd name="connsiteY2-666" fmla="*/ 284945 h 1424419"/>
                <a:gd name="connsiteX3-667" fmla="*/ 1237706 w 1306267"/>
                <a:gd name="connsiteY3-668" fmla="*/ 306775 h 1424419"/>
                <a:gd name="connsiteX4-669" fmla="*/ 1301712 w 1306267"/>
                <a:gd name="connsiteY4-670" fmla="*/ 442384 h 1424419"/>
                <a:gd name="connsiteX5-671" fmla="*/ 1303099 w 1306267"/>
                <a:gd name="connsiteY5-672" fmla="*/ 495558 h 1424419"/>
                <a:gd name="connsiteX6-673" fmla="*/ 1303099 w 1306267"/>
                <a:gd name="connsiteY6-674" fmla="*/ 952393 h 1424419"/>
                <a:gd name="connsiteX7-675" fmla="*/ 1305306 w 1306267"/>
                <a:gd name="connsiteY7-676" fmla="*/ 990115 h 1424419"/>
                <a:gd name="connsiteX8-677" fmla="*/ 1255800 w 1306267"/>
                <a:gd name="connsiteY8-678" fmla="*/ 1142552 h 1424419"/>
                <a:gd name="connsiteX9-679" fmla="*/ 1172881 w 1306267"/>
                <a:gd name="connsiteY9-680" fmla="*/ 1179342 h 1424419"/>
                <a:gd name="connsiteX10-681" fmla="*/ 792288 w 1306267"/>
                <a:gd name="connsiteY10-682" fmla="*/ 1385653 h 1424419"/>
                <a:gd name="connsiteX11-683" fmla="*/ 522686 w 1306267"/>
                <a:gd name="connsiteY11-684" fmla="*/ 1384922 h 1424419"/>
                <a:gd name="connsiteX12-685" fmla="*/ 80344 w 1306267"/>
                <a:gd name="connsiteY12-686" fmla="*/ 1139323 h 1424419"/>
                <a:gd name="connsiteX13-687" fmla="*/ 61328 w 1306267"/>
                <a:gd name="connsiteY13-688" fmla="*/ 1127231 h 1424419"/>
                <a:gd name="connsiteX14-689" fmla="*/ 667 w 1306267"/>
                <a:gd name="connsiteY14-690" fmla="*/ 999105 h 1424419"/>
                <a:gd name="connsiteX15-691" fmla="*/ 0 w 1306267"/>
                <a:gd name="connsiteY15-692" fmla="*/ 972364 h 1424419"/>
                <a:gd name="connsiteX16-693" fmla="*/ 2496 w 1306267"/>
                <a:gd name="connsiteY16-694" fmla="*/ 463106 h 1424419"/>
                <a:gd name="connsiteX17-695" fmla="*/ 2458 w 1306267"/>
                <a:gd name="connsiteY17-696" fmla="*/ 429563 h 1424419"/>
                <a:gd name="connsiteX18-697" fmla="*/ 75248 w 1306267"/>
                <a:gd name="connsiteY18-698" fmla="*/ 303202 h 1424419"/>
                <a:gd name="connsiteX19-699" fmla="*/ 106293 w 1306267"/>
                <a:gd name="connsiteY19-700" fmla="*/ 282597 h 1424419"/>
                <a:gd name="connsiteX20-701" fmla="*/ 541533 w 1306267"/>
                <a:gd name="connsiteY20-702" fmla="*/ 38110 h 1424419"/>
                <a:gd name="connsiteX21-703" fmla="*/ 653528 w 1306267"/>
                <a:gd name="connsiteY21-704" fmla="*/ 0 h 1424419"/>
                <a:gd name="connsiteX0-705" fmla="*/ 653528 w 1306267"/>
                <a:gd name="connsiteY0-706" fmla="*/ 0 h 1424419"/>
                <a:gd name="connsiteX1-707" fmla="*/ 757287 w 1306267"/>
                <a:gd name="connsiteY1-708" fmla="*/ 32444 h 1424419"/>
                <a:gd name="connsiteX2-709" fmla="*/ 1206876 w 1306267"/>
                <a:gd name="connsiteY2-710" fmla="*/ 284945 h 1424419"/>
                <a:gd name="connsiteX3-711" fmla="*/ 1237706 w 1306267"/>
                <a:gd name="connsiteY3-712" fmla="*/ 306775 h 1424419"/>
                <a:gd name="connsiteX4-713" fmla="*/ 1301712 w 1306267"/>
                <a:gd name="connsiteY4-714" fmla="*/ 442384 h 1424419"/>
                <a:gd name="connsiteX5-715" fmla="*/ 1303099 w 1306267"/>
                <a:gd name="connsiteY5-716" fmla="*/ 495558 h 1424419"/>
                <a:gd name="connsiteX6-717" fmla="*/ 1303099 w 1306267"/>
                <a:gd name="connsiteY6-718" fmla="*/ 952393 h 1424419"/>
                <a:gd name="connsiteX7-719" fmla="*/ 1305306 w 1306267"/>
                <a:gd name="connsiteY7-720" fmla="*/ 990115 h 1424419"/>
                <a:gd name="connsiteX8-721" fmla="*/ 1255800 w 1306267"/>
                <a:gd name="connsiteY8-722" fmla="*/ 1142552 h 1424419"/>
                <a:gd name="connsiteX9-723" fmla="*/ 1172881 w 1306267"/>
                <a:gd name="connsiteY9-724" fmla="*/ 1179342 h 1424419"/>
                <a:gd name="connsiteX10-725" fmla="*/ 792288 w 1306267"/>
                <a:gd name="connsiteY10-726" fmla="*/ 1385653 h 1424419"/>
                <a:gd name="connsiteX11-727" fmla="*/ 522686 w 1306267"/>
                <a:gd name="connsiteY11-728" fmla="*/ 1384922 h 1424419"/>
                <a:gd name="connsiteX12-729" fmla="*/ 90241 w 1306267"/>
                <a:gd name="connsiteY12-730" fmla="*/ 1150634 h 1424419"/>
                <a:gd name="connsiteX13-731" fmla="*/ 61328 w 1306267"/>
                <a:gd name="connsiteY13-732" fmla="*/ 1127231 h 1424419"/>
                <a:gd name="connsiteX14-733" fmla="*/ 667 w 1306267"/>
                <a:gd name="connsiteY14-734" fmla="*/ 999105 h 1424419"/>
                <a:gd name="connsiteX15-735" fmla="*/ 0 w 1306267"/>
                <a:gd name="connsiteY15-736" fmla="*/ 972364 h 1424419"/>
                <a:gd name="connsiteX16-737" fmla="*/ 2496 w 1306267"/>
                <a:gd name="connsiteY16-738" fmla="*/ 463106 h 1424419"/>
                <a:gd name="connsiteX17-739" fmla="*/ 2458 w 1306267"/>
                <a:gd name="connsiteY17-740" fmla="*/ 429563 h 1424419"/>
                <a:gd name="connsiteX18-741" fmla="*/ 75248 w 1306267"/>
                <a:gd name="connsiteY18-742" fmla="*/ 303202 h 1424419"/>
                <a:gd name="connsiteX19-743" fmla="*/ 106293 w 1306267"/>
                <a:gd name="connsiteY19-744" fmla="*/ 282597 h 1424419"/>
                <a:gd name="connsiteX20-745" fmla="*/ 541533 w 1306267"/>
                <a:gd name="connsiteY20-746" fmla="*/ 38110 h 1424419"/>
                <a:gd name="connsiteX21-747" fmla="*/ 653528 w 1306267"/>
                <a:gd name="connsiteY21-748" fmla="*/ 0 h 1424419"/>
                <a:gd name="connsiteX0-749" fmla="*/ 653528 w 1306267"/>
                <a:gd name="connsiteY0-750" fmla="*/ 0 h 1424419"/>
                <a:gd name="connsiteX1-751" fmla="*/ 757287 w 1306267"/>
                <a:gd name="connsiteY1-752" fmla="*/ 32444 h 1424419"/>
                <a:gd name="connsiteX2-753" fmla="*/ 1206876 w 1306267"/>
                <a:gd name="connsiteY2-754" fmla="*/ 284945 h 1424419"/>
                <a:gd name="connsiteX3-755" fmla="*/ 1237706 w 1306267"/>
                <a:gd name="connsiteY3-756" fmla="*/ 306775 h 1424419"/>
                <a:gd name="connsiteX4-757" fmla="*/ 1301712 w 1306267"/>
                <a:gd name="connsiteY4-758" fmla="*/ 442384 h 1424419"/>
                <a:gd name="connsiteX5-759" fmla="*/ 1303099 w 1306267"/>
                <a:gd name="connsiteY5-760" fmla="*/ 495558 h 1424419"/>
                <a:gd name="connsiteX6-761" fmla="*/ 1303099 w 1306267"/>
                <a:gd name="connsiteY6-762" fmla="*/ 952393 h 1424419"/>
                <a:gd name="connsiteX7-763" fmla="*/ 1305306 w 1306267"/>
                <a:gd name="connsiteY7-764" fmla="*/ 990115 h 1424419"/>
                <a:gd name="connsiteX8-765" fmla="*/ 1255800 w 1306267"/>
                <a:gd name="connsiteY8-766" fmla="*/ 1142552 h 1424419"/>
                <a:gd name="connsiteX9-767" fmla="*/ 1172881 w 1306267"/>
                <a:gd name="connsiteY9-768" fmla="*/ 1179342 h 1424419"/>
                <a:gd name="connsiteX10-769" fmla="*/ 792288 w 1306267"/>
                <a:gd name="connsiteY10-770" fmla="*/ 1385653 h 1424419"/>
                <a:gd name="connsiteX11-771" fmla="*/ 522686 w 1306267"/>
                <a:gd name="connsiteY11-772" fmla="*/ 1384922 h 1424419"/>
                <a:gd name="connsiteX12-773" fmla="*/ 90241 w 1306267"/>
                <a:gd name="connsiteY12-774" fmla="*/ 1150634 h 1424419"/>
                <a:gd name="connsiteX13-775" fmla="*/ 61328 w 1306267"/>
                <a:gd name="connsiteY13-776" fmla="*/ 1127231 h 1424419"/>
                <a:gd name="connsiteX14-777" fmla="*/ 667 w 1306267"/>
                <a:gd name="connsiteY14-778" fmla="*/ 999105 h 1424419"/>
                <a:gd name="connsiteX15-779" fmla="*/ 0 w 1306267"/>
                <a:gd name="connsiteY15-780" fmla="*/ 972364 h 1424419"/>
                <a:gd name="connsiteX16-781" fmla="*/ 2496 w 1306267"/>
                <a:gd name="connsiteY16-782" fmla="*/ 463106 h 1424419"/>
                <a:gd name="connsiteX17-783" fmla="*/ 2458 w 1306267"/>
                <a:gd name="connsiteY17-784" fmla="*/ 429563 h 1424419"/>
                <a:gd name="connsiteX18-785" fmla="*/ 75248 w 1306267"/>
                <a:gd name="connsiteY18-786" fmla="*/ 303202 h 1424419"/>
                <a:gd name="connsiteX19-787" fmla="*/ 106293 w 1306267"/>
                <a:gd name="connsiteY19-788" fmla="*/ 282597 h 1424419"/>
                <a:gd name="connsiteX20-789" fmla="*/ 541533 w 1306267"/>
                <a:gd name="connsiteY20-790" fmla="*/ 38110 h 1424419"/>
                <a:gd name="connsiteX21-791" fmla="*/ 653528 w 1306267"/>
                <a:gd name="connsiteY21-792" fmla="*/ 0 h 1424419"/>
                <a:gd name="connsiteX0-793" fmla="*/ 653528 w 1306267"/>
                <a:gd name="connsiteY0-794" fmla="*/ 0 h 1424419"/>
                <a:gd name="connsiteX1-795" fmla="*/ 757287 w 1306267"/>
                <a:gd name="connsiteY1-796" fmla="*/ 32444 h 1424419"/>
                <a:gd name="connsiteX2-797" fmla="*/ 1206876 w 1306267"/>
                <a:gd name="connsiteY2-798" fmla="*/ 284945 h 1424419"/>
                <a:gd name="connsiteX3-799" fmla="*/ 1237706 w 1306267"/>
                <a:gd name="connsiteY3-800" fmla="*/ 306775 h 1424419"/>
                <a:gd name="connsiteX4-801" fmla="*/ 1301712 w 1306267"/>
                <a:gd name="connsiteY4-802" fmla="*/ 442384 h 1424419"/>
                <a:gd name="connsiteX5-803" fmla="*/ 1303099 w 1306267"/>
                <a:gd name="connsiteY5-804" fmla="*/ 495558 h 1424419"/>
                <a:gd name="connsiteX6-805" fmla="*/ 1303099 w 1306267"/>
                <a:gd name="connsiteY6-806" fmla="*/ 952393 h 1424419"/>
                <a:gd name="connsiteX7-807" fmla="*/ 1305306 w 1306267"/>
                <a:gd name="connsiteY7-808" fmla="*/ 990115 h 1424419"/>
                <a:gd name="connsiteX8-809" fmla="*/ 1255800 w 1306267"/>
                <a:gd name="connsiteY8-810" fmla="*/ 1142552 h 1424419"/>
                <a:gd name="connsiteX9-811" fmla="*/ 1172881 w 1306267"/>
                <a:gd name="connsiteY9-812" fmla="*/ 1179342 h 1424419"/>
                <a:gd name="connsiteX10-813" fmla="*/ 792288 w 1306267"/>
                <a:gd name="connsiteY10-814" fmla="*/ 1385653 h 1424419"/>
                <a:gd name="connsiteX11-815" fmla="*/ 522686 w 1306267"/>
                <a:gd name="connsiteY11-816" fmla="*/ 1384922 h 1424419"/>
                <a:gd name="connsiteX12-817" fmla="*/ 90241 w 1306267"/>
                <a:gd name="connsiteY12-818" fmla="*/ 1150634 h 1424419"/>
                <a:gd name="connsiteX13-819" fmla="*/ 61328 w 1306267"/>
                <a:gd name="connsiteY13-820" fmla="*/ 1127231 h 1424419"/>
                <a:gd name="connsiteX14-821" fmla="*/ 667 w 1306267"/>
                <a:gd name="connsiteY14-822" fmla="*/ 999105 h 1424419"/>
                <a:gd name="connsiteX15-823" fmla="*/ 0 w 1306267"/>
                <a:gd name="connsiteY15-824" fmla="*/ 972364 h 1424419"/>
                <a:gd name="connsiteX16-825" fmla="*/ 2496 w 1306267"/>
                <a:gd name="connsiteY16-826" fmla="*/ 463106 h 1424419"/>
                <a:gd name="connsiteX17-827" fmla="*/ 2458 w 1306267"/>
                <a:gd name="connsiteY17-828" fmla="*/ 429563 h 1424419"/>
                <a:gd name="connsiteX18-829" fmla="*/ 75248 w 1306267"/>
                <a:gd name="connsiteY18-830" fmla="*/ 303202 h 1424419"/>
                <a:gd name="connsiteX19-831" fmla="*/ 106293 w 1306267"/>
                <a:gd name="connsiteY19-832" fmla="*/ 282597 h 1424419"/>
                <a:gd name="connsiteX20-833" fmla="*/ 541533 w 1306267"/>
                <a:gd name="connsiteY20-834" fmla="*/ 38110 h 1424419"/>
                <a:gd name="connsiteX21-835" fmla="*/ 653528 w 1306267"/>
                <a:gd name="connsiteY21-836" fmla="*/ 0 h 1424419"/>
                <a:gd name="connsiteX0-837" fmla="*/ 653528 w 1306267"/>
                <a:gd name="connsiteY0-838" fmla="*/ 0 h 1424419"/>
                <a:gd name="connsiteX1-839" fmla="*/ 757287 w 1306267"/>
                <a:gd name="connsiteY1-840" fmla="*/ 32444 h 1424419"/>
                <a:gd name="connsiteX2-841" fmla="*/ 1206876 w 1306267"/>
                <a:gd name="connsiteY2-842" fmla="*/ 284945 h 1424419"/>
                <a:gd name="connsiteX3-843" fmla="*/ 1237706 w 1306267"/>
                <a:gd name="connsiteY3-844" fmla="*/ 306775 h 1424419"/>
                <a:gd name="connsiteX4-845" fmla="*/ 1301712 w 1306267"/>
                <a:gd name="connsiteY4-846" fmla="*/ 442384 h 1424419"/>
                <a:gd name="connsiteX5-847" fmla="*/ 1303099 w 1306267"/>
                <a:gd name="connsiteY5-848" fmla="*/ 495558 h 1424419"/>
                <a:gd name="connsiteX6-849" fmla="*/ 1303099 w 1306267"/>
                <a:gd name="connsiteY6-850" fmla="*/ 952393 h 1424419"/>
                <a:gd name="connsiteX7-851" fmla="*/ 1305306 w 1306267"/>
                <a:gd name="connsiteY7-852" fmla="*/ 990115 h 1424419"/>
                <a:gd name="connsiteX8-853" fmla="*/ 1255800 w 1306267"/>
                <a:gd name="connsiteY8-854" fmla="*/ 1142552 h 1424419"/>
                <a:gd name="connsiteX9-855" fmla="*/ 1172881 w 1306267"/>
                <a:gd name="connsiteY9-856" fmla="*/ 1179342 h 1424419"/>
                <a:gd name="connsiteX10-857" fmla="*/ 792288 w 1306267"/>
                <a:gd name="connsiteY10-858" fmla="*/ 1385653 h 1424419"/>
                <a:gd name="connsiteX11-859" fmla="*/ 522686 w 1306267"/>
                <a:gd name="connsiteY11-860" fmla="*/ 1384922 h 1424419"/>
                <a:gd name="connsiteX12-861" fmla="*/ 90241 w 1306267"/>
                <a:gd name="connsiteY12-862" fmla="*/ 1150634 h 1424419"/>
                <a:gd name="connsiteX13-863" fmla="*/ 61328 w 1306267"/>
                <a:gd name="connsiteY13-864" fmla="*/ 1127231 h 1424419"/>
                <a:gd name="connsiteX14-865" fmla="*/ 667 w 1306267"/>
                <a:gd name="connsiteY14-866" fmla="*/ 999105 h 1424419"/>
                <a:gd name="connsiteX15-867" fmla="*/ 0 w 1306267"/>
                <a:gd name="connsiteY15-868" fmla="*/ 972364 h 1424419"/>
                <a:gd name="connsiteX16-869" fmla="*/ 2496 w 1306267"/>
                <a:gd name="connsiteY16-870" fmla="*/ 463106 h 1424419"/>
                <a:gd name="connsiteX17-871" fmla="*/ 2458 w 1306267"/>
                <a:gd name="connsiteY17-872" fmla="*/ 429563 h 1424419"/>
                <a:gd name="connsiteX18-873" fmla="*/ 75248 w 1306267"/>
                <a:gd name="connsiteY18-874" fmla="*/ 303202 h 1424419"/>
                <a:gd name="connsiteX19-875" fmla="*/ 106293 w 1306267"/>
                <a:gd name="connsiteY19-876" fmla="*/ 282597 h 1424419"/>
                <a:gd name="connsiteX20-877" fmla="*/ 541533 w 1306267"/>
                <a:gd name="connsiteY20-878" fmla="*/ 38110 h 1424419"/>
                <a:gd name="connsiteX21-879" fmla="*/ 653528 w 1306267"/>
                <a:gd name="connsiteY21-880" fmla="*/ 0 h 1424419"/>
                <a:gd name="connsiteX0-881" fmla="*/ 653528 w 1306267"/>
                <a:gd name="connsiteY0-882" fmla="*/ 0 h 1424419"/>
                <a:gd name="connsiteX1-883" fmla="*/ 757287 w 1306267"/>
                <a:gd name="connsiteY1-884" fmla="*/ 32444 h 1424419"/>
                <a:gd name="connsiteX2-885" fmla="*/ 1206876 w 1306267"/>
                <a:gd name="connsiteY2-886" fmla="*/ 284945 h 1424419"/>
                <a:gd name="connsiteX3-887" fmla="*/ 1237706 w 1306267"/>
                <a:gd name="connsiteY3-888" fmla="*/ 306775 h 1424419"/>
                <a:gd name="connsiteX4-889" fmla="*/ 1301712 w 1306267"/>
                <a:gd name="connsiteY4-890" fmla="*/ 442384 h 1424419"/>
                <a:gd name="connsiteX5-891" fmla="*/ 1303099 w 1306267"/>
                <a:gd name="connsiteY5-892" fmla="*/ 495558 h 1424419"/>
                <a:gd name="connsiteX6-893" fmla="*/ 1303099 w 1306267"/>
                <a:gd name="connsiteY6-894" fmla="*/ 952393 h 1424419"/>
                <a:gd name="connsiteX7-895" fmla="*/ 1305306 w 1306267"/>
                <a:gd name="connsiteY7-896" fmla="*/ 990115 h 1424419"/>
                <a:gd name="connsiteX8-897" fmla="*/ 1255800 w 1306267"/>
                <a:gd name="connsiteY8-898" fmla="*/ 1142552 h 1424419"/>
                <a:gd name="connsiteX9-899" fmla="*/ 1172881 w 1306267"/>
                <a:gd name="connsiteY9-900" fmla="*/ 1179342 h 1424419"/>
                <a:gd name="connsiteX10-901" fmla="*/ 792288 w 1306267"/>
                <a:gd name="connsiteY10-902" fmla="*/ 1385653 h 1424419"/>
                <a:gd name="connsiteX11-903" fmla="*/ 522686 w 1306267"/>
                <a:gd name="connsiteY11-904" fmla="*/ 1384922 h 1424419"/>
                <a:gd name="connsiteX12-905" fmla="*/ 90241 w 1306267"/>
                <a:gd name="connsiteY12-906" fmla="*/ 1150634 h 1424419"/>
                <a:gd name="connsiteX13-907" fmla="*/ 55672 w 1306267"/>
                <a:gd name="connsiteY13-908" fmla="*/ 1124403 h 1424419"/>
                <a:gd name="connsiteX14-909" fmla="*/ 667 w 1306267"/>
                <a:gd name="connsiteY14-910" fmla="*/ 999105 h 1424419"/>
                <a:gd name="connsiteX15-911" fmla="*/ 0 w 1306267"/>
                <a:gd name="connsiteY15-912" fmla="*/ 972364 h 1424419"/>
                <a:gd name="connsiteX16-913" fmla="*/ 2496 w 1306267"/>
                <a:gd name="connsiteY16-914" fmla="*/ 463106 h 1424419"/>
                <a:gd name="connsiteX17-915" fmla="*/ 2458 w 1306267"/>
                <a:gd name="connsiteY17-916" fmla="*/ 429563 h 1424419"/>
                <a:gd name="connsiteX18-917" fmla="*/ 75248 w 1306267"/>
                <a:gd name="connsiteY18-918" fmla="*/ 303202 h 1424419"/>
                <a:gd name="connsiteX19-919" fmla="*/ 106293 w 1306267"/>
                <a:gd name="connsiteY19-920" fmla="*/ 282597 h 1424419"/>
                <a:gd name="connsiteX20-921" fmla="*/ 541533 w 1306267"/>
                <a:gd name="connsiteY20-922" fmla="*/ 38110 h 1424419"/>
                <a:gd name="connsiteX21-923" fmla="*/ 653528 w 1306267"/>
                <a:gd name="connsiteY21-924" fmla="*/ 0 h 1424419"/>
                <a:gd name="connsiteX0-925" fmla="*/ 653528 w 1306267"/>
                <a:gd name="connsiteY0-926" fmla="*/ 0 h 1424419"/>
                <a:gd name="connsiteX1-927" fmla="*/ 757287 w 1306267"/>
                <a:gd name="connsiteY1-928" fmla="*/ 32444 h 1424419"/>
                <a:gd name="connsiteX2-929" fmla="*/ 1206876 w 1306267"/>
                <a:gd name="connsiteY2-930" fmla="*/ 284945 h 1424419"/>
                <a:gd name="connsiteX3-931" fmla="*/ 1237706 w 1306267"/>
                <a:gd name="connsiteY3-932" fmla="*/ 306775 h 1424419"/>
                <a:gd name="connsiteX4-933" fmla="*/ 1301712 w 1306267"/>
                <a:gd name="connsiteY4-934" fmla="*/ 442384 h 1424419"/>
                <a:gd name="connsiteX5-935" fmla="*/ 1303099 w 1306267"/>
                <a:gd name="connsiteY5-936" fmla="*/ 495558 h 1424419"/>
                <a:gd name="connsiteX6-937" fmla="*/ 1303099 w 1306267"/>
                <a:gd name="connsiteY6-938" fmla="*/ 952393 h 1424419"/>
                <a:gd name="connsiteX7-939" fmla="*/ 1305306 w 1306267"/>
                <a:gd name="connsiteY7-940" fmla="*/ 990115 h 1424419"/>
                <a:gd name="connsiteX8-941" fmla="*/ 1255800 w 1306267"/>
                <a:gd name="connsiteY8-942" fmla="*/ 1142552 h 1424419"/>
                <a:gd name="connsiteX9-943" fmla="*/ 1172881 w 1306267"/>
                <a:gd name="connsiteY9-944" fmla="*/ 1179342 h 1424419"/>
                <a:gd name="connsiteX10-945" fmla="*/ 792288 w 1306267"/>
                <a:gd name="connsiteY10-946" fmla="*/ 1385653 h 1424419"/>
                <a:gd name="connsiteX11-947" fmla="*/ 522686 w 1306267"/>
                <a:gd name="connsiteY11-948" fmla="*/ 1384922 h 1424419"/>
                <a:gd name="connsiteX12-949" fmla="*/ 90241 w 1306267"/>
                <a:gd name="connsiteY12-950" fmla="*/ 1150634 h 1424419"/>
                <a:gd name="connsiteX13-951" fmla="*/ 55672 w 1306267"/>
                <a:gd name="connsiteY13-952" fmla="*/ 1124403 h 1424419"/>
                <a:gd name="connsiteX14-953" fmla="*/ 667 w 1306267"/>
                <a:gd name="connsiteY14-954" fmla="*/ 999105 h 1424419"/>
                <a:gd name="connsiteX15-955" fmla="*/ 0 w 1306267"/>
                <a:gd name="connsiteY15-956" fmla="*/ 972364 h 1424419"/>
                <a:gd name="connsiteX16-957" fmla="*/ 2496 w 1306267"/>
                <a:gd name="connsiteY16-958" fmla="*/ 463106 h 1424419"/>
                <a:gd name="connsiteX17-959" fmla="*/ 2458 w 1306267"/>
                <a:gd name="connsiteY17-960" fmla="*/ 429563 h 1424419"/>
                <a:gd name="connsiteX18-961" fmla="*/ 75248 w 1306267"/>
                <a:gd name="connsiteY18-962" fmla="*/ 303202 h 1424419"/>
                <a:gd name="connsiteX19-963" fmla="*/ 106293 w 1306267"/>
                <a:gd name="connsiteY19-964" fmla="*/ 282597 h 1424419"/>
                <a:gd name="connsiteX20-965" fmla="*/ 541533 w 1306267"/>
                <a:gd name="connsiteY20-966" fmla="*/ 38110 h 1424419"/>
                <a:gd name="connsiteX21-967" fmla="*/ 653528 w 1306267"/>
                <a:gd name="connsiteY21-968" fmla="*/ 0 h 1424419"/>
                <a:gd name="connsiteX0-969" fmla="*/ 653528 w 1306267"/>
                <a:gd name="connsiteY0-970" fmla="*/ 0 h 1424419"/>
                <a:gd name="connsiteX1-971" fmla="*/ 757287 w 1306267"/>
                <a:gd name="connsiteY1-972" fmla="*/ 32444 h 1424419"/>
                <a:gd name="connsiteX2-973" fmla="*/ 1206876 w 1306267"/>
                <a:gd name="connsiteY2-974" fmla="*/ 284945 h 1424419"/>
                <a:gd name="connsiteX3-975" fmla="*/ 1237706 w 1306267"/>
                <a:gd name="connsiteY3-976" fmla="*/ 306775 h 1424419"/>
                <a:gd name="connsiteX4-977" fmla="*/ 1301712 w 1306267"/>
                <a:gd name="connsiteY4-978" fmla="*/ 442384 h 1424419"/>
                <a:gd name="connsiteX5-979" fmla="*/ 1303099 w 1306267"/>
                <a:gd name="connsiteY5-980" fmla="*/ 495558 h 1424419"/>
                <a:gd name="connsiteX6-981" fmla="*/ 1303099 w 1306267"/>
                <a:gd name="connsiteY6-982" fmla="*/ 952393 h 1424419"/>
                <a:gd name="connsiteX7-983" fmla="*/ 1305306 w 1306267"/>
                <a:gd name="connsiteY7-984" fmla="*/ 990115 h 1424419"/>
                <a:gd name="connsiteX8-985" fmla="*/ 1255800 w 1306267"/>
                <a:gd name="connsiteY8-986" fmla="*/ 1142552 h 1424419"/>
                <a:gd name="connsiteX9-987" fmla="*/ 1172881 w 1306267"/>
                <a:gd name="connsiteY9-988" fmla="*/ 1179342 h 1424419"/>
                <a:gd name="connsiteX10-989" fmla="*/ 792288 w 1306267"/>
                <a:gd name="connsiteY10-990" fmla="*/ 1385653 h 1424419"/>
                <a:gd name="connsiteX11-991" fmla="*/ 522686 w 1306267"/>
                <a:gd name="connsiteY11-992" fmla="*/ 1384922 h 1424419"/>
                <a:gd name="connsiteX12-993" fmla="*/ 90241 w 1306267"/>
                <a:gd name="connsiteY12-994" fmla="*/ 1150634 h 1424419"/>
                <a:gd name="connsiteX13-995" fmla="*/ 55672 w 1306267"/>
                <a:gd name="connsiteY13-996" fmla="*/ 1124403 h 1424419"/>
                <a:gd name="connsiteX14-997" fmla="*/ 667 w 1306267"/>
                <a:gd name="connsiteY14-998" fmla="*/ 999105 h 1424419"/>
                <a:gd name="connsiteX15-999" fmla="*/ 0 w 1306267"/>
                <a:gd name="connsiteY15-1000" fmla="*/ 972364 h 1424419"/>
                <a:gd name="connsiteX16-1001" fmla="*/ 2496 w 1306267"/>
                <a:gd name="connsiteY16-1002" fmla="*/ 463106 h 1424419"/>
                <a:gd name="connsiteX17-1003" fmla="*/ 2458 w 1306267"/>
                <a:gd name="connsiteY17-1004" fmla="*/ 429563 h 1424419"/>
                <a:gd name="connsiteX18-1005" fmla="*/ 75248 w 1306267"/>
                <a:gd name="connsiteY18-1006" fmla="*/ 303202 h 1424419"/>
                <a:gd name="connsiteX19-1007" fmla="*/ 106293 w 1306267"/>
                <a:gd name="connsiteY19-1008" fmla="*/ 282597 h 1424419"/>
                <a:gd name="connsiteX20-1009" fmla="*/ 541533 w 1306267"/>
                <a:gd name="connsiteY20-1010" fmla="*/ 38110 h 1424419"/>
                <a:gd name="connsiteX21-1011" fmla="*/ 653528 w 1306267"/>
                <a:gd name="connsiteY21-1012" fmla="*/ 0 h 1424419"/>
                <a:gd name="connsiteX0-1013" fmla="*/ 653528 w 1306267"/>
                <a:gd name="connsiteY0-1014" fmla="*/ 0 h 1424419"/>
                <a:gd name="connsiteX1-1015" fmla="*/ 757287 w 1306267"/>
                <a:gd name="connsiteY1-1016" fmla="*/ 32444 h 1424419"/>
                <a:gd name="connsiteX2-1017" fmla="*/ 1206876 w 1306267"/>
                <a:gd name="connsiteY2-1018" fmla="*/ 284945 h 1424419"/>
                <a:gd name="connsiteX3-1019" fmla="*/ 1237706 w 1306267"/>
                <a:gd name="connsiteY3-1020" fmla="*/ 306775 h 1424419"/>
                <a:gd name="connsiteX4-1021" fmla="*/ 1301712 w 1306267"/>
                <a:gd name="connsiteY4-1022" fmla="*/ 442384 h 1424419"/>
                <a:gd name="connsiteX5-1023" fmla="*/ 1303099 w 1306267"/>
                <a:gd name="connsiteY5-1024" fmla="*/ 495558 h 1424419"/>
                <a:gd name="connsiteX6-1025" fmla="*/ 1303099 w 1306267"/>
                <a:gd name="connsiteY6-1026" fmla="*/ 952393 h 1424419"/>
                <a:gd name="connsiteX7-1027" fmla="*/ 1305306 w 1306267"/>
                <a:gd name="connsiteY7-1028" fmla="*/ 990115 h 1424419"/>
                <a:gd name="connsiteX8-1029" fmla="*/ 1255800 w 1306267"/>
                <a:gd name="connsiteY8-1030" fmla="*/ 1142552 h 1424419"/>
                <a:gd name="connsiteX9-1031" fmla="*/ 1172881 w 1306267"/>
                <a:gd name="connsiteY9-1032" fmla="*/ 1179342 h 1424419"/>
                <a:gd name="connsiteX10-1033" fmla="*/ 792288 w 1306267"/>
                <a:gd name="connsiteY10-1034" fmla="*/ 1385653 h 1424419"/>
                <a:gd name="connsiteX11-1035" fmla="*/ 522686 w 1306267"/>
                <a:gd name="connsiteY11-1036" fmla="*/ 1384922 h 1424419"/>
                <a:gd name="connsiteX12-1037" fmla="*/ 90241 w 1306267"/>
                <a:gd name="connsiteY12-1038" fmla="*/ 1150634 h 1424419"/>
                <a:gd name="connsiteX13-1039" fmla="*/ 55672 w 1306267"/>
                <a:gd name="connsiteY13-1040" fmla="*/ 1124403 h 1424419"/>
                <a:gd name="connsiteX14-1041" fmla="*/ 667 w 1306267"/>
                <a:gd name="connsiteY14-1042" fmla="*/ 999105 h 1424419"/>
                <a:gd name="connsiteX15-1043" fmla="*/ 0 w 1306267"/>
                <a:gd name="connsiteY15-1044" fmla="*/ 972364 h 1424419"/>
                <a:gd name="connsiteX16-1045" fmla="*/ 2496 w 1306267"/>
                <a:gd name="connsiteY16-1046" fmla="*/ 463106 h 1424419"/>
                <a:gd name="connsiteX17-1047" fmla="*/ 2458 w 1306267"/>
                <a:gd name="connsiteY17-1048" fmla="*/ 429563 h 1424419"/>
                <a:gd name="connsiteX18-1049" fmla="*/ 75248 w 1306267"/>
                <a:gd name="connsiteY18-1050" fmla="*/ 303202 h 1424419"/>
                <a:gd name="connsiteX19-1051" fmla="*/ 106293 w 1306267"/>
                <a:gd name="connsiteY19-1052" fmla="*/ 282597 h 1424419"/>
                <a:gd name="connsiteX20-1053" fmla="*/ 541533 w 1306267"/>
                <a:gd name="connsiteY20-1054" fmla="*/ 38110 h 1424419"/>
                <a:gd name="connsiteX21-1055" fmla="*/ 653528 w 1306267"/>
                <a:gd name="connsiteY21-1056" fmla="*/ 0 h 1424419"/>
                <a:gd name="connsiteX0-1057" fmla="*/ 653528 w 1306267"/>
                <a:gd name="connsiteY0-1058" fmla="*/ 0 h 1424419"/>
                <a:gd name="connsiteX1-1059" fmla="*/ 757287 w 1306267"/>
                <a:gd name="connsiteY1-1060" fmla="*/ 32444 h 1424419"/>
                <a:gd name="connsiteX2-1061" fmla="*/ 1206876 w 1306267"/>
                <a:gd name="connsiteY2-1062" fmla="*/ 284945 h 1424419"/>
                <a:gd name="connsiteX3-1063" fmla="*/ 1237706 w 1306267"/>
                <a:gd name="connsiteY3-1064" fmla="*/ 306775 h 1424419"/>
                <a:gd name="connsiteX4-1065" fmla="*/ 1301712 w 1306267"/>
                <a:gd name="connsiteY4-1066" fmla="*/ 442384 h 1424419"/>
                <a:gd name="connsiteX5-1067" fmla="*/ 1303099 w 1306267"/>
                <a:gd name="connsiteY5-1068" fmla="*/ 495558 h 1424419"/>
                <a:gd name="connsiteX6-1069" fmla="*/ 1303099 w 1306267"/>
                <a:gd name="connsiteY6-1070" fmla="*/ 952393 h 1424419"/>
                <a:gd name="connsiteX7-1071" fmla="*/ 1305306 w 1306267"/>
                <a:gd name="connsiteY7-1072" fmla="*/ 990115 h 1424419"/>
                <a:gd name="connsiteX8-1073" fmla="*/ 1255800 w 1306267"/>
                <a:gd name="connsiteY8-1074" fmla="*/ 1142552 h 1424419"/>
                <a:gd name="connsiteX9-1075" fmla="*/ 1172881 w 1306267"/>
                <a:gd name="connsiteY9-1076" fmla="*/ 1179342 h 1424419"/>
                <a:gd name="connsiteX10-1077" fmla="*/ 792288 w 1306267"/>
                <a:gd name="connsiteY10-1078" fmla="*/ 1385653 h 1424419"/>
                <a:gd name="connsiteX11-1079" fmla="*/ 522686 w 1306267"/>
                <a:gd name="connsiteY11-1080" fmla="*/ 1384922 h 1424419"/>
                <a:gd name="connsiteX12-1081" fmla="*/ 90241 w 1306267"/>
                <a:gd name="connsiteY12-1082" fmla="*/ 1150634 h 1424419"/>
                <a:gd name="connsiteX13-1083" fmla="*/ 55672 w 1306267"/>
                <a:gd name="connsiteY13-1084" fmla="*/ 1124403 h 1424419"/>
                <a:gd name="connsiteX14-1085" fmla="*/ 667 w 1306267"/>
                <a:gd name="connsiteY14-1086" fmla="*/ 999105 h 1424419"/>
                <a:gd name="connsiteX15-1087" fmla="*/ 0 w 1306267"/>
                <a:gd name="connsiteY15-1088" fmla="*/ 972364 h 1424419"/>
                <a:gd name="connsiteX16-1089" fmla="*/ 2496 w 1306267"/>
                <a:gd name="connsiteY16-1090" fmla="*/ 463106 h 1424419"/>
                <a:gd name="connsiteX17-1091" fmla="*/ 2458 w 1306267"/>
                <a:gd name="connsiteY17-1092" fmla="*/ 429563 h 1424419"/>
                <a:gd name="connsiteX18-1093" fmla="*/ 75248 w 1306267"/>
                <a:gd name="connsiteY18-1094" fmla="*/ 303202 h 1424419"/>
                <a:gd name="connsiteX19-1095" fmla="*/ 106293 w 1306267"/>
                <a:gd name="connsiteY19-1096" fmla="*/ 282597 h 1424419"/>
                <a:gd name="connsiteX20-1097" fmla="*/ 541533 w 1306267"/>
                <a:gd name="connsiteY20-1098" fmla="*/ 38110 h 1424419"/>
                <a:gd name="connsiteX21-1099" fmla="*/ 653528 w 1306267"/>
                <a:gd name="connsiteY21-1100" fmla="*/ 0 h 1424419"/>
                <a:gd name="connsiteX0-1101" fmla="*/ 653528 w 1306267"/>
                <a:gd name="connsiteY0-1102" fmla="*/ 0 h 1424419"/>
                <a:gd name="connsiteX1-1103" fmla="*/ 757287 w 1306267"/>
                <a:gd name="connsiteY1-1104" fmla="*/ 32444 h 1424419"/>
                <a:gd name="connsiteX2-1105" fmla="*/ 1206876 w 1306267"/>
                <a:gd name="connsiteY2-1106" fmla="*/ 284945 h 1424419"/>
                <a:gd name="connsiteX3-1107" fmla="*/ 1237706 w 1306267"/>
                <a:gd name="connsiteY3-1108" fmla="*/ 306775 h 1424419"/>
                <a:gd name="connsiteX4-1109" fmla="*/ 1301712 w 1306267"/>
                <a:gd name="connsiteY4-1110" fmla="*/ 442384 h 1424419"/>
                <a:gd name="connsiteX5-1111" fmla="*/ 1303099 w 1306267"/>
                <a:gd name="connsiteY5-1112" fmla="*/ 495558 h 1424419"/>
                <a:gd name="connsiteX6-1113" fmla="*/ 1303099 w 1306267"/>
                <a:gd name="connsiteY6-1114" fmla="*/ 952393 h 1424419"/>
                <a:gd name="connsiteX7-1115" fmla="*/ 1305306 w 1306267"/>
                <a:gd name="connsiteY7-1116" fmla="*/ 990115 h 1424419"/>
                <a:gd name="connsiteX8-1117" fmla="*/ 1255800 w 1306267"/>
                <a:gd name="connsiteY8-1118" fmla="*/ 1142552 h 1424419"/>
                <a:gd name="connsiteX9-1119" fmla="*/ 1172881 w 1306267"/>
                <a:gd name="connsiteY9-1120" fmla="*/ 1179342 h 1424419"/>
                <a:gd name="connsiteX10-1121" fmla="*/ 792288 w 1306267"/>
                <a:gd name="connsiteY10-1122" fmla="*/ 1385653 h 1424419"/>
                <a:gd name="connsiteX11-1123" fmla="*/ 522686 w 1306267"/>
                <a:gd name="connsiteY11-1124" fmla="*/ 1384922 h 1424419"/>
                <a:gd name="connsiteX12-1125" fmla="*/ 90241 w 1306267"/>
                <a:gd name="connsiteY12-1126" fmla="*/ 1150634 h 1424419"/>
                <a:gd name="connsiteX13-1127" fmla="*/ 48904 w 1306267"/>
                <a:gd name="connsiteY13-1128" fmla="*/ 1124403 h 1424419"/>
                <a:gd name="connsiteX14-1129" fmla="*/ 667 w 1306267"/>
                <a:gd name="connsiteY14-1130" fmla="*/ 999105 h 1424419"/>
                <a:gd name="connsiteX15-1131" fmla="*/ 0 w 1306267"/>
                <a:gd name="connsiteY15-1132" fmla="*/ 972364 h 1424419"/>
                <a:gd name="connsiteX16-1133" fmla="*/ 2496 w 1306267"/>
                <a:gd name="connsiteY16-1134" fmla="*/ 463106 h 1424419"/>
                <a:gd name="connsiteX17-1135" fmla="*/ 2458 w 1306267"/>
                <a:gd name="connsiteY17-1136" fmla="*/ 429563 h 1424419"/>
                <a:gd name="connsiteX18-1137" fmla="*/ 75248 w 1306267"/>
                <a:gd name="connsiteY18-1138" fmla="*/ 303202 h 1424419"/>
                <a:gd name="connsiteX19-1139" fmla="*/ 106293 w 1306267"/>
                <a:gd name="connsiteY19-1140" fmla="*/ 282597 h 1424419"/>
                <a:gd name="connsiteX20-1141" fmla="*/ 541533 w 1306267"/>
                <a:gd name="connsiteY20-1142" fmla="*/ 38110 h 1424419"/>
                <a:gd name="connsiteX21-1143" fmla="*/ 653528 w 1306267"/>
                <a:gd name="connsiteY21-1144" fmla="*/ 0 h 1424419"/>
                <a:gd name="connsiteX0-1145" fmla="*/ 653528 w 1306267"/>
                <a:gd name="connsiteY0-1146" fmla="*/ 0 h 1424419"/>
                <a:gd name="connsiteX1-1147" fmla="*/ 757287 w 1306267"/>
                <a:gd name="connsiteY1-1148" fmla="*/ 32444 h 1424419"/>
                <a:gd name="connsiteX2-1149" fmla="*/ 1206876 w 1306267"/>
                <a:gd name="connsiteY2-1150" fmla="*/ 284945 h 1424419"/>
                <a:gd name="connsiteX3-1151" fmla="*/ 1237706 w 1306267"/>
                <a:gd name="connsiteY3-1152" fmla="*/ 306775 h 1424419"/>
                <a:gd name="connsiteX4-1153" fmla="*/ 1301712 w 1306267"/>
                <a:gd name="connsiteY4-1154" fmla="*/ 442384 h 1424419"/>
                <a:gd name="connsiteX5-1155" fmla="*/ 1303099 w 1306267"/>
                <a:gd name="connsiteY5-1156" fmla="*/ 495558 h 1424419"/>
                <a:gd name="connsiteX6-1157" fmla="*/ 1303099 w 1306267"/>
                <a:gd name="connsiteY6-1158" fmla="*/ 952393 h 1424419"/>
                <a:gd name="connsiteX7-1159" fmla="*/ 1305306 w 1306267"/>
                <a:gd name="connsiteY7-1160" fmla="*/ 990115 h 1424419"/>
                <a:gd name="connsiteX8-1161" fmla="*/ 1255800 w 1306267"/>
                <a:gd name="connsiteY8-1162" fmla="*/ 1142552 h 1424419"/>
                <a:gd name="connsiteX9-1163" fmla="*/ 1172881 w 1306267"/>
                <a:gd name="connsiteY9-1164" fmla="*/ 1179342 h 1424419"/>
                <a:gd name="connsiteX10-1165" fmla="*/ 792288 w 1306267"/>
                <a:gd name="connsiteY10-1166" fmla="*/ 1385653 h 1424419"/>
                <a:gd name="connsiteX11-1167" fmla="*/ 522686 w 1306267"/>
                <a:gd name="connsiteY11-1168" fmla="*/ 1384922 h 1424419"/>
                <a:gd name="connsiteX12-1169" fmla="*/ 90241 w 1306267"/>
                <a:gd name="connsiteY12-1170" fmla="*/ 1150634 h 1424419"/>
                <a:gd name="connsiteX13-1171" fmla="*/ 48904 w 1306267"/>
                <a:gd name="connsiteY13-1172" fmla="*/ 1124403 h 1424419"/>
                <a:gd name="connsiteX14-1173" fmla="*/ 667 w 1306267"/>
                <a:gd name="connsiteY14-1174" fmla="*/ 999105 h 1424419"/>
                <a:gd name="connsiteX15-1175" fmla="*/ 0 w 1306267"/>
                <a:gd name="connsiteY15-1176" fmla="*/ 972364 h 1424419"/>
                <a:gd name="connsiteX16-1177" fmla="*/ 2496 w 1306267"/>
                <a:gd name="connsiteY16-1178" fmla="*/ 463106 h 1424419"/>
                <a:gd name="connsiteX17-1179" fmla="*/ 2458 w 1306267"/>
                <a:gd name="connsiteY17-1180" fmla="*/ 429563 h 1424419"/>
                <a:gd name="connsiteX18-1181" fmla="*/ 75248 w 1306267"/>
                <a:gd name="connsiteY18-1182" fmla="*/ 303202 h 1424419"/>
                <a:gd name="connsiteX19-1183" fmla="*/ 106293 w 1306267"/>
                <a:gd name="connsiteY19-1184" fmla="*/ 282597 h 1424419"/>
                <a:gd name="connsiteX20-1185" fmla="*/ 541533 w 1306267"/>
                <a:gd name="connsiteY20-1186" fmla="*/ 38110 h 1424419"/>
                <a:gd name="connsiteX21-1187" fmla="*/ 653528 w 1306267"/>
                <a:gd name="connsiteY21-1188" fmla="*/ 0 h 1424419"/>
                <a:gd name="connsiteX0-1189" fmla="*/ 653528 w 1306267"/>
                <a:gd name="connsiteY0-1190" fmla="*/ 0 h 1424419"/>
                <a:gd name="connsiteX1-1191" fmla="*/ 757287 w 1306267"/>
                <a:gd name="connsiteY1-1192" fmla="*/ 32444 h 1424419"/>
                <a:gd name="connsiteX2-1193" fmla="*/ 1206876 w 1306267"/>
                <a:gd name="connsiteY2-1194" fmla="*/ 284945 h 1424419"/>
                <a:gd name="connsiteX3-1195" fmla="*/ 1237706 w 1306267"/>
                <a:gd name="connsiteY3-1196" fmla="*/ 306775 h 1424419"/>
                <a:gd name="connsiteX4-1197" fmla="*/ 1301712 w 1306267"/>
                <a:gd name="connsiteY4-1198" fmla="*/ 442384 h 1424419"/>
                <a:gd name="connsiteX5-1199" fmla="*/ 1303099 w 1306267"/>
                <a:gd name="connsiteY5-1200" fmla="*/ 495558 h 1424419"/>
                <a:gd name="connsiteX6-1201" fmla="*/ 1303099 w 1306267"/>
                <a:gd name="connsiteY6-1202" fmla="*/ 952393 h 1424419"/>
                <a:gd name="connsiteX7-1203" fmla="*/ 1305306 w 1306267"/>
                <a:gd name="connsiteY7-1204" fmla="*/ 990115 h 1424419"/>
                <a:gd name="connsiteX8-1205" fmla="*/ 1255800 w 1306267"/>
                <a:gd name="connsiteY8-1206" fmla="*/ 1142552 h 1424419"/>
                <a:gd name="connsiteX9-1207" fmla="*/ 1172881 w 1306267"/>
                <a:gd name="connsiteY9-1208" fmla="*/ 1179342 h 1424419"/>
                <a:gd name="connsiteX10-1209" fmla="*/ 792288 w 1306267"/>
                <a:gd name="connsiteY10-1210" fmla="*/ 1385653 h 1424419"/>
                <a:gd name="connsiteX11-1211" fmla="*/ 522686 w 1306267"/>
                <a:gd name="connsiteY11-1212" fmla="*/ 1384922 h 1424419"/>
                <a:gd name="connsiteX12-1213" fmla="*/ 90241 w 1306267"/>
                <a:gd name="connsiteY12-1214" fmla="*/ 1150634 h 1424419"/>
                <a:gd name="connsiteX13-1215" fmla="*/ 48904 w 1306267"/>
                <a:gd name="connsiteY13-1216" fmla="*/ 1124403 h 1424419"/>
                <a:gd name="connsiteX14-1217" fmla="*/ 667 w 1306267"/>
                <a:gd name="connsiteY14-1218" fmla="*/ 999105 h 1424419"/>
                <a:gd name="connsiteX15-1219" fmla="*/ 0 w 1306267"/>
                <a:gd name="connsiteY15-1220" fmla="*/ 972364 h 1424419"/>
                <a:gd name="connsiteX16-1221" fmla="*/ 2496 w 1306267"/>
                <a:gd name="connsiteY16-1222" fmla="*/ 463106 h 1424419"/>
                <a:gd name="connsiteX17-1223" fmla="*/ 2458 w 1306267"/>
                <a:gd name="connsiteY17-1224" fmla="*/ 429563 h 1424419"/>
                <a:gd name="connsiteX18-1225" fmla="*/ 75248 w 1306267"/>
                <a:gd name="connsiteY18-1226" fmla="*/ 303202 h 1424419"/>
                <a:gd name="connsiteX19-1227" fmla="*/ 106293 w 1306267"/>
                <a:gd name="connsiteY19-1228" fmla="*/ 282597 h 1424419"/>
                <a:gd name="connsiteX20-1229" fmla="*/ 541533 w 1306267"/>
                <a:gd name="connsiteY20-1230" fmla="*/ 38110 h 1424419"/>
                <a:gd name="connsiteX21-1231" fmla="*/ 653528 w 1306267"/>
                <a:gd name="connsiteY21-1232" fmla="*/ 0 h 1424419"/>
                <a:gd name="connsiteX0-1233" fmla="*/ 653528 w 1306267"/>
                <a:gd name="connsiteY0-1234" fmla="*/ 0 h 1424419"/>
                <a:gd name="connsiteX1-1235" fmla="*/ 757287 w 1306267"/>
                <a:gd name="connsiteY1-1236" fmla="*/ 32444 h 1424419"/>
                <a:gd name="connsiteX2-1237" fmla="*/ 1206876 w 1306267"/>
                <a:gd name="connsiteY2-1238" fmla="*/ 284945 h 1424419"/>
                <a:gd name="connsiteX3-1239" fmla="*/ 1237706 w 1306267"/>
                <a:gd name="connsiteY3-1240" fmla="*/ 306775 h 1424419"/>
                <a:gd name="connsiteX4-1241" fmla="*/ 1301712 w 1306267"/>
                <a:gd name="connsiteY4-1242" fmla="*/ 442384 h 1424419"/>
                <a:gd name="connsiteX5-1243" fmla="*/ 1303099 w 1306267"/>
                <a:gd name="connsiteY5-1244" fmla="*/ 495558 h 1424419"/>
                <a:gd name="connsiteX6-1245" fmla="*/ 1303099 w 1306267"/>
                <a:gd name="connsiteY6-1246" fmla="*/ 952393 h 1424419"/>
                <a:gd name="connsiteX7-1247" fmla="*/ 1305306 w 1306267"/>
                <a:gd name="connsiteY7-1248" fmla="*/ 990115 h 1424419"/>
                <a:gd name="connsiteX8-1249" fmla="*/ 1255800 w 1306267"/>
                <a:gd name="connsiteY8-1250" fmla="*/ 1142552 h 1424419"/>
                <a:gd name="connsiteX9-1251" fmla="*/ 1172881 w 1306267"/>
                <a:gd name="connsiteY9-1252" fmla="*/ 1179342 h 1424419"/>
                <a:gd name="connsiteX10-1253" fmla="*/ 792288 w 1306267"/>
                <a:gd name="connsiteY10-1254" fmla="*/ 1385653 h 1424419"/>
                <a:gd name="connsiteX11-1255" fmla="*/ 522686 w 1306267"/>
                <a:gd name="connsiteY11-1256" fmla="*/ 1384922 h 1424419"/>
                <a:gd name="connsiteX12-1257" fmla="*/ 90241 w 1306267"/>
                <a:gd name="connsiteY12-1258" fmla="*/ 1150634 h 1424419"/>
                <a:gd name="connsiteX13-1259" fmla="*/ 48904 w 1306267"/>
                <a:gd name="connsiteY13-1260" fmla="*/ 1124403 h 1424419"/>
                <a:gd name="connsiteX14-1261" fmla="*/ 667 w 1306267"/>
                <a:gd name="connsiteY14-1262" fmla="*/ 999105 h 1424419"/>
                <a:gd name="connsiteX15-1263" fmla="*/ 0 w 1306267"/>
                <a:gd name="connsiteY15-1264" fmla="*/ 972364 h 1424419"/>
                <a:gd name="connsiteX16-1265" fmla="*/ 2496 w 1306267"/>
                <a:gd name="connsiteY16-1266" fmla="*/ 463106 h 1424419"/>
                <a:gd name="connsiteX17-1267" fmla="*/ 2458 w 1306267"/>
                <a:gd name="connsiteY17-1268" fmla="*/ 429563 h 1424419"/>
                <a:gd name="connsiteX18-1269" fmla="*/ 75248 w 1306267"/>
                <a:gd name="connsiteY18-1270" fmla="*/ 303202 h 1424419"/>
                <a:gd name="connsiteX19-1271" fmla="*/ 106293 w 1306267"/>
                <a:gd name="connsiteY19-1272" fmla="*/ 282597 h 1424419"/>
                <a:gd name="connsiteX20-1273" fmla="*/ 541533 w 1306267"/>
                <a:gd name="connsiteY20-1274" fmla="*/ 38110 h 1424419"/>
                <a:gd name="connsiteX21-1275" fmla="*/ 653528 w 1306267"/>
                <a:gd name="connsiteY21-1276" fmla="*/ 0 h 1424419"/>
                <a:gd name="connsiteX0-1277" fmla="*/ 653528 w 1306267"/>
                <a:gd name="connsiteY0-1278" fmla="*/ 0 h 1424419"/>
                <a:gd name="connsiteX1-1279" fmla="*/ 757287 w 1306267"/>
                <a:gd name="connsiteY1-1280" fmla="*/ 32444 h 1424419"/>
                <a:gd name="connsiteX2-1281" fmla="*/ 1206876 w 1306267"/>
                <a:gd name="connsiteY2-1282" fmla="*/ 284945 h 1424419"/>
                <a:gd name="connsiteX3-1283" fmla="*/ 1237706 w 1306267"/>
                <a:gd name="connsiteY3-1284" fmla="*/ 306775 h 1424419"/>
                <a:gd name="connsiteX4-1285" fmla="*/ 1301712 w 1306267"/>
                <a:gd name="connsiteY4-1286" fmla="*/ 442384 h 1424419"/>
                <a:gd name="connsiteX5-1287" fmla="*/ 1303099 w 1306267"/>
                <a:gd name="connsiteY5-1288" fmla="*/ 495558 h 1424419"/>
                <a:gd name="connsiteX6-1289" fmla="*/ 1303099 w 1306267"/>
                <a:gd name="connsiteY6-1290" fmla="*/ 952393 h 1424419"/>
                <a:gd name="connsiteX7-1291" fmla="*/ 1305306 w 1306267"/>
                <a:gd name="connsiteY7-1292" fmla="*/ 990115 h 1424419"/>
                <a:gd name="connsiteX8-1293" fmla="*/ 1255800 w 1306267"/>
                <a:gd name="connsiteY8-1294" fmla="*/ 1142552 h 1424419"/>
                <a:gd name="connsiteX9-1295" fmla="*/ 1172881 w 1306267"/>
                <a:gd name="connsiteY9-1296" fmla="*/ 1179342 h 1424419"/>
                <a:gd name="connsiteX10-1297" fmla="*/ 792288 w 1306267"/>
                <a:gd name="connsiteY10-1298" fmla="*/ 1385653 h 1424419"/>
                <a:gd name="connsiteX11-1299" fmla="*/ 522686 w 1306267"/>
                <a:gd name="connsiteY11-1300" fmla="*/ 1384922 h 1424419"/>
                <a:gd name="connsiteX12-1301" fmla="*/ 97009 w 1306267"/>
                <a:gd name="connsiteY12-1302" fmla="*/ 1161462 h 1424419"/>
                <a:gd name="connsiteX13-1303" fmla="*/ 48904 w 1306267"/>
                <a:gd name="connsiteY13-1304" fmla="*/ 1124403 h 1424419"/>
                <a:gd name="connsiteX14-1305" fmla="*/ 667 w 1306267"/>
                <a:gd name="connsiteY14-1306" fmla="*/ 999105 h 1424419"/>
                <a:gd name="connsiteX15-1307" fmla="*/ 0 w 1306267"/>
                <a:gd name="connsiteY15-1308" fmla="*/ 972364 h 1424419"/>
                <a:gd name="connsiteX16-1309" fmla="*/ 2496 w 1306267"/>
                <a:gd name="connsiteY16-1310" fmla="*/ 463106 h 1424419"/>
                <a:gd name="connsiteX17-1311" fmla="*/ 2458 w 1306267"/>
                <a:gd name="connsiteY17-1312" fmla="*/ 429563 h 1424419"/>
                <a:gd name="connsiteX18-1313" fmla="*/ 75248 w 1306267"/>
                <a:gd name="connsiteY18-1314" fmla="*/ 303202 h 1424419"/>
                <a:gd name="connsiteX19-1315" fmla="*/ 106293 w 1306267"/>
                <a:gd name="connsiteY19-1316" fmla="*/ 282597 h 1424419"/>
                <a:gd name="connsiteX20-1317" fmla="*/ 541533 w 1306267"/>
                <a:gd name="connsiteY20-1318" fmla="*/ 38110 h 1424419"/>
                <a:gd name="connsiteX21-1319" fmla="*/ 653528 w 1306267"/>
                <a:gd name="connsiteY21-1320" fmla="*/ 0 h 1424419"/>
                <a:gd name="connsiteX0-1321" fmla="*/ 653528 w 1306267"/>
                <a:gd name="connsiteY0-1322" fmla="*/ 0 h 1424419"/>
                <a:gd name="connsiteX1-1323" fmla="*/ 757287 w 1306267"/>
                <a:gd name="connsiteY1-1324" fmla="*/ 32444 h 1424419"/>
                <a:gd name="connsiteX2-1325" fmla="*/ 1206876 w 1306267"/>
                <a:gd name="connsiteY2-1326" fmla="*/ 284945 h 1424419"/>
                <a:gd name="connsiteX3-1327" fmla="*/ 1237706 w 1306267"/>
                <a:gd name="connsiteY3-1328" fmla="*/ 306775 h 1424419"/>
                <a:gd name="connsiteX4-1329" fmla="*/ 1301712 w 1306267"/>
                <a:gd name="connsiteY4-1330" fmla="*/ 442384 h 1424419"/>
                <a:gd name="connsiteX5-1331" fmla="*/ 1303099 w 1306267"/>
                <a:gd name="connsiteY5-1332" fmla="*/ 495558 h 1424419"/>
                <a:gd name="connsiteX6-1333" fmla="*/ 1303099 w 1306267"/>
                <a:gd name="connsiteY6-1334" fmla="*/ 952393 h 1424419"/>
                <a:gd name="connsiteX7-1335" fmla="*/ 1305306 w 1306267"/>
                <a:gd name="connsiteY7-1336" fmla="*/ 990115 h 1424419"/>
                <a:gd name="connsiteX8-1337" fmla="*/ 1255800 w 1306267"/>
                <a:gd name="connsiteY8-1338" fmla="*/ 1142552 h 1424419"/>
                <a:gd name="connsiteX9-1339" fmla="*/ 1172881 w 1306267"/>
                <a:gd name="connsiteY9-1340" fmla="*/ 1179342 h 1424419"/>
                <a:gd name="connsiteX10-1341" fmla="*/ 792288 w 1306267"/>
                <a:gd name="connsiteY10-1342" fmla="*/ 1385653 h 1424419"/>
                <a:gd name="connsiteX11-1343" fmla="*/ 522686 w 1306267"/>
                <a:gd name="connsiteY11-1344" fmla="*/ 1384922 h 1424419"/>
                <a:gd name="connsiteX12-1345" fmla="*/ 97009 w 1306267"/>
                <a:gd name="connsiteY12-1346" fmla="*/ 1161462 h 1424419"/>
                <a:gd name="connsiteX13-1347" fmla="*/ 48904 w 1306267"/>
                <a:gd name="connsiteY13-1348" fmla="*/ 1124403 h 1424419"/>
                <a:gd name="connsiteX14-1349" fmla="*/ 667 w 1306267"/>
                <a:gd name="connsiteY14-1350" fmla="*/ 999105 h 1424419"/>
                <a:gd name="connsiteX15-1351" fmla="*/ 0 w 1306267"/>
                <a:gd name="connsiteY15-1352" fmla="*/ 972364 h 1424419"/>
                <a:gd name="connsiteX16-1353" fmla="*/ 2496 w 1306267"/>
                <a:gd name="connsiteY16-1354" fmla="*/ 463106 h 1424419"/>
                <a:gd name="connsiteX17-1355" fmla="*/ 2458 w 1306267"/>
                <a:gd name="connsiteY17-1356" fmla="*/ 429563 h 1424419"/>
                <a:gd name="connsiteX18-1357" fmla="*/ 75248 w 1306267"/>
                <a:gd name="connsiteY18-1358" fmla="*/ 303202 h 1424419"/>
                <a:gd name="connsiteX19-1359" fmla="*/ 106293 w 1306267"/>
                <a:gd name="connsiteY19-1360" fmla="*/ 282597 h 1424419"/>
                <a:gd name="connsiteX20-1361" fmla="*/ 541533 w 1306267"/>
                <a:gd name="connsiteY20-1362" fmla="*/ 38110 h 1424419"/>
                <a:gd name="connsiteX21-1363" fmla="*/ 653528 w 1306267"/>
                <a:gd name="connsiteY21-1364" fmla="*/ 0 h 1424419"/>
                <a:gd name="connsiteX0-1365" fmla="*/ 653528 w 1306267"/>
                <a:gd name="connsiteY0-1366" fmla="*/ 0 h 1424419"/>
                <a:gd name="connsiteX1-1367" fmla="*/ 757287 w 1306267"/>
                <a:gd name="connsiteY1-1368" fmla="*/ 32444 h 1424419"/>
                <a:gd name="connsiteX2-1369" fmla="*/ 1206876 w 1306267"/>
                <a:gd name="connsiteY2-1370" fmla="*/ 284945 h 1424419"/>
                <a:gd name="connsiteX3-1371" fmla="*/ 1237706 w 1306267"/>
                <a:gd name="connsiteY3-1372" fmla="*/ 306775 h 1424419"/>
                <a:gd name="connsiteX4-1373" fmla="*/ 1301712 w 1306267"/>
                <a:gd name="connsiteY4-1374" fmla="*/ 442384 h 1424419"/>
                <a:gd name="connsiteX5-1375" fmla="*/ 1303099 w 1306267"/>
                <a:gd name="connsiteY5-1376" fmla="*/ 495558 h 1424419"/>
                <a:gd name="connsiteX6-1377" fmla="*/ 1303099 w 1306267"/>
                <a:gd name="connsiteY6-1378" fmla="*/ 952393 h 1424419"/>
                <a:gd name="connsiteX7-1379" fmla="*/ 1305306 w 1306267"/>
                <a:gd name="connsiteY7-1380" fmla="*/ 990115 h 1424419"/>
                <a:gd name="connsiteX8-1381" fmla="*/ 1255800 w 1306267"/>
                <a:gd name="connsiteY8-1382" fmla="*/ 1142552 h 1424419"/>
                <a:gd name="connsiteX9-1383" fmla="*/ 1172881 w 1306267"/>
                <a:gd name="connsiteY9-1384" fmla="*/ 1179342 h 1424419"/>
                <a:gd name="connsiteX10-1385" fmla="*/ 792288 w 1306267"/>
                <a:gd name="connsiteY10-1386" fmla="*/ 1385653 h 1424419"/>
                <a:gd name="connsiteX11-1387" fmla="*/ 522686 w 1306267"/>
                <a:gd name="connsiteY11-1388" fmla="*/ 1384922 h 1424419"/>
                <a:gd name="connsiteX12-1389" fmla="*/ 97009 w 1306267"/>
                <a:gd name="connsiteY12-1390" fmla="*/ 1161462 h 1424419"/>
                <a:gd name="connsiteX13-1391" fmla="*/ 44843 w 1306267"/>
                <a:gd name="connsiteY13-1392" fmla="*/ 1118989 h 1424419"/>
                <a:gd name="connsiteX14-1393" fmla="*/ 667 w 1306267"/>
                <a:gd name="connsiteY14-1394" fmla="*/ 999105 h 1424419"/>
                <a:gd name="connsiteX15-1395" fmla="*/ 0 w 1306267"/>
                <a:gd name="connsiteY15-1396" fmla="*/ 972364 h 1424419"/>
                <a:gd name="connsiteX16-1397" fmla="*/ 2496 w 1306267"/>
                <a:gd name="connsiteY16-1398" fmla="*/ 463106 h 1424419"/>
                <a:gd name="connsiteX17-1399" fmla="*/ 2458 w 1306267"/>
                <a:gd name="connsiteY17-1400" fmla="*/ 429563 h 1424419"/>
                <a:gd name="connsiteX18-1401" fmla="*/ 75248 w 1306267"/>
                <a:gd name="connsiteY18-1402" fmla="*/ 303202 h 1424419"/>
                <a:gd name="connsiteX19-1403" fmla="*/ 106293 w 1306267"/>
                <a:gd name="connsiteY19-1404" fmla="*/ 282597 h 1424419"/>
                <a:gd name="connsiteX20-1405" fmla="*/ 541533 w 1306267"/>
                <a:gd name="connsiteY20-1406" fmla="*/ 38110 h 1424419"/>
                <a:gd name="connsiteX21-1407" fmla="*/ 653528 w 1306267"/>
                <a:gd name="connsiteY21-1408" fmla="*/ 0 h 1424419"/>
                <a:gd name="connsiteX0-1409" fmla="*/ 653528 w 1306267"/>
                <a:gd name="connsiteY0-1410" fmla="*/ 0 h 1424419"/>
                <a:gd name="connsiteX1-1411" fmla="*/ 757287 w 1306267"/>
                <a:gd name="connsiteY1-1412" fmla="*/ 32444 h 1424419"/>
                <a:gd name="connsiteX2-1413" fmla="*/ 1206876 w 1306267"/>
                <a:gd name="connsiteY2-1414" fmla="*/ 284945 h 1424419"/>
                <a:gd name="connsiteX3-1415" fmla="*/ 1237706 w 1306267"/>
                <a:gd name="connsiteY3-1416" fmla="*/ 306775 h 1424419"/>
                <a:gd name="connsiteX4-1417" fmla="*/ 1301712 w 1306267"/>
                <a:gd name="connsiteY4-1418" fmla="*/ 442384 h 1424419"/>
                <a:gd name="connsiteX5-1419" fmla="*/ 1303099 w 1306267"/>
                <a:gd name="connsiteY5-1420" fmla="*/ 495558 h 1424419"/>
                <a:gd name="connsiteX6-1421" fmla="*/ 1303099 w 1306267"/>
                <a:gd name="connsiteY6-1422" fmla="*/ 952393 h 1424419"/>
                <a:gd name="connsiteX7-1423" fmla="*/ 1305306 w 1306267"/>
                <a:gd name="connsiteY7-1424" fmla="*/ 990115 h 1424419"/>
                <a:gd name="connsiteX8-1425" fmla="*/ 1255800 w 1306267"/>
                <a:gd name="connsiteY8-1426" fmla="*/ 1142552 h 1424419"/>
                <a:gd name="connsiteX9-1427" fmla="*/ 1172881 w 1306267"/>
                <a:gd name="connsiteY9-1428" fmla="*/ 1179342 h 1424419"/>
                <a:gd name="connsiteX10-1429" fmla="*/ 792288 w 1306267"/>
                <a:gd name="connsiteY10-1430" fmla="*/ 1385653 h 1424419"/>
                <a:gd name="connsiteX11-1431" fmla="*/ 522686 w 1306267"/>
                <a:gd name="connsiteY11-1432" fmla="*/ 1384922 h 1424419"/>
                <a:gd name="connsiteX12-1433" fmla="*/ 97009 w 1306267"/>
                <a:gd name="connsiteY12-1434" fmla="*/ 1161462 h 1424419"/>
                <a:gd name="connsiteX13-1435" fmla="*/ 44843 w 1306267"/>
                <a:gd name="connsiteY13-1436" fmla="*/ 1118989 h 1424419"/>
                <a:gd name="connsiteX14-1437" fmla="*/ 667 w 1306267"/>
                <a:gd name="connsiteY14-1438" fmla="*/ 999105 h 1424419"/>
                <a:gd name="connsiteX15-1439" fmla="*/ 0 w 1306267"/>
                <a:gd name="connsiteY15-1440" fmla="*/ 972364 h 1424419"/>
                <a:gd name="connsiteX16-1441" fmla="*/ 2496 w 1306267"/>
                <a:gd name="connsiteY16-1442" fmla="*/ 463106 h 1424419"/>
                <a:gd name="connsiteX17-1443" fmla="*/ 2458 w 1306267"/>
                <a:gd name="connsiteY17-1444" fmla="*/ 429563 h 1424419"/>
                <a:gd name="connsiteX18-1445" fmla="*/ 75248 w 1306267"/>
                <a:gd name="connsiteY18-1446" fmla="*/ 303202 h 1424419"/>
                <a:gd name="connsiteX19-1447" fmla="*/ 106293 w 1306267"/>
                <a:gd name="connsiteY19-1448" fmla="*/ 282597 h 1424419"/>
                <a:gd name="connsiteX20-1449" fmla="*/ 541533 w 1306267"/>
                <a:gd name="connsiteY20-1450" fmla="*/ 38110 h 1424419"/>
                <a:gd name="connsiteX21-1451" fmla="*/ 653528 w 1306267"/>
                <a:gd name="connsiteY21-1452" fmla="*/ 0 h 1424419"/>
                <a:gd name="connsiteX0-1453" fmla="*/ 653528 w 1306267"/>
                <a:gd name="connsiteY0-1454" fmla="*/ 0 h 1424419"/>
                <a:gd name="connsiteX1-1455" fmla="*/ 757287 w 1306267"/>
                <a:gd name="connsiteY1-1456" fmla="*/ 32444 h 1424419"/>
                <a:gd name="connsiteX2-1457" fmla="*/ 1206876 w 1306267"/>
                <a:gd name="connsiteY2-1458" fmla="*/ 284945 h 1424419"/>
                <a:gd name="connsiteX3-1459" fmla="*/ 1237706 w 1306267"/>
                <a:gd name="connsiteY3-1460" fmla="*/ 306775 h 1424419"/>
                <a:gd name="connsiteX4-1461" fmla="*/ 1301712 w 1306267"/>
                <a:gd name="connsiteY4-1462" fmla="*/ 442384 h 1424419"/>
                <a:gd name="connsiteX5-1463" fmla="*/ 1303099 w 1306267"/>
                <a:gd name="connsiteY5-1464" fmla="*/ 495558 h 1424419"/>
                <a:gd name="connsiteX6-1465" fmla="*/ 1303099 w 1306267"/>
                <a:gd name="connsiteY6-1466" fmla="*/ 952393 h 1424419"/>
                <a:gd name="connsiteX7-1467" fmla="*/ 1305306 w 1306267"/>
                <a:gd name="connsiteY7-1468" fmla="*/ 990115 h 1424419"/>
                <a:gd name="connsiteX8-1469" fmla="*/ 1255800 w 1306267"/>
                <a:gd name="connsiteY8-1470" fmla="*/ 1142552 h 1424419"/>
                <a:gd name="connsiteX9-1471" fmla="*/ 1172881 w 1306267"/>
                <a:gd name="connsiteY9-1472" fmla="*/ 1179342 h 1424419"/>
                <a:gd name="connsiteX10-1473" fmla="*/ 792288 w 1306267"/>
                <a:gd name="connsiteY10-1474" fmla="*/ 1385653 h 1424419"/>
                <a:gd name="connsiteX11-1475" fmla="*/ 522686 w 1306267"/>
                <a:gd name="connsiteY11-1476" fmla="*/ 1384922 h 1424419"/>
                <a:gd name="connsiteX12-1477" fmla="*/ 97009 w 1306267"/>
                <a:gd name="connsiteY12-1478" fmla="*/ 1161462 h 1424419"/>
                <a:gd name="connsiteX13-1479" fmla="*/ 44843 w 1306267"/>
                <a:gd name="connsiteY13-1480" fmla="*/ 1118989 h 1424419"/>
                <a:gd name="connsiteX14-1481" fmla="*/ 667 w 1306267"/>
                <a:gd name="connsiteY14-1482" fmla="*/ 999105 h 1424419"/>
                <a:gd name="connsiteX15-1483" fmla="*/ 0 w 1306267"/>
                <a:gd name="connsiteY15-1484" fmla="*/ 972364 h 1424419"/>
                <a:gd name="connsiteX16-1485" fmla="*/ 2496 w 1306267"/>
                <a:gd name="connsiteY16-1486" fmla="*/ 463106 h 1424419"/>
                <a:gd name="connsiteX17-1487" fmla="*/ 2458 w 1306267"/>
                <a:gd name="connsiteY17-1488" fmla="*/ 429563 h 1424419"/>
                <a:gd name="connsiteX18-1489" fmla="*/ 75248 w 1306267"/>
                <a:gd name="connsiteY18-1490" fmla="*/ 303202 h 1424419"/>
                <a:gd name="connsiteX19-1491" fmla="*/ 106293 w 1306267"/>
                <a:gd name="connsiteY19-1492" fmla="*/ 282597 h 1424419"/>
                <a:gd name="connsiteX20-1493" fmla="*/ 541533 w 1306267"/>
                <a:gd name="connsiteY20-1494" fmla="*/ 38110 h 1424419"/>
                <a:gd name="connsiteX21-1495" fmla="*/ 653528 w 1306267"/>
                <a:gd name="connsiteY21-1496" fmla="*/ 0 h 1424419"/>
                <a:gd name="connsiteX0-1497" fmla="*/ 653528 w 1306267"/>
                <a:gd name="connsiteY0-1498" fmla="*/ 0 h 1424419"/>
                <a:gd name="connsiteX1-1499" fmla="*/ 757287 w 1306267"/>
                <a:gd name="connsiteY1-1500" fmla="*/ 32444 h 1424419"/>
                <a:gd name="connsiteX2-1501" fmla="*/ 1206876 w 1306267"/>
                <a:gd name="connsiteY2-1502" fmla="*/ 284945 h 1424419"/>
                <a:gd name="connsiteX3-1503" fmla="*/ 1237706 w 1306267"/>
                <a:gd name="connsiteY3-1504" fmla="*/ 306775 h 1424419"/>
                <a:gd name="connsiteX4-1505" fmla="*/ 1301712 w 1306267"/>
                <a:gd name="connsiteY4-1506" fmla="*/ 442384 h 1424419"/>
                <a:gd name="connsiteX5-1507" fmla="*/ 1303099 w 1306267"/>
                <a:gd name="connsiteY5-1508" fmla="*/ 495558 h 1424419"/>
                <a:gd name="connsiteX6-1509" fmla="*/ 1303099 w 1306267"/>
                <a:gd name="connsiteY6-1510" fmla="*/ 952393 h 1424419"/>
                <a:gd name="connsiteX7-1511" fmla="*/ 1305306 w 1306267"/>
                <a:gd name="connsiteY7-1512" fmla="*/ 990115 h 1424419"/>
                <a:gd name="connsiteX8-1513" fmla="*/ 1255800 w 1306267"/>
                <a:gd name="connsiteY8-1514" fmla="*/ 1142552 h 1424419"/>
                <a:gd name="connsiteX9-1515" fmla="*/ 1172881 w 1306267"/>
                <a:gd name="connsiteY9-1516" fmla="*/ 1179342 h 1424419"/>
                <a:gd name="connsiteX10-1517" fmla="*/ 792288 w 1306267"/>
                <a:gd name="connsiteY10-1518" fmla="*/ 1385653 h 1424419"/>
                <a:gd name="connsiteX11-1519" fmla="*/ 522686 w 1306267"/>
                <a:gd name="connsiteY11-1520" fmla="*/ 1384922 h 1424419"/>
                <a:gd name="connsiteX12-1521" fmla="*/ 94302 w 1306267"/>
                <a:gd name="connsiteY12-1522" fmla="*/ 1158755 h 1424419"/>
                <a:gd name="connsiteX13-1523" fmla="*/ 44843 w 1306267"/>
                <a:gd name="connsiteY13-1524" fmla="*/ 1118989 h 1424419"/>
                <a:gd name="connsiteX14-1525" fmla="*/ 667 w 1306267"/>
                <a:gd name="connsiteY14-1526" fmla="*/ 999105 h 1424419"/>
                <a:gd name="connsiteX15-1527" fmla="*/ 0 w 1306267"/>
                <a:gd name="connsiteY15-1528" fmla="*/ 972364 h 1424419"/>
                <a:gd name="connsiteX16-1529" fmla="*/ 2496 w 1306267"/>
                <a:gd name="connsiteY16-1530" fmla="*/ 463106 h 1424419"/>
                <a:gd name="connsiteX17-1531" fmla="*/ 2458 w 1306267"/>
                <a:gd name="connsiteY17-1532" fmla="*/ 429563 h 1424419"/>
                <a:gd name="connsiteX18-1533" fmla="*/ 75248 w 1306267"/>
                <a:gd name="connsiteY18-1534" fmla="*/ 303202 h 1424419"/>
                <a:gd name="connsiteX19-1535" fmla="*/ 106293 w 1306267"/>
                <a:gd name="connsiteY19-1536" fmla="*/ 282597 h 1424419"/>
                <a:gd name="connsiteX20-1537" fmla="*/ 541533 w 1306267"/>
                <a:gd name="connsiteY20-1538" fmla="*/ 38110 h 1424419"/>
                <a:gd name="connsiteX21-1539" fmla="*/ 653528 w 1306267"/>
                <a:gd name="connsiteY21-1540" fmla="*/ 0 h 1424419"/>
                <a:gd name="connsiteX0-1541" fmla="*/ 653528 w 1306267"/>
                <a:gd name="connsiteY0-1542" fmla="*/ 0 h 1424419"/>
                <a:gd name="connsiteX1-1543" fmla="*/ 757287 w 1306267"/>
                <a:gd name="connsiteY1-1544" fmla="*/ 32444 h 1424419"/>
                <a:gd name="connsiteX2-1545" fmla="*/ 1206876 w 1306267"/>
                <a:gd name="connsiteY2-1546" fmla="*/ 284945 h 1424419"/>
                <a:gd name="connsiteX3-1547" fmla="*/ 1237706 w 1306267"/>
                <a:gd name="connsiteY3-1548" fmla="*/ 306775 h 1424419"/>
                <a:gd name="connsiteX4-1549" fmla="*/ 1301712 w 1306267"/>
                <a:gd name="connsiteY4-1550" fmla="*/ 442384 h 1424419"/>
                <a:gd name="connsiteX5-1551" fmla="*/ 1303099 w 1306267"/>
                <a:gd name="connsiteY5-1552" fmla="*/ 495558 h 1424419"/>
                <a:gd name="connsiteX6-1553" fmla="*/ 1303099 w 1306267"/>
                <a:gd name="connsiteY6-1554" fmla="*/ 952393 h 1424419"/>
                <a:gd name="connsiteX7-1555" fmla="*/ 1305306 w 1306267"/>
                <a:gd name="connsiteY7-1556" fmla="*/ 990115 h 1424419"/>
                <a:gd name="connsiteX8-1557" fmla="*/ 1255800 w 1306267"/>
                <a:gd name="connsiteY8-1558" fmla="*/ 1142552 h 1424419"/>
                <a:gd name="connsiteX9-1559" fmla="*/ 1172881 w 1306267"/>
                <a:gd name="connsiteY9-1560" fmla="*/ 1179342 h 1424419"/>
                <a:gd name="connsiteX10-1561" fmla="*/ 792288 w 1306267"/>
                <a:gd name="connsiteY10-1562" fmla="*/ 1385653 h 1424419"/>
                <a:gd name="connsiteX11-1563" fmla="*/ 522686 w 1306267"/>
                <a:gd name="connsiteY11-1564" fmla="*/ 1384922 h 1424419"/>
                <a:gd name="connsiteX12-1565" fmla="*/ 94302 w 1306267"/>
                <a:gd name="connsiteY12-1566" fmla="*/ 1158755 h 1424419"/>
                <a:gd name="connsiteX13-1567" fmla="*/ 39429 w 1306267"/>
                <a:gd name="connsiteY13-1568" fmla="*/ 1117635 h 1424419"/>
                <a:gd name="connsiteX14-1569" fmla="*/ 667 w 1306267"/>
                <a:gd name="connsiteY14-1570" fmla="*/ 999105 h 1424419"/>
                <a:gd name="connsiteX15-1571" fmla="*/ 0 w 1306267"/>
                <a:gd name="connsiteY15-1572" fmla="*/ 972364 h 1424419"/>
                <a:gd name="connsiteX16-1573" fmla="*/ 2496 w 1306267"/>
                <a:gd name="connsiteY16-1574" fmla="*/ 463106 h 1424419"/>
                <a:gd name="connsiteX17-1575" fmla="*/ 2458 w 1306267"/>
                <a:gd name="connsiteY17-1576" fmla="*/ 429563 h 1424419"/>
                <a:gd name="connsiteX18-1577" fmla="*/ 75248 w 1306267"/>
                <a:gd name="connsiteY18-1578" fmla="*/ 303202 h 1424419"/>
                <a:gd name="connsiteX19-1579" fmla="*/ 106293 w 1306267"/>
                <a:gd name="connsiteY19-1580" fmla="*/ 282597 h 1424419"/>
                <a:gd name="connsiteX20-1581" fmla="*/ 541533 w 1306267"/>
                <a:gd name="connsiteY20-1582" fmla="*/ 38110 h 1424419"/>
                <a:gd name="connsiteX21-1583" fmla="*/ 653528 w 1306267"/>
                <a:gd name="connsiteY21-1584" fmla="*/ 0 h 1424419"/>
                <a:gd name="connsiteX0-1585" fmla="*/ 653528 w 1305333"/>
                <a:gd name="connsiteY0-1586" fmla="*/ 0 h 1424419"/>
                <a:gd name="connsiteX1-1587" fmla="*/ 757287 w 1305333"/>
                <a:gd name="connsiteY1-1588" fmla="*/ 32444 h 1424419"/>
                <a:gd name="connsiteX2-1589" fmla="*/ 1206876 w 1305333"/>
                <a:gd name="connsiteY2-1590" fmla="*/ 284945 h 1424419"/>
                <a:gd name="connsiteX3-1591" fmla="*/ 1237706 w 1305333"/>
                <a:gd name="connsiteY3-1592" fmla="*/ 306775 h 1424419"/>
                <a:gd name="connsiteX4-1593" fmla="*/ 1301712 w 1305333"/>
                <a:gd name="connsiteY4-1594" fmla="*/ 442384 h 1424419"/>
                <a:gd name="connsiteX5-1595" fmla="*/ 1303099 w 1305333"/>
                <a:gd name="connsiteY5-1596" fmla="*/ 495558 h 1424419"/>
                <a:gd name="connsiteX6-1597" fmla="*/ 1303099 w 1305333"/>
                <a:gd name="connsiteY6-1598" fmla="*/ 952393 h 1424419"/>
                <a:gd name="connsiteX7-1599" fmla="*/ 1305306 w 1305333"/>
                <a:gd name="connsiteY7-1600" fmla="*/ 990115 h 1424419"/>
                <a:gd name="connsiteX8-1601" fmla="*/ 1227376 w 1305333"/>
                <a:gd name="connsiteY8-1602" fmla="*/ 1152027 h 1424419"/>
                <a:gd name="connsiteX9-1603" fmla="*/ 1172881 w 1305333"/>
                <a:gd name="connsiteY9-1604" fmla="*/ 1179342 h 1424419"/>
                <a:gd name="connsiteX10-1605" fmla="*/ 792288 w 1305333"/>
                <a:gd name="connsiteY10-1606" fmla="*/ 1385653 h 1424419"/>
                <a:gd name="connsiteX11-1607" fmla="*/ 522686 w 1305333"/>
                <a:gd name="connsiteY11-1608" fmla="*/ 1384922 h 1424419"/>
                <a:gd name="connsiteX12-1609" fmla="*/ 94302 w 1305333"/>
                <a:gd name="connsiteY12-1610" fmla="*/ 1158755 h 1424419"/>
                <a:gd name="connsiteX13-1611" fmla="*/ 39429 w 1305333"/>
                <a:gd name="connsiteY13-1612" fmla="*/ 1117635 h 1424419"/>
                <a:gd name="connsiteX14-1613" fmla="*/ 667 w 1305333"/>
                <a:gd name="connsiteY14-1614" fmla="*/ 999105 h 1424419"/>
                <a:gd name="connsiteX15-1615" fmla="*/ 0 w 1305333"/>
                <a:gd name="connsiteY15-1616" fmla="*/ 972364 h 1424419"/>
                <a:gd name="connsiteX16-1617" fmla="*/ 2496 w 1305333"/>
                <a:gd name="connsiteY16-1618" fmla="*/ 463106 h 1424419"/>
                <a:gd name="connsiteX17-1619" fmla="*/ 2458 w 1305333"/>
                <a:gd name="connsiteY17-1620" fmla="*/ 429563 h 1424419"/>
                <a:gd name="connsiteX18-1621" fmla="*/ 75248 w 1305333"/>
                <a:gd name="connsiteY18-1622" fmla="*/ 303202 h 1424419"/>
                <a:gd name="connsiteX19-1623" fmla="*/ 106293 w 1305333"/>
                <a:gd name="connsiteY19-1624" fmla="*/ 282597 h 1424419"/>
                <a:gd name="connsiteX20-1625" fmla="*/ 541533 w 1305333"/>
                <a:gd name="connsiteY20-1626" fmla="*/ 38110 h 1424419"/>
                <a:gd name="connsiteX21-1627" fmla="*/ 653528 w 1305333"/>
                <a:gd name="connsiteY21-1628" fmla="*/ 0 h 1424419"/>
                <a:gd name="connsiteX0-1629" fmla="*/ 653528 w 1305333"/>
                <a:gd name="connsiteY0-1630" fmla="*/ 0 h 1424419"/>
                <a:gd name="connsiteX1-1631" fmla="*/ 757287 w 1305333"/>
                <a:gd name="connsiteY1-1632" fmla="*/ 32444 h 1424419"/>
                <a:gd name="connsiteX2-1633" fmla="*/ 1206876 w 1305333"/>
                <a:gd name="connsiteY2-1634" fmla="*/ 284945 h 1424419"/>
                <a:gd name="connsiteX3-1635" fmla="*/ 1237706 w 1305333"/>
                <a:gd name="connsiteY3-1636" fmla="*/ 306775 h 1424419"/>
                <a:gd name="connsiteX4-1637" fmla="*/ 1301712 w 1305333"/>
                <a:gd name="connsiteY4-1638" fmla="*/ 442384 h 1424419"/>
                <a:gd name="connsiteX5-1639" fmla="*/ 1303099 w 1305333"/>
                <a:gd name="connsiteY5-1640" fmla="*/ 495558 h 1424419"/>
                <a:gd name="connsiteX6-1641" fmla="*/ 1303099 w 1305333"/>
                <a:gd name="connsiteY6-1642" fmla="*/ 952393 h 1424419"/>
                <a:gd name="connsiteX7-1643" fmla="*/ 1302599 w 1305333"/>
                <a:gd name="connsiteY7-1644" fmla="*/ 1003650 h 1424419"/>
                <a:gd name="connsiteX8-1645" fmla="*/ 1227376 w 1305333"/>
                <a:gd name="connsiteY8-1646" fmla="*/ 1152027 h 1424419"/>
                <a:gd name="connsiteX9-1647" fmla="*/ 1172881 w 1305333"/>
                <a:gd name="connsiteY9-1648" fmla="*/ 1179342 h 1424419"/>
                <a:gd name="connsiteX10-1649" fmla="*/ 792288 w 1305333"/>
                <a:gd name="connsiteY10-1650" fmla="*/ 1385653 h 1424419"/>
                <a:gd name="connsiteX11-1651" fmla="*/ 522686 w 1305333"/>
                <a:gd name="connsiteY11-1652" fmla="*/ 1384922 h 1424419"/>
                <a:gd name="connsiteX12-1653" fmla="*/ 94302 w 1305333"/>
                <a:gd name="connsiteY12-1654" fmla="*/ 1158755 h 1424419"/>
                <a:gd name="connsiteX13-1655" fmla="*/ 39429 w 1305333"/>
                <a:gd name="connsiteY13-1656" fmla="*/ 1117635 h 1424419"/>
                <a:gd name="connsiteX14-1657" fmla="*/ 667 w 1305333"/>
                <a:gd name="connsiteY14-1658" fmla="*/ 999105 h 1424419"/>
                <a:gd name="connsiteX15-1659" fmla="*/ 0 w 1305333"/>
                <a:gd name="connsiteY15-1660" fmla="*/ 972364 h 1424419"/>
                <a:gd name="connsiteX16-1661" fmla="*/ 2496 w 1305333"/>
                <a:gd name="connsiteY16-1662" fmla="*/ 463106 h 1424419"/>
                <a:gd name="connsiteX17-1663" fmla="*/ 2458 w 1305333"/>
                <a:gd name="connsiteY17-1664" fmla="*/ 429563 h 1424419"/>
                <a:gd name="connsiteX18-1665" fmla="*/ 75248 w 1305333"/>
                <a:gd name="connsiteY18-1666" fmla="*/ 303202 h 1424419"/>
                <a:gd name="connsiteX19-1667" fmla="*/ 106293 w 1305333"/>
                <a:gd name="connsiteY19-1668" fmla="*/ 282597 h 1424419"/>
                <a:gd name="connsiteX20-1669" fmla="*/ 541533 w 1305333"/>
                <a:gd name="connsiteY20-1670" fmla="*/ 38110 h 1424419"/>
                <a:gd name="connsiteX21-1671" fmla="*/ 653528 w 1305333"/>
                <a:gd name="connsiteY21-1672" fmla="*/ 0 h 1424419"/>
                <a:gd name="connsiteX0-1673" fmla="*/ 653528 w 1305080"/>
                <a:gd name="connsiteY0-1674" fmla="*/ 0 h 1424419"/>
                <a:gd name="connsiteX1-1675" fmla="*/ 757287 w 1305080"/>
                <a:gd name="connsiteY1-1676" fmla="*/ 32444 h 1424419"/>
                <a:gd name="connsiteX2-1677" fmla="*/ 1206876 w 1305080"/>
                <a:gd name="connsiteY2-1678" fmla="*/ 284945 h 1424419"/>
                <a:gd name="connsiteX3-1679" fmla="*/ 1237706 w 1305080"/>
                <a:gd name="connsiteY3-1680" fmla="*/ 306775 h 1424419"/>
                <a:gd name="connsiteX4-1681" fmla="*/ 1301712 w 1305080"/>
                <a:gd name="connsiteY4-1682" fmla="*/ 442384 h 1424419"/>
                <a:gd name="connsiteX5-1683" fmla="*/ 1303099 w 1305080"/>
                <a:gd name="connsiteY5-1684" fmla="*/ 495558 h 1424419"/>
                <a:gd name="connsiteX6-1685" fmla="*/ 1301746 w 1305080"/>
                <a:gd name="connsiteY6-1686" fmla="*/ 953747 h 1424419"/>
                <a:gd name="connsiteX7-1687" fmla="*/ 1302599 w 1305080"/>
                <a:gd name="connsiteY7-1688" fmla="*/ 1003650 h 1424419"/>
                <a:gd name="connsiteX8-1689" fmla="*/ 1227376 w 1305080"/>
                <a:gd name="connsiteY8-1690" fmla="*/ 1152027 h 1424419"/>
                <a:gd name="connsiteX9-1691" fmla="*/ 1172881 w 1305080"/>
                <a:gd name="connsiteY9-1692" fmla="*/ 1179342 h 1424419"/>
                <a:gd name="connsiteX10-1693" fmla="*/ 792288 w 1305080"/>
                <a:gd name="connsiteY10-1694" fmla="*/ 1385653 h 1424419"/>
                <a:gd name="connsiteX11-1695" fmla="*/ 522686 w 1305080"/>
                <a:gd name="connsiteY11-1696" fmla="*/ 1384922 h 1424419"/>
                <a:gd name="connsiteX12-1697" fmla="*/ 94302 w 1305080"/>
                <a:gd name="connsiteY12-1698" fmla="*/ 1158755 h 1424419"/>
                <a:gd name="connsiteX13-1699" fmla="*/ 39429 w 1305080"/>
                <a:gd name="connsiteY13-1700" fmla="*/ 1117635 h 1424419"/>
                <a:gd name="connsiteX14-1701" fmla="*/ 667 w 1305080"/>
                <a:gd name="connsiteY14-1702" fmla="*/ 999105 h 1424419"/>
                <a:gd name="connsiteX15-1703" fmla="*/ 0 w 1305080"/>
                <a:gd name="connsiteY15-1704" fmla="*/ 972364 h 1424419"/>
                <a:gd name="connsiteX16-1705" fmla="*/ 2496 w 1305080"/>
                <a:gd name="connsiteY16-1706" fmla="*/ 463106 h 1424419"/>
                <a:gd name="connsiteX17-1707" fmla="*/ 2458 w 1305080"/>
                <a:gd name="connsiteY17-1708" fmla="*/ 429563 h 1424419"/>
                <a:gd name="connsiteX18-1709" fmla="*/ 75248 w 1305080"/>
                <a:gd name="connsiteY18-1710" fmla="*/ 303202 h 1424419"/>
                <a:gd name="connsiteX19-1711" fmla="*/ 106293 w 1305080"/>
                <a:gd name="connsiteY19-1712" fmla="*/ 282597 h 1424419"/>
                <a:gd name="connsiteX20-1713" fmla="*/ 541533 w 1305080"/>
                <a:gd name="connsiteY20-1714" fmla="*/ 38110 h 1424419"/>
                <a:gd name="connsiteX21-1715" fmla="*/ 653528 w 1305080"/>
                <a:gd name="connsiteY21-1716" fmla="*/ 0 h 1424419"/>
                <a:gd name="connsiteX0-1717" fmla="*/ 653528 w 1305299"/>
                <a:gd name="connsiteY0-1718" fmla="*/ 0 h 1424419"/>
                <a:gd name="connsiteX1-1719" fmla="*/ 757287 w 1305299"/>
                <a:gd name="connsiteY1-1720" fmla="*/ 32444 h 1424419"/>
                <a:gd name="connsiteX2-1721" fmla="*/ 1206876 w 1305299"/>
                <a:gd name="connsiteY2-1722" fmla="*/ 284945 h 1424419"/>
                <a:gd name="connsiteX3-1723" fmla="*/ 1237706 w 1305299"/>
                <a:gd name="connsiteY3-1724" fmla="*/ 306775 h 1424419"/>
                <a:gd name="connsiteX4-1725" fmla="*/ 1301712 w 1305299"/>
                <a:gd name="connsiteY4-1726" fmla="*/ 442384 h 1424419"/>
                <a:gd name="connsiteX5-1727" fmla="*/ 1303099 w 1305299"/>
                <a:gd name="connsiteY5-1728" fmla="*/ 495558 h 1424419"/>
                <a:gd name="connsiteX6-1729" fmla="*/ 1301746 w 1305299"/>
                <a:gd name="connsiteY6-1730" fmla="*/ 953747 h 1424419"/>
                <a:gd name="connsiteX7-1731" fmla="*/ 1302599 w 1305299"/>
                <a:gd name="connsiteY7-1732" fmla="*/ 1003650 h 1424419"/>
                <a:gd name="connsiteX8-1733" fmla="*/ 1227376 w 1305299"/>
                <a:gd name="connsiteY8-1734" fmla="*/ 1152027 h 1424419"/>
                <a:gd name="connsiteX9-1735" fmla="*/ 1172881 w 1305299"/>
                <a:gd name="connsiteY9-1736" fmla="*/ 1179342 h 1424419"/>
                <a:gd name="connsiteX10-1737" fmla="*/ 792288 w 1305299"/>
                <a:gd name="connsiteY10-1738" fmla="*/ 1385653 h 1424419"/>
                <a:gd name="connsiteX11-1739" fmla="*/ 522686 w 1305299"/>
                <a:gd name="connsiteY11-1740" fmla="*/ 1384922 h 1424419"/>
                <a:gd name="connsiteX12-1741" fmla="*/ 94302 w 1305299"/>
                <a:gd name="connsiteY12-1742" fmla="*/ 1158755 h 1424419"/>
                <a:gd name="connsiteX13-1743" fmla="*/ 39429 w 1305299"/>
                <a:gd name="connsiteY13-1744" fmla="*/ 1117635 h 1424419"/>
                <a:gd name="connsiteX14-1745" fmla="*/ 667 w 1305299"/>
                <a:gd name="connsiteY14-1746" fmla="*/ 999105 h 1424419"/>
                <a:gd name="connsiteX15-1747" fmla="*/ 0 w 1305299"/>
                <a:gd name="connsiteY15-1748" fmla="*/ 972364 h 1424419"/>
                <a:gd name="connsiteX16-1749" fmla="*/ 2496 w 1305299"/>
                <a:gd name="connsiteY16-1750" fmla="*/ 463106 h 1424419"/>
                <a:gd name="connsiteX17-1751" fmla="*/ 2458 w 1305299"/>
                <a:gd name="connsiteY17-1752" fmla="*/ 429563 h 1424419"/>
                <a:gd name="connsiteX18-1753" fmla="*/ 75248 w 1305299"/>
                <a:gd name="connsiteY18-1754" fmla="*/ 303202 h 1424419"/>
                <a:gd name="connsiteX19-1755" fmla="*/ 106293 w 1305299"/>
                <a:gd name="connsiteY19-1756" fmla="*/ 282597 h 1424419"/>
                <a:gd name="connsiteX20-1757" fmla="*/ 541533 w 1305299"/>
                <a:gd name="connsiteY20-1758" fmla="*/ 38110 h 1424419"/>
                <a:gd name="connsiteX21-1759" fmla="*/ 653528 w 1305299"/>
                <a:gd name="connsiteY21-1760" fmla="*/ 0 h 1424419"/>
                <a:gd name="connsiteX0-1761" fmla="*/ 653528 w 1306646"/>
                <a:gd name="connsiteY0-1762" fmla="*/ 0 h 1424419"/>
                <a:gd name="connsiteX1-1763" fmla="*/ 757287 w 1306646"/>
                <a:gd name="connsiteY1-1764" fmla="*/ 32444 h 1424419"/>
                <a:gd name="connsiteX2-1765" fmla="*/ 1206876 w 1306646"/>
                <a:gd name="connsiteY2-1766" fmla="*/ 284945 h 1424419"/>
                <a:gd name="connsiteX3-1767" fmla="*/ 1237706 w 1306646"/>
                <a:gd name="connsiteY3-1768" fmla="*/ 306775 h 1424419"/>
                <a:gd name="connsiteX4-1769" fmla="*/ 1301712 w 1306646"/>
                <a:gd name="connsiteY4-1770" fmla="*/ 442384 h 1424419"/>
                <a:gd name="connsiteX5-1771" fmla="*/ 1303099 w 1306646"/>
                <a:gd name="connsiteY5-1772" fmla="*/ 495558 h 1424419"/>
                <a:gd name="connsiteX6-1773" fmla="*/ 1301746 w 1306646"/>
                <a:gd name="connsiteY6-1774" fmla="*/ 953747 h 1424419"/>
                <a:gd name="connsiteX7-1775" fmla="*/ 1302599 w 1306646"/>
                <a:gd name="connsiteY7-1776" fmla="*/ 1003650 h 1424419"/>
                <a:gd name="connsiteX8-1777" fmla="*/ 1227376 w 1306646"/>
                <a:gd name="connsiteY8-1778" fmla="*/ 1152027 h 1424419"/>
                <a:gd name="connsiteX9-1779" fmla="*/ 1172881 w 1306646"/>
                <a:gd name="connsiteY9-1780" fmla="*/ 1179342 h 1424419"/>
                <a:gd name="connsiteX10-1781" fmla="*/ 792288 w 1306646"/>
                <a:gd name="connsiteY10-1782" fmla="*/ 1385653 h 1424419"/>
                <a:gd name="connsiteX11-1783" fmla="*/ 522686 w 1306646"/>
                <a:gd name="connsiteY11-1784" fmla="*/ 1384922 h 1424419"/>
                <a:gd name="connsiteX12-1785" fmla="*/ 94302 w 1306646"/>
                <a:gd name="connsiteY12-1786" fmla="*/ 1158755 h 1424419"/>
                <a:gd name="connsiteX13-1787" fmla="*/ 39429 w 1306646"/>
                <a:gd name="connsiteY13-1788" fmla="*/ 1117635 h 1424419"/>
                <a:gd name="connsiteX14-1789" fmla="*/ 667 w 1306646"/>
                <a:gd name="connsiteY14-1790" fmla="*/ 999105 h 1424419"/>
                <a:gd name="connsiteX15-1791" fmla="*/ 0 w 1306646"/>
                <a:gd name="connsiteY15-1792" fmla="*/ 972364 h 1424419"/>
                <a:gd name="connsiteX16-1793" fmla="*/ 2496 w 1306646"/>
                <a:gd name="connsiteY16-1794" fmla="*/ 463106 h 1424419"/>
                <a:gd name="connsiteX17-1795" fmla="*/ 2458 w 1306646"/>
                <a:gd name="connsiteY17-1796" fmla="*/ 429563 h 1424419"/>
                <a:gd name="connsiteX18-1797" fmla="*/ 75248 w 1306646"/>
                <a:gd name="connsiteY18-1798" fmla="*/ 303202 h 1424419"/>
                <a:gd name="connsiteX19-1799" fmla="*/ 106293 w 1306646"/>
                <a:gd name="connsiteY19-1800" fmla="*/ 282597 h 1424419"/>
                <a:gd name="connsiteX20-1801" fmla="*/ 541533 w 1306646"/>
                <a:gd name="connsiteY20-1802" fmla="*/ 38110 h 1424419"/>
                <a:gd name="connsiteX21-1803" fmla="*/ 653528 w 1306646"/>
                <a:gd name="connsiteY21-1804" fmla="*/ 0 h 1424419"/>
                <a:gd name="connsiteX0-1805" fmla="*/ 653528 w 1305299"/>
                <a:gd name="connsiteY0-1806" fmla="*/ 0 h 1424419"/>
                <a:gd name="connsiteX1-1807" fmla="*/ 757287 w 1305299"/>
                <a:gd name="connsiteY1-1808" fmla="*/ 32444 h 1424419"/>
                <a:gd name="connsiteX2-1809" fmla="*/ 1206876 w 1305299"/>
                <a:gd name="connsiteY2-1810" fmla="*/ 284945 h 1424419"/>
                <a:gd name="connsiteX3-1811" fmla="*/ 1237706 w 1305299"/>
                <a:gd name="connsiteY3-1812" fmla="*/ 306775 h 1424419"/>
                <a:gd name="connsiteX4-1813" fmla="*/ 1301712 w 1305299"/>
                <a:gd name="connsiteY4-1814" fmla="*/ 442384 h 1424419"/>
                <a:gd name="connsiteX5-1815" fmla="*/ 1303099 w 1305299"/>
                <a:gd name="connsiteY5-1816" fmla="*/ 495558 h 1424419"/>
                <a:gd name="connsiteX6-1817" fmla="*/ 1301746 w 1305299"/>
                <a:gd name="connsiteY6-1818" fmla="*/ 953747 h 1424419"/>
                <a:gd name="connsiteX7-1819" fmla="*/ 1302599 w 1305299"/>
                <a:gd name="connsiteY7-1820" fmla="*/ 1003650 h 1424419"/>
                <a:gd name="connsiteX8-1821" fmla="*/ 1227376 w 1305299"/>
                <a:gd name="connsiteY8-1822" fmla="*/ 1152027 h 1424419"/>
                <a:gd name="connsiteX9-1823" fmla="*/ 1172881 w 1305299"/>
                <a:gd name="connsiteY9-1824" fmla="*/ 1179342 h 1424419"/>
                <a:gd name="connsiteX10-1825" fmla="*/ 792288 w 1305299"/>
                <a:gd name="connsiteY10-1826" fmla="*/ 1385653 h 1424419"/>
                <a:gd name="connsiteX11-1827" fmla="*/ 522686 w 1305299"/>
                <a:gd name="connsiteY11-1828" fmla="*/ 1384922 h 1424419"/>
                <a:gd name="connsiteX12-1829" fmla="*/ 94302 w 1305299"/>
                <a:gd name="connsiteY12-1830" fmla="*/ 1158755 h 1424419"/>
                <a:gd name="connsiteX13-1831" fmla="*/ 39429 w 1305299"/>
                <a:gd name="connsiteY13-1832" fmla="*/ 1117635 h 1424419"/>
                <a:gd name="connsiteX14-1833" fmla="*/ 667 w 1305299"/>
                <a:gd name="connsiteY14-1834" fmla="*/ 999105 h 1424419"/>
                <a:gd name="connsiteX15-1835" fmla="*/ 0 w 1305299"/>
                <a:gd name="connsiteY15-1836" fmla="*/ 972364 h 1424419"/>
                <a:gd name="connsiteX16-1837" fmla="*/ 2496 w 1305299"/>
                <a:gd name="connsiteY16-1838" fmla="*/ 463106 h 1424419"/>
                <a:gd name="connsiteX17-1839" fmla="*/ 2458 w 1305299"/>
                <a:gd name="connsiteY17-1840" fmla="*/ 429563 h 1424419"/>
                <a:gd name="connsiteX18-1841" fmla="*/ 75248 w 1305299"/>
                <a:gd name="connsiteY18-1842" fmla="*/ 303202 h 1424419"/>
                <a:gd name="connsiteX19-1843" fmla="*/ 106293 w 1305299"/>
                <a:gd name="connsiteY19-1844" fmla="*/ 282597 h 1424419"/>
                <a:gd name="connsiteX20-1845" fmla="*/ 541533 w 1305299"/>
                <a:gd name="connsiteY20-1846" fmla="*/ 38110 h 1424419"/>
                <a:gd name="connsiteX21-1847" fmla="*/ 653528 w 1305299"/>
                <a:gd name="connsiteY21-1848" fmla="*/ 0 h 1424419"/>
                <a:gd name="connsiteX0-1849" fmla="*/ 653528 w 1304127"/>
                <a:gd name="connsiteY0-1850" fmla="*/ 0 h 1424419"/>
                <a:gd name="connsiteX1-1851" fmla="*/ 757287 w 1304127"/>
                <a:gd name="connsiteY1-1852" fmla="*/ 32444 h 1424419"/>
                <a:gd name="connsiteX2-1853" fmla="*/ 1206876 w 1304127"/>
                <a:gd name="connsiteY2-1854" fmla="*/ 284945 h 1424419"/>
                <a:gd name="connsiteX3-1855" fmla="*/ 1237706 w 1304127"/>
                <a:gd name="connsiteY3-1856" fmla="*/ 306775 h 1424419"/>
                <a:gd name="connsiteX4-1857" fmla="*/ 1301712 w 1304127"/>
                <a:gd name="connsiteY4-1858" fmla="*/ 442384 h 1424419"/>
                <a:gd name="connsiteX5-1859" fmla="*/ 1303099 w 1304127"/>
                <a:gd name="connsiteY5-1860" fmla="*/ 495558 h 1424419"/>
                <a:gd name="connsiteX6-1861" fmla="*/ 1301746 w 1304127"/>
                <a:gd name="connsiteY6-1862" fmla="*/ 953747 h 1424419"/>
                <a:gd name="connsiteX7-1863" fmla="*/ 1302599 w 1304127"/>
                <a:gd name="connsiteY7-1864" fmla="*/ 1003650 h 1424419"/>
                <a:gd name="connsiteX8-1865" fmla="*/ 1227376 w 1304127"/>
                <a:gd name="connsiteY8-1866" fmla="*/ 1152027 h 1424419"/>
                <a:gd name="connsiteX9-1867" fmla="*/ 1172881 w 1304127"/>
                <a:gd name="connsiteY9-1868" fmla="*/ 1179342 h 1424419"/>
                <a:gd name="connsiteX10-1869" fmla="*/ 792288 w 1304127"/>
                <a:gd name="connsiteY10-1870" fmla="*/ 1385653 h 1424419"/>
                <a:gd name="connsiteX11-1871" fmla="*/ 522686 w 1304127"/>
                <a:gd name="connsiteY11-1872" fmla="*/ 1384922 h 1424419"/>
                <a:gd name="connsiteX12-1873" fmla="*/ 94302 w 1304127"/>
                <a:gd name="connsiteY12-1874" fmla="*/ 1158755 h 1424419"/>
                <a:gd name="connsiteX13-1875" fmla="*/ 39429 w 1304127"/>
                <a:gd name="connsiteY13-1876" fmla="*/ 1117635 h 1424419"/>
                <a:gd name="connsiteX14-1877" fmla="*/ 667 w 1304127"/>
                <a:gd name="connsiteY14-1878" fmla="*/ 999105 h 1424419"/>
                <a:gd name="connsiteX15-1879" fmla="*/ 0 w 1304127"/>
                <a:gd name="connsiteY15-1880" fmla="*/ 972364 h 1424419"/>
                <a:gd name="connsiteX16-1881" fmla="*/ 2496 w 1304127"/>
                <a:gd name="connsiteY16-1882" fmla="*/ 463106 h 1424419"/>
                <a:gd name="connsiteX17-1883" fmla="*/ 2458 w 1304127"/>
                <a:gd name="connsiteY17-1884" fmla="*/ 429563 h 1424419"/>
                <a:gd name="connsiteX18-1885" fmla="*/ 75248 w 1304127"/>
                <a:gd name="connsiteY18-1886" fmla="*/ 303202 h 1424419"/>
                <a:gd name="connsiteX19-1887" fmla="*/ 106293 w 1304127"/>
                <a:gd name="connsiteY19-1888" fmla="*/ 282597 h 1424419"/>
                <a:gd name="connsiteX20-1889" fmla="*/ 541533 w 1304127"/>
                <a:gd name="connsiteY20-1890" fmla="*/ 38110 h 1424419"/>
                <a:gd name="connsiteX21-1891" fmla="*/ 653528 w 1304127"/>
                <a:gd name="connsiteY21-1892" fmla="*/ 0 h 1424419"/>
                <a:gd name="connsiteX0-1893" fmla="*/ 653528 w 1306101"/>
                <a:gd name="connsiteY0-1894" fmla="*/ 0 h 1424419"/>
                <a:gd name="connsiteX1-1895" fmla="*/ 757287 w 1306101"/>
                <a:gd name="connsiteY1-1896" fmla="*/ 32444 h 1424419"/>
                <a:gd name="connsiteX2-1897" fmla="*/ 1206876 w 1306101"/>
                <a:gd name="connsiteY2-1898" fmla="*/ 284945 h 1424419"/>
                <a:gd name="connsiteX3-1899" fmla="*/ 1237706 w 1306101"/>
                <a:gd name="connsiteY3-1900" fmla="*/ 306775 h 1424419"/>
                <a:gd name="connsiteX4-1901" fmla="*/ 1305773 w 1306101"/>
                <a:gd name="connsiteY4-1902" fmla="*/ 442384 h 1424419"/>
                <a:gd name="connsiteX5-1903" fmla="*/ 1303099 w 1306101"/>
                <a:gd name="connsiteY5-1904" fmla="*/ 495558 h 1424419"/>
                <a:gd name="connsiteX6-1905" fmla="*/ 1301746 w 1306101"/>
                <a:gd name="connsiteY6-1906" fmla="*/ 953747 h 1424419"/>
                <a:gd name="connsiteX7-1907" fmla="*/ 1302599 w 1306101"/>
                <a:gd name="connsiteY7-1908" fmla="*/ 1003650 h 1424419"/>
                <a:gd name="connsiteX8-1909" fmla="*/ 1227376 w 1306101"/>
                <a:gd name="connsiteY8-1910" fmla="*/ 1152027 h 1424419"/>
                <a:gd name="connsiteX9-1911" fmla="*/ 1172881 w 1306101"/>
                <a:gd name="connsiteY9-1912" fmla="*/ 1179342 h 1424419"/>
                <a:gd name="connsiteX10-1913" fmla="*/ 792288 w 1306101"/>
                <a:gd name="connsiteY10-1914" fmla="*/ 1385653 h 1424419"/>
                <a:gd name="connsiteX11-1915" fmla="*/ 522686 w 1306101"/>
                <a:gd name="connsiteY11-1916" fmla="*/ 1384922 h 1424419"/>
                <a:gd name="connsiteX12-1917" fmla="*/ 94302 w 1306101"/>
                <a:gd name="connsiteY12-1918" fmla="*/ 1158755 h 1424419"/>
                <a:gd name="connsiteX13-1919" fmla="*/ 39429 w 1306101"/>
                <a:gd name="connsiteY13-1920" fmla="*/ 1117635 h 1424419"/>
                <a:gd name="connsiteX14-1921" fmla="*/ 667 w 1306101"/>
                <a:gd name="connsiteY14-1922" fmla="*/ 999105 h 1424419"/>
                <a:gd name="connsiteX15-1923" fmla="*/ 0 w 1306101"/>
                <a:gd name="connsiteY15-1924" fmla="*/ 972364 h 1424419"/>
                <a:gd name="connsiteX16-1925" fmla="*/ 2496 w 1306101"/>
                <a:gd name="connsiteY16-1926" fmla="*/ 463106 h 1424419"/>
                <a:gd name="connsiteX17-1927" fmla="*/ 2458 w 1306101"/>
                <a:gd name="connsiteY17-1928" fmla="*/ 429563 h 1424419"/>
                <a:gd name="connsiteX18-1929" fmla="*/ 75248 w 1306101"/>
                <a:gd name="connsiteY18-1930" fmla="*/ 303202 h 1424419"/>
                <a:gd name="connsiteX19-1931" fmla="*/ 106293 w 1306101"/>
                <a:gd name="connsiteY19-1932" fmla="*/ 282597 h 1424419"/>
                <a:gd name="connsiteX20-1933" fmla="*/ 541533 w 1306101"/>
                <a:gd name="connsiteY20-1934" fmla="*/ 38110 h 1424419"/>
                <a:gd name="connsiteX21-1935" fmla="*/ 653528 w 1306101"/>
                <a:gd name="connsiteY21-1936" fmla="*/ 0 h 1424419"/>
                <a:gd name="connsiteX0-1937" fmla="*/ 653528 w 1304819"/>
                <a:gd name="connsiteY0-1938" fmla="*/ 0 h 1424419"/>
                <a:gd name="connsiteX1-1939" fmla="*/ 757287 w 1304819"/>
                <a:gd name="connsiteY1-1940" fmla="*/ 32444 h 1424419"/>
                <a:gd name="connsiteX2-1941" fmla="*/ 1206876 w 1304819"/>
                <a:gd name="connsiteY2-1942" fmla="*/ 284945 h 1424419"/>
                <a:gd name="connsiteX3-1943" fmla="*/ 1237706 w 1304819"/>
                <a:gd name="connsiteY3-1944" fmla="*/ 306775 h 1424419"/>
                <a:gd name="connsiteX4-1945" fmla="*/ 1304420 w 1304819"/>
                <a:gd name="connsiteY4-1946" fmla="*/ 434263 h 1424419"/>
                <a:gd name="connsiteX5-1947" fmla="*/ 1303099 w 1304819"/>
                <a:gd name="connsiteY5-1948" fmla="*/ 495558 h 1424419"/>
                <a:gd name="connsiteX6-1949" fmla="*/ 1301746 w 1304819"/>
                <a:gd name="connsiteY6-1950" fmla="*/ 953747 h 1424419"/>
                <a:gd name="connsiteX7-1951" fmla="*/ 1302599 w 1304819"/>
                <a:gd name="connsiteY7-1952" fmla="*/ 1003650 h 1424419"/>
                <a:gd name="connsiteX8-1953" fmla="*/ 1227376 w 1304819"/>
                <a:gd name="connsiteY8-1954" fmla="*/ 1152027 h 1424419"/>
                <a:gd name="connsiteX9-1955" fmla="*/ 1172881 w 1304819"/>
                <a:gd name="connsiteY9-1956" fmla="*/ 1179342 h 1424419"/>
                <a:gd name="connsiteX10-1957" fmla="*/ 792288 w 1304819"/>
                <a:gd name="connsiteY10-1958" fmla="*/ 1385653 h 1424419"/>
                <a:gd name="connsiteX11-1959" fmla="*/ 522686 w 1304819"/>
                <a:gd name="connsiteY11-1960" fmla="*/ 1384922 h 1424419"/>
                <a:gd name="connsiteX12-1961" fmla="*/ 94302 w 1304819"/>
                <a:gd name="connsiteY12-1962" fmla="*/ 1158755 h 1424419"/>
                <a:gd name="connsiteX13-1963" fmla="*/ 39429 w 1304819"/>
                <a:gd name="connsiteY13-1964" fmla="*/ 1117635 h 1424419"/>
                <a:gd name="connsiteX14-1965" fmla="*/ 667 w 1304819"/>
                <a:gd name="connsiteY14-1966" fmla="*/ 999105 h 1424419"/>
                <a:gd name="connsiteX15-1967" fmla="*/ 0 w 1304819"/>
                <a:gd name="connsiteY15-1968" fmla="*/ 972364 h 1424419"/>
                <a:gd name="connsiteX16-1969" fmla="*/ 2496 w 1304819"/>
                <a:gd name="connsiteY16-1970" fmla="*/ 463106 h 1424419"/>
                <a:gd name="connsiteX17-1971" fmla="*/ 2458 w 1304819"/>
                <a:gd name="connsiteY17-1972" fmla="*/ 429563 h 1424419"/>
                <a:gd name="connsiteX18-1973" fmla="*/ 75248 w 1304819"/>
                <a:gd name="connsiteY18-1974" fmla="*/ 303202 h 1424419"/>
                <a:gd name="connsiteX19-1975" fmla="*/ 106293 w 1304819"/>
                <a:gd name="connsiteY19-1976" fmla="*/ 282597 h 1424419"/>
                <a:gd name="connsiteX20-1977" fmla="*/ 541533 w 1304819"/>
                <a:gd name="connsiteY20-1978" fmla="*/ 38110 h 1424419"/>
                <a:gd name="connsiteX21-1979" fmla="*/ 653528 w 1304819"/>
                <a:gd name="connsiteY21-1980" fmla="*/ 0 h 1424419"/>
                <a:gd name="connsiteX0-1981" fmla="*/ 653528 w 1306525"/>
                <a:gd name="connsiteY0-1982" fmla="*/ 0 h 1424419"/>
                <a:gd name="connsiteX1-1983" fmla="*/ 757287 w 1306525"/>
                <a:gd name="connsiteY1-1984" fmla="*/ 32444 h 1424419"/>
                <a:gd name="connsiteX2-1985" fmla="*/ 1206876 w 1306525"/>
                <a:gd name="connsiteY2-1986" fmla="*/ 284945 h 1424419"/>
                <a:gd name="connsiteX3-1987" fmla="*/ 1237706 w 1306525"/>
                <a:gd name="connsiteY3-1988" fmla="*/ 306775 h 1424419"/>
                <a:gd name="connsiteX4-1989" fmla="*/ 1304420 w 1306525"/>
                <a:gd name="connsiteY4-1990" fmla="*/ 434263 h 1424419"/>
                <a:gd name="connsiteX5-1991" fmla="*/ 1305806 w 1306525"/>
                <a:gd name="connsiteY5-1992" fmla="*/ 519922 h 1424419"/>
                <a:gd name="connsiteX6-1993" fmla="*/ 1301746 w 1306525"/>
                <a:gd name="connsiteY6-1994" fmla="*/ 953747 h 1424419"/>
                <a:gd name="connsiteX7-1995" fmla="*/ 1302599 w 1306525"/>
                <a:gd name="connsiteY7-1996" fmla="*/ 1003650 h 1424419"/>
                <a:gd name="connsiteX8-1997" fmla="*/ 1227376 w 1306525"/>
                <a:gd name="connsiteY8-1998" fmla="*/ 1152027 h 1424419"/>
                <a:gd name="connsiteX9-1999" fmla="*/ 1172881 w 1306525"/>
                <a:gd name="connsiteY9-2000" fmla="*/ 1179342 h 1424419"/>
                <a:gd name="connsiteX10-2001" fmla="*/ 792288 w 1306525"/>
                <a:gd name="connsiteY10-2002" fmla="*/ 1385653 h 1424419"/>
                <a:gd name="connsiteX11-2003" fmla="*/ 522686 w 1306525"/>
                <a:gd name="connsiteY11-2004" fmla="*/ 1384922 h 1424419"/>
                <a:gd name="connsiteX12-2005" fmla="*/ 94302 w 1306525"/>
                <a:gd name="connsiteY12-2006" fmla="*/ 1158755 h 1424419"/>
                <a:gd name="connsiteX13-2007" fmla="*/ 39429 w 1306525"/>
                <a:gd name="connsiteY13-2008" fmla="*/ 1117635 h 1424419"/>
                <a:gd name="connsiteX14-2009" fmla="*/ 667 w 1306525"/>
                <a:gd name="connsiteY14-2010" fmla="*/ 999105 h 1424419"/>
                <a:gd name="connsiteX15-2011" fmla="*/ 0 w 1306525"/>
                <a:gd name="connsiteY15-2012" fmla="*/ 972364 h 1424419"/>
                <a:gd name="connsiteX16-2013" fmla="*/ 2496 w 1306525"/>
                <a:gd name="connsiteY16-2014" fmla="*/ 463106 h 1424419"/>
                <a:gd name="connsiteX17-2015" fmla="*/ 2458 w 1306525"/>
                <a:gd name="connsiteY17-2016" fmla="*/ 429563 h 1424419"/>
                <a:gd name="connsiteX18-2017" fmla="*/ 75248 w 1306525"/>
                <a:gd name="connsiteY18-2018" fmla="*/ 303202 h 1424419"/>
                <a:gd name="connsiteX19-2019" fmla="*/ 106293 w 1306525"/>
                <a:gd name="connsiteY19-2020" fmla="*/ 282597 h 1424419"/>
                <a:gd name="connsiteX20-2021" fmla="*/ 541533 w 1306525"/>
                <a:gd name="connsiteY20-2022" fmla="*/ 38110 h 1424419"/>
                <a:gd name="connsiteX21-2023" fmla="*/ 653528 w 1306525"/>
                <a:gd name="connsiteY21-2024" fmla="*/ 0 h 1424419"/>
                <a:gd name="connsiteX0-2025" fmla="*/ 653528 w 1305814"/>
                <a:gd name="connsiteY0-2026" fmla="*/ 0 h 1424419"/>
                <a:gd name="connsiteX1-2027" fmla="*/ 757287 w 1305814"/>
                <a:gd name="connsiteY1-2028" fmla="*/ 32444 h 1424419"/>
                <a:gd name="connsiteX2-2029" fmla="*/ 1206876 w 1305814"/>
                <a:gd name="connsiteY2-2030" fmla="*/ 284945 h 1424419"/>
                <a:gd name="connsiteX3-2031" fmla="*/ 1237706 w 1305814"/>
                <a:gd name="connsiteY3-2032" fmla="*/ 306775 h 1424419"/>
                <a:gd name="connsiteX4-2033" fmla="*/ 1304420 w 1305814"/>
                <a:gd name="connsiteY4-2034" fmla="*/ 434263 h 1424419"/>
                <a:gd name="connsiteX5-2035" fmla="*/ 1305806 w 1305814"/>
                <a:gd name="connsiteY5-2036" fmla="*/ 519922 h 1424419"/>
                <a:gd name="connsiteX6-2037" fmla="*/ 1301746 w 1305814"/>
                <a:gd name="connsiteY6-2038" fmla="*/ 953747 h 1424419"/>
                <a:gd name="connsiteX7-2039" fmla="*/ 1302599 w 1305814"/>
                <a:gd name="connsiteY7-2040" fmla="*/ 1003650 h 1424419"/>
                <a:gd name="connsiteX8-2041" fmla="*/ 1227376 w 1305814"/>
                <a:gd name="connsiteY8-2042" fmla="*/ 1152027 h 1424419"/>
                <a:gd name="connsiteX9-2043" fmla="*/ 1172881 w 1305814"/>
                <a:gd name="connsiteY9-2044" fmla="*/ 1179342 h 1424419"/>
                <a:gd name="connsiteX10-2045" fmla="*/ 792288 w 1305814"/>
                <a:gd name="connsiteY10-2046" fmla="*/ 1385653 h 1424419"/>
                <a:gd name="connsiteX11-2047" fmla="*/ 522686 w 1305814"/>
                <a:gd name="connsiteY11-2048" fmla="*/ 1384922 h 1424419"/>
                <a:gd name="connsiteX12-2049" fmla="*/ 94302 w 1305814"/>
                <a:gd name="connsiteY12-2050" fmla="*/ 1158755 h 1424419"/>
                <a:gd name="connsiteX13-2051" fmla="*/ 39429 w 1305814"/>
                <a:gd name="connsiteY13-2052" fmla="*/ 1117635 h 1424419"/>
                <a:gd name="connsiteX14-2053" fmla="*/ 667 w 1305814"/>
                <a:gd name="connsiteY14-2054" fmla="*/ 999105 h 1424419"/>
                <a:gd name="connsiteX15-2055" fmla="*/ 0 w 1305814"/>
                <a:gd name="connsiteY15-2056" fmla="*/ 972364 h 1424419"/>
                <a:gd name="connsiteX16-2057" fmla="*/ 2496 w 1305814"/>
                <a:gd name="connsiteY16-2058" fmla="*/ 463106 h 1424419"/>
                <a:gd name="connsiteX17-2059" fmla="*/ 2458 w 1305814"/>
                <a:gd name="connsiteY17-2060" fmla="*/ 429563 h 1424419"/>
                <a:gd name="connsiteX18-2061" fmla="*/ 75248 w 1305814"/>
                <a:gd name="connsiteY18-2062" fmla="*/ 303202 h 1424419"/>
                <a:gd name="connsiteX19-2063" fmla="*/ 106293 w 1305814"/>
                <a:gd name="connsiteY19-2064" fmla="*/ 282597 h 1424419"/>
                <a:gd name="connsiteX20-2065" fmla="*/ 541533 w 1305814"/>
                <a:gd name="connsiteY20-2066" fmla="*/ 38110 h 1424419"/>
                <a:gd name="connsiteX21-2067" fmla="*/ 653528 w 1305814"/>
                <a:gd name="connsiteY21-2068" fmla="*/ 0 h 1424419"/>
                <a:gd name="connsiteX0-2069" fmla="*/ 653528 w 1305814"/>
                <a:gd name="connsiteY0-2070" fmla="*/ 0 h 1424419"/>
                <a:gd name="connsiteX1-2071" fmla="*/ 757287 w 1305814"/>
                <a:gd name="connsiteY1-2072" fmla="*/ 32444 h 1424419"/>
                <a:gd name="connsiteX2-2073" fmla="*/ 1206876 w 1305814"/>
                <a:gd name="connsiteY2-2074" fmla="*/ 284945 h 1424419"/>
                <a:gd name="connsiteX3-2075" fmla="*/ 1237706 w 1305814"/>
                <a:gd name="connsiteY3-2076" fmla="*/ 306775 h 1424419"/>
                <a:gd name="connsiteX4-2077" fmla="*/ 1304420 w 1305814"/>
                <a:gd name="connsiteY4-2078" fmla="*/ 434263 h 1424419"/>
                <a:gd name="connsiteX5-2079" fmla="*/ 1305806 w 1305814"/>
                <a:gd name="connsiteY5-2080" fmla="*/ 519922 h 1424419"/>
                <a:gd name="connsiteX6-2081" fmla="*/ 1301746 w 1305814"/>
                <a:gd name="connsiteY6-2082" fmla="*/ 953747 h 1424419"/>
                <a:gd name="connsiteX7-2083" fmla="*/ 1302599 w 1305814"/>
                <a:gd name="connsiteY7-2084" fmla="*/ 1003650 h 1424419"/>
                <a:gd name="connsiteX8-2085" fmla="*/ 1227376 w 1305814"/>
                <a:gd name="connsiteY8-2086" fmla="*/ 1152027 h 1424419"/>
                <a:gd name="connsiteX9-2087" fmla="*/ 1172881 w 1305814"/>
                <a:gd name="connsiteY9-2088" fmla="*/ 1179342 h 1424419"/>
                <a:gd name="connsiteX10-2089" fmla="*/ 792288 w 1305814"/>
                <a:gd name="connsiteY10-2090" fmla="*/ 1385653 h 1424419"/>
                <a:gd name="connsiteX11-2091" fmla="*/ 522686 w 1305814"/>
                <a:gd name="connsiteY11-2092" fmla="*/ 1384922 h 1424419"/>
                <a:gd name="connsiteX12-2093" fmla="*/ 94302 w 1305814"/>
                <a:gd name="connsiteY12-2094" fmla="*/ 1158755 h 1424419"/>
                <a:gd name="connsiteX13-2095" fmla="*/ 39429 w 1305814"/>
                <a:gd name="connsiteY13-2096" fmla="*/ 1117635 h 1424419"/>
                <a:gd name="connsiteX14-2097" fmla="*/ 667 w 1305814"/>
                <a:gd name="connsiteY14-2098" fmla="*/ 999105 h 1424419"/>
                <a:gd name="connsiteX15-2099" fmla="*/ 0 w 1305814"/>
                <a:gd name="connsiteY15-2100" fmla="*/ 972364 h 1424419"/>
                <a:gd name="connsiteX16-2101" fmla="*/ 2496 w 1305814"/>
                <a:gd name="connsiteY16-2102" fmla="*/ 463106 h 1424419"/>
                <a:gd name="connsiteX17-2103" fmla="*/ 2458 w 1305814"/>
                <a:gd name="connsiteY17-2104" fmla="*/ 429563 h 1424419"/>
                <a:gd name="connsiteX18-2105" fmla="*/ 75248 w 1305814"/>
                <a:gd name="connsiteY18-2106" fmla="*/ 303202 h 1424419"/>
                <a:gd name="connsiteX19-2107" fmla="*/ 106293 w 1305814"/>
                <a:gd name="connsiteY19-2108" fmla="*/ 282597 h 1424419"/>
                <a:gd name="connsiteX20-2109" fmla="*/ 541533 w 1305814"/>
                <a:gd name="connsiteY20-2110" fmla="*/ 38110 h 1424419"/>
                <a:gd name="connsiteX21-2111" fmla="*/ 653528 w 1305814"/>
                <a:gd name="connsiteY21-2112" fmla="*/ 0 h 1424419"/>
                <a:gd name="connsiteX0-2113" fmla="*/ 653528 w 1305814"/>
                <a:gd name="connsiteY0-2114" fmla="*/ 0 h 1424419"/>
                <a:gd name="connsiteX1-2115" fmla="*/ 757287 w 1305814"/>
                <a:gd name="connsiteY1-2116" fmla="*/ 32444 h 1424419"/>
                <a:gd name="connsiteX2-2117" fmla="*/ 1206876 w 1305814"/>
                <a:gd name="connsiteY2-2118" fmla="*/ 284945 h 1424419"/>
                <a:gd name="connsiteX3-2119" fmla="*/ 1237706 w 1305814"/>
                <a:gd name="connsiteY3-2120" fmla="*/ 306775 h 1424419"/>
                <a:gd name="connsiteX4-2121" fmla="*/ 1304420 w 1305814"/>
                <a:gd name="connsiteY4-2122" fmla="*/ 434263 h 1424419"/>
                <a:gd name="connsiteX5-2123" fmla="*/ 1305806 w 1305814"/>
                <a:gd name="connsiteY5-2124" fmla="*/ 519922 h 1424419"/>
                <a:gd name="connsiteX6-2125" fmla="*/ 1301746 w 1305814"/>
                <a:gd name="connsiteY6-2126" fmla="*/ 953747 h 1424419"/>
                <a:gd name="connsiteX7-2127" fmla="*/ 1302599 w 1305814"/>
                <a:gd name="connsiteY7-2128" fmla="*/ 1003650 h 1424419"/>
                <a:gd name="connsiteX8-2129" fmla="*/ 1227376 w 1305814"/>
                <a:gd name="connsiteY8-2130" fmla="*/ 1152027 h 1424419"/>
                <a:gd name="connsiteX9-2131" fmla="*/ 1174235 w 1305814"/>
                <a:gd name="connsiteY9-2132" fmla="*/ 1184756 h 1424419"/>
                <a:gd name="connsiteX10-2133" fmla="*/ 792288 w 1305814"/>
                <a:gd name="connsiteY10-2134" fmla="*/ 1385653 h 1424419"/>
                <a:gd name="connsiteX11-2135" fmla="*/ 522686 w 1305814"/>
                <a:gd name="connsiteY11-2136" fmla="*/ 1384922 h 1424419"/>
                <a:gd name="connsiteX12-2137" fmla="*/ 94302 w 1305814"/>
                <a:gd name="connsiteY12-2138" fmla="*/ 1158755 h 1424419"/>
                <a:gd name="connsiteX13-2139" fmla="*/ 39429 w 1305814"/>
                <a:gd name="connsiteY13-2140" fmla="*/ 1117635 h 1424419"/>
                <a:gd name="connsiteX14-2141" fmla="*/ 667 w 1305814"/>
                <a:gd name="connsiteY14-2142" fmla="*/ 999105 h 1424419"/>
                <a:gd name="connsiteX15-2143" fmla="*/ 0 w 1305814"/>
                <a:gd name="connsiteY15-2144" fmla="*/ 972364 h 1424419"/>
                <a:gd name="connsiteX16-2145" fmla="*/ 2496 w 1305814"/>
                <a:gd name="connsiteY16-2146" fmla="*/ 463106 h 1424419"/>
                <a:gd name="connsiteX17-2147" fmla="*/ 2458 w 1305814"/>
                <a:gd name="connsiteY17-2148" fmla="*/ 429563 h 1424419"/>
                <a:gd name="connsiteX18-2149" fmla="*/ 75248 w 1305814"/>
                <a:gd name="connsiteY18-2150" fmla="*/ 303202 h 1424419"/>
                <a:gd name="connsiteX19-2151" fmla="*/ 106293 w 1305814"/>
                <a:gd name="connsiteY19-2152" fmla="*/ 282597 h 1424419"/>
                <a:gd name="connsiteX20-2153" fmla="*/ 541533 w 1305814"/>
                <a:gd name="connsiteY20-2154" fmla="*/ 38110 h 1424419"/>
                <a:gd name="connsiteX21-2155" fmla="*/ 653528 w 1305814"/>
                <a:gd name="connsiteY21-2156" fmla="*/ 0 h 1424419"/>
                <a:gd name="connsiteX0-2157" fmla="*/ 653528 w 1305814"/>
                <a:gd name="connsiteY0-2158" fmla="*/ 0 h 1424419"/>
                <a:gd name="connsiteX1-2159" fmla="*/ 757287 w 1305814"/>
                <a:gd name="connsiteY1-2160" fmla="*/ 32444 h 1424419"/>
                <a:gd name="connsiteX2-2161" fmla="*/ 1206876 w 1305814"/>
                <a:gd name="connsiteY2-2162" fmla="*/ 284945 h 1424419"/>
                <a:gd name="connsiteX3-2163" fmla="*/ 1237706 w 1305814"/>
                <a:gd name="connsiteY3-2164" fmla="*/ 306775 h 1424419"/>
                <a:gd name="connsiteX4-2165" fmla="*/ 1304420 w 1305814"/>
                <a:gd name="connsiteY4-2166" fmla="*/ 434263 h 1424419"/>
                <a:gd name="connsiteX5-2167" fmla="*/ 1305806 w 1305814"/>
                <a:gd name="connsiteY5-2168" fmla="*/ 519922 h 1424419"/>
                <a:gd name="connsiteX6-2169" fmla="*/ 1301746 w 1305814"/>
                <a:gd name="connsiteY6-2170" fmla="*/ 953747 h 1424419"/>
                <a:gd name="connsiteX7-2171" fmla="*/ 1302599 w 1305814"/>
                <a:gd name="connsiteY7-2172" fmla="*/ 1003650 h 1424419"/>
                <a:gd name="connsiteX8-2173" fmla="*/ 1227376 w 1305814"/>
                <a:gd name="connsiteY8-2174" fmla="*/ 1152027 h 1424419"/>
                <a:gd name="connsiteX9-2175" fmla="*/ 1174235 w 1305814"/>
                <a:gd name="connsiteY9-2176" fmla="*/ 1184756 h 1424419"/>
                <a:gd name="connsiteX10-2177" fmla="*/ 792288 w 1305814"/>
                <a:gd name="connsiteY10-2178" fmla="*/ 1385653 h 1424419"/>
                <a:gd name="connsiteX11-2179" fmla="*/ 522686 w 1305814"/>
                <a:gd name="connsiteY11-2180" fmla="*/ 1384922 h 1424419"/>
                <a:gd name="connsiteX12-2181" fmla="*/ 94302 w 1305814"/>
                <a:gd name="connsiteY12-2182" fmla="*/ 1158755 h 1424419"/>
                <a:gd name="connsiteX13-2183" fmla="*/ 39429 w 1305814"/>
                <a:gd name="connsiteY13-2184" fmla="*/ 1117635 h 1424419"/>
                <a:gd name="connsiteX14-2185" fmla="*/ 667 w 1305814"/>
                <a:gd name="connsiteY14-2186" fmla="*/ 999105 h 1424419"/>
                <a:gd name="connsiteX15-2187" fmla="*/ 0 w 1305814"/>
                <a:gd name="connsiteY15-2188" fmla="*/ 972364 h 1424419"/>
                <a:gd name="connsiteX16-2189" fmla="*/ 2496 w 1305814"/>
                <a:gd name="connsiteY16-2190" fmla="*/ 463106 h 1424419"/>
                <a:gd name="connsiteX17-2191" fmla="*/ 2458 w 1305814"/>
                <a:gd name="connsiteY17-2192" fmla="*/ 429563 h 1424419"/>
                <a:gd name="connsiteX18-2193" fmla="*/ 75248 w 1305814"/>
                <a:gd name="connsiteY18-2194" fmla="*/ 303202 h 1424419"/>
                <a:gd name="connsiteX19-2195" fmla="*/ 106293 w 1305814"/>
                <a:gd name="connsiteY19-2196" fmla="*/ 282597 h 1424419"/>
                <a:gd name="connsiteX20-2197" fmla="*/ 541533 w 1305814"/>
                <a:gd name="connsiteY20-2198" fmla="*/ 38110 h 1424419"/>
                <a:gd name="connsiteX21-2199" fmla="*/ 653528 w 1305814"/>
                <a:gd name="connsiteY21-2200" fmla="*/ 0 h 1424419"/>
                <a:gd name="connsiteX0-2201" fmla="*/ 653528 w 1305814"/>
                <a:gd name="connsiteY0-2202" fmla="*/ 0 h 1427408"/>
                <a:gd name="connsiteX1-2203" fmla="*/ 757287 w 1305814"/>
                <a:gd name="connsiteY1-2204" fmla="*/ 32444 h 1427408"/>
                <a:gd name="connsiteX2-2205" fmla="*/ 1206876 w 1305814"/>
                <a:gd name="connsiteY2-2206" fmla="*/ 284945 h 1427408"/>
                <a:gd name="connsiteX3-2207" fmla="*/ 1237706 w 1305814"/>
                <a:gd name="connsiteY3-2208" fmla="*/ 306775 h 1427408"/>
                <a:gd name="connsiteX4-2209" fmla="*/ 1304420 w 1305814"/>
                <a:gd name="connsiteY4-2210" fmla="*/ 434263 h 1427408"/>
                <a:gd name="connsiteX5-2211" fmla="*/ 1305806 w 1305814"/>
                <a:gd name="connsiteY5-2212" fmla="*/ 519922 h 1427408"/>
                <a:gd name="connsiteX6-2213" fmla="*/ 1301746 w 1305814"/>
                <a:gd name="connsiteY6-2214" fmla="*/ 953747 h 1427408"/>
                <a:gd name="connsiteX7-2215" fmla="*/ 1302599 w 1305814"/>
                <a:gd name="connsiteY7-2216" fmla="*/ 1003650 h 1427408"/>
                <a:gd name="connsiteX8-2217" fmla="*/ 1227376 w 1305814"/>
                <a:gd name="connsiteY8-2218" fmla="*/ 1152027 h 1427408"/>
                <a:gd name="connsiteX9-2219" fmla="*/ 1174235 w 1305814"/>
                <a:gd name="connsiteY9-2220" fmla="*/ 1184756 h 1427408"/>
                <a:gd name="connsiteX10-2221" fmla="*/ 792288 w 1305814"/>
                <a:gd name="connsiteY10-2222" fmla="*/ 1385653 h 1427408"/>
                <a:gd name="connsiteX11-2223" fmla="*/ 517719 w 1305814"/>
                <a:gd name="connsiteY11-2224" fmla="*/ 1389889 h 1427408"/>
                <a:gd name="connsiteX12-2225" fmla="*/ 94302 w 1305814"/>
                <a:gd name="connsiteY12-2226" fmla="*/ 1158755 h 1427408"/>
                <a:gd name="connsiteX13-2227" fmla="*/ 39429 w 1305814"/>
                <a:gd name="connsiteY13-2228" fmla="*/ 1117635 h 1427408"/>
                <a:gd name="connsiteX14-2229" fmla="*/ 667 w 1305814"/>
                <a:gd name="connsiteY14-2230" fmla="*/ 999105 h 1427408"/>
                <a:gd name="connsiteX15-2231" fmla="*/ 0 w 1305814"/>
                <a:gd name="connsiteY15-2232" fmla="*/ 972364 h 1427408"/>
                <a:gd name="connsiteX16-2233" fmla="*/ 2496 w 1305814"/>
                <a:gd name="connsiteY16-2234" fmla="*/ 463106 h 1427408"/>
                <a:gd name="connsiteX17-2235" fmla="*/ 2458 w 1305814"/>
                <a:gd name="connsiteY17-2236" fmla="*/ 429563 h 1427408"/>
                <a:gd name="connsiteX18-2237" fmla="*/ 75248 w 1305814"/>
                <a:gd name="connsiteY18-2238" fmla="*/ 303202 h 1427408"/>
                <a:gd name="connsiteX19-2239" fmla="*/ 106293 w 1305814"/>
                <a:gd name="connsiteY19-2240" fmla="*/ 282597 h 1427408"/>
                <a:gd name="connsiteX20-2241" fmla="*/ 541533 w 1305814"/>
                <a:gd name="connsiteY20-2242" fmla="*/ 38110 h 1427408"/>
                <a:gd name="connsiteX21-2243" fmla="*/ 653528 w 1305814"/>
                <a:gd name="connsiteY21-2244" fmla="*/ 0 h 1427408"/>
                <a:gd name="connsiteX0-2245" fmla="*/ 653528 w 1305814"/>
                <a:gd name="connsiteY0-2246" fmla="*/ 0 h 1427408"/>
                <a:gd name="connsiteX1-2247" fmla="*/ 757287 w 1305814"/>
                <a:gd name="connsiteY1-2248" fmla="*/ 32444 h 1427408"/>
                <a:gd name="connsiteX2-2249" fmla="*/ 1206876 w 1305814"/>
                <a:gd name="connsiteY2-2250" fmla="*/ 284945 h 1427408"/>
                <a:gd name="connsiteX3-2251" fmla="*/ 1237706 w 1305814"/>
                <a:gd name="connsiteY3-2252" fmla="*/ 306775 h 1427408"/>
                <a:gd name="connsiteX4-2253" fmla="*/ 1304420 w 1305814"/>
                <a:gd name="connsiteY4-2254" fmla="*/ 434263 h 1427408"/>
                <a:gd name="connsiteX5-2255" fmla="*/ 1305806 w 1305814"/>
                <a:gd name="connsiteY5-2256" fmla="*/ 519922 h 1427408"/>
                <a:gd name="connsiteX6-2257" fmla="*/ 1301746 w 1305814"/>
                <a:gd name="connsiteY6-2258" fmla="*/ 953747 h 1427408"/>
                <a:gd name="connsiteX7-2259" fmla="*/ 1302599 w 1305814"/>
                <a:gd name="connsiteY7-2260" fmla="*/ 1003650 h 1427408"/>
                <a:gd name="connsiteX8-2261" fmla="*/ 1227376 w 1305814"/>
                <a:gd name="connsiteY8-2262" fmla="*/ 1152027 h 1427408"/>
                <a:gd name="connsiteX9-2263" fmla="*/ 1174235 w 1305814"/>
                <a:gd name="connsiteY9-2264" fmla="*/ 1184756 h 1427408"/>
                <a:gd name="connsiteX10-2265" fmla="*/ 792288 w 1305814"/>
                <a:gd name="connsiteY10-2266" fmla="*/ 1385653 h 1427408"/>
                <a:gd name="connsiteX11-2267" fmla="*/ 517719 w 1305814"/>
                <a:gd name="connsiteY11-2268" fmla="*/ 1389889 h 1427408"/>
                <a:gd name="connsiteX12-2269" fmla="*/ 94302 w 1305814"/>
                <a:gd name="connsiteY12-2270" fmla="*/ 1158755 h 1427408"/>
                <a:gd name="connsiteX13-2271" fmla="*/ 39429 w 1305814"/>
                <a:gd name="connsiteY13-2272" fmla="*/ 1117635 h 1427408"/>
                <a:gd name="connsiteX14-2273" fmla="*/ 667 w 1305814"/>
                <a:gd name="connsiteY14-2274" fmla="*/ 999105 h 1427408"/>
                <a:gd name="connsiteX15-2275" fmla="*/ 0 w 1305814"/>
                <a:gd name="connsiteY15-2276" fmla="*/ 972364 h 1427408"/>
                <a:gd name="connsiteX16-2277" fmla="*/ 2496 w 1305814"/>
                <a:gd name="connsiteY16-2278" fmla="*/ 463106 h 1427408"/>
                <a:gd name="connsiteX17-2279" fmla="*/ 2458 w 1305814"/>
                <a:gd name="connsiteY17-2280" fmla="*/ 429563 h 1427408"/>
                <a:gd name="connsiteX18-2281" fmla="*/ 75248 w 1305814"/>
                <a:gd name="connsiteY18-2282" fmla="*/ 303202 h 1427408"/>
                <a:gd name="connsiteX19-2283" fmla="*/ 106293 w 1305814"/>
                <a:gd name="connsiteY19-2284" fmla="*/ 282597 h 1427408"/>
                <a:gd name="connsiteX20-2285" fmla="*/ 541533 w 1305814"/>
                <a:gd name="connsiteY20-2286" fmla="*/ 38110 h 1427408"/>
                <a:gd name="connsiteX21-2287" fmla="*/ 653528 w 1305814"/>
                <a:gd name="connsiteY21-2288" fmla="*/ 0 h 1427408"/>
                <a:gd name="connsiteX0-2289" fmla="*/ 653528 w 1305814"/>
                <a:gd name="connsiteY0-2290" fmla="*/ 0 h 1421591"/>
                <a:gd name="connsiteX1-2291" fmla="*/ 757287 w 1305814"/>
                <a:gd name="connsiteY1-2292" fmla="*/ 32444 h 1421591"/>
                <a:gd name="connsiteX2-2293" fmla="*/ 1206876 w 1305814"/>
                <a:gd name="connsiteY2-2294" fmla="*/ 284945 h 1421591"/>
                <a:gd name="connsiteX3-2295" fmla="*/ 1237706 w 1305814"/>
                <a:gd name="connsiteY3-2296" fmla="*/ 306775 h 1421591"/>
                <a:gd name="connsiteX4-2297" fmla="*/ 1304420 w 1305814"/>
                <a:gd name="connsiteY4-2298" fmla="*/ 434263 h 1421591"/>
                <a:gd name="connsiteX5-2299" fmla="*/ 1305806 w 1305814"/>
                <a:gd name="connsiteY5-2300" fmla="*/ 519922 h 1421591"/>
                <a:gd name="connsiteX6-2301" fmla="*/ 1301746 w 1305814"/>
                <a:gd name="connsiteY6-2302" fmla="*/ 953747 h 1421591"/>
                <a:gd name="connsiteX7-2303" fmla="*/ 1302599 w 1305814"/>
                <a:gd name="connsiteY7-2304" fmla="*/ 1003650 h 1421591"/>
                <a:gd name="connsiteX8-2305" fmla="*/ 1227376 w 1305814"/>
                <a:gd name="connsiteY8-2306" fmla="*/ 1152027 h 1421591"/>
                <a:gd name="connsiteX9-2307" fmla="*/ 1174235 w 1305814"/>
                <a:gd name="connsiteY9-2308" fmla="*/ 1184756 h 1421591"/>
                <a:gd name="connsiteX10-2309" fmla="*/ 792288 w 1305814"/>
                <a:gd name="connsiteY10-2310" fmla="*/ 1385653 h 1421591"/>
                <a:gd name="connsiteX11-2311" fmla="*/ 502818 w 1305814"/>
                <a:gd name="connsiteY11-2312" fmla="*/ 1379955 h 1421591"/>
                <a:gd name="connsiteX12-2313" fmla="*/ 94302 w 1305814"/>
                <a:gd name="connsiteY12-2314" fmla="*/ 1158755 h 1421591"/>
                <a:gd name="connsiteX13-2315" fmla="*/ 39429 w 1305814"/>
                <a:gd name="connsiteY13-2316" fmla="*/ 1117635 h 1421591"/>
                <a:gd name="connsiteX14-2317" fmla="*/ 667 w 1305814"/>
                <a:gd name="connsiteY14-2318" fmla="*/ 999105 h 1421591"/>
                <a:gd name="connsiteX15-2319" fmla="*/ 0 w 1305814"/>
                <a:gd name="connsiteY15-2320" fmla="*/ 972364 h 1421591"/>
                <a:gd name="connsiteX16-2321" fmla="*/ 2496 w 1305814"/>
                <a:gd name="connsiteY16-2322" fmla="*/ 463106 h 1421591"/>
                <a:gd name="connsiteX17-2323" fmla="*/ 2458 w 1305814"/>
                <a:gd name="connsiteY17-2324" fmla="*/ 429563 h 1421591"/>
                <a:gd name="connsiteX18-2325" fmla="*/ 75248 w 1305814"/>
                <a:gd name="connsiteY18-2326" fmla="*/ 303202 h 1421591"/>
                <a:gd name="connsiteX19-2327" fmla="*/ 106293 w 1305814"/>
                <a:gd name="connsiteY19-2328" fmla="*/ 282597 h 1421591"/>
                <a:gd name="connsiteX20-2329" fmla="*/ 541533 w 1305814"/>
                <a:gd name="connsiteY20-2330" fmla="*/ 38110 h 1421591"/>
                <a:gd name="connsiteX21-2331" fmla="*/ 653528 w 1305814"/>
                <a:gd name="connsiteY21-2332" fmla="*/ 0 h 1421591"/>
                <a:gd name="connsiteX0-2333" fmla="*/ 653528 w 1305814"/>
                <a:gd name="connsiteY0-2334" fmla="*/ 0 h 1423589"/>
                <a:gd name="connsiteX1-2335" fmla="*/ 757287 w 1305814"/>
                <a:gd name="connsiteY1-2336" fmla="*/ 32444 h 1423589"/>
                <a:gd name="connsiteX2-2337" fmla="*/ 1206876 w 1305814"/>
                <a:gd name="connsiteY2-2338" fmla="*/ 284945 h 1423589"/>
                <a:gd name="connsiteX3-2339" fmla="*/ 1237706 w 1305814"/>
                <a:gd name="connsiteY3-2340" fmla="*/ 306775 h 1423589"/>
                <a:gd name="connsiteX4-2341" fmla="*/ 1304420 w 1305814"/>
                <a:gd name="connsiteY4-2342" fmla="*/ 434263 h 1423589"/>
                <a:gd name="connsiteX5-2343" fmla="*/ 1305806 w 1305814"/>
                <a:gd name="connsiteY5-2344" fmla="*/ 519922 h 1423589"/>
                <a:gd name="connsiteX6-2345" fmla="*/ 1301746 w 1305814"/>
                <a:gd name="connsiteY6-2346" fmla="*/ 953747 h 1423589"/>
                <a:gd name="connsiteX7-2347" fmla="*/ 1302599 w 1305814"/>
                <a:gd name="connsiteY7-2348" fmla="*/ 1003650 h 1423589"/>
                <a:gd name="connsiteX8-2349" fmla="*/ 1227376 w 1305814"/>
                <a:gd name="connsiteY8-2350" fmla="*/ 1152027 h 1423589"/>
                <a:gd name="connsiteX9-2351" fmla="*/ 1174235 w 1305814"/>
                <a:gd name="connsiteY9-2352" fmla="*/ 1184756 h 1423589"/>
                <a:gd name="connsiteX10-2353" fmla="*/ 792288 w 1305814"/>
                <a:gd name="connsiteY10-2354" fmla="*/ 1385653 h 1423589"/>
                <a:gd name="connsiteX11-2355" fmla="*/ 502818 w 1305814"/>
                <a:gd name="connsiteY11-2356" fmla="*/ 1379955 h 1423589"/>
                <a:gd name="connsiteX12-2357" fmla="*/ 94302 w 1305814"/>
                <a:gd name="connsiteY12-2358" fmla="*/ 1158755 h 1423589"/>
                <a:gd name="connsiteX13-2359" fmla="*/ 39429 w 1305814"/>
                <a:gd name="connsiteY13-2360" fmla="*/ 1117635 h 1423589"/>
                <a:gd name="connsiteX14-2361" fmla="*/ 667 w 1305814"/>
                <a:gd name="connsiteY14-2362" fmla="*/ 999105 h 1423589"/>
                <a:gd name="connsiteX15-2363" fmla="*/ 0 w 1305814"/>
                <a:gd name="connsiteY15-2364" fmla="*/ 972364 h 1423589"/>
                <a:gd name="connsiteX16-2365" fmla="*/ 2496 w 1305814"/>
                <a:gd name="connsiteY16-2366" fmla="*/ 463106 h 1423589"/>
                <a:gd name="connsiteX17-2367" fmla="*/ 2458 w 1305814"/>
                <a:gd name="connsiteY17-2368" fmla="*/ 429563 h 1423589"/>
                <a:gd name="connsiteX18-2369" fmla="*/ 75248 w 1305814"/>
                <a:gd name="connsiteY18-2370" fmla="*/ 303202 h 1423589"/>
                <a:gd name="connsiteX19-2371" fmla="*/ 106293 w 1305814"/>
                <a:gd name="connsiteY19-2372" fmla="*/ 282597 h 1423589"/>
                <a:gd name="connsiteX20-2373" fmla="*/ 541533 w 1305814"/>
                <a:gd name="connsiteY20-2374" fmla="*/ 38110 h 1423589"/>
                <a:gd name="connsiteX21-2375" fmla="*/ 653528 w 1305814"/>
                <a:gd name="connsiteY21-2376" fmla="*/ 0 h 142358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  <a:cxn ang="0">
                  <a:pos x="connsiteX15-31" y="connsiteY15-32"/>
                </a:cxn>
                <a:cxn ang="0">
                  <a:pos x="connsiteX16-33" y="connsiteY16-34"/>
                </a:cxn>
                <a:cxn ang="0">
                  <a:pos x="connsiteX17-35" y="connsiteY17-36"/>
                </a:cxn>
                <a:cxn ang="0">
                  <a:pos x="connsiteX18-37" y="connsiteY18-38"/>
                </a:cxn>
                <a:cxn ang="0">
                  <a:pos x="connsiteX19-39" y="connsiteY19-40"/>
                </a:cxn>
                <a:cxn ang="0">
                  <a:pos x="connsiteX20-41" y="connsiteY20-42"/>
                </a:cxn>
                <a:cxn ang="0">
                  <a:pos x="connsiteX21-43" y="connsiteY21-44"/>
                </a:cxn>
              </a:cxnLst>
              <a:rect l="l" t="t" r="r" b="b"/>
              <a:pathLst>
                <a:path w="1305814" h="1423589">
                  <a:moveTo>
                    <a:pt x="653528" y="0"/>
                  </a:moveTo>
                  <a:cubicBezTo>
                    <a:pt x="684553" y="-1"/>
                    <a:pt x="736057" y="24011"/>
                    <a:pt x="757287" y="32444"/>
                  </a:cubicBezTo>
                  <a:lnTo>
                    <a:pt x="1206876" y="284945"/>
                  </a:lnTo>
                  <a:cubicBezTo>
                    <a:pt x="1213399" y="291230"/>
                    <a:pt x="1233090" y="301119"/>
                    <a:pt x="1237706" y="306775"/>
                  </a:cubicBezTo>
                  <a:cubicBezTo>
                    <a:pt x="1285405" y="341141"/>
                    <a:pt x="1301367" y="360355"/>
                    <a:pt x="1304420" y="434263"/>
                  </a:cubicBezTo>
                  <a:cubicBezTo>
                    <a:pt x="1306256" y="435452"/>
                    <a:pt x="1303756" y="518852"/>
                    <a:pt x="1305806" y="519922"/>
                  </a:cubicBezTo>
                  <a:cubicBezTo>
                    <a:pt x="1306028" y="563787"/>
                    <a:pt x="1301771" y="907207"/>
                    <a:pt x="1301746" y="953747"/>
                  </a:cubicBezTo>
                  <a:cubicBezTo>
                    <a:pt x="1301579" y="970833"/>
                    <a:pt x="1302766" y="986564"/>
                    <a:pt x="1302599" y="1003650"/>
                  </a:cubicBezTo>
                  <a:cubicBezTo>
                    <a:pt x="1298075" y="1097264"/>
                    <a:pt x="1299308" y="1117497"/>
                    <a:pt x="1227376" y="1152027"/>
                  </a:cubicBezTo>
                  <a:cubicBezTo>
                    <a:pt x="1229069" y="1151612"/>
                    <a:pt x="1262992" y="1133636"/>
                    <a:pt x="1174235" y="1184756"/>
                  </a:cubicBezTo>
                  <a:cubicBezTo>
                    <a:pt x="1102911" y="1225835"/>
                    <a:pt x="986013" y="1283805"/>
                    <a:pt x="792288" y="1385653"/>
                  </a:cubicBezTo>
                  <a:cubicBezTo>
                    <a:pt x="702978" y="1424034"/>
                    <a:pt x="634560" y="1449454"/>
                    <a:pt x="502818" y="1379955"/>
                  </a:cubicBezTo>
                  <a:cubicBezTo>
                    <a:pt x="358670" y="1301859"/>
                    <a:pt x="241278" y="1242506"/>
                    <a:pt x="94302" y="1158755"/>
                  </a:cubicBezTo>
                  <a:cubicBezTo>
                    <a:pt x="64301" y="1138833"/>
                    <a:pt x="61069" y="1137739"/>
                    <a:pt x="39429" y="1117635"/>
                  </a:cubicBezTo>
                  <a:cubicBezTo>
                    <a:pt x="9399" y="1091481"/>
                    <a:pt x="81" y="1056313"/>
                    <a:pt x="667" y="999105"/>
                  </a:cubicBezTo>
                  <a:cubicBezTo>
                    <a:pt x="445" y="990191"/>
                    <a:pt x="222" y="981278"/>
                    <a:pt x="0" y="972364"/>
                  </a:cubicBezTo>
                  <a:lnTo>
                    <a:pt x="2496" y="463106"/>
                  </a:lnTo>
                  <a:cubicBezTo>
                    <a:pt x="2483" y="451925"/>
                    <a:pt x="2471" y="440744"/>
                    <a:pt x="2458" y="429563"/>
                  </a:cubicBezTo>
                  <a:cubicBezTo>
                    <a:pt x="2770" y="365277"/>
                    <a:pt x="14732" y="348090"/>
                    <a:pt x="75248" y="303202"/>
                  </a:cubicBezTo>
                  <a:lnTo>
                    <a:pt x="106293" y="282597"/>
                  </a:lnTo>
                  <a:lnTo>
                    <a:pt x="541533" y="38110"/>
                  </a:lnTo>
                  <a:cubicBezTo>
                    <a:pt x="582751" y="12487"/>
                    <a:pt x="613897" y="0"/>
                    <a:pt x="653528" y="0"/>
                  </a:cubicBezTo>
                  <a:close/>
                </a:path>
              </a:pathLst>
            </a:custGeom>
            <a:solidFill>
              <a:srgbClr val="E7E7E7"/>
            </a:solidFill>
            <a:ln w="15875">
              <a:gradFill>
                <a:gsLst>
                  <a:gs pos="5000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>
                      <a:lumMod val="75000"/>
                    </a:schemeClr>
                  </a:gs>
                  <a:gs pos="0">
                    <a:schemeClr val="accent1">
                      <a:lumMod val="60000"/>
                      <a:lumOff val="40000"/>
                    </a:schemeClr>
                  </a:gs>
                </a:gsLst>
                <a:lin ang="8100000" scaled="0"/>
              </a:gradFill>
            </a:ln>
            <a:effectLst>
              <a:innerShdw blurRad="266700" dist="203200" dir="18900000">
                <a:prstClr val="black">
                  <a:alpha val="2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en-US" altLang="zh-CN" sz="2400" dirty="0" smtClean="0">
                  <a:solidFill>
                    <a:schemeClr val="tx1"/>
                  </a:solidFill>
                  <a:latin typeface="Impact" panose="020B0806030902050204" pitchFamily="34" charset="0"/>
                </a:rPr>
                <a:t>4</a:t>
              </a:r>
              <a:endParaRPr lang="zh-CN" altLang="en-US" sz="2400" dirty="0">
                <a:solidFill>
                  <a:schemeClr val="tx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9730041" y="2700633"/>
            <a:ext cx="1192894" cy="1111709"/>
            <a:chOff x="7593815" y="2537586"/>
            <a:chExt cx="1192894" cy="1111709"/>
          </a:xfrm>
        </p:grpSpPr>
        <p:grpSp>
          <p:nvGrpSpPr>
            <p:cNvPr id="64" name="组合 63"/>
            <p:cNvGrpSpPr/>
            <p:nvPr/>
          </p:nvGrpSpPr>
          <p:grpSpPr>
            <a:xfrm>
              <a:off x="7830704" y="2607064"/>
              <a:ext cx="956005" cy="1042231"/>
              <a:chOff x="7283034" y="2668927"/>
              <a:chExt cx="1099775" cy="1198967"/>
            </a:xfrm>
          </p:grpSpPr>
          <p:sp>
            <p:nvSpPr>
              <p:cNvPr id="21" name="矩形 10"/>
              <p:cNvSpPr>
                <a:spLocks noChangeAspect="1"/>
              </p:cNvSpPr>
              <p:nvPr/>
            </p:nvSpPr>
            <p:spPr>
              <a:xfrm>
                <a:off x="7283034" y="2668927"/>
                <a:ext cx="1099775" cy="1198967"/>
              </a:xfrm>
              <a:custGeom>
                <a:avLst/>
                <a:gdLst>
                  <a:gd name="connsiteX0" fmla="*/ 653528 w 1305333"/>
                  <a:gd name="connsiteY0" fmla="*/ 0 h 1424419"/>
                  <a:gd name="connsiteX1" fmla="*/ 757287 w 1305333"/>
                  <a:gd name="connsiteY1" fmla="*/ 32444 h 1424419"/>
                  <a:gd name="connsiteX2" fmla="*/ 1206876 w 1305333"/>
                  <a:gd name="connsiteY2" fmla="*/ 284945 h 1424419"/>
                  <a:gd name="connsiteX3" fmla="*/ 1233464 w 1305333"/>
                  <a:gd name="connsiteY3" fmla="*/ 306775 h 1424419"/>
                  <a:gd name="connsiteX4" fmla="*/ 1299728 w 1305333"/>
                  <a:gd name="connsiteY4" fmla="*/ 452301 h 1424419"/>
                  <a:gd name="connsiteX5" fmla="*/ 1303099 w 1305333"/>
                  <a:gd name="connsiteY5" fmla="*/ 495558 h 1424419"/>
                  <a:gd name="connsiteX6" fmla="*/ 1303099 w 1305333"/>
                  <a:gd name="connsiteY6" fmla="*/ 952393 h 1424419"/>
                  <a:gd name="connsiteX7" fmla="*/ 1299356 w 1305333"/>
                  <a:gd name="connsiteY7" fmla="*/ 974248 h 1424419"/>
                  <a:gd name="connsiteX8" fmla="*/ 1193590 w 1305333"/>
                  <a:gd name="connsiteY8" fmla="*/ 1159518 h 1424419"/>
                  <a:gd name="connsiteX9" fmla="*/ 1188747 w 1305333"/>
                  <a:gd name="connsiteY9" fmla="*/ 1163476 h 1424419"/>
                  <a:gd name="connsiteX10" fmla="*/ 792288 w 1305333"/>
                  <a:gd name="connsiteY10" fmla="*/ 1385653 h 1424419"/>
                  <a:gd name="connsiteX11" fmla="*/ 522686 w 1305333"/>
                  <a:gd name="connsiteY11" fmla="*/ 1384922 h 1424419"/>
                  <a:gd name="connsiteX12" fmla="*/ 80344 w 1305333"/>
                  <a:gd name="connsiteY12" fmla="*/ 1139323 h 1424419"/>
                  <a:gd name="connsiteX13" fmla="*/ 68397 w 1305333"/>
                  <a:gd name="connsiteY13" fmla="*/ 1130059 h 1424419"/>
                  <a:gd name="connsiteX14" fmla="*/ 667 w 1305333"/>
                  <a:gd name="connsiteY14" fmla="*/ 999105 h 1424419"/>
                  <a:gd name="connsiteX15" fmla="*/ 0 w 1305333"/>
                  <a:gd name="connsiteY15" fmla="*/ 972364 h 1424419"/>
                  <a:gd name="connsiteX16" fmla="*/ 2496 w 1305333"/>
                  <a:gd name="connsiteY16" fmla="*/ 463106 h 1424419"/>
                  <a:gd name="connsiteX17" fmla="*/ 2458 w 1305333"/>
                  <a:gd name="connsiteY17" fmla="*/ 429563 h 1424419"/>
                  <a:gd name="connsiteX18" fmla="*/ 75248 w 1305333"/>
                  <a:gd name="connsiteY18" fmla="*/ 303202 h 1424419"/>
                  <a:gd name="connsiteX19" fmla="*/ 103465 w 1305333"/>
                  <a:gd name="connsiteY19" fmla="*/ 288252 h 1424419"/>
                  <a:gd name="connsiteX20" fmla="*/ 541533 w 1305333"/>
                  <a:gd name="connsiteY20" fmla="*/ 38110 h 1424419"/>
                  <a:gd name="connsiteX21" fmla="*/ 653528 w 1305333"/>
                  <a:gd name="connsiteY21" fmla="*/ 0 h 1424419"/>
                  <a:gd name="connsiteX0-1" fmla="*/ 653528 w 1305333"/>
                  <a:gd name="connsiteY0-2" fmla="*/ 0 h 1424419"/>
                  <a:gd name="connsiteX1-3" fmla="*/ 757287 w 1305333"/>
                  <a:gd name="connsiteY1-4" fmla="*/ 32444 h 1424419"/>
                  <a:gd name="connsiteX2-5" fmla="*/ 1206876 w 1305333"/>
                  <a:gd name="connsiteY2-6" fmla="*/ 284945 h 1424419"/>
                  <a:gd name="connsiteX3-7" fmla="*/ 1233464 w 1305333"/>
                  <a:gd name="connsiteY3-8" fmla="*/ 306775 h 1424419"/>
                  <a:gd name="connsiteX4-9" fmla="*/ 1301712 w 1305333"/>
                  <a:gd name="connsiteY4-10" fmla="*/ 442384 h 1424419"/>
                  <a:gd name="connsiteX5-11" fmla="*/ 1303099 w 1305333"/>
                  <a:gd name="connsiteY5-12" fmla="*/ 495558 h 1424419"/>
                  <a:gd name="connsiteX6-13" fmla="*/ 1303099 w 1305333"/>
                  <a:gd name="connsiteY6-14" fmla="*/ 952393 h 1424419"/>
                  <a:gd name="connsiteX7-15" fmla="*/ 1299356 w 1305333"/>
                  <a:gd name="connsiteY7-16" fmla="*/ 974248 h 1424419"/>
                  <a:gd name="connsiteX8-17" fmla="*/ 1193590 w 1305333"/>
                  <a:gd name="connsiteY8-18" fmla="*/ 1159518 h 1424419"/>
                  <a:gd name="connsiteX9-19" fmla="*/ 1188747 w 1305333"/>
                  <a:gd name="connsiteY9-20" fmla="*/ 1163476 h 1424419"/>
                  <a:gd name="connsiteX10-21" fmla="*/ 792288 w 1305333"/>
                  <a:gd name="connsiteY10-22" fmla="*/ 1385653 h 1424419"/>
                  <a:gd name="connsiteX11-23" fmla="*/ 522686 w 1305333"/>
                  <a:gd name="connsiteY11-24" fmla="*/ 1384922 h 1424419"/>
                  <a:gd name="connsiteX12-25" fmla="*/ 80344 w 1305333"/>
                  <a:gd name="connsiteY12-26" fmla="*/ 1139323 h 1424419"/>
                  <a:gd name="connsiteX13-27" fmla="*/ 68397 w 1305333"/>
                  <a:gd name="connsiteY13-28" fmla="*/ 1130059 h 1424419"/>
                  <a:gd name="connsiteX14-29" fmla="*/ 667 w 1305333"/>
                  <a:gd name="connsiteY14-30" fmla="*/ 999105 h 1424419"/>
                  <a:gd name="connsiteX15-31" fmla="*/ 0 w 1305333"/>
                  <a:gd name="connsiteY15-32" fmla="*/ 972364 h 1424419"/>
                  <a:gd name="connsiteX16-33" fmla="*/ 2496 w 1305333"/>
                  <a:gd name="connsiteY16-34" fmla="*/ 463106 h 1424419"/>
                  <a:gd name="connsiteX17-35" fmla="*/ 2458 w 1305333"/>
                  <a:gd name="connsiteY17-36" fmla="*/ 429563 h 1424419"/>
                  <a:gd name="connsiteX18-37" fmla="*/ 75248 w 1305333"/>
                  <a:gd name="connsiteY18-38" fmla="*/ 303202 h 1424419"/>
                  <a:gd name="connsiteX19-39" fmla="*/ 103465 w 1305333"/>
                  <a:gd name="connsiteY19-40" fmla="*/ 288252 h 1424419"/>
                  <a:gd name="connsiteX20-41" fmla="*/ 541533 w 1305333"/>
                  <a:gd name="connsiteY20-42" fmla="*/ 38110 h 1424419"/>
                  <a:gd name="connsiteX21-43" fmla="*/ 653528 w 1305333"/>
                  <a:gd name="connsiteY21-44" fmla="*/ 0 h 1424419"/>
                  <a:gd name="connsiteX0-45" fmla="*/ 653528 w 1305333"/>
                  <a:gd name="connsiteY0-46" fmla="*/ 0 h 1424419"/>
                  <a:gd name="connsiteX1-47" fmla="*/ 757287 w 1305333"/>
                  <a:gd name="connsiteY1-48" fmla="*/ 32444 h 1424419"/>
                  <a:gd name="connsiteX2-49" fmla="*/ 1206876 w 1305333"/>
                  <a:gd name="connsiteY2-50" fmla="*/ 284945 h 1424419"/>
                  <a:gd name="connsiteX3-51" fmla="*/ 1233464 w 1305333"/>
                  <a:gd name="connsiteY3-52" fmla="*/ 306775 h 1424419"/>
                  <a:gd name="connsiteX4-53" fmla="*/ 1301712 w 1305333"/>
                  <a:gd name="connsiteY4-54" fmla="*/ 442384 h 1424419"/>
                  <a:gd name="connsiteX5-55" fmla="*/ 1303099 w 1305333"/>
                  <a:gd name="connsiteY5-56" fmla="*/ 495558 h 1424419"/>
                  <a:gd name="connsiteX6-57" fmla="*/ 1303099 w 1305333"/>
                  <a:gd name="connsiteY6-58" fmla="*/ 952393 h 1424419"/>
                  <a:gd name="connsiteX7-59" fmla="*/ 1299356 w 1305333"/>
                  <a:gd name="connsiteY7-60" fmla="*/ 974248 h 1424419"/>
                  <a:gd name="connsiteX8-61" fmla="*/ 1193590 w 1305333"/>
                  <a:gd name="connsiteY8-62" fmla="*/ 1159518 h 1424419"/>
                  <a:gd name="connsiteX9-63" fmla="*/ 1188747 w 1305333"/>
                  <a:gd name="connsiteY9-64" fmla="*/ 1163476 h 1424419"/>
                  <a:gd name="connsiteX10-65" fmla="*/ 792288 w 1305333"/>
                  <a:gd name="connsiteY10-66" fmla="*/ 1385653 h 1424419"/>
                  <a:gd name="connsiteX11-67" fmla="*/ 522686 w 1305333"/>
                  <a:gd name="connsiteY11-68" fmla="*/ 1384922 h 1424419"/>
                  <a:gd name="connsiteX12-69" fmla="*/ 80344 w 1305333"/>
                  <a:gd name="connsiteY12-70" fmla="*/ 1139323 h 1424419"/>
                  <a:gd name="connsiteX13-71" fmla="*/ 68397 w 1305333"/>
                  <a:gd name="connsiteY13-72" fmla="*/ 1130059 h 1424419"/>
                  <a:gd name="connsiteX14-73" fmla="*/ 667 w 1305333"/>
                  <a:gd name="connsiteY14-74" fmla="*/ 999105 h 1424419"/>
                  <a:gd name="connsiteX15-75" fmla="*/ 0 w 1305333"/>
                  <a:gd name="connsiteY15-76" fmla="*/ 972364 h 1424419"/>
                  <a:gd name="connsiteX16-77" fmla="*/ 2496 w 1305333"/>
                  <a:gd name="connsiteY16-78" fmla="*/ 463106 h 1424419"/>
                  <a:gd name="connsiteX17-79" fmla="*/ 2458 w 1305333"/>
                  <a:gd name="connsiteY17-80" fmla="*/ 429563 h 1424419"/>
                  <a:gd name="connsiteX18-81" fmla="*/ 75248 w 1305333"/>
                  <a:gd name="connsiteY18-82" fmla="*/ 303202 h 1424419"/>
                  <a:gd name="connsiteX19-83" fmla="*/ 103465 w 1305333"/>
                  <a:gd name="connsiteY19-84" fmla="*/ 288252 h 1424419"/>
                  <a:gd name="connsiteX20-85" fmla="*/ 541533 w 1305333"/>
                  <a:gd name="connsiteY20-86" fmla="*/ 38110 h 1424419"/>
                  <a:gd name="connsiteX21-87" fmla="*/ 653528 w 1305333"/>
                  <a:gd name="connsiteY21-88" fmla="*/ 0 h 1424419"/>
                  <a:gd name="connsiteX0-89" fmla="*/ 653528 w 1306046"/>
                  <a:gd name="connsiteY0-90" fmla="*/ 0 h 1424419"/>
                  <a:gd name="connsiteX1-91" fmla="*/ 757287 w 1306046"/>
                  <a:gd name="connsiteY1-92" fmla="*/ 32444 h 1424419"/>
                  <a:gd name="connsiteX2-93" fmla="*/ 1206876 w 1306046"/>
                  <a:gd name="connsiteY2-94" fmla="*/ 284945 h 1424419"/>
                  <a:gd name="connsiteX3-95" fmla="*/ 1233464 w 1306046"/>
                  <a:gd name="connsiteY3-96" fmla="*/ 306775 h 1424419"/>
                  <a:gd name="connsiteX4-97" fmla="*/ 1301712 w 1306046"/>
                  <a:gd name="connsiteY4-98" fmla="*/ 442384 h 1424419"/>
                  <a:gd name="connsiteX5-99" fmla="*/ 1303099 w 1306046"/>
                  <a:gd name="connsiteY5-100" fmla="*/ 495558 h 1424419"/>
                  <a:gd name="connsiteX6-101" fmla="*/ 1303099 w 1306046"/>
                  <a:gd name="connsiteY6-102" fmla="*/ 952393 h 1424419"/>
                  <a:gd name="connsiteX7-103" fmla="*/ 1305306 w 1306046"/>
                  <a:gd name="connsiteY7-104" fmla="*/ 990115 h 1424419"/>
                  <a:gd name="connsiteX8-105" fmla="*/ 1193590 w 1306046"/>
                  <a:gd name="connsiteY8-106" fmla="*/ 1159518 h 1424419"/>
                  <a:gd name="connsiteX9-107" fmla="*/ 1188747 w 1306046"/>
                  <a:gd name="connsiteY9-108" fmla="*/ 1163476 h 1424419"/>
                  <a:gd name="connsiteX10-109" fmla="*/ 792288 w 1306046"/>
                  <a:gd name="connsiteY10-110" fmla="*/ 1385653 h 1424419"/>
                  <a:gd name="connsiteX11-111" fmla="*/ 522686 w 1306046"/>
                  <a:gd name="connsiteY11-112" fmla="*/ 1384922 h 1424419"/>
                  <a:gd name="connsiteX12-113" fmla="*/ 80344 w 1306046"/>
                  <a:gd name="connsiteY12-114" fmla="*/ 1139323 h 1424419"/>
                  <a:gd name="connsiteX13-115" fmla="*/ 68397 w 1306046"/>
                  <a:gd name="connsiteY13-116" fmla="*/ 1130059 h 1424419"/>
                  <a:gd name="connsiteX14-117" fmla="*/ 667 w 1306046"/>
                  <a:gd name="connsiteY14-118" fmla="*/ 999105 h 1424419"/>
                  <a:gd name="connsiteX15-119" fmla="*/ 0 w 1306046"/>
                  <a:gd name="connsiteY15-120" fmla="*/ 972364 h 1424419"/>
                  <a:gd name="connsiteX16-121" fmla="*/ 2496 w 1306046"/>
                  <a:gd name="connsiteY16-122" fmla="*/ 463106 h 1424419"/>
                  <a:gd name="connsiteX17-123" fmla="*/ 2458 w 1306046"/>
                  <a:gd name="connsiteY17-124" fmla="*/ 429563 h 1424419"/>
                  <a:gd name="connsiteX18-125" fmla="*/ 75248 w 1306046"/>
                  <a:gd name="connsiteY18-126" fmla="*/ 303202 h 1424419"/>
                  <a:gd name="connsiteX19-127" fmla="*/ 103465 w 1306046"/>
                  <a:gd name="connsiteY19-128" fmla="*/ 288252 h 1424419"/>
                  <a:gd name="connsiteX20-129" fmla="*/ 541533 w 1306046"/>
                  <a:gd name="connsiteY20-130" fmla="*/ 38110 h 1424419"/>
                  <a:gd name="connsiteX21-131" fmla="*/ 653528 w 1306046"/>
                  <a:gd name="connsiteY21-132" fmla="*/ 0 h 1424419"/>
                  <a:gd name="connsiteX0-133" fmla="*/ 653528 w 1305333"/>
                  <a:gd name="connsiteY0-134" fmla="*/ 0 h 1424419"/>
                  <a:gd name="connsiteX1-135" fmla="*/ 757287 w 1305333"/>
                  <a:gd name="connsiteY1-136" fmla="*/ 32444 h 1424419"/>
                  <a:gd name="connsiteX2-137" fmla="*/ 1206876 w 1305333"/>
                  <a:gd name="connsiteY2-138" fmla="*/ 284945 h 1424419"/>
                  <a:gd name="connsiteX3-139" fmla="*/ 1233464 w 1305333"/>
                  <a:gd name="connsiteY3-140" fmla="*/ 306775 h 1424419"/>
                  <a:gd name="connsiteX4-141" fmla="*/ 1301712 w 1305333"/>
                  <a:gd name="connsiteY4-142" fmla="*/ 442384 h 1424419"/>
                  <a:gd name="connsiteX5-143" fmla="*/ 1303099 w 1305333"/>
                  <a:gd name="connsiteY5-144" fmla="*/ 495558 h 1424419"/>
                  <a:gd name="connsiteX6-145" fmla="*/ 1303099 w 1305333"/>
                  <a:gd name="connsiteY6-146" fmla="*/ 952393 h 1424419"/>
                  <a:gd name="connsiteX7-147" fmla="*/ 1305306 w 1305333"/>
                  <a:gd name="connsiteY7-148" fmla="*/ 990115 h 1424419"/>
                  <a:gd name="connsiteX8-149" fmla="*/ 1193590 w 1305333"/>
                  <a:gd name="connsiteY8-150" fmla="*/ 1159518 h 1424419"/>
                  <a:gd name="connsiteX9-151" fmla="*/ 1188747 w 1305333"/>
                  <a:gd name="connsiteY9-152" fmla="*/ 1163476 h 1424419"/>
                  <a:gd name="connsiteX10-153" fmla="*/ 792288 w 1305333"/>
                  <a:gd name="connsiteY10-154" fmla="*/ 1385653 h 1424419"/>
                  <a:gd name="connsiteX11-155" fmla="*/ 522686 w 1305333"/>
                  <a:gd name="connsiteY11-156" fmla="*/ 1384922 h 1424419"/>
                  <a:gd name="connsiteX12-157" fmla="*/ 80344 w 1305333"/>
                  <a:gd name="connsiteY12-158" fmla="*/ 1139323 h 1424419"/>
                  <a:gd name="connsiteX13-159" fmla="*/ 68397 w 1305333"/>
                  <a:gd name="connsiteY13-160" fmla="*/ 1130059 h 1424419"/>
                  <a:gd name="connsiteX14-161" fmla="*/ 667 w 1305333"/>
                  <a:gd name="connsiteY14-162" fmla="*/ 999105 h 1424419"/>
                  <a:gd name="connsiteX15-163" fmla="*/ 0 w 1305333"/>
                  <a:gd name="connsiteY15-164" fmla="*/ 972364 h 1424419"/>
                  <a:gd name="connsiteX16-165" fmla="*/ 2496 w 1305333"/>
                  <a:gd name="connsiteY16-166" fmla="*/ 463106 h 1424419"/>
                  <a:gd name="connsiteX17-167" fmla="*/ 2458 w 1305333"/>
                  <a:gd name="connsiteY17-168" fmla="*/ 429563 h 1424419"/>
                  <a:gd name="connsiteX18-169" fmla="*/ 75248 w 1305333"/>
                  <a:gd name="connsiteY18-170" fmla="*/ 303202 h 1424419"/>
                  <a:gd name="connsiteX19-171" fmla="*/ 103465 w 1305333"/>
                  <a:gd name="connsiteY19-172" fmla="*/ 288252 h 1424419"/>
                  <a:gd name="connsiteX20-173" fmla="*/ 541533 w 1305333"/>
                  <a:gd name="connsiteY20-174" fmla="*/ 38110 h 1424419"/>
                  <a:gd name="connsiteX21-175" fmla="*/ 653528 w 1305333"/>
                  <a:gd name="connsiteY21-176" fmla="*/ 0 h 1424419"/>
                  <a:gd name="connsiteX0-177" fmla="*/ 653528 w 1305333"/>
                  <a:gd name="connsiteY0-178" fmla="*/ 0 h 1424419"/>
                  <a:gd name="connsiteX1-179" fmla="*/ 757287 w 1305333"/>
                  <a:gd name="connsiteY1-180" fmla="*/ 32444 h 1424419"/>
                  <a:gd name="connsiteX2-181" fmla="*/ 1206876 w 1305333"/>
                  <a:gd name="connsiteY2-182" fmla="*/ 284945 h 1424419"/>
                  <a:gd name="connsiteX3-183" fmla="*/ 1233464 w 1305333"/>
                  <a:gd name="connsiteY3-184" fmla="*/ 306775 h 1424419"/>
                  <a:gd name="connsiteX4-185" fmla="*/ 1301712 w 1305333"/>
                  <a:gd name="connsiteY4-186" fmla="*/ 442384 h 1424419"/>
                  <a:gd name="connsiteX5-187" fmla="*/ 1303099 w 1305333"/>
                  <a:gd name="connsiteY5-188" fmla="*/ 495558 h 1424419"/>
                  <a:gd name="connsiteX6-189" fmla="*/ 1303099 w 1305333"/>
                  <a:gd name="connsiteY6-190" fmla="*/ 952393 h 1424419"/>
                  <a:gd name="connsiteX7-191" fmla="*/ 1305306 w 1305333"/>
                  <a:gd name="connsiteY7-192" fmla="*/ 990115 h 1424419"/>
                  <a:gd name="connsiteX8-193" fmla="*/ 1193590 w 1305333"/>
                  <a:gd name="connsiteY8-194" fmla="*/ 1159518 h 1424419"/>
                  <a:gd name="connsiteX9-195" fmla="*/ 1172881 w 1305333"/>
                  <a:gd name="connsiteY9-196" fmla="*/ 1179342 h 1424419"/>
                  <a:gd name="connsiteX10-197" fmla="*/ 792288 w 1305333"/>
                  <a:gd name="connsiteY10-198" fmla="*/ 1385653 h 1424419"/>
                  <a:gd name="connsiteX11-199" fmla="*/ 522686 w 1305333"/>
                  <a:gd name="connsiteY11-200" fmla="*/ 1384922 h 1424419"/>
                  <a:gd name="connsiteX12-201" fmla="*/ 80344 w 1305333"/>
                  <a:gd name="connsiteY12-202" fmla="*/ 1139323 h 1424419"/>
                  <a:gd name="connsiteX13-203" fmla="*/ 68397 w 1305333"/>
                  <a:gd name="connsiteY13-204" fmla="*/ 1130059 h 1424419"/>
                  <a:gd name="connsiteX14-205" fmla="*/ 667 w 1305333"/>
                  <a:gd name="connsiteY14-206" fmla="*/ 999105 h 1424419"/>
                  <a:gd name="connsiteX15-207" fmla="*/ 0 w 1305333"/>
                  <a:gd name="connsiteY15-208" fmla="*/ 972364 h 1424419"/>
                  <a:gd name="connsiteX16-209" fmla="*/ 2496 w 1305333"/>
                  <a:gd name="connsiteY16-210" fmla="*/ 463106 h 1424419"/>
                  <a:gd name="connsiteX17-211" fmla="*/ 2458 w 1305333"/>
                  <a:gd name="connsiteY17-212" fmla="*/ 429563 h 1424419"/>
                  <a:gd name="connsiteX18-213" fmla="*/ 75248 w 1305333"/>
                  <a:gd name="connsiteY18-214" fmla="*/ 303202 h 1424419"/>
                  <a:gd name="connsiteX19-215" fmla="*/ 103465 w 1305333"/>
                  <a:gd name="connsiteY19-216" fmla="*/ 288252 h 1424419"/>
                  <a:gd name="connsiteX20-217" fmla="*/ 541533 w 1305333"/>
                  <a:gd name="connsiteY20-218" fmla="*/ 38110 h 1424419"/>
                  <a:gd name="connsiteX21-219" fmla="*/ 653528 w 1305333"/>
                  <a:gd name="connsiteY21-220" fmla="*/ 0 h 1424419"/>
                  <a:gd name="connsiteX0-221" fmla="*/ 653528 w 1305333"/>
                  <a:gd name="connsiteY0-222" fmla="*/ 0 h 1424419"/>
                  <a:gd name="connsiteX1-223" fmla="*/ 757287 w 1305333"/>
                  <a:gd name="connsiteY1-224" fmla="*/ 32444 h 1424419"/>
                  <a:gd name="connsiteX2-225" fmla="*/ 1206876 w 1305333"/>
                  <a:gd name="connsiteY2-226" fmla="*/ 284945 h 1424419"/>
                  <a:gd name="connsiteX3-227" fmla="*/ 1233464 w 1305333"/>
                  <a:gd name="connsiteY3-228" fmla="*/ 306775 h 1424419"/>
                  <a:gd name="connsiteX4-229" fmla="*/ 1301712 w 1305333"/>
                  <a:gd name="connsiteY4-230" fmla="*/ 442384 h 1424419"/>
                  <a:gd name="connsiteX5-231" fmla="*/ 1303099 w 1305333"/>
                  <a:gd name="connsiteY5-232" fmla="*/ 495558 h 1424419"/>
                  <a:gd name="connsiteX6-233" fmla="*/ 1303099 w 1305333"/>
                  <a:gd name="connsiteY6-234" fmla="*/ 952393 h 1424419"/>
                  <a:gd name="connsiteX7-235" fmla="*/ 1305306 w 1305333"/>
                  <a:gd name="connsiteY7-236" fmla="*/ 990115 h 1424419"/>
                  <a:gd name="connsiteX8-237" fmla="*/ 1193590 w 1305333"/>
                  <a:gd name="connsiteY8-238" fmla="*/ 1159518 h 1424419"/>
                  <a:gd name="connsiteX9-239" fmla="*/ 1172881 w 1305333"/>
                  <a:gd name="connsiteY9-240" fmla="*/ 1179342 h 1424419"/>
                  <a:gd name="connsiteX10-241" fmla="*/ 792288 w 1305333"/>
                  <a:gd name="connsiteY10-242" fmla="*/ 1385653 h 1424419"/>
                  <a:gd name="connsiteX11-243" fmla="*/ 522686 w 1305333"/>
                  <a:gd name="connsiteY11-244" fmla="*/ 1384922 h 1424419"/>
                  <a:gd name="connsiteX12-245" fmla="*/ 80344 w 1305333"/>
                  <a:gd name="connsiteY12-246" fmla="*/ 1139323 h 1424419"/>
                  <a:gd name="connsiteX13-247" fmla="*/ 68397 w 1305333"/>
                  <a:gd name="connsiteY13-248" fmla="*/ 1130059 h 1424419"/>
                  <a:gd name="connsiteX14-249" fmla="*/ 667 w 1305333"/>
                  <a:gd name="connsiteY14-250" fmla="*/ 999105 h 1424419"/>
                  <a:gd name="connsiteX15-251" fmla="*/ 0 w 1305333"/>
                  <a:gd name="connsiteY15-252" fmla="*/ 972364 h 1424419"/>
                  <a:gd name="connsiteX16-253" fmla="*/ 2496 w 1305333"/>
                  <a:gd name="connsiteY16-254" fmla="*/ 463106 h 1424419"/>
                  <a:gd name="connsiteX17-255" fmla="*/ 2458 w 1305333"/>
                  <a:gd name="connsiteY17-256" fmla="*/ 429563 h 1424419"/>
                  <a:gd name="connsiteX18-257" fmla="*/ 75248 w 1305333"/>
                  <a:gd name="connsiteY18-258" fmla="*/ 303202 h 1424419"/>
                  <a:gd name="connsiteX19-259" fmla="*/ 103465 w 1305333"/>
                  <a:gd name="connsiteY19-260" fmla="*/ 288252 h 1424419"/>
                  <a:gd name="connsiteX20-261" fmla="*/ 541533 w 1305333"/>
                  <a:gd name="connsiteY20-262" fmla="*/ 38110 h 1424419"/>
                  <a:gd name="connsiteX21-263" fmla="*/ 653528 w 1305333"/>
                  <a:gd name="connsiteY21-264" fmla="*/ 0 h 1424419"/>
                  <a:gd name="connsiteX0-265" fmla="*/ 653528 w 1305333"/>
                  <a:gd name="connsiteY0-266" fmla="*/ 0 h 1424419"/>
                  <a:gd name="connsiteX1-267" fmla="*/ 757287 w 1305333"/>
                  <a:gd name="connsiteY1-268" fmla="*/ 32444 h 1424419"/>
                  <a:gd name="connsiteX2-269" fmla="*/ 1206876 w 1305333"/>
                  <a:gd name="connsiteY2-270" fmla="*/ 284945 h 1424419"/>
                  <a:gd name="connsiteX3-271" fmla="*/ 1233464 w 1305333"/>
                  <a:gd name="connsiteY3-272" fmla="*/ 306775 h 1424419"/>
                  <a:gd name="connsiteX4-273" fmla="*/ 1301712 w 1305333"/>
                  <a:gd name="connsiteY4-274" fmla="*/ 442384 h 1424419"/>
                  <a:gd name="connsiteX5-275" fmla="*/ 1303099 w 1305333"/>
                  <a:gd name="connsiteY5-276" fmla="*/ 495558 h 1424419"/>
                  <a:gd name="connsiteX6-277" fmla="*/ 1303099 w 1305333"/>
                  <a:gd name="connsiteY6-278" fmla="*/ 952393 h 1424419"/>
                  <a:gd name="connsiteX7-279" fmla="*/ 1305306 w 1305333"/>
                  <a:gd name="connsiteY7-280" fmla="*/ 990115 h 1424419"/>
                  <a:gd name="connsiteX8-281" fmla="*/ 1193590 w 1305333"/>
                  <a:gd name="connsiteY8-282" fmla="*/ 1159518 h 1424419"/>
                  <a:gd name="connsiteX9-283" fmla="*/ 1172881 w 1305333"/>
                  <a:gd name="connsiteY9-284" fmla="*/ 1179342 h 1424419"/>
                  <a:gd name="connsiteX10-285" fmla="*/ 792288 w 1305333"/>
                  <a:gd name="connsiteY10-286" fmla="*/ 1385653 h 1424419"/>
                  <a:gd name="connsiteX11-287" fmla="*/ 522686 w 1305333"/>
                  <a:gd name="connsiteY11-288" fmla="*/ 1384922 h 1424419"/>
                  <a:gd name="connsiteX12-289" fmla="*/ 80344 w 1305333"/>
                  <a:gd name="connsiteY12-290" fmla="*/ 1139323 h 1424419"/>
                  <a:gd name="connsiteX13-291" fmla="*/ 68397 w 1305333"/>
                  <a:gd name="connsiteY13-292" fmla="*/ 1130059 h 1424419"/>
                  <a:gd name="connsiteX14-293" fmla="*/ 667 w 1305333"/>
                  <a:gd name="connsiteY14-294" fmla="*/ 999105 h 1424419"/>
                  <a:gd name="connsiteX15-295" fmla="*/ 0 w 1305333"/>
                  <a:gd name="connsiteY15-296" fmla="*/ 972364 h 1424419"/>
                  <a:gd name="connsiteX16-297" fmla="*/ 2496 w 1305333"/>
                  <a:gd name="connsiteY16-298" fmla="*/ 463106 h 1424419"/>
                  <a:gd name="connsiteX17-299" fmla="*/ 2458 w 1305333"/>
                  <a:gd name="connsiteY17-300" fmla="*/ 429563 h 1424419"/>
                  <a:gd name="connsiteX18-301" fmla="*/ 75248 w 1305333"/>
                  <a:gd name="connsiteY18-302" fmla="*/ 303202 h 1424419"/>
                  <a:gd name="connsiteX19-303" fmla="*/ 103465 w 1305333"/>
                  <a:gd name="connsiteY19-304" fmla="*/ 288252 h 1424419"/>
                  <a:gd name="connsiteX20-305" fmla="*/ 541533 w 1305333"/>
                  <a:gd name="connsiteY20-306" fmla="*/ 38110 h 1424419"/>
                  <a:gd name="connsiteX21-307" fmla="*/ 653528 w 1305333"/>
                  <a:gd name="connsiteY21-308" fmla="*/ 0 h 1424419"/>
                  <a:gd name="connsiteX0-309" fmla="*/ 653528 w 1305333"/>
                  <a:gd name="connsiteY0-310" fmla="*/ 0 h 1424419"/>
                  <a:gd name="connsiteX1-311" fmla="*/ 757287 w 1305333"/>
                  <a:gd name="connsiteY1-312" fmla="*/ 32444 h 1424419"/>
                  <a:gd name="connsiteX2-313" fmla="*/ 1206876 w 1305333"/>
                  <a:gd name="connsiteY2-314" fmla="*/ 284945 h 1424419"/>
                  <a:gd name="connsiteX3-315" fmla="*/ 1233464 w 1305333"/>
                  <a:gd name="connsiteY3-316" fmla="*/ 306775 h 1424419"/>
                  <a:gd name="connsiteX4-317" fmla="*/ 1301712 w 1305333"/>
                  <a:gd name="connsiteY4-318" fmla="*/ 442384 h 1424419"/>
                  <a:gd name="connsiteX5-319" fmla="*/ 1303099 w 1305333"/>
                  <a:gd name="connsiteY5-320" fmla="*/ 495558 h 1424419"/>
                  <a:gd name="connsiteX6-321" fmla="*/ 1303099 w 1305333"/>
                  <a:gd name="connsiteY6-322" fmla="*/ 952393 h 1424419"/>
                  <a:gd name="connsiteX7-323" fmla="*/ 1305306 w 1305333"/>
                  <a:gd name="connsiteY7-324" fmla="*/ 990115 h 1424419"/>
                  <a:gd name="connsiteX8-325" fmla="*/ 1193590 w 1305333"/>
                  <a:gd name="connsiteY8-326" fmla="*/ 1159518 h 1424419"/>
                  <a:gd name="connsiteX9-327" fmla="*/ 1172881 w 1305333"/>
                  <a:gd name="connsiteY9-328" fmla="*/ 1179342 h 1424419"/>
                  <a:gd name="connsiteX10-329" fmla="*/ 792288 w 1305333"/>
                  <a:gd name="connsiteY10-330" fmla="*/ 1385653 h 1424419"/>
                  <a:gd name="connsiteX11-331" fmla="*/ 522686 w 1305333"/>
                  <a:gd name="connsiteY11-332" fmla="*/ 1384922 h 1424419"/>
                  <a:gd name="connsiteX12-333" fmla="*/ 80344 w 1305333"/>
                  <a:gd name="connsiteY12-334" fmla="*/ 1139323 h 1424419"/>
                  <a:gd name="connsiteX13-335" fmla="*/ 68397 w 1305333"/>
                  <a:gd name="connsiteY13-336" fmla="*/ 1130059 h 1424419"/>
                  <a:gd name="connsiteX14-337" fmla="*/ 667 w 1305333"/>
                  <a:gd name="connsiteY14-338" fmla="*/ 999105 h 1424419"/>
                  <a:gd name="connsiteX15-339" fmla="*/ 0 w 1305333"/>
                  <a:gd name="connsiteY15-340" fmla="*/ 972364 h 1424419"/>
                  <a:gd name="connsiteX16-341" fmla="*/ 2496 w 1305333"/>
                  <a:gd name="connsiteY16-342" fmla="*/ 463106 h 1424419"/>
                  <a:gd name="connsiteX17-343" fmla="*/ 2458 w 1305333"/>
                  <a:gd name="connsiteY17-344" fmla="*/ 429563 h 1424419"/>
                  <a:gd name="connsiteX18-345" fmla="*/ 75248 w 1305333"/>
                  <a:gd name="connsiteY18-346" fmla="*/ 303202 h 1424419"/>
                  <a:gd name="connsiteX19-347" fmla="*/ 103465 w 1305333"/>
                  <a:gd name="connsiteY19-348" fmla="*/ 288252 h 1424419"/>
                  <a:gd name="connsiteX20-349" fmla="*/ 541533 w 1305333"/>
                  <a:gd name="connsiteY20-350" fmla="*/ 38110 h 1424419"/>
                  <a:gd name="connsiteX21-351" fmla="*/ 653528 w 1305333"/>
                  <a:gd name="connsiteY21-352" fmla="*/ 0 h 1424419"/>
                  <a:gd name="connsiteX0-353" fmla="*/ 653528 w 1305333"/>
                  <a:gd name="connsiteY0-354" fmla="*/ 0 h 1424419"/>
                  <a:gd name="connsiteX1-355" fmla="*/ 757287 w 1305333"/>
                  <a:gd name="connsiteY1-356" fmla="*/ 32444 h 1424419"/>
                  <a:gd name="connsiteX2-357" fmla="*/ 1206876 w 1305333"/>
                  <a:gd name="connsiteY2-358" fmla="*/ 284945 h 1424419"/>
                  <a:gd name="connsiteX3-359" fmla="*/ 1233464 w 1305333"/>
                  <a:gd name="connsiteY3-360" fmla="*/ 306775 h 1424419"/>
                  <a:gd name="connsiteX4-361" fmla="*/ 1301712 w 1305333"/>
                  <a:gd name="connsiteY4-362" fmla="*/ 442384 h 1424419"/>
                  <a:gd name="connsiteX5-363" fmla="*/ 1303099 w 1305333"/>
                  <a:gd name="connsiteY5-364" fmla="*/ 495558 h 1424419"/>
                  <a:gd name="connsiteX6-365" fmla="*/ 1303099 w 1305333"/>
                  <a:gd name="connsiteY6-366" fmla="*/ 952393 h 1424419"/>
                  <a:gd name="connsiteX7-367" fmla="*/ 1305306 w 1305333"/>
                  <a:gd name="connsiteY7-368" fmla="*/ 990115 h 1424419"/>
                  <a:gd name="connsiteX8-369" fmla="*/ 1193590 w 1305333"/>
                  <a:gd name="connsiteY8-370" fmla="*/ 1159518 h 1424419"/>
                  <a:gd name="connsiteX9-371" fmla="*/ 1172881 w 1305333"/>
                  <a:gd name="connsiteY9-372" fmla="*/ 1179342 h 1424419"/>
                  <a:gd name="connsiteX10-373" fmla="*/ 792288 w 1305333"/>
                  <a:gd name="connsiteY10-374" fmla="*/ 1385653 h 1424419"/>
                  <a:gd name="connsiteX11-375" fmla="*/ 522686 w 1305333"/>
                  <a:gd name="connsiteY11-376" fmla="*/ 1384922 h 1424419"/>
                  <a:gd name="connsiteX12-377" fmla="*/ 80344 w 1305333"/>
                  <a:gd name="connsiteY12-378" fmla="*/ 1139323 h 1424419"/>
                  <a:gd name="connsiteX13-379" fmla="*/ 68397 w 1305333"/>
                  <a:gd name="connsiteY13-380" fmla="*/ 1130059 h 1424419"/>
                  <a:gd name="connsiteX14-381" fmla="*/ 667 w 1305333"/>
                  <a:gd name="connsiteY14-382" fmla="*/ 999105 h 1424419"/>
                  <a:gd name="connsiteX15-383" fmla="*/ 0 w 1305333"/>
                  <a:gd name="connsiteY15-384" fmla="*/ 972364 h 1424419"/>
                  <a:gd name="connsiteX16-385" fmla="*/ 2496 w 1305333"/>
                  <a:gd name="connsiteY16-386" fmla="*/ 463106 h 1424419"/>
                  <a:gd name="connsiteX17-387" fmla="*/ 2458 w 1305333"/>
                  <a:gd name="connsiteY17-388" fmla="*/ 429563 h 1424419"/>
                  <a:gd name="connsiteX18-389" fmla="*/ 75248 w 1305333"/>
                  <a:gd name="connsiteY18-390" fmla="*/ 303202 h 1424419"/>
                  <a:gd name="connsiteX19-391" fmla="*/ 106293 w 1305333"/>
                  <a:gd name="connsiteY19-392" fmla="*/ 282597 h 1424419"/>
                  <a:gd name="connsiteX20-393" fmla="*/ 541533 w 1305333"/>
                  <a:gd name="connsiteY20-394" fmla="*/ 38110 h 1424419"/>
                  <a:gd name="connsiteX21-395" fmla="*/ 653528 w 1305333"/>
                  <a:gd name="connsiteY21-396" fmla="*/ 0 h 1424419"/>
                  <a:gd name="connsiteX0-397" fmla="*/ 653528 w 1305333"/>
                  <a:gd name="connsiteY0-398" fmla="*/ 0 h 1424419"/>
                  <a:gd name="connsiteX1-399" fmla="*/ 757287 w 1305333"/>
                  <a:gd name="connsiteY1-400" fmla="*/ 32444 h 1424419"/>
                  <a:gd name="connsiteX2-401" fmla="*/ 1206876 w 1305333"/>
                  <a:gd name="connsiteY2-402" fmla="*/ 284945 h 1424419"/>
                  <a:gd name="connsiteX3-403" fmla="*/ 1237706 w 1305333"/>
                  <a:gd name="connsiteY3-404" fmla="*/ 306775 h 1424419"/>
                  <a:gd name="connsiteX4-405" fmla="*/ 1301712 w 1305333"/>
                  <a:gd name="connsiteY4-406" fmla="*/ 442384 h 1424419"/>
                  <a:gd name="connsiteX5-407" fmla="*/ 1303099 w 1305333"/>
                  <a:gd name="connsiteY5-408" fmla="*/ 495558 h 1424419"/>
                  <a:gd name="connsiteX6-409" fmla="*/ 1303099 w 1305333"/>
                  <a:gd name="connsiteY6-410" fmla="*/ 952393 h 1424419"/>
                  <a:gd name="connsiteX7-411" fmla="*/ 1305306 w 1305333"/>
                  <a:gd name="connsiteY7-412" fmla="*/ 990115 h 1424419"/>
                  <a:gd name="connsiteX8-413" fmla="*/ 1193590 w 1305333"/>
                  <a:gd name="connsiteY8-414" fmla="*/ 1159518 h 1424419"/>
                  <a:gd name="connsiteX9-415" fmla="*/ 1172881 w 1305333"/>
                  <a:gd name="connsiteY9-416" fmla="*/ 1179342 h 1424419"/>
                  <a:gd name="connsiteX10-417" fmla="*/ 792288 w 1305333"/>
                  <a:gd name="connsiteY10-418" fmla="*/ 1385653 h 1424419"/>
                  <a:gd name="connsiteX11-419" fmla="*/ 522686 w 1305333"/>
                  <a:gd name="connsiteY11-420" fmla="*/ 1384922 h 1424419"/>
                  <a:gd name="connsiteX12-421" fmla="*/ 80344 w 1305333"/>
                  <a:gd name="connsiteY12-422" fmla="*/ 1139323 h 1424419"/>
                  <a:gd name="connsiteX13-423" fmla="*/ 68397 w 1305333"/>
                  <a:gd name="connsiteY13-424" fmla="*/ 1130059 h 1424419"/>
                  <a:gd name="connsiteX14-425" fmla="*/ 667 w 1305333"/>
                  <a:gd name="connsiteY14-426" fmla="*/ 999105 h 1424419"/>
                  <a:gd name="connsiteX15-427" fmla="*/ 0 w 1305333"/>
                  <a:gd name="connsiteY15-428" fmla="*/ 972364 h 1424419"/>
                  <a:gd name="connsiteX16-429" fmla="*/ 2496 w 1305333"/>
                  <a:gd name="connsiteY16-430" fmla="*/ 463106 h 1424419"/>
                  <a:gd name="connsiteX17-431" fmla="*/ 2458 w 1305333"/>
                  <a:gd name="connsiteY17-432" fmla="*/ 429563 h 1424419"/>
                  <a:gd name="connsiteX18-433" fmla="*/ 75248 w 1305333"/>
                  <a:gd name="connsiteY18-434" fmla="*/ 303202 h 1424419"/>
                  <a:gd name="connsiteX19-435" fmla="*/ 106293 w 1305333"/>
                  <a:gd name="connsiteY19-436" fmla="*/ 282597 h 1424419"/>
                  <a:gd name="connsiteX20-437" fmla="*/ 541533 w 1305333"/>
                  <a:gd name="connsiteY20-438" fmla="*/ 38110 h 1424419"/>
                  <a:gd name="connsiteX21-439" fmla="*/ 653528 w 1305333"/>
                  <a:gd name="connsiteY21-440" fmla="*/ 0 h 1424419"/>
                  <a:gd name="connsiteX0-441" fmla="*/ 653528 w 1305333"/>
                  <a:gd name="connsiteY0-442" fmla="*/ 0 h 1424419"/>
                  <a:gd name="connsiteX1-443" fmla="*/ 757287 w 1305333"/>
                  <a:gd name="connsiteY1-444" fmla="*/ 32444 h 1424419"/>
                  <a:gd name="connsiteX2-445" fmla="*/ 1206876 w 1305333"/>
                  <a:gd name="connsiteY2-446" fmla="*/ 284945 h 1424419"/>
                  <a:gd name="connsiteX3-447" fmla="*/ 1237706 w 1305333"/>
                  <a:gd name="connsiteY3-448" fmla="*/ 306775 h 1424419"/>
                  <a:gd name="connsiteX4-449" fmla="*/ 1301712 w 1305333"/>
                  <a:gd name="connsiteY4-450" fmla="*/ 442384 h 1424419"/>
                  <a:gd name="connsiteX5-451" fmla="*/ 1303099 w 1305333"/>
                  <a:gd name="connsiteY5-452" fmla="*/ 495558 h 1424419"/>
                  <a:gd name="connsiteX6-453" fmla="*/ 1303099 w 1305333"/>
                  <a:gd name="connsiteY6-454" fmla="*/ 952393 h 1424419"/>
                  <a:gd name="connsiteX7-455" fmla="*/ 1305306 w 1305333"/>
                  <a:gd name="connsiteY7-456" fmla="*/ 990115 h 1424419"/>
                  <a:gd name="connsiteX8-457" fmla="*/ 1211970 w 1305333"/>
                  <a:gd name="connsiteY8-458" fmla="*/ 1149621 h 1424419"/>
                  <a:gd name="connsiteX9-459" fmla="*/ 1172881 w 1305333"/>
                  <a:gd name="connsiteY9-460" fmla="*/ 1179342 h 1424419"/>
                  <a:gd name="connsiteX10-461" fmla="*/ 792288 w 1305333"/>
                  <a:gd name="connsiteY10-462" fmla="*/ 1385653 h 1424419"/>
                  <a:gd name="connsiteX11-463" fmla="*/ 522686 w 1305333"/>
                  <a:gd name="connsiteY11-464" fmla="*/ 1384922 h 1424419"/>
                  <a:gd name="connsiteX12-465" fmla="*/ 80344 w 1305333"/>
                  <a:gd name="connsiteY12-466" fmla="*/ 1139323 h 1424419"/>
                  <a:gd name="connsiteX13-467" fmla="*/ 68397 w 1305333"/>
                  <a:gd name="connsiteY13-468" fmla="*/ 1130059 h 1424419"/>
                  <a:gd name="connsiteX14-469" fmla="*/ 667 w 1305333"/>
                  <a:gd name="connsiteY14-470" fmla="*/ 999105 h 1424419"/>
                  <a:gd name="connsiteX15-471" fmla="*/ 0 w 1305333"/>
                  <a:gd name="connsiteY15-472" fmla="*/ 972364 h 1424419"/>
                  <a:gd name="connsiteX16-473" fmla="*/ 2496 w 1305333"/>
                  <a:gd name="connsiteY16-474" fmla="*/ 463106 h 1424419"/>
                  <a:gd name="connsiteX17-475" fmla="*/ 2458 w 1305333"/>
                  <a:gd name="connsiteY17-476" fmla="*/ 429563 h 1424419"/>
                  <a:gd name="connsiteX18-477" fmla="*/ 75248 w 1305333"/>
                  <a:gd name="connsiteY18-478" fmla="*/ 303202 h 1424419"/>
                  <a:gd name="connsiteX19-479" fmla="*/ 106293 w 1305333"/>
                  <a:gd name="connsiteY19-480" fmla="*/ 282597 h 1424419"/>
                  <a:gd name="connsiteX20-481" fmla="*/ 541533 w 1305333"/>
                  <a:gd name="connsiteY20-482" fmla="*/ 38110 h 1424419"/>
                  <a:gd name="connsiteX21-483" fmla="*/ 653528 w 1305333"/>
                  <a:gd name="connsiteY21-484" fmla="*/ 0 h 1424419"/>
                  <a:gd name="connsiteX0-485" fmla="*/ 653528 w 1305333"/>
                  <a:gd name="connsiteY0-486" fmla="*/ 0 h 1424419"/>
                  <a:gd name="connsiteX1-487" fmla="*/ 757287 w 1305333"/>
                  <a:gd name="connsiteY1-488" fmla="*/ 32444 h 1424419"/>
                  <a:gd name="connsiteX2-489" fmla="*/ 1206876 w 1305333"/>
                  <a:gd name="connsiteY2-490" fmla="*/ 284945 h 1424419"/>
                  <a:gd name="connsiteX3-491" fmla="*/ 1237706 w 1305333"/>
                  <a:gd name="connsiteY3-492" fmla="*/ 306775 h 1424419"/>
                  <a:gd name="connsiteX4-493" fmla="*/ 1301712 w 1305333"/>
                  <a:gd name="connsiteY4-494" fmla="*/ 442384 h 1424419"/>
                  <a:gd name="connsiteX5-495" fmla="*/ 1303099 w 1305333"/>
                  <a:gd name="connsiteY5-496" fmla="*/ 495558 h 1424419"/>
                  <a:gd name="connsiteX6-497" fmla="*/ 1303099 w 1305333"/>
                  <a:gd name="connsiteY6-498" fmla="*/ 952393 h 1424419"/>
                  <a:gd name="connsiteX7-499" fmla="*/ 1305306 w 1305333"/>
                  <a:gd name="connsiteY7-500" fmla="*/ 990115 h 1424419"/>
                  <a:gd name="connsiteX8-501" fmla="*/ 1236006 w 1305333"/>
                  <a:gd name="connsiteY8-502" fmla="*/ 1160932 h 1424419"/>
                  <a:gd name="connsiteX9-503" fmla="*/ 1172881 w 1305333"/>
                  <a:gd name="connsiteY9-504" fmla="*/ 1179342 h 1424419"/>
                  <a:gd name="connsiteX10-505" fmla="*/ 792288 w 1305333"/>
                  <a:gd name="connsiteY10-506" fmla="*/ 1385653 h 1424419"/>
                  <a:gd name="connsiteX11-507" fmla="*/ 522686 w 1305333"/>
                  <a:gd name="connsiteY11-508" fmla="*/ 1384922 h 1424419"/>
                  <a:gd name="connsiteX12-509" fmla="*/ 80344 w 1305333"/>
                  <a:gd name="connsiteY12-510" fmla="*/ 1139323 h 1424419"/>
                  <a:gd name="connsiteX13-511" fmla="*/ 68397 w 1305333"/>
                  <a:gd name="connsiteY13-512" fmla="*/ 1130059 h 1424419"/>
                  <a:gd name="connsiteX14-513" fmla="*/ 667 w 1305333"/>
                  <a:gd name="connsiteY14-514" fmla="*/ 999105 h 1424419"/>
                  <a:gd name="connsiteX15-515" fmla="*/ 0 w 1305333"/>
                  <a:gd name="connsiteY15-516" fmla="*/ 972364 h 1424419"/>
                  <a:gd name="connsiteX16-517" fmla="*/ 2496 w 1305333"/>
                  <a:gd name="connsiteY16-518" fmla="*/ 463106 h 1424419"/>
                  <a:gd name="connsiteX17-519" fmla="*/ 2458 w 1305333"/>
                  <a:gd name="connsiteY17-520" fmla="*/ 429563 h 1424419"/>
                  <a:gd name="connsiteX18-521" fmla="*/ 75248 w 1305333"/>
                  <a:gd name="connsiteY18-522" fmla="*/ 303202 h 1424419"/>
                  <a:gd name="connsiteX19-523" fmla="*/ 106293 w 1305333"/>
                  <a:gd name="connsiteY19-524" fmla="*/ 282597 h 1424419"/>
                  <a:gd name="connsiteX20-525" fmla="*/ 541533 w 1305333"/>
                  <a:gd name="connsiteY20-526" fmla="*/ 38110 h 1424419"/>
                  <a:gd name="connsiteX21-527" fmla="*/ 653528 w 1305333"/>
                  <a:gd name="connsiteY21-528" fmla="*/ 0 h 1424419"/>
                  <a:gd name="connsiteX0-529" fmla="*/ 653528 w 1313169"/>
                  <a:gd name="connsiteY0-530" fmla="*/ 0 h 1424419"/>
                  <a:gd name="connsiteX1-531" fmla="*/ 757287 w 1313169"/>
                  <a:gd name="connsiteY1-532" fmla="*/ 32444 h 1424419"/>
                  <a:gd name="connsiteX2-533" fmla="*/ 1206876 w 1313169"/>
                  <a:gd name="connsiteY2-534" fmla="*/ 284945 h 1424419"/>
                  <a:gd name="connsiteX3-535" fmla="*/ 1237706 w 1313169"/>
                  <a:gd name="connsiteY3-536" fmla="*/ 306775 h 1424419"/>
                  <a:gd name="connsiteX4-537" fmla="*/ 1301712 w 1313169"/>
                  <a:gd name="connsiteY4-538" fmla="*/ 442384 h 1424419"/>
                  <a:gd name="connsiteX5-539" fmla="*/ 1303099 w 1313169"/>
                  <a:gd name="connsiteY5-540" fmla="*/ 495558 h 1424419"/>
                  <a:gd name="connsiteX6-541" fmla="*/ 1303099 w 1313169"/>
                  <a:gd name="connsiteY6-542" fmla="*/ 952393 h 1424419"/>
                  <a:gd name="connsiteX7-543" fmla="*/ 1305306 w 1313169"/>
                  <a:gd name="connsiteY7-544" fmla="*/ 990115 h 1424419"/>
                  <a:gd name="connsiteX8-545" fmla="*/ 1271352 w 1313169"/>
                  <a:gd name="connsiteY8-546" fmla="*/ 1142552 h 1424419"/>
                  <a:gd name="connsiteX9-547" fmla="*/ 1172881 w 1313169"/>
                  <a:gd name="connsiteY9-548" fmla="*/ 1179342 h 1424419"/>
                  <a:gd name="connsiteX10-549" fmla="*/ 792288 w 1313169"/>
                  <a:gd name="connsiteY10-550" fmla="*/ 1385653 h 1424419"/>
                  <a:gd name="connsiteX11-551" fmla="*/ 522686 w 1313169"/>
                  <a:gd name="connsiteY11-552" fmla="*/ 1384922 h 1424419"/>
                  <a:gd name="connsiteX12-553" fmla="*/ 80344 w 1313169"/>
                  <a:gd name="connsiteY12-554" fmla="*/ 1139323 h 1424419"/>
                  <a:gd name="connsiteX13-555" fmla="*/ 68397 w 1313169"/>
                  <a:gd name="connsiteY13-556" fmla="*/ 1130059 h 1424419"/>
                  <a:gd name="connsiteX14-557" fmla="*/ 667 w 1313169"/>
                  <a:gd name="connsiteY14-558" fmla="*/ 999105 h 1424419"/>
                  <a:gd name="connsiteX15-559" fmla="*/ 0 w 1313169"/>
                  <a:gd name="connsiteY15-560" fmla="*/ 972364 h 1424419"/>
                  <a:gd name="connsiteX16-561" fmla="*/ 2496 w 1313169"/>
                  <a:gd name="connsiteY16-562" fmla="*/ 463106 h 1424419"/>
                  <a:gd name="connsiteX17-563" fmla="*/ 2458 w 1313169"/>
                  <a:gd name="connsiteY17-564" fmla="*/ 429563 h 1424419"/>
                  <a:gd name="connsiteX18-565" fmla="*/ 75248 w 1313169"/>
                  <a:gd name="connsiteY18-566" fmla="*/ 303202 h 1424419"/>
                  <a:gd name="connsiteX19-567" fmla="*/ 106293 w 1313169"/>
                  <a:gd name="connsiteY19-568" fmla="*/ 282597 h 1424419"/>
                  <a:gd name="connsiteX20-569" fmla="*/ 541533 w 1313169"/>
                  <a:gd name="connsiteY20-570" fmla="*/ 38110 h 1424419"/>
                  <a:gd name="connsiteX21-571" fmla="*/ 653528 w 1313169"/>
                  <a:gd name="connsiteY21-572" fmla="*/ 0 h 1424419"/>
                  <a:gd name="connsiteX0-573" fmla="*/ 653528 w 1306267"/>
                  <a:gd name="connsiteY0-574" fmla="*/ 0 h 1424419"/>
                  <a:gd name="connsiteX1-575" fmla="*/ 757287 w 1306267"/>
                  <a:gd name="connsiteY1-576" fmla="*/ 32444 h 1424419"/>
                  <a:gd name="connsiteX2-577" fmla="*/ 1206876 w 1306267"/>
                  <a:gd name="connsiteY2-578" fmla="*/ 284945 h 1424419"/>
                  <a:gd name="connsiteX3-579" fmla="*/ 1237706 w 1306267"/>
                  <a:gd name="connsiteY3-580" fmla="*/ 306775 h 1424419"/>
                  <a:gd name="connsiteX4-581" fmla="*/ 1301712 w 1306267"/>
                  <a:gd name="connsiteY4-582" fmla="*/ 442384 h 1424419"/>
                  <a:gd name="connsiteX5-583" fmla="*/ 1303099 w 1306267"/>
                  <a:gd name="connsiteY5-584" fmla="*/ 495558 h 1424419"/>
                  <a:gd name="connsiteX6-585" fmla="*/ 1303099 w 1306267"/>
                  <a:gd name="connsiteY6-586" fmla="*/ 952393 h 1424419"/>
                  <a:gd name="connsiteX7-587" fmla="*/ 1305306 w 1306267"/>
                  <a:gd name="connsiteY7-588" fmla="*/ 990115 h 1424419"/>
                  <a:gd name="connsiteX8-589" fmla="*/ 1255800 w 1306267"/>
                  <a:gd name="connsiteY8-590" fmla="*/ 1142552 h 1424419"/>
                  <a:gd name="connsiteX9-591" fmla="*/ 1172881 w 1306267"/>
                  <a:gd name="connsiteY9-592" fmla="*/ 1179342 h 1424419"/>
                  <a:gd name="connsiteX10-593" fmla="*/ 792288 w 1306267"/>
                  <a:gd name="connsiteY10-594" fmla="*/ 1385653 h 1424419"/>
                  <a:gd name="connsiteX11-595" fmla="*/ 522686 w 1306267"/>
                  <a:gd name="connsiteY11-596" fmla="*/ 1384922 h 1424419"/>
                  <a:gd name="connsiteX12-597" fmla="*/ 80344 w 1306267"/>
                  <a:gd name="connsiteY12-598" fmla="*/ 1139323 h 1424419"/>
                  <a:gd name="connsiteX13-599" fmla="*/ 68397 w 1306267"/>
                  <a:gd name="connsiteY13-600" fmla="*/ 1130059 h 1424419"/>
                  <a:gd name="connsiteX14-601" fmla="*/ 667 w 1306267"/>
                  <a:gd name="connsiteY14-602" fmla="*/ 999105 h 1424419"/>
                  <a:gd name="connsiteX15-603" fmla="*/ 0 w 1306267"/>
                  <a:gd name="connsiteY15-604" fmla="*/ 972364 h 1424419"/>
                  <a:gd name="connsiteX16-605" fmla="*/ 2496 w 1306267"/>
                  <a:gd name="connsiteY16-606" fmla="*/ 463106 h 1424419"/>
                  <a:gd name="connsiteX17-607" fmla="*/ 2458 w 1306267"/>
                  <a:gd name="connsiteY17-608" fmla="*/ 429563 h 1424419"/>
                  <a:gd name="connsiteX18-609" fmla="*/ 75248 w 1306267"/>
                  <a:gd name="connsiteY18-610" fmla="*/ 303202 h 1424419"/>
                  <a:gd name="connsiteX19-611" fmla="*/ 106293 w 1306267"/>
                  <a:gd name="connsiteY19-612" fmla="*/ 282597 h 1424419"/>
                  <a:gd name="connsiteX20-613" fmla="*/ 541533 w 1306267"/>
                  <a:gd name="connsiteY20-614" fmla="*/ 38110 h 1424419"/>
                  <a:gd name="connsiteX21-615" fmla="*/ 653528 w 1306267"/>
                  <a:gd name="connsiteY21-616" fmla="*/ 0 h 1424419"/>
                  <a:gd name="connsiteX0-617" fmla="*/ 653528 w 1306267"/>
                  <a:gd name="connsiteY0-618" fmla="*/ 0 h 1424419"/>
                  <a:gd name="connsiteX1-619" fmla="*/ 757287 w 1306267"/>
                  <a:gd name="connsiteY1-620" fmla="*/ 32444 h 1424419"/>
                  <a:gd name="connsiteX2-621" fmla="*/ 1206876 w 1306267"/>
                  <a:gd name="connsiteY2-622" fmla="*/ 284945 h 1424419"/>
                  <a:gd name="connsiteX3-623" fmla="*/ 1237706 w 1306267"/>
                  <a:gd name="connsiteY3-624" fmla="*/ 306775 h 1424419"/>
                  <a:gd name="connsiteX4-625" fmla="*/ 1301712 w 1306267"/>
                  <a:gd name="connsiteY4-626" fmla="*/ 442384 h 1424419"/>
                  <a:gd name="connsiteX5-627" fmla="*/ 1303099 w 1306267"/>
                  <a:gd name="connsiteY5-628" fmla="*/ 495558 h 1424419"/>
                  <a:gd name="connsiteX6-629" fmla="*/ 1303099 w 1306267"/>
                  <a:gd name="connsiteY6-630" fmla="*/ 952393 h 1424419"/>
                  <a:gd name="connsiteX7-631" fmla="*/ 1305306 w 1306267"/>
                  <a:gd name="connsiteY7-632" fmla="*/ 990115 h 1424419"/>
                  <a:gd name="connsiteX8-633" fmla="*/ 1255800 w 1306267"/>
                  <a:gd name="connsiteY8-634" fmla="*/ 1142552 h 1424419"/>
                  <a:gd name="connsiteX9-635" fmla="*/ 1172881 w 1306267"/>
                  <a:gd name="connsiteY9-636" fmla="*/ 1179342 h 1424419"/>
                  <a:gd name="connsiteX10-637" fmla="*/ 792288 w 1306267"/>
                  <a:gd name="connsiteY10-638" fmla="*/ 1385653 h 1424419"/>
                  <a:gd name="connsiteX11-639" fmla="*/ 522686 w 1306267"/>
                  <a:gd name="connsiteY11-640" fmla="*/ 1384922 h 1424419"/>
                  <a:gd name="connsiteX12-641" fmla="*/ 80344 w 1306267"/>
                  <a:gd name="connsiteY12-642" fmla="*/ 1139323 h 1424419"/>
                  <a:gd name="connsiteX13-643" fmla="*/ 61328 w 1306267"/>
                  <a:gd name="connsiteY13-644" fmla="*/ 1127231 h 1424419"/>
                  <a:gd name="connsiteX14-645" fmla="*/ 667 w 1306267"/>
                  <a:gd name="connsiteY14-646" fmla="*/ 999105 h 1424419"/>
                  <a:gd name="connsiteX15-647" fmla="*/ 0 w 1306267"/>
                  <a:gd name="connsiteY15-648" fmla="*/ 972364 h 1424419"/>
                  <a:gd name="connsiteX16-649" fmla="*/ 2496 w 1306267"/>
                  <a:gd name="connsiteY16-650" fmla="*/ 463106 h 1424419"/>
                  <a:gd name="connsiteX17-651" fmla="*/ 2458 w 1306267"/>
                  <a:gd name="connsiteY17-652" fmla="*/ 429563 h 1424419"/>
                  <a:gd name="connsiteX18-653" fmla="*/ 75248 w 1306267"/>
                  <a:gd name="connsiteY18-654" fmla="*/ 303202 h 1424419"/>
                  <a:gd name="connsiteX19-655" fmla="*/ 106293 w 1306267"/>
                  <a:gd name="connsiteY19-656" fmla="*/ 282597 h 1424419"/>
                  <a:gd name="connsiteX20-657" fmla="*/ 541533 w 1306267"/>
                  <a:gd name="connsiteY20-658" fmla="*/ 38110 h 1424419"/>
                  <a:gd name="connsiteX21-659" fmla="*/ 653528 w 1306267"/>
                  <a:gd name="connsiteY21-660" fmla="*/ 0 h 1424419"/>
                  <a:gd name="connsiteX0-661" fmla="*/ 653528 w 1306267"/>
                  <a:gd name="connsiteY0-662" fmla="*/ 0 h 1424419"/>
                  <a:gd name="connsiteX1-663" fmla="*/ 757287 w 1306267"/>
                  <a:gd name="connsiteY1-664" fmla="*/ 32444 h 1424419"/>
                  <a:gd name="connsiteX2-665" fmla="*/ 1206876 w 1306267"/>
                  <a:gd name="connsiteY2-666" fmla="*/ 284945 h 1424419"/>
                  <a:gd name="connsiteX3-667" fmla="*/ 1237706 w 1306267"/>
                  <a:gd name="connsiteY3-668" fmla="*/ 306775 h 1424419"/>
                  <a:gd name="connsiteX4-669" fmla="*/ 1301712 w 1306267"/>
                  <a:gd name="connsiteY4-670" fmla="*/ 442384 h 1424419"/>
                  <a:gd name="connsiteX5-671" fmla="*/ 1303099 w 1306267"/>
                  <a:gd name="connsiteY5-672" fmla="*/ 495558 h 1424419"/>
                  <a:gd name="connsiteX6-673" fmla="*/ 1303099 w 1306267"/>
                  <a:gd name="connsiteY6-674" fmla="*/ 952393 h 1424419"/>
                  <a:gd name="connsiteX7-675" fmla="*/ 1305306 w 1306267"/>
                  <a:gd name="connsiteY7-676" fmla="*/ 990115 h 1424419"/>
                  <a:gd name="connsiteX8-677" fmla="*/ 1255800 w 1306267"/>
                  <a:gd name="connsiteY8-678" fmla="*/ 1142552 h 1424419"/>
                  <a:gd name="connsiteX9-679" fmla="*/ 1172881 w 1306267"/>
                  <a:gd name="connsiteY9-680" fmla="*/ 1179342 h 1424419"/>
                  <a:gd name="connsiteX10-681" fmla="*/ 792288 w 1306267"/>
                  <a:gd name="connsiteY10-682" fmla="*/ 1385653 h 1424419"/>
                  <a:gd name="connsiteX11-683" fmla="*/ 522686 w 1306267"/>
                  <a:gd name="connsiteY11-684" fmla="*/ 1384922 h 1424419"/>
                  <a:gd name="connsiteX12-685" fmla="*/ 80344 w 1306267"/>
                  <a:gd name="connsiteY12-686" fmla="*/ 1139323 h 1424419"/>
                  <a:gd name="connsiteX13-687" fmla="*/ 61328 w 1306267"/>
                  <a:gd name="connsiteY13-688" fmla="*/ 1127231 h 1424419"/>
                  <a:gd name="connsiteX14-689" fmla="*/ 667 w 1306267"/>
                  <a:gd name="connsiteY14-690" fmla="*/ 999105 h 1424419"/>
                  <a:gd name="connsiteX15-691" fmla="*/ 0 w 1306267"/>
                  <a:gd name="connsiteY15-692" fmla="*/ 972364 h 1424419"/>
                  <a:gd name="connsiteX16-693" fmla="*/ 2496 w 1306267"/>
                  <a:gd name="connsiteY16-694" fmla="*/ 463106 h 1424419"/>
                  <a:gd name="connsiteX17-695" fmla="*/ 2458 w 1306267"/>
                  <a:gd name="connsiteY17-696" fmla="*/ 429563 h 1424419"/>
                  <a:gd name="connsiteX18-697" fmla="*/ 75248 w 1306267"/>
                  <a:gd name="connsiteY18-698" fmla="*/ 303202 h 1424419"/>
                  <a:gd name="connsiteX19-699" fmla="*/ 106293 w 1306267"/>
                  <a:gd name="connsiteY19-700" fmla="*/ 282597 h 1424419"/>
                  <a:gd name="connsiteX20-701" fmla="*/ 541533 w 1306267"/>
                  <a:gd name="connsiteY20-702" fmla="*/ 38110 h 1424419"/>
                  <a:gd name="connsiteX21-703" fmla="*/ 653528 w 1306267"/>
                  <a:gd name="connsiteY21-704" fmla="*/ 0 h 1424419"/>
                  <a:gd name="connsiteX0-705" fmla="*/ 653528 w 1306267"/>
                  <a:gd name="connsiteY0-706" fmla="*/ 0 h 1424419"/>
                  <a:gd name="connsiteX1-707" fmla="*/ 757287 w 1306267"/>
                  <a:gd name="connsiteY1-708" fmla="*/ 32444 h 1424419"/>
                  <a:gd name="connsiteX2-709" fmla="*/ 1206876 w 1306267"/>
                  <a:gd name="connsiteY2-710" fmla="*/ 284945 h 1424419"/>
                  <a:gd name="connsiteX3-711" fmla="*/ 1237706 w 1306267"/>
                  <a:gd name="connsiteY3-712" fmla="*/ 306775 h 1424419"/>
                  <a:gd name="connsiteX4-713" fmla="*/ 1301712 w 1306267"/>
                  <a:gd name="connsiteY4-714" fmla="*/ 442384 h 1424419"/>
                  <a:gd name="connsiteX5-715" fmla="*/ 1303099 w 1306267"/>
                  <a:gd name="connsiteY5-716" fmla="*/ 495558 h 1424419"/>
                  <a:gd name="connsiteX6-717" fmla="*/ 1303099 w 1306267"/>
                  <a:gd name="connsiteY6-718" fmla="*/ 952393 h 1424419"/>
                  <a:gd name="connsiteX7-719" fmla="*/ 1305306 w 1306267"/>
                  <a:gd name="connsiteY7-720" fmla="*/ 990115 h 1424419"/>
                  <a:gd name="connsiteX8-721" fmla="*/ 1255800 w 1306267"/>
                  <a:gd name="connsiteY8-722" fmla="*/ 1142552 h 1424419"/>
                  <a:gd name="connsiteX9-723" fmla="*/ 1172881 w 1306267"/>
                  <a:gd name="connsiteY9-724" fmla="*/ 1179342 h 1424419"/>
                  <a:gd name="connsiteX10-725" fmla="*/ 792288 w 1306267"/>
                  <a:gd name="connsiteY10-726" fmla="*/ 1385653 h 1424419"/>
                  <a:gd name="connsiteX11-727" fmla="*/ 522686 w 1306267"/>
                  <a:gd name="connsiteY11-728" fmla="*/ 1384922 h 1424419"/>
                  <a:gd name="connsiteX12-729" fmla="*/ 90241 w 1306267"/>
                  <a:gd name="connsiteY12-730" fmla="*/ 1150634 h 1424419"/>
                  <a:gd name="connsiteX13-731" fmla="*/ 61328 w 1306267"/>
                  <a:gd name="connsiteY13-732" fmla="*/ 1127231 h 1424419"/>
                  <a:gd name="connsiteX14-733" fmla="*/ 667 w 1306267"/>
                  <a:gd name="connsiteY14-734" fmla="*/ 999105 h 1424419"/>
                  <a:gd name="connsiteX15-735" fmla="*/ 0 w 1306267"/>
                  <a:gd name="connsiteY15-736" fmla="*/ 972364 h 1424419"/>
                  <a:gd name="connsiteX16-737" fmla="*/ 2496 w 1306267"/>
                  <a:gd name="connsiteY16-738" fmla="*/ 463106 h 1424419"/>
                  <a:gd name="connsiteX17-739" fmla="*/ 2458 w 1306267"/>
                  <a:gd name="connsiteY17-740" fmla="*/ 429563 h 1424419"/>
                  <a:gd name="connsiteX18-741" fmla="*/ 75248 w 1306267"/>
                  <a:gd name="connsiteY18-742" fmla="*/ 303202 h 1424419"/>
                  <a:gd name="connsiteX19-743" fmla="*/ 106293 w 1306267"/>
                  <a:gd name="connsiteY19-744" fmla="*/ 282597 h 1424419"/>
                  <a:gd name="connsiteX20-745" fmla="*/ 541533 w 1306267"/>
                  <a:gd name="connsiteY20-746" fmla="*/ 38110 h 1424419"/>
                  <a:gd name="connsiteX21-747" fmla="*/ 653528 w 1306267"/>
                  <a:gd name="connsiteY21-748" fmla="*/ 0 h 1424419"/>
                  <a:gd name="connsiteX0-749" fmla="*/ 653528 w 1306267"/>
                  <a:gd name="connsiteY0-750" fmla="*/ 0 h 1424419"/>
                  <a:gd name="connsiteX1-751" fmla="*/ 757287 w 1306267"/>
                  <a:gd name="connsiteY1-752" fmla="*/ 32444 h 1424419"/>
                  <a:gd name="connsiteX2-753" fmla="*/ 1206876 w 1306267"/>
                  <a:gd name="connsiteY2-754" fmla="*/ 284945 h 1424419"/>
                  <a:gd name="connsiteX3-755" fmla="*/ 1237706 w 1306267"/>
                  <a:gd name="connsiteY3-756" fmla="*/ 306775 h 1424419"/>
                  <a:gd name="connsiteX4-757" fmla="*/ 1301712 w 1306267"/>
                  <a:gd name="connsiteY4-758" fmla="*/ 442384 h 1424419"/>
                  <a:gd name="connsiteX5-759" fmla="*/ 1303099 w 1306267"/>
                  <a:gd name="connsiteY5-760" fmla="*/ 495558 h 1424419"/>
                  <a:gd name="connsiteX6-761" fmla="*/ 1303099 w 1306267"/>
                  <a:gd name="connsiteY6-762" fmla="*/ 952393 h 1424419"/>
                  <a:gd name="connsiteX7-763" fmla="*/ 1305306 w 1306267"/>
                  <a:gd name="connsiteY7-764" fmla="*/ 990115 h 1424419"/>
                  <a:gd name="connsiteX8-765" fmla="*/ 1255800 w 1306267"/>
                  <a:gd name="connsiteY8-766" fmla="*/ 1142552 h 1424419"/>
                  <a:gd name="connsiteX9-767" fmla="*/ 1172881 w 1306267"/>
                  <a:gd name="connsiteY9-768" fmla="*/ 1179342 h 1424419"/>
                  <a:gd name="connsiteX10-769" fmla="*/ 792288 w 1306267"/>
                  <a:gd name="connsiteY10-770" fmla="*/ 1385653 h 1424419"/>
                  <a:gd name="connsiteX11-771" fmla="*/ 522686 w 1306267"/>
                  <a:gd name="connsiteY11-772" fmla="*/ 1384922 h 1424419"/>
                  <a:gd name="connsiteX12-773" fmla="*/ 90241 w 1306267"/>
                  <a:gd name="connsiteY12-774" fmla="*/ 1150634 h 1424419"/>
                  <a:gd name="connsiteX13-775" fmla="*/ 61328 w 1306267"/>
                  <a:gd name="connsiteY13-776" fmla="*/ 1127231 h 1424419"/>
                  <a:gd name="connsiteX14-777" fmla="*/ 667 w 1306267"/>
                  <a:gd name="connsiteY14-778" fmla="*/ 999105 h 1424419"/>
                  <a:gd name="connsiteX15-779" fmla="*/ 0 w 1306267"/>
                  <a:gd name="connsiteY15-780" fmla="*/ 972364 h 1424419"/>
                  <a:gd name="connsiteX16-781" fmla="*/ 2496 w 1306267"/>
                  <a:gd name="connsiteY16-782" fmla="*/ 463106 h 1424419"/>
                  <a:gd name="connsiteX17-783" fmla="*/ 2458 w 1306267"/>
                  <a:gd name="connsiteY17-784" fmla="*/ 429563 h 1424419"/>
                  <a:gd name="connsiteX18-785" fmla="*/ 75248 w 1306267"/>
                  <a:gd name="connsiteY18-786" fmla="*/ 303202 h 1424419"/>
                  <a:gd name="connsiteX19-787" fmla="*/ 106293 w 1306267"/>
                  <a:gd name="connsiteY19-788" fmla="*/ 282597 h 1424419"/>
                  <a:gd name="connsiteX20-789" fmla="*/ 541533 w 1306267"/>
                  <a:gd name="connsiteY20-790" fmla="*/ 38110 h 1424419"/>
                  <a:gd name="connsiteX21-791" fmla="*/ 653528 w 1306267"/>
                  <a:gd name="connsiteY21-792" fmla="*/ 0 h 1424419"/>
                  <a:gd name="connsiteX0-793" fmla="*/ 653528 w 1306267"/>
                  <a:gd name="connsiteY0-794" fmla="*/ 0 h 1424419"/>
                  <a:gd name="connsiteX1-795" fmla="*/ 757287 w 1306267"/>
                  <a:gd name="connsiteY1-796" fmla="*/ 32444 h 1424419"/>
                  <a:gd name="connsiteX2-797" fmla="*/ 1206876 w 1306267"/>
                  <a:gd name="connsiteY2-798" fmla="*/ 284945 h 1424419"/>
                  <a:gd name="connsiteX3-799" fmla="*/ 1237706 w 1306267"/>
                  <a:gd name="connsiteY3-800" fmla="*/ 306775 h 1424419"/>
                  <a:gd name="connsiteX4-801" fmla="*/ 1301712 w 1306267"/>
                  <a:gd name="connsiteY4-802" fmla="*/ 442384 h 1424419"/>
                  <a:gd name="connsiteX5-803" fmla="*/ 1303099 w 1306267"/>
                  <a:gd name="connsiteY5-804" fmla="*/ 495558 h 1424419"/>
                  <a:gd name="connsiteX6-805" fmla="*/ 1303099 w 1306267"/>
                  <a:gd name="connsiteY6-806" fmla="*/ 952393 h 1424419"/>
                  <a:gd name="connsiteX7-807" fmla="*/ 1305306 w 1306267"/>
                  <a:gd name="connsiteY7-808" fmla="*/ 990115 h 1424419"/>
                  <a:gd name="connsiteX8-809" fmla="*/ 1255800 w 1306267"/>
                  <a:gd name="connsiteY8-810" fmla="*/ 1142552 h 1424419"/>
                  <a:gd name="connsiteX9-811" fmla="*/ 1172881 w 1306267"/>
                  <a:gd name="connsiteY9-812" fmla="*/ 1179342 h 1424419"/>
                  <a:gd name="connsiteX10-813" fmla="*/ 792288 w 1306267"/>
                  <a:gd name="connsiteY10-814" fmla="*/ 1385653 h 1424419"/>
                  <a:gd name="connsiteX11-815" fmla="*/ 522686 w 1306267"/>
                  <a:gd name="connsiteY11-816" fmla="*/ 1384922 h 1424419"/>
                  <a:gd name="connsiteX12-817" fmla="*/ 90241 w 1306267"/>
                  <a:gd name="connsiteY12-818" fmla="*/ 1150634 h 1424419"/>
                  <a:gd name="connsiteX13-819" fmla="*/ 61328 w 1306267"/>
                  <a:gd name="connsiteY13-820" fmla="*/ 1127231 h 1424419"/>
                  <a:gd name="connsiteX14-821" fmla="*/ 667 w 1306267"/>
                  <a:gd name="connsiteY14-822" fmla="*/ 999105 h 1424419"/>
                  <a:gd name="connsiteX15-823" fmla="*/ 0 w 1306267"/>
                  <a:gd name="connsiteY15-824" fmla="*/ 972364 h 1424419"/>
                  <a:gd name="connsiteX16-825" fmla="*/ 2496 w 1306267"/>
                  <a:gd name="connsiteY16-826" fmla="*/ 463106 h 1424419"/>
                  <a:gd name="connsiteX17-827" fmla="*/ 2458 w 1306267"/>
                  <a:gd name="connsiteY17-828" fmla="*/ 429563 h 1424419"/>
                  <a:gd name="connsiteX18-829" fmla="*/ 75248 w 1306267"/>
                  <a:gd name="connsiteY18-830" fmla="*/ 303202 h 1424419"/>
                  <a:gd name="connsiteX19-831" fmla="*/ 106293 w 1306267"/>
                  <a:gd name="connsiteY19-832" fmla="*/ 282597 h 1424419"/>
                  <a:gd name="connsiteX20-833" fmla="*/ 541533 w 1306267"/>
                  <a:gd name="connsiteY20-834" fmla="*/ 38110 h 1424419"/>
                  <a:gd name="connsiteX21-835" fmla="*/ 653528 w 1306267"/>
                  <a:gd name="connsiteY21-836" fmla="*/ 0 h 1424419"/>
                  <a:gd name="connsiteX0-837" fmla="*/ 653528 w 1306267"/>
                  <a:gd name="connsiteY0-838" fmla="*/ 0 h 1424419"/>
                  <a:gd name="connsiteX1-839" fmla="*/ 757287 w 1306267"/>
                  <a:gd name="connsiteY1-840" fmla="*/ 32444 h 1424419"/>
                  <a:gd name="connsiteX2-841" fmla="*/ 1206876 w 1306267"/>
                  <a:gd name="connsiteY2-842" fmla="*/ 284945 h 1424419"/>
                  <a:gd name="connsiteX3-843" fmla="*/ 1237706 w 1306267"/>
                  <a:gd name="connsiteY3-844" fmla="*/ 306775 h 1424419"/>
                  <a:gd name="connsiteX4-845" fmla="*/ 1301712 w 1306267"/>
                  <a:gd name="connsiteY4-846" fmla="*/ 442384 h 1424419"/>
                  <a:gd name="connsiteX5-847" fmla="*/ 1303099 w 1306267"/>
                  <a:gd name="connsiteY5-848" fmla="*/ 495558 h 1424419"/>
                  <a:gd name="connsiteX6-849" fmla="*/ 1303099 w 1306267"/>
                  <a:gd name="connsiteY6-850" fmla="*/ 952393 h 1424419"/>
                  <a:gd name="connsiteX7-851" fmla="*/ 1305306 w 1306267"/>
                  <a:gd name="connsiteY7-852" fmla="*/ 990115 h 1424419"/>
                  <a:gd name="connsiteX8-853" fmla="*/ 1255800 w 1306267"/>
                  <a:gd name="connsiteY8-854" fmla="*/ 1142552 h 1424419"/>
                  <a:gd name="connsiteX9-855" fmla="*/ 1172881 w 1306267"/>
                  <a:gd name="connsiteY9-856" fmla="*/ 1179342 h 1424419"/>
                  <a:gd name="connsiteX10-857" fmla="*/ 792288 w 1306267"/>
                  <a:gd name="connsiteY10-858" fmla="*/ 1385653 h 1424419"/>
                  <a:gd name="connsiteX11-859" fmla="*/ 522686 w 1306267"/>
                  <a:gd name="connsiteY11-860" fmla="*/ 1384922 h 1424419"/>
                  <a:gd name="connsiteX12-861" fmla="*/ 90241 w 1306267"/>
                  <a:gd name="connsiteY12-862" fmla="*/ 1150634 h 1424419"/>
                  <a:gd name="connsiteX13-863" fmla="*/ 61328 w 1306267"/>
                  <a:gd name="connsiteY13-864" fmla="*/ 1127231 h 1424419"/>
                  <a:gd name="connsiteX14-865" fmla="*/ 667 w 1306267"/>
                  <a:gd name="connsiteY14-866" fmla="*/ 999105 h 1424419"/>
                  <a:gd name="connsiteX15-867" fmla="*/ 0 w 1306267"/>
                  <a:gd name="connsiteY15-868" fmla="*/ 972364 h 1424419"/>
                  <a:gd name="connsiteX16-869" fmla="*/ 2496 w 1306267"/>
                  <a:gd name="connsiteY16-870" fmla="*/ 463106 h 1424419"/>
                  <a:gd name="connsiteX17-871" fmla="*/ 2458 w 1306267"/>
                  <a:gd name="connsiteY17-872" fmla="*/ 429563 h 1424419"/>
                  <a:gd name="connsiteX18-873" fmla="*/ 75248 w 1306267"/>
                  <a:gd name="connsiteY18-874" fmla="*/ 303202 h 1424419"/>
                  <a:gd name="connsiteX19-875" fmla="*/ 106293 w 1306267"/>
                  <a:gd name="connsiteY19-876" fmla="*/ 282597 h 1424419"/>
                  <a:gd name="connsiteX20-877" fmla="*/ 541533 w 1306267"/>
                  <a:gd name="connsiteY20-878" fmla="*/ 38110 h 1424419"/>
                  <a:gd name="connsiteX21-879" fmla="*/ 653528 w 1306267"/>
                  <a:gd name="connsiteY21-880" fmla="*/ 0 h 1424419"/>
                  <a:gd name="connsiteX0-881" fmla="*/ 653528 w 1306267"/>
                  <a:gd name="connsiteY0-882" fmla="*/ 0 h 1424419"/>
                  <a:gd name="connsiteX1-883" fmla="*/ 757287 w 1306267"/>
                  <a:gd name="connsiteY1-884" fmla="*/ 32444 h 1424419"/>
                  <a:gd name="connsiteX2-885" fmla="*/ 1206876 w 1306267"/>
                  <a:gd name="connsiteY2-886" fmla="*/ 284945 h 1424419"/>
                  <a:gd name="connsiteX3-887" fmla="*/ 1237706 w 1306267"/>
                  <a:gd name="connsiteY3-888" fmla="*/ 306775 h 1424419"/>
                  <a:gd name="connsiteX4-889" fmla="*/ 1301712 w 1306267"/>
                  <a:gd name="connsiteY4-890" fmla="*/ 442384 h 1424419"/>
                  <a:gd name="connsiteX5-891" fmla="*/ 1303099 w 1306267"/>
                  <a:gd name="connsiteY5-892" fmla="*/ 495558 h 1424419"/>
                  <a:gd name="connsiteX6-893" fmla="*/ 1303099 w 1306267"/>
                  <a:gd name="connsiteY6-894" fmla="*/ 952393 h 1424419"/>
                  <a:gd name="connsiteX7-895" fmla="*/ 1305306 w 1306267"/>
                  <a:gd name="connsiteY7-896" fmla="*/ 990115 h 1424419"/>
                  <a:gd name="connsiteX8-897" fmla="*/ 1255800 w 1306267"/>
                  <a:gd name="connsiteY8-898" fmla="*/ 1142552 h 1424419"/>
                  <a:gd name="connsiteX9-899" fmla="*/ 1172881 w 1306267"/>
                  <a:gd name="connsiteY9-900" fmla="*/ 1179342 h 1424419"/>
                  <a:gd name="connsiteX10-901" fmla="*/ 792288 w 1306267"/>
                  <a:gd name="connsiteY10-902" fmla="*/ 1385653 h 1424419"/>
                  <a:gd name="connsiteX11-903" fmla="*/ 522686 w 1306267"/>
                  <a:gd name="connsiteY11-904" fmla="*/ 1384922 h 1424419"/>
                  <a:gd name="connsiteX12-905" fmla="*/ 90241 w 1306267"/>
                  <a:gd name="connsiteY12-906" fmla="*/ 1150634 h 1424419"/>
                  <a:gd name="connsiteX13-907" fmla="*/ 55672 w 1306267"/>
                  <a:gd name="connsiteY13-908" fmla="*/ 1124403 h 1424419"/>
                  <a:gd name="connsiteX14-909" fmla="*/ 667 w 1306267"/>
                  <a:gd name="connsiteY14-910" fmla="*/ 999105 h 1424419"/>
                  <a:gd name="connsiteX15-911" fmla="*/ 0 w 1306267"/>
                  <a:gd name="connsiteY15-912" fmla="*/ 972364 h 1424419"/>
                  <a:gd name="connsiteX16-913" fmla="*/ 2496 w 1306267"/>
                  <a:gd name="connsiteY16-914" fmla="*/ 463106 h 1424419"/>
                  <a:gd name="connsiteX17-915" fmla="*/ 2458 w 1306267"/>
                  <a:gd name="connsiteY17-916" fmla="*/ 429563 h 1424419"/>
                  <a:gd name="connsiteX18-917" fmla="*/ 75248 w 1306267"/>
                  <a:gd name="connsiteY18-918" fmla="*/ 303202 h 1424419"/>
                  <a:gd name="connsiteX19-919" fmla="*/ 106293 w 1306267"/>
                  <a:gd name="connsiteY19-920" fmla="*/ 282597 h 1424419"/>
                  <a:gd name="connsiteX20-921" fmla="*/ 541533 w 1306267"/>
                  <a:gd name="connsiteY20-922" fmla="*/ 38110 h 1424419"/>
                  <a:gd name="connsiteX21-923" fmla="*/ 653528 w 1306267"/>
                  <a:gd name="connsiteY21-924" fmla="*/ 0 h 1424419"/>
                  <a:gd name="connsiteX0-925" fmla="*/ 653528 w 1306267"/>
                  <a:gd name="connsiteY0-926" fmla="*/ 0 h 1424419"/>
                  <a:gd name="connsiteX1-927" fmla="*/ 757287 w 1306267"/>
                  <a:gd name="connsiteY1-928" fmla="*/ 32444 h 1424419"/>
                  <a:gd name="connsiteX2-929" fmla="*/ 1206876 w 1306267"/>
                  <a:gd name="connsiteY2-930" fmla="*/ 284945 h 1424419"/>
                  <a:gd name="connsiteX3-931" fmla="*/ 1237706 w 1306267"/>
                  <a:gd name="connsiteY3-932" fmla="*/ 306775 h 1424419"/>
                  <a:gd name="connsiteX4-933" fmla="*/ 1301712 w 1306267"/>
                  <a:gd name="connsiteY4-934" fmla="*/ 442384 h 1424419"/>
                  <a:gd name="connsiteX5-935" fmla="*/ 1303099 w 1306267"/>
                  <a:gd name="connsiteY5-936" fmla="*/ 495558 h 1424419"/>
                  <a:gd name="connsiteX6-937" fmla="*/ 1303099 w 1306267"/>
                  <a:gd name="connsiteY6-938" fmla="*/ 952393 h 1424419"/>
                  <a:gd name="connsiteX7-939" fmla="*/ 1305306 w 1306267"/>
                  <a:gd name="connsiteY7-940" fmla="*/ 990115 h 1424419"/>
                  <a:gd name="connsiteX8-941" fmla="*/ 1255800 w 1306267"/>
                  <a:gd name="connsiteY8-942" fmla="*/ 1142552 h 1424419"/>
                  <a:gd name="connsiteX9-943" fmla="*/ 1172881 w 1306267"/>
                  <a:gd name="connsiteY9-944" fmla="*/ 1179342 h 1424419"/>
                  <a:gd name="connsiteX10-945" fmla="*/ 792288 w 1306267"/>
                  <a:gd name="connsiteY10-946" fmla="*/ 1385653 h 1424419"/>
                  <a:gd name="connsiteX11-947" fmla="*/ 522686 w 1306267"/>
                  <a:gd name="connsiteY11-948" fmla="*/ 1384922 h 1424419"/>
                  <a:gd name="connsiteX12-949" fmla="*/ 90241 w 1306267"/>
                  <a:gd name="connsiteY12-950" fmla="*/ 1150634 h 1424419"/>
                  <a:gd name="connsiteX13-951" fmla="*/ 55672 w 1306267"/>
                  <a:gd name="connsiteY13-952" fmla="*/ 1124403 h 1424419"/>
                  <a:gd name="connsiteX14-953" fmla="*/ 667 w 1306267"/>
                  <a:gd name="connsiteY14-954" fmla="*/ 999105 h 1424419"/>
                  <a:gd name="connsiteX15-955" fmla="*/ 0 w 1306267"/>
                  <a:gd name="connsiteY15-956" fmla="*/ 972364 h 1424419"/>
                  <a:gd name="connsiteX16-957" fmla="*/ 2496 w 1306267"/>
                  <a:gd name="connsiteY16-958" fmla="*/ 463106 h 1424419"/>
                  <a:gd name="connsiteX17-959" fmla="*/ 2458 w 1306267"/>
                  <a:gd name="connsiteY17-960" fmla="*/ 429563 h 1424419"/>
                  <a:gd name="connsiteX18-961" fmla="*/ 75248 w 1306267"/>
                  <a:gd name="connsiteY18-962" fmla="*/ 303202 h 1424419"/>
                  <a:gd name="connsiteX19-963" fmla="*/ 106293 w 1306267"/>
                  <a:gd name="connsiteY19-964" fmla="*/ 282597 h 1424419"/>
                  <a:gd name="connsiteX20-965" fmla="*/ 541533 w 1306267"/>
                  <a:gd name="connsiteY20-966" fmla="*/ 38110 h 1424419"/>
                  <a:gd name="connsiteX21-967" fmla="*/ 653528 w 1306267"/>
                  <a:gd name="connsiteY21-968" fmla="*/ 0 h 1424419"/>
                  <a:gd name="connsiteX0-969" fmla="*/ 653528 w 1306267"/>
                  <a:gd name="connsiteY0-970" fmla="*/ 0 h 1424419"/>
                  <a:gd name="connsiteX1-971" fmla="*/ 757287 w 1306267"/>
                  <a:gd name="connsiteY1-972" fmla="*/ 32444 h 1424419"/>
                  <a:gd name="connsiteX2-973" fmla="*/ 1206876 w 1306267"/>
                  <a:gd name="connsiteY2-974" fmla="*/ 284945 h 1424419"/>
                  <a:gd name="connsiteX3-975" fmla="*/ 1237706 w 1306267"/>
                  <a:gd name="connsiteY3-976" fmla="*/ 306775 h 1424419"/>
                  <a:gd name="connsiteX4-977" fmla="*/ 1301712 w 1306267"/>
                  <a:gd name="connsiteY4-978" fmla="*/ 442384 h 1424419"/>
                  <a:gd name="connsiteX5-979" fmla="*/ 1303099 w 1306267"/>
                  <a:gd name="connsiteY5-980" fmla="*/ 495558 h 1424419"/>
                  <a:gd name="connsiteX6-981" fmla="*/ 1303099 w 1306267"/>
                  <a:gd name="connsiteY6-982" fmla="*/ 952393 h 1424419"/>
                  <a:gd name="connsiteX7-983" fmla="*/ 1305306 w 1306267"/>
                  <a:gd name="connsiteY7-984" fmla="*/ 990115 h 1424419"/>
                  <a:gd name="connsiteX8-985" fmla="*/ 1255800 w 1306267"/>
                  <a:gd name="connsiteY8-986" fmla="*/ 1142552 h 1424419"/>
                  <a:gd name="connsiteX9-987" fmla="*/ 1172881 w 1306267"/>
                  <a:gd name="connsiteY9-988" fmla="*/ 1179342 h 1424419"/>
                  <a:gd name="connsiteX10-989" fmla="*/ 792288 w 1306267"/>
                  <a:gd name="connsiteY10-990" fmla="*/ 1385653 h 1424419"/>
                  <a:gd name="connsiteX11-991" fmla="*/ 522686 w 1306267"/>
                  <a:gd name="connsiteY11-992" fmla="*/ 1384922 h 1424419"/>
                  <a:gd name="connsiteX12-993" fmla="*/ 90241 w 1306267"/>
                  <a:gd name="connsiteY12-994" fmla="*/ 1150634 h 1424419"/>
                  <a:gd name="connsiteX13-995" fmla="*/ 55672 w 1306267"/>
                  <a:gd name="connsiteY13-996" fmla="*/ 1124403 h 1424419"/>
                  <a:gd name="connsiteX14-997" fmla="*/ 667 w 1306267"/>
                  <a:gd name="connsiteY14-998" fmla="*/ 999105 h 1424419"/>
                  <a:gd name="connsiteX15-999" fmla="*/ 0 w 1306267"/>
                  <a:gd name="connsiteY15-1000" fmla="*/ 972364 h 1424419"/>
                  <a:gd name="connsiteX16-1001" fmla="*/ 2496 w 1306267"/>
                  <a:gd name="connsiteY16-1002" fmla="*/ 463106 h 1424419"/>
                  <a:gd name="connsiteX17-1003" fmla="*/ 2458 w 1306267"/>
                  <a:gd name="connsiteY17-1004" fmla="*/ 429563 h 1424419"/>
                  <a:gd name="connsiteX18-1005" fmla="*/ 75248 w 1306267"/>
                  <a:gd name="connsiteY18-1006" fmla="*/ 303202 h 1424419"/>
                  <a:gd name="connsiteX19-1007" fmla="*/ 106293 w 1306267"/>
                  <a:gd name="connsiteY19-1008" fmla="*/ 282597 h 1424419"/>
                  <a:gd name="connsiteX20-1009" fmla="*/ 541533 w 1306267"/>
                  <a:gd name="connsiteY20-1010" fmla="*/ 38110 h 1424419"/>
                  <a:gd name="connsiteX21-1011" fmla="*/ 653528 w 1306267"/>
                  <a:gd name="connsiteY21-1012" fmla="*/ 0 h 1424419"/>
                  <a:gd name="connsiteX0-1013" fmla="*/ 653528 w 1306267"/>
                  <a:gd name="connsiteY0-1014" fmla="*/ 0 h 1424419"/>
                  <a:gd name="connsiteX1-1015" fmla="*/ 757287 w 1306267"/>
                  <a:gd name="connsiteY1-1016" fmla="*/ 32444 h 1424419"/>
                  <a:gd name="connsiteX2-1017" fmla="*/ 1206876 w 1306267"/>
                  <a:gd name="connsiteY2-1018" fmla="*/ 284945 h 1424419"/>
                  <a:gd name="connsiteX3-1019" fmla="*/ 1237706 w 1306267"/>
                  <a:gd name="connsiteY3-1020" fmla="*/ 306775 h 1424419"/>
                  <a:gd name="connsiteX4-1021" fmla="*/ 1301712 w 1306267"/>
                  <a:gd name="connsiteY4-1022" fmla="*/ 442384 h 1424419"/>
                  <a:gd name="connsiteX5-1023" fmla="*/ 1303099 w 1306267"/>
                  <a:gd name="connsiteY5-1024" fmla="*/ 495558 h 1424419"/>
                  <a:gd name="connsiteX6-1025" fmla="*/ 1303099 w 1306267"/>
                  <a:gd name="connsiteY6-1026" fmla="*/ 952393 h 1424419"/>
                  <a:gd name="connsiteX7-1027" fmla="*/ 1305306 w 1306267"/>
                  <a:gd name="connsiteY7-1028" fmla="*/ 990115 h 1424419"/>
                  <a:gd name="connsiteX8-1029" fmla="*/ 1255800 w 1306267"/>
                  <a:gd name="connsiteY8-1030" fmla="*/ 1142552 h 1424419"/>
                  <a:gd name="connsiteX9-1031" fmla="*/ 1172881 w 1306267"/>
                  <a:gd name="connsiteY9-1032" fmla="*/ 1179342 h 1424419"/>
                  <a:gd name="connsiteX10-1033" fmla="*/ 792288 w 1306267"/>
                  <a:gd name="connsiteY10-1034" fmla="*/ 1385653 h 1424419"/>
                  <a:gd name="connsiteX11-1035" fmla="*/ 522686 w 1306267"/>
                  <a:gd name="connsiteY11-1036" fmla="*/ 1384922 h 1424419"/>
                  <a:gd name="connsiteX12-1037" fmla="*/ 90241 w 1306267"/>
                  <a:gd name="connsiteY12-1038" fmla="*/ 1150634 h 1424419"/>
                  <a:gd name="connsiteX13-1039" fmla="*/ 55672 w 1306267"/>
                  <a:gd name="connsiteY13-1040" fmla="*/ 1124403 h 1424419"/>
                  <a:gd name="connsiteX14-1041" fmla="*/ 667 w 1306267"/>
                  <a:gd name="connsiteY14-1042" fmla="*/ 999105 h 1424419"/>
                  <a:gd name="connsiteX15-1043" fmla="*/ 0 w 1306267"/>
                  <a:gd name="connsiteY15-1044" fmla="*/ 972364 h 1424419"/>
                  <a:gd name="connsiteX16-1045" fmla="*/ 2496 w 1306267"/>
                  <a:gd name="connsiteY16-1046" fmla="*/ 463106 h 1424419"/>
                  <a:gd name="connsiteX17-1047" fmla="*/ 2458 w 1306267"/>
                  <a:gd name="connsiteY17-1048" fmla="*/ 429563 h 1424419"/>
                  <a:gd name="connsiteX18-1049" fmla="*/ 75248 w 1306267"/>
                  <a:gd name="connsiteY18-1050" fmla="*/ 303202 h 1424419"/>
                  <a:gd name="connsiteX19-1051" fmla="*/ 106293 w 1306267"/>
                  <a:gd name="connsiteY19-1052" fmla="*/ 282597 h 1424419"/>
                  <a:gd name="connsiteX20-1053" fmla="*/ 541533 w 1306267"/>
                  <a:gd name="connsiteY20-1054" fmla="*/ 38110 h 1424419"/>
                  <a:gd name="connsiteX21-1055" fmla="*/ 653528 w 1306267"/>
                  <a:gd name="connsiteY21-1056" fmla="*/ 0 h 1424419"/>
                  <a:gd name="connsiteX0-1057" fmla="*/ 653528 w 1306267"/>
                  <a:gd name="connsiteY0-1058" fmla="*/ 0 h 1424419"/>
                  <a:gd name="connsiteX1-1059" fmla="*/ 757287 w 1306267"/>
                  <a:gd name="connsiteY1-1060" fmla="*/ 32444 h 1424419"/>
                  <a:gd name="connsiteX2-1061" fmla="*/ 1206876 w 1306267"/>
                  <a:gd name="connsiteY2-1062" fmla="*/ 284945 h 1424419"/>
                  <a:gd name="connsiteX3-1063" fmla="*/ 1237706 w 1306267"/>
                  <a:gd name="connsiteY3-1064" fmla="*/ 306775 h 1424419"/>
                  <a:gd name="connsiteX4-1065" fmla="*/ 1301712 w 1306267"/>
                  <a:gd name="connsiteY4-1066" fmla="*/ 442384 h 1424419"/>
                  <a:gd name="connsiteX5-1067" fmla="*/ 1303099 w 1306267"/>
                  <a:gd name="connsiteY5-1068" fmla="*/ 495558 h 1424419"/>
                  <a:gd name="connsiteX6-1069" fmla="*/ 1303099 w 1306267"/>
                  <a:gd name="connsiteY6-1070" fmla="*/ 952393 h 1424419"/>
                  <a:gd name="connsiteX7-1071" fmla="*/ 1305306 w 1306267"/>
                  <a:gd name="connsiteY7-1072" fmla="*/ 990115 h 1424419"/>
                  <a:gd name="connsiteX8-1073" fmla="*/ 1255800 w 1306267"/>
                  <a:gd name="connsiteY8-1074" fmla="*/ 1142552 h 1424419"/>
                  <a:gd name="connsiteX9-1075" fmla="*/ 1172881 w 1306267"/>
                  <a:gd name="connsiteY9-1076" fmla="*/ 1179342 h 1424419"/>
                  <a:gd name="connsiteX10-1077" fmla="*/ 792288 w 1306267"/>
                  <a:gd name="connsiteY10-1078" fmla="*/ 1385653 h 1424419"/>
                  <a:gd name="connsiteX11-1079" fmla="*/ 522686 w 1306267"/>
                  <a:gd name="connsiteY11-1080" fmla="*/ 1384922 h 1424419"/>
                  <a:gd name="connsiteX12-1081" fmla="*/ 90241 w 1306267"/>
                  <a:gd name="connsiteY12-1082" fmla="*/ 1150634 h 1424419"/>
                  <a:gd name="connsiteX13-1083" fmla="*/ 55672 w 1306267"/>
                  <a:gd name="connsiteY13-1084" fmla="*/ 1124403 h 1424419"/>
                  <a:gd name="connsiteX14-1085" fmla="*/ 667 w 1306267"/>
                  <a:gd name="connsiteY14-1086" fmla="*/ 999105 h 1424419"/>
                  <a:gd name="connsiteX15-1087" fmla="*/ 0 w 1306267"/>
                  <a:gd name="connsiteY15-1088" fmla="*/ 972364 h 1424419"/>
                  <a:gd name="connsiteX16-1089" fmla="*/ 2496 w 1306267"/>
                  <a:gd name="connsiteY16-1090" fmla="*/ 463106 h 1424419"/>
                  <a:gd name="connsiteX17-1091" fmla="*/ 2458 w 1306267"/>
                  <a:gd name="connsiteY17-1092" fmla="*/ 429563 h 1424419"/>
                  <a:gd name="connsiteX18-1093" fmla="*/ 75248 w 1306267"/>
                  <a:gd name="connsiteY18-1094" fmla="*/ 303202 h 1424419"/>
                  <a:gd name="connsiteX19-1095" fmla="*/ 106293 w 1306267"/>
                  <a:gd name="connsiteY19-1096" fmla="*/ 282597 h 1424419"/>
                  <a:gd name="connsiteX20-1097" fmla="*/ 541533 w 1306267"/>
                  <a:gd name="connsiteY20-1098" fmla="*/ 38110 h 1424419"/>
                  <a:gd name="connsiteX21-1099" fmla="*/ 653528 w 1306267"/>
                  <a:gd name="connsiteY21-1100" fmla="*/ 0 h 1424419"/>
                  <a:gd name="connsiteX0-1101" fmla="*/ 653528 w 1306267"/>
                  <a:gd name="connsiteY0-1102" fmla="*/ 0 h 1424419"/>
                  <a:gd name="connsiteX1-1103" fmla="*/ 757287 w 1306267"/>
                  <a:gd name="connsiteY1-1104" fmla="*/ 32444 h 1424419"/>
                  <a:gd name="connsiteX2-1105" fmla="*/ 1206876 w 1306267"/>
                  <a:gd name="connsiteY2-1106" fmla="*/ 284945 h 1424419"/>
                  <a:gd name="connsiteX3-1107" fmla="*/ 1237706 w 1306267"/>
                  <a:gd name="connsiteY3-1108" fmla="*/ 306775 h 1424419"/>
                  <a:gd name="connsiteX4-1109" fmla="*/ 1301712 w 1306267"/>
                  <a:gd name="connsiteY4-1110" fmla="*/ 442384 h 1424419"/>
                  <a:gd name="connsiteX5-1111" fmla="*/ 1303099 w 1306267"/>
                  <a:gd name="connsiteY5-1112" fmla="*/ 495558 h 1424419"/>
                  <a:gd name="connsiteX6-1113" fmla="*/ 1303099 w 1306267"/>
                  <a:gd name="connsiteY6-1114" fmla="*/ 952393 h 1424419"/>
                  <a:gd name="connsiteX7-1115" fmla="*/ 1305306 w 1306267"/>
                  <a:gd name="connsiteY7-1116" fmla="*/ 990115 h 1424419"/>
                  <a:gd name="connsiteX8-1117" fmla="*/ 1255800 w 1306267"/>
                  <a:gd name="connsiteY8-1118" fmla="*/ 1142552 h 1424419"/>
                  <a:gd name="connsiteX9-1119" fmla="*/ 1172881 w 1306267"/>
                  <a:gd name="connsiteY9-1120" fmla="*/ 1179342 h 1424419"/>
                  <a:gd name="connsiteX10-1121" fmla="*/ 792288 w 1306267"/>
                  <a:gd name="connsiteY10-1122" fmla="*/ 1385653 h 1424419"/>
                  <a:gd name="connsiteX11-1123" fmla="*/ 522686 w 1306267"/>
                  <a:gd name="connsiteY11-1124" fmla="*/ 1384922 h 1424419"/>
                  <a:gd name="connsiteX12-1125" fmla="*/ 90241 w 1306267"/>
                  <a:gd name="connsiteY12-1126" fmla="*/ 1150634 h 1424419"/>
                  <a:gd name="connsiteX13-1127" fmla="*/ 48904 w 1306267"/>
                  <a:gd name="connsiteY13-1128" fmla="*/ 1124403 h 1424419"/>
                  <a:gd name="connsiteX14-1129" fmla="*/ 667 w 1306267"/>
                  <a:gd name="connsiteY14-1130" fmla="*/ 999105 h 1424419"/>
                  <a:gd name="connsiteX15-1131" fmla="*/ 0 w 1306267"/>
                  <a:gd name="connsiteY15-1132" fmla="*/ 972364 h 1424419"/>
                  <a:gd name="connsiteX16-1133" fmla="*/ 2496 w 1306267"/>
                  <a:gd name="connsiteY16-1134" fmla="*/ 463106 h 1424419"/>
                  <a:gd name="connsiteX17-1135" fmla="*/ 2458 w 1306267"/>
                  <a:gd name="connsiteY17-1136" fmla="*/ 429563 h 1424419"/>
                  <a:gd name="connsiteX18-1137" fmla="*/ 75248 w 1306267"/>
                  <a:gd name="connsiteY18-1138" fmla="*/ 303202 h 1424419"/>
                  <a:gd name="connsiteX19-1139" fmla="*/ 106293 w 1306267"/>
                  <a:gd name="connsiteY19-1140" fmla="*/ 282597 h 1424419"/>
                  <a:gd name="connsiteX20-1141" fmla="*/ 541533 w 1306267"/>
                  <a:gd name="connsiteY20-1142" fmla="*/ 38110 h 1424419"/>
                  <a:gd name="connsiteX21-1143" fmla="*/ 653528 w 1306267"/>
                  <a:gd name="connsiteY21-1144" fmla="*/ 0 h 1424419"/>
                  <a:gd name="connsiteX0-1145" fmla="*/ 653528 w 1306267"/>
                  <a:gd name="connsiteY0-1146" fmla="*/ 0 h 1424419"/>
                  <a:gd name="connsiteX1-1147" fmla="*/ 757287 w 1306267"/>
                  <a:gd name="connsiteY1-1148" fmla="*/ 32444 h 1424419"/>
                  <a:gd name="connsiteX2-1149" fmla="*/ 1206876 w 1306267"/>
                  <a:gd name="connsiteY2-1150" fmla="*/ 284945 h 1424419"/>
                  <a:gd name="connsiteX3-1151" fmla="*/ 1237706 w 1306267"/>
                  <a:gd name="connsiteY3-1152" fmla="*/ 306775 h 1424419"/>
                  <a:gd name="connsiteX4-1153" fmla="*/ 1301712 w 1306267"/>
                  <a:gd name="connsiteY4-1154" fmla="*/ 442384 h 1424419"/>
                  <a:gd name="connsiteX5-1155" fmla="*/ 1303099 w 1306267"/>
                  <a:gd name="connsiteY5-1156" fmla="*/ 495558 h 1424419"/>
                  <a:gd name="connsiteX6-1157" fmla="*/ 1303099 w 1306267"/>
                  <a:gd name="connsiteY6-1158" fmla="*/ 952393 h 1424419"/>
                  <a:gd name="connsiteX7-1159" fmla="*/ 1305306 w 1306267"/>
                  <a:gd name="connsiteY7-1160" fmla="*/ 990115 h 1424419"/>
                  <a:gd name="connsiteX8-1161" fmla="*/ 1255800 w 1306267"/>
                  <a:gd name="connsiteY8-1162" fmla="*/ 1142552 h 1424419"/>
                  <a:gd name="connsiteX9-1163" fmla="*/ 1172881 w 1306267"/>
                  <a:gd name="connsiteY9-1164" fmla="*/ 1179342 h 1424419"/>
                  <a:gd name="connsiteX10-1165" fmla="*/ 792288 w 1306267"/>
                  <a:gd name="connsiteY10-1166" fmla="*/ 1385653 h 1424419"/>
                  <a:gd name="connsiteX11-1167" fmla="*/ 522686 w 1306267"/>
                  <a:gd name="connsiteY11-1168" fmla="*/ 1384922 h 1424419"/>
                  <a:gd name="connsiteX12-1169" fmla="*/ 90241 w 1306267"/>
                  <a:gd name="connsiteY12-1170" fmla="*/ 1150634 h 1424419"/>
                  <a:gd name="connsiteX13-1171" fmla="*/ 48904 w 1306267"/>
                  <a:gd name="connsiteY13-1172" fmla="*/ 1124403 h 1424419"/>
                  <a:gd name="connsiteX14-1173" fmla="*/ 667 w 1306267"/>
                  <a:gd name="connsiteY14-1174" fmla="*/ 999105 h 1424419"/>
                  <a:gd name="connsiteX15-1175" fmla="*/ 0 w 1306267"/>
                  <a:gd name="connsiteY15-1176" fmla="*/ 972364 h 1424419"/>
                  <a:gd name="connsiteX16-1177" fmla="*/ 2496 w 1306267"/>
                  <a:gd name="connsiteY16-1178" fmla="*/ 463106 h 1424419"/>
                  <a:gd name="connsiteX17-1179" fmla="*/ 2458 w 1306267"/>
                  <a:gd name="connsiteY17-1180" fmla="*/ 429563 h 1424419"/>
                  <a:gd name="connsiteX18-1181" fmla="*/ 75248 w 1306267"/>
                  <a:gd name="connsiteY18-1182" fmla="*/ 303202 h 1424419"/>
                  <a:gd name="connsiteX19-1183" fmla="*/ 106293 w 1306267"/>
                  <a:gd name="connsiteY19-1184" fmla="*/ 282597 h 1424419"/>
                  <a:gd name="connsiteX20-1185" fmla="*/ 541533 w 1306267"/>
                  <a:gd name="connsiteY20-1186" fmla="*/ 38110 h 1424419"/>
                  <a:gd name="connsiteX21-1187" fmla="*/ 653528 w 1306267"/>
                  <a:gd name="connsiteY21-1188" fmla="*/ 0 h 1424419"/>
                  <a:gd name="connsiteX0-1189" fmla="*/ 653528 w 1306267"/>
                  <a:gd name="connsiteY0-1190" fmla="*/ 0 h 1424419"/>
                  <a:gd name="connsiteX1-1191" fmla="*/ 757287 w 1306267"/>
                  <a:gd name="connsiteY1-1192" fmla="*/ 32444 h 1424419"/>
                  <a:gd name="connsiteX2-1193" fmla="*/ 1206876 w 1306267"/>
                  <a:gd name="connsiteY2-1194" fmla="*/ 284945 h 1424419"/>
                  <a:gd name="connsiteX3-1195" fmla="*/ 1237706 w 1306267"/>
                  <a:gd name="connsiteY3-1196" fmla="*/ 306775 h 1424419"/>
                  <a:gd name="connsiteX4-1197" fmla="*/ 1301712 w 1306267"/>
                  <a:gd name="connsiteY4-1198" fmla="*/ 442384 h 1424419"/>
                  <a:gd name="connsiteX5-1199" fmla="*/ 1303099 w 1306267"/>
                  <a:gd name="connsiteY5-1200" fmla="*/ 495558 h 1424419"/>
                  <a:gd name="connsiteX6-1201" fmla="*/ 1303099 w 1306267"/>
                  <a:gd name="connsiteY6-1202" fmla="*/ 952393 h 1424419"/>
                  <a:gd name="connsiteX7-1203" fmla="*/ 1305306 w 1306267"/>
                  <a:gd name="connsiteY7-1204" fmla="*/ 990115 h 1424419"/>
                  <a:gd name="connsiteX8-1205" fmla="*/ 1255800 w 1306267"/>
                  <a:gd name="connsiteY8-1206" fmla="*/ 1142552 h 1424419"/>
                  <a:gd name="connsiteX9-1207" fmla="*/ 1172881 w 1306267"/>
                  <a:gd name="connsiteY9-1208" fmla="*/ 1179342 h 1424419"/>
                  <a:gd name="connsiteX10-1209" fmla="*/ 792288 w 1306267"/>
                  <a:gd name="connsiteY10-1210" fmla="*/ 1385653 h 1424419"/>
                  <a:gd name="connsiteX11-1211" fmla="*/ 522686 w 1306267"/>
                  <a:gd name="connsiteY11-1212" fmla="*/ 1384922 h 1424419"/>
                  <a:gd name="connsiteX12-1213" fmla="*/ 90241 w 1306267"/>
                  <a:gd name="connsiteY12-1214" fmla="*/ 1150634 h 1424419"/>
                  <a:gd name="connsiteX13-1215" fmla="*/ 48904 w 1306267"/>
                  <a:gd name="connsiteY13-1216" fmla="*/ 1124403 h 1424419"/>
                  <a:gd name="connsiteX14-1217" fmla="*/ 667 w 1306267"/>
                  <a:gd name="connsiteY14-1218" fmla="*/ 999105 h 1424419"/>
                  <a:gd name="connsiteX15-1219" fmla="*/ 0 w 1306267"/>
                  <a:gd name="connsiteY15-1220" fmla="*/ 972364 h 1424419"/>
                  <a:gd name="connsiteX16-1221" fmla="*/ 2496 w 1306267"/>
                  <a:gd name="connsiteY16-1222" fmla="*/ 463106 h 1424419"/>
                  <a:gd name="connsiteX17-1223" fmla="*/ 2458 w 1306267"/>
                  <a:gd name="connsiteY17-1224" fmla="*/ 429563 h 1424419"/>
                  <a:gd name="connsiteX18-1225" fmla="*/ 75248 w 1306267"/>
                  <a:gd name="connsiteY18-1226" fmla="*/ 303202 h 1424419"/>
                  <a:gd name="connsiteX19-1227" fmla="*/ 106293 w 1306267"/>
                  <a:gd name="connsiteY19-1228" fmla="*/ 282597 h 1424419"/>
                  <a:gd name="connsiteX20-1229" fmla="*/ 541533 w 1306267"/>
                  <a:gd name="connsiteY20-1230" fmla="*/ 38110 h 1424419"/>
                  <a:gd name="connsiteX21-1231" fmla="*/ 653528 w 1306267"/>
                  <a:gd name="connsiteY21-1232" fmla="*/ 0 h 1424419"/>
                  <a:gd name="connsiteX0-1233" fmla="*/ 653528 w 1306267"/>
                  <a:gd name="connsiteY0-1234" fmla="*/ 0 h 1424419"/>
                  <a:gd name="connsiteX1-1235" fmla="*/ 757287 w 1306267"/>
                  <a:gd name="connsiteY1-1236" fmla="*/ 32444 h 1424419"/>
                  <a:gd name="connsiteX2-1237" fmla="*/ 1206876 w 1306267"/>
                  <a:gd name="connsiteY2-1238" fmla="*/ 284945 h 1424419"/>
                  <a:gd name="connsiteX3-1239" fmla="*/ 1237706 w 1306267"/>
                  <a:gd name="connsiteY3-1240" fmla="*/ 306775 h 1424419"/>
                  <a:gd name="connsiteX4-1241" fmla="*/ 1301712 w 1306267"/>
                  <a:gd name="connsiteY4-1242" fmla="*/ 442384 h 1424419"/>
                  <a:gd name="connsiteX5-1243" fmla="*/ 1303099 w 1306267"/>
                  <a:gd name="connsiteY5-1244" fmla="*/ 495558 h 1424419"/>
                  <a:gd name="connsiteX6-1245" fmla="*/ 1303099 w 1306267"/>
                  <a:gd name="connsiteY6-1246" fmla="*/ 952393 h 1424419"/>
                  <a:gd name="connsiteX7-1247" fmla="*/ 1305306 w 1306267"/>
                  <a:gd name="connsiteY7-1248" fmla="*/ 990115 h 1424419"/>
                  <a:gd name="connsiteX8-1249" fmla="*/ 1255800 w 1306267"/>
                  <a:gd name="connsiteY8-1250" fmla="*/ 1142552 h 1424419"/>
                  <a:gd name="connsiteX9-1251" fmla="*/ 1172881 w 1306267"/>
                  <a:gd name="connsiteY9-1252" fmla="*/ 1179342 h 1424419"/>
                  <a:gd name="connsiteX10-1253" fmla="*/ 792288 w 1306267"/>
                  <a:gd name="connsiteY10-1254" fmla="*/ 1385653 h 1424419"/>
                  <a:gd name="connsiteX11-1255" fmla="*/ 522686 w 1306267"/>
                  <a:gd name="connsiteY11-1256" fmla="*/ 1384922 h 1424419"/>
                  <a:gd name="connsiteX12-1257" fmla="*/ 90241 w 1306267"/>
                  <a:gd name="connsiteY12-1258" fmla="*/ 1150634 h 1424419"/>
                  <a:gd name="connsiteX13-1259" fmla="*/ 48904 w 1306267"/>
                  <a:gd name="connsiteY13-1260" fmla="*/ 1124403 h 1424419"/>
                  <a:gd name="connsiteX14-1261" fmla="*/ 667 w 1306267"/>
                  <a:gd name="connsiteY14-1262" fmla="*/ 999105 h 1424419"/>
                  <a:gd name="connsiteX15-1263" fmla="*/ 0 w 1306267"/>
                  <a:gd name="connsiteY15-1264" fmla="*/ 972364 h 1424419"/>
                  <a:gd name="connsiteX16-1265" fmla="*/ 2496 w 1306267"/>
                  <a:gd name="connsiteY16-1266" fmla="*/ 463106 h 1424419"/>
                  <a:gd name="connsiteX17-1267" fmla="*/ 2458 w 1306267"/>
                  <a:gd name="connsiteY17-1268" fmla="*/ 429563 h 1424419"/>
                  <a:gd name="connsiteX18-1269" fmla="*/ 75248 w 1306267"/>
                  <a:gd name="connsiteY18-1270" fmla="*/ 303202 h 1424419"/>
                  <a:gd name="connsiteX19-1271" fmla="*/ 106293 w 1306267"/>
                  <a:gd name="connsiteY19-1272" fmla="*/ 282597 h 1424419"/>
                  <a:gd name="connsiteX20-1273" fmla="*/ 541533 w 1306267"/>
                  <a:gd name="connsiteY20-1274" fmla="*/ 38110 h 1424419"/>
                  <a:gd name="connsiteX21-1275" fmla="*/ 653528 w 1306267"/>
                  <a:gd name="connsiteY21-1276" fmla="*/ 0 h 1424419"/>
                  <a:gd name="connsiteX0-1277" fmla="*/ 653528 w 1306267"/>
                  <a:gd name="connsiteY0-1278" fmla="*/ 0 h 1424419"/>
                  <a:gd name="connsiteX1-1279" fmla="*/ 757287 w 1306267"/>
                  <a:gd name="connsiteY1-1280" fmla="*/ 32444 h 1424419"/>
                  <a:gd name="connsiteX2-1281" fmla="*/ 1206876 w 1306267"/>
                  <a:gd name="connsiteY2-1282" fmla="*/ 284945 h 1424419"/>
                  <a:gd name="connsiteX3-1283" fmla="*/ 1237706 w 1306267"/>
                  <a:gd name="connsiteY3-1284" fmla="*/ 306775 h 1424419"/>
                  <a:gd name="connsiteX4-1285" fmla="*/ 1301712 w 1306267"/>
                  <a:gd name="connsiteY4-1286" fmla="*/ 442384 h 1424419"/>
                  <a:gd name="connsiteX5-1287" fmla="*/ 1303099 w 1306267"/>
                  <a:gd name="connsiteY5-1288" fmla="*/ 495558 h 1424419"/>
                  <a:gd name="connsiteX6-1289" fmla="*/ 1303099 w 1306267"/>
                  <a:gd name="connsiteY6-1290" fmla="*/ 952393 h 1424419"/>
                  <a:gd name="connsiteX7-1291" fmla="*/ 1305306 w 1306267"/>
                  <a:gd name="connsiteY7-1292" fmla="*/ 990115 h 1424419"/>
                  <a:gd name="connsiteX8-1293" fmla="*/ 1255800 w 1306267"/>
                  <a:gd name="connsiteY8-1294" fmla="*/ 1142552 h 1424419"/>
                  <a:gd name="connsiteX9-1295" fmla="*/ 1172881 w 1306267"/>
                  <a:gd name="connsiteY9-1296" fmla="*/ 1179342 h 1424419"/>
                  <a:gd name="connsiteX10-1297" fmla="*/ 792288 w 1306267"/>
                  <a:gd name="connsiteY10-1298" fmla="*/ 1385653 h 1424419"/>
                  <a:gd name="connsiteX11-1299" fmla="*/ 522686 w 1306267"/>
                  <a:gd name="connsiteY11-1300" fmla="*/ 1384922 h 1424419"/>
                  <a:gd name="connsiteX12-1301" fmla="*/ 97009 w 1306267"/>
                  <a:gd name="connsiteY12-1302" fmla="*/ 1161462 h 1424419"/>
                  <a:gd name="connsiteX13-1303" fmla="*/ 48904 w 1306267"/>
                  <a:gd name="connsiteY13-1304" fmla="*/ 1124403 h 1424419"/>
                  <a:gd name="connsiteX14-1305" fmla="*/ 667 w 1306267"/>
                  <a:gd name="connsiteY14-1306" fmla="*/ 999105 h 1424419"/>
                  <a:gd name="connsiteX15-1307" fmla="*/ 0 w 1306267"/>
                  <a:gd name="connsiteY15-1308" fmla="*/ 972364 h 1424419"/>
                  <a:gd name="connsiteX16-1309" fmla="*/ 2496 w 1306267"/>
                  <a:gd name="connsiteY16-1310" fmla="*/ 463106 h 1424419"/>
                  <a:gd name="connsiteX17-1311" fmla="*/ 2458 w 1306267"/>
                  <a:gd name="connsiteY17-1312" fmla="*/ 429563 h 1424419"/>
                  <a:gd name="connsiteX18-1313" fmla="*/ 75248 w 1306267"/>
                  <a:gd name="connsiteY18-1314" fmla="*/ 303202 h 1424419"/>
                  <a:gd name="connsiteX19-1315" fmla="*/ 106293 w 1306267"/>
                  <a:gd name="connsiteY19-1316" fmla="*/ 282597 h 1424419"/>
                  <a:gd name="connsiteX20-1317" fmla="*/ 541533 w 1306267"/>
                  <a:gd name="connsiteY20-1318" fmla="*/ 38110 h 1424419"/>
                  <a:gd name="connsiteX21-1319" fmla="*/ 653528 w 1306267"/>
                  <a:gd name="connsiteY21-1320" fmla="*/ 0 h 1424419"/>
                  <a:gd name="connsiteX0-1321" fmla="*/ 653528 w 1306267"/>
                  <a:gd name="connsiteY0-1322" fmla="*/ 0 h 1424419"/>
                  <a:gd name="connsiteX1-1323" fmla="*/ 757287 w 1306267"/>
                  <a:gd name="connsiteY1-1324" fmla="*/ 32444 h 1424419"/>
                  <a:gd name="connsiteX2-1325" fmla="*/ 1206876 w 1306267"/>
                  <a:gd name="connsiteY2-1326" fmla="*/ 284945 h 1424419"/>
                  <a:gd name="connsiteX3-1327" fmla="*/ 1237706 w 1306267"/>
                  <a:gd name="connsiteY3-1328" fmla="*/ 306775 h 1424419"/>
                  <a:gd name="connsiteX4-1329" fmla="*/ 1301712 w 1306267"/>
                  <a:gd name="connsiteY4-1330" fmla="*/ 442384 h 1424419"/>
                  <a:gd name="connsiteX5-1331" fmla="*/ 1303099 w 1306267"/>
                  <a:gd name="connsiteY5-1332" fmla="*/ 495558 h 1424419"/>
                  <a:gd name="connsiteX6-1333" fmla="*/ 1303099 w 1306267"/>
                  <a:gd name="connsiteY6-1334" fmla="*/ 952393 h 1424419"/>
                  <a:gd name="connsiteX7-1335" fmla="*/ 1305306 w 1306267"/>
                  <a:gd name="connsiteY7-1336" fmla="*/ 990115 h 1424419"/>
                  <a:gd name="connsiteX8-1337" fmla="*/ 1255800 w 1306267"/>
                  <a:gd name="connsiteY8-1338" fmla="*/ 1142552 h 1424419"/>
                  <a:gd name="connsiteX9-1339" fmla="*/ 1172881 w 1306267"/>
                  <a:gd name="connsiteY9-1340" fmla="*/ 1179342 h 1424419"/>
                  <a:gd name="connsiteX10-1341" fmla="*/ 792288 w 1306267"/>
                  <a:gd name="connsiteY10-1342" fmla="*/ 1385653 h 1424419"/>
                  <a:gd name="connsiteX11-1343" fmla="*/ 522686 w 1306267"/>
                  <a:gd name="connsiteY11-1344" fmla="*/ 1384922 h 1424419"/>
                  <a:gd name="connsiteX12-1345" fmla="*/ 97009 w 1306267"/>
                  <a:gd name="connsiteY12-1346" fmla="*/ 1161462 h 1424419"/>
                  <a:gd name="connsiteX13-1347" fmla="*/ 48904 w 1306267"/>
                  <a:gd name="connsiteY13-1348" fmla="*/ 1124403 h 1424419"/>
                  <a:gd name="connsiteX14-1349" fmla="*/ 667 w 1306267"/>
                  <a:gd name="connsiteY14-1350" fmla="*/ 999105 h 1424419"/>
                  <a:gd name="connsiteX15-1351" fmla="*/ 0 w 1306267"/>
                  <a:gd name="connsiteY15-1352" fmla="*/ 972364 h 1424419"/>
                  <a:gd name="connsiteX16-1353" fmla="*/ 2496 w 1306267"/>
                  <a:gd name="connsiteY16-1354" fmla="*/ 463106 h 1424419"/>
                  <a:gd name="connsiteX17-1355" fmla="*/ 2458 w 1306267"/>
                  <a:gd name="connsiteY17-1356" fmla="*/ 429563 h 1424419"/>
                  <a:gd name="connsiteX18-1357" fmla="*/ 75248 w 1306267"/>
                  <a:gd name="connsiteY18-1358" fmla="*/ 303202 h 1424419"/>
                  <a:gd name="connsiteX19-1359" fmla="*/ 106293 w 1306267"/>
                  <a:gd name="connsiteY19-1360" fmla="*/ 282597 h 1424419"/>
                  <a:gd name="connsiteX20-1361" fmla="*/ 541533 w 1306267"/>
                  <a:gd name="connsiteY20-1362" fmla="*/ 38110 h 1424419"/>
                  <a:gd name="connsiteX21-1363" fmla="*/ 653528 w 1306267"/>
                  <a:gd name="connsiteY21-1364" fmla="*/ 0 h 1424419"/>
                  <a:gd name="connsiteX0-1365" fmla="*/ 653528 w 1306267"/>
                  <a:gd name="connsiteY0-1366" fmla="*/ 0 h 1424419"/>
                  <a:gd name="connsiteX1-1367" fmla="*/ 757287 w 1306267"/>
                  <a:gd name="connsiteY1-1368" fmla="*/ 32444 h 1424419"/>
                  <a:gd name="connsiteX2-1369" fmla="*/ 1206876 w 1306267"/>
                  <a:gd name="connsiteY2-1370" fmla="*/ 284945 h 1424419"/>
                  <a:gd name="connsiteX3-1371" fmla="*/ 1237706 w 1306267"/>
                  <a:gd name="connsiteY3-1372" fmla="*/ 306775 h 1424419"/>
                  <a:gd name="connsiteX4-1373" fmla="*/ 1301712 w 1306267"/>
                  <a:gd name="connsiteY4-1374" fmla="*/ 442384 h 1424419"/>
                  <a:gd name="connsiteX5-1375" fmla="*/ 1303099 w 1306267"/>
                  <a:gd name="connsiteY5-1376" fmla="*/ 495558 h 1424419"/>
                  <a:gd name="connsiteX6-1377" fmla="*/ 1303099 w 1306267"/>
                  <a:gd name="connsiteY6-1378" fmla="*/ 952393 h 1424419"/>
                  <a:gd name="connsiteX7-1379" fmla="*/ 1305306 w 1306267"/>
                  <a:gd name="connsiteY7-1380" fmla="*/ 990115 h 1424419"/>
                  <a:gd name="connsiteX8-1381" fmla="*/ 1255800 w 1306267"/>
                  <a:gd name="connsiteY8-1382" fmla="*/ 1142552 h 1424419"/>
                  <a:gd name="connsiteX9-1383" fmla="*/ 1172881 w 1306267"/>
                  <a:gd name="connsiteY9-1384" fmla="*/ 1179342 h 1424419"/>
                  <a:gd name="connsiteX10-1385" fmla="*/ 792288 w 1306267"/>
                  <a:gd name="connsiteY10-1386" fmla="*/ 1385653 h 1424419"/>
                  <a:gd name="connsiteX11-1387" fmla="*/ 522686 w 1306267"/>
                  <a:gd name="connsiteY11-1388" fmla="*/ 1384922 h 1424419"/>
                  <a:gd name="connsiteX12-1389" fmla="*/ 97009 w 1306267"/>
                  <a:gd name="connsiteY12-1390" fmla="*/ 1161462 h 1424419"/>
                  <a:gd name="connsiteX13-1391" fmla="*/ 44843 w 1306267"/>
                  <a:gd name="connsiteY13-1392" fmla="*/ 1118989 h 1424419"/>
                  <a:gd name="connsiteX14-1393" fmla="*/ 667 w 1306267"/>
                  <a:gd name="connsiteY14-1394" fmla="*/ 999105 h 1424419"/>
                  <a:gd name="connsiteX15-1395" fmla="*/ 0 w 1306267"/>
                  <a:gd name="connsiteY15-1396" fmla="*/ 972364 h 1424419"/>
                  <a:gd name="connsiteX16-1397" fmla="*/ 2496 w 1306267"/>
                  <a:gd name="connsiteY16-1398" fmla="*/ 463106 h 1424419"/>
                  <a:gd name="connsiteX17-1399" fmla="*/ 2458 w 1306267"/>
                  <a:gd name="connsiteY17-1400" fmla="*/ 429563 h 1424419"/>
                  <a:gd name="connsiteX18-1401" fmla="*/ 75248 w 1306267"/>
                  <a:gd name="connsiteY18-1402" fmla="*/ 303202 h 1424419"/>
                  <a:gd name="connsiteX19-1403" fmla="*/ 106293 w 1306267"/>
                  <a:gd name="connsiteY19-1404" fmla="*/ 282597 h 1424419"/>
                  <a:gd name="connsiteX20-1405" fmla="*/ 541533 w 1306267"/>
                  <a:gd name="connsiteY20-1406" fmla="*/ 38110 h 1424419"/>
                  <a:gd name="connsiteX21-1407" fmla="*/ 653528 w 1306267"/>
                  <a:gd name="connsiteY21-1408" fmla="*/ 0 h 1424419"/>
                  <a:gd name="connsiteX0-1409" fmla="*/ 653528 w 1306267"/>
                  <a:gd name="connsiteY0-1410" fmla="*/ 0 h 1424419"/>
                  <a:gd name="connsiteX1-1411" fmla="*/ 757287 w 1306267"/>
                  <a:gd name="connsiteY1-1412" fmla="*/ 32444 h 1424419"/>
                  <a:gd name="connsiteX2-1413" fmla="*/ 1206876 w 1306267"/>
                  <a:gd name="connsiteY2-1414" fmla="*/ 284945 h 1424419"/>
                  <a:gd name="connsiteX3-1415" fmla="*/ 1237706 w 1306267"/>
                  <a:gd name="connsiteY3-1416" fmla="*/ 306775 h 1424419"/>
                  <a:gd name="connsiteX4-1417" fmla="*/ 1301712 w 1306267"/>
                  <a:gd name="connsiteY4-1418" fmla="*/ 442384 h 1424419"/>
                  <a:gd name="connsiteX5-1419" fmla="*/ 1303099 w 1306267"/>
                  <a:gd name="connsiteY5-1420" fmla="*/ 495558 h 1424419"/>
                  <a:gd name="connsiteX6-1421" fmla="*/ 1303099 w 1306267"/>
                  <a:gd name="connsiteY6-1422" fmla="*/ 952393 h 1424419"/>
                  <a:gd name="connsiteX7-1423" fmla="*/ 1305306 w 1306267"/>
                  <a:gd name="connsiteY7-1424" fmla="*/ 990115 h 1424419"/>
                  <a:gd name="connsiteX8-1425" fmla="*/ 1255800 w 1306267"/>
                  <a:gd name="connsiteY8-1426" fmla="*/ 1142552 h 1424419"/>
                  <a:gd name="connsiteX9-1427" fmla="*/ 1172881 w 1306267"/>
                  <a:gd name="connsiteY9-1428" fmla="*/ 1179342 h 1424419"/>
                  <a:gd name="connsiteX10-1429" fmla="*/ 792288 w 1306267"/>
                  <a:gd name="connsiteY10-1430" fmla="*/ 1385653 h 1424419"/>
                  <a:gd name="connsiteX11-1431" fmla="*/ 522686 w 1306267"/>
                  <a:gd name="connsiteY11-1432" fmla="*/ 1384922 h 1424419"/>
                  <a:gd name="connsiteX12-1433" fmla="*/ 97009 w 1306267"/>
                  <a:gd name="connsiteY12-1434" fmla="*/ 1161462 h 1424419"/>
                  <a:gd name="connsiteX13-1435" fmla="*/ 44843 w 1306267"/>
                  <a:gd name="connsiteY13-1436" fmla="*/ 1118989 h 1424419"/>
                  <a:gd name="connsiteX14-1437" fmla="*/ 667 w 1306267"/>
                  <a:gd name="connsiteY14-1438" fmla="*/ 999105 h 1424419"/>
                  <a:gd name="connsiteX15-1439" fmla="*/ 0 w 1306267"/>
                  <a:gd name="connsiteY15-1440" fmla="*/ 972364 h 1424419"/>
                  <a:gd name="connsiteX16-1441" fmla="*/ 2496 w 1306267"/>
                  <a:gd name="connsiteY16-1442" fmla="*/ 463106 h 1424419"/>
                  <a:gd name="connsiteX17-1443" fmla="*/ 2458 w 1306267"/>
                  <a:gd name="connsiteY17-1444" fmla="*/ 429563 h 1424419"/>
                  <a:gd name="connsiteX18-1445" fmla="*/ 75248 w 1306267"/>
                  <a:gd name="connsiteY18-1446" fmla="*/ 303202 h 1424419"/>
                  <a:gd name="connsiteX19-1447" fmla="*/ 106293 w 1306267"/>
                  <a:gd name="connsiteY19-1448" fmla="*/ 282597 h 1424419"/>
                  <a:gd name="connsiteX20-1449" fmla="*/ 541533 w 1306267"/>
                  <a:gd name="connsiteY20-1450" fmla="*/ 38110 h 1424419"/>
                  <a:gd name="connsiteX21-1451" fmla="*/ 653528 w 1306267"/>
                  <a:gd name="connsiteY21-1452" fmla="*/ 0 h 1424419"/>
                  <a:gd name="connsiteX0-1453" fmla="*/ 653528 w 1306267"/>
                  <a:gd name="connsiteY0-1454" fmla="*/ 0 h 1424419"/>
                  <a:gd name="connsiteX1-1455" fmla="*/ 757287 w 1306267"/>
                  <a:gd name="connsiteY1-1456" fmla="*/ 32444 h 1424419"/>
                  <a:gd name="connsiteX2-1457" fmla="*/ 1206876 w 1306267"/>
                  <a:gd name="connsiteY2-1458" fmla="*/ 284945 h 1424419"/>
                  <a:gd name="connsiteX3-1459" fmla="*/ 1237706 w 1306267"/>
                  <a:gd name="connsiteY3-1460" fmla="*/ 306775 h 1424419"/>
                  <a:gd name="connsiteX4-1461" fmla="*/ 1301712 w 1306267"/>
                  <a:gd name="connsiteY4-1462" fmla="*/ 442384 h 1424419"/>
                  <a:gd name="connsiteX5-1463" fmla="*/ 1303099 w 1306267"/>
                  <a:gd name="connsiteY5-1464" fmla="*/ 495558 h 1424419"/>
                  <a:gd name="connsiteX6-1465" fmla="*/ 1303099 w 1306267"/>
                  <a:gd name="connsiteY6-1466" fmla="*/ 952393 h 1424419"/>
                  <a:gd name="connsiteX7-1467" fmla="*/ 1305306 w 1306267"/>
                  <a:gd name="connsiteY7-1468" fmla="*/ 990115 h 1424419"/>
                  <a:gd name="connsiteX8-1469" fmla="*/ 1255800 w 1306267"/>
                  <a:gd name="connsiteY8-1470" fmla="*/ 1142552 h 1424419"/>
                  <a:gd name="connsiteX9-1471" fmla="*/ 1172881 w 1306267"/>
                  <a:gd name="connsiteY9-1472" fmla="*/ 1179342 h 1424419"/>
                  <a:gd name="connsiteX10-1473" fmla="*/ 792288 w 1306267"/>
                  <a:gd name="connsiteY10-1474" fmla="*/ 1385653 h 1424419"/>
                  <a:gd name="connsiteX11-1475" fmla="*/ 522686 w 1306267"/>
                  <a:gd name="connsiteY11-1476" fmla="*/ 1384922 h 1424419"/>
                  <a:gd name="connsiteX12-1477" fmla="*/ 97009 w 1306267"/>
                  <a:gd name="connsiteY12-1478" fmla="*/ 1161462 h 1424419"/>
                  <a:gd name="connsiteX13-1479" fmla="*/ 44843 w 1306267"/>
                  <a:gd name="connsiteY13-1480" fmla="*/ 1118989 h 1424419"/>
                  <a:gd name="connsiteX14-1481" fmla="*/ 667 w 1306267"/>
                  <a:gd name="connsiteY14-1482" fmla="*/ 999105 h 1424419"/>
                  <a:gd name="connsiteX15-1483" fmla="*/ 0 w 1306267"/>
                  <a:gd name="connsiteY15-1484" fmla="*/ 972364 h 1424419"/>
                  <a:gd name="connsiteX16-1485" fmla="*/ 2496 w 1306267"/>
                  <a:gd name="connsiteY16-1486" fmla="*/ 463106 h 1424419"/>
                  <a:gd name="connsiteX17-1487" fmla="*/ 2458 w 1306267"/>
                  <a:gd name="connsiteY17-1488" fmla="*/ 429563 h 1424419"/>
                  <a:gd name="connsiteX18-1489" fmla="*/ 75248 w 1306267"/>
                  <a:gd name="connsiteY18-1490" fmla="*/ 303202 h 1424419"/>
                  <a:gd name="connsiteX19-1491" fmla="*/ 106293 w 1306267"/>
                  <a:gd name="connsiteY19-1492" fmla="*/ 282597 h 1424419"/>
                  <a:gd name="connsiteX20-1493" fmla="*/ 541533 w 1306267"/>
                  <a:gd name="connsiteY20-1494" fmla="*/ 38110 h 1424419"/>
                  <a:gd name="connsiteX21-1495" fmla="*/ 653528 w 1306267"/>
                  <a:gd name="connsiteY21-1496" fmla="*/ 0 h 1424419"/>
                  <a:gd name="connsiteX0-1497" fmla="*/ 653528 w 1306267"/>
                  <a:gd name="connsiteY0-1498" fmla="*/ 0 h 1424419"/>
                  <a:gd name="connsiteX1-1499" fmla="*/ 757287 w 1306267"/>
                  <a:gd name="connsiteY1-1500" fmla="*/ 32444 h 1424419"/>
                  <a:gd name="connsiteX2-1501" fmla="*/ 1206876 w 1306267"/>
                  <a:gd name="connsiteY2-1502" fmla="*/ 284945 h 1424419"/>
                  <a:gd name="connsiteX3-1503" fmla="*/ 1237706 w 1306267"/>
                  <a:gd name="connsiteY3-1504" fmla="*/ 306775 h 1424419"/>
                  <a:gd name="connsiteX4-1505" fmla="*/ 1301712 w 1306267"/>
                  <a:gd name="connsiteY4-1506" fmla="*/ 442384 h 1424419"/>
                  <a:gd name="connsiteX5-1507" fmla="*/ 1303099 w 1306267"/>
                  <a:gd name="connsiteY5-1508" fmla="*/ 495558 h 1424419"/>
                  <a:gd name="connsiteX6-1509" fmla="*/ 1303099 w 1306267"/>
                  <a:gd name="connsiteY6-1510" fmla="*/ 952393 h 1424419"/>
                  <a:gd name="connsiteX7-1511" fmla="*/ 1305306 w 1306267"/>
                  <a:gd name="connsiteY7-1512" fmla="*/ 990115 h 1424419"/>
                  <a:gd name="connsiteX8-1513" fmla="*/ 1255800 w 1306267"/>
                  <a:gd name="connsiteY8-1514" fmla="*/ 1142552 h 1424419"/>
                  <a:gd name="connsiteX9-1515" fmla="*/ 1172881 w 1306267"/>
                  <a:gd name="connsiteY9-1516" fmla="*/ 1179342 h 1424419"/>
                  <a:gd name="connsiteX10-1517" fmla="*/ 792288 w 1306267"/>
                  <a:gd name="connsiteY10-1518" fmla="*/ 1385653 h 1424419"/>
                  <a:gd name="connsiteX11-1519" fmla="*/ 522686 w 1306267"/>
                  <a:gd name="connsiteY11-1520" fmla="*/ 1384922 h 1424419"/>
                  <a:gd name="connsiteX12-1521" fmla="*/ 94302 w 1306267"/>
                  <a:gd name="connsiteY12-1522" fmla="*/ 1158755 h 1424419"/>
                  <a:gd name="connsiteX13-1523" fmla="*/ 44843 w 1306267"/>
                  <a:gd name="connsiteY13-1524" fmla="*/ 1118989 h 1424419"/>
                  <a:gd name="connsiteX14-1525" fmla="*/ 667 w 1306267"/>
                  <a:gd name="connsiteY14-1526" fmla="*/ 999105 h 1424419"/>
                  <a:gd name="connsiteX15-1527" fmla="*/ 0 w 1306267"/>
                  <a:gd name="connsiteY15-1528" fmla="*/ 972364 h 1424419"/>
                  <a:gd name="connsiteX16-1529" fmla="*/ 2496 w 1306267"/>
                  <a:gd name="connsiteY16-1530" fmla="*/ 463106 h 1424419"/>
                  <a:gd name="connsiteX17-1531" fmla="*/ 2458 w 1306267"/>
                  <a:gd name="connsiteY17-1532" fmla="*/ 429563 h 1424419"/>
                  <a:gd name="connsiteX18-1533" fmla="*/ 75248 w 1306267"/>
                  <a:gd name="connsiteY18-1534" fmla="*/ 303202 h 1424419"/>
                  <a:gd name="connsiteX19-1535" fmla="*/ 106293 w 1306267"/>
                  <a:gd name="connsiteY19-1536" fmla="*/ 282597 h 1424419"/>
                  <a:gd name="connsiteX20-1537" fmla="*/ 541533 w 1306267"/>
                  <a:gd name="connsiteY20-1538" fmla="*/ 38110 h 1424419"/>
                  <a:gd name="connsiteX21-1539" fmla="*/ 653528 w 1306267"/>
                  <a:gd name="connsiteY21-1540" fmla="*/ 0 h 1424419"/>
                  <a:gd name="connsiteX0-1541" fmla="*/ 653528 w 1306267"/>
                  <a:gd name="connsiteY0-1542" fmla="*/ 0 h 1424419"/>
                  <a:gd name="connsiteX1-1543" fmla="*/ 757287 w 1306267"/>
                  <a:gd name="connsiteY1-1544" fmla="*/ 32444 h 1424419"/>
                  <a:gd name="connsiteX2-1545" fmla="*/ 1206876 w 1306267"/>
                  <a:gd name="connsiteY2-1546" fmla="*/ 284945 h 1424419"/>
                  <a:gd name="connsiteX3-1547" fmla="*/ 1237706 w 1306267"/>
                  <a:gd name="connsiteY3-1548" fmla="*/ 306775 h 1424419"/>
                  <a:gd name="connsiteX4-1549" fmla="*/ 1301712 w 1306267"/>
                  <a:gd name="connsiteY4-1550" fmla="*/ 442384 h 1424419"/>
                  <a:gd name="connsiteX5-1551" fmla="*/ 1303099 w 1306267"/>
                  <a:gd name="connsiteY5-1552" fmla="*/ 495558 h 1424419"/>
                  <a:gd name="connsiteX6-1553" fmla="*/ 1303099 w 1306267"/>
                  <a:gd name="connsiteY6-1554" fmla="*/ 952393 h 1424419"/>
                  <a:gd name="connsiteX7-1555" fmla="*/ 1305306 w 1306267"/>
                  <a:gd name="connsiteY7-1556" fmla="*/ 990115 h 1424419"/>
                  <a:gd name="connsiteX8-1557" fmla="*/ 1255800 w 1306267"/>
                  <a:gd name="connsiteY8-1558" fmla="*/ 1142552 h 1424419"/>
                  <a:gd name="connsiteX9-1559" fmla="*/ 1172881 w 1306267"/>
                  <a:gd name="connsiteY9-1560" fmla="*/ 1179342 h 1424419"/>
                  <a:gd name="connsiteX10-1561" fmla="*/ 792288 w 1306267"/>
                  <a:gd name="connsiteY10-1562" fmla="*/ 1385653 h 1424419"/>
                  <a:gd name="connsiteX11-1563" fmla="*/ 522686 w 1306267"/>
                  <a:gd name="connsiteY11-1564" fmla="*/ 1384922 h 1424419"/>
                  <a:gd name="connsiteX12-1565" fmla="*/ 94302 w 1306267"/>
                  <a:gd name="connsiteY12-1566" fmla="*/ 1158755 h 1424419"/>
                  <a:gd name="connsiteX13-1567" fmla="*/ 39429 w 1306267"/>
                  <a:gd name="connsiteY13-1568" fmla="*/ 1117635 h 1424419"/>
                  <a:gd name="connsiteX14-1569" fmla="*/ 667 w 1306267"/>
                  <a:gd name="connsiteY14-1570" fmla="*/ 999105 h 1424419"/>
                  <a:gd name="connsiteX15-1571" fmla="*/ 0 w 1306267"/>
                  <a:gd name="connsiteY15-1572" fmla="*/ 972364 h 1424419"/>
                  <a:gd name="connsiteX16-1573" fmla="*/ 2496 w 1306267"/>
                  <a:gd name="connsiteY16-1574" fmla="*/ 463106 h 1424419"/>
                  <a:gd name="connsiteX17-1575" fmla="*/ 2458 w 1306267"/>
                  <a:gd name="connsiteY17-1576" fmla="*/ 429563 h 1424419"/>
                  <a:gd name="connsiteX18-1577" fmla="*/ 75248 w 1306267"/>
                  <a:gd name="connsiteY18-1578" fmla="*/ 303202 h 1424419"/>
                  <a:gd name="connsiteX19-1579" fmla="*/ 106293 w 1306267"/>
                  <a:gd name="connsiteY19-1580" fmla="*/ 282597 h 1424419"/>
                  <a:gd name="connsiteX20-1581" fmla="*/ 541533 w 1306267"/>
                  <a:gd name="connsiteY20-1582" fmla="*/ 38110 h 1424419"/>
                  <a:gd name="connsiteX21-1583" fmla="*/ 653528 w 1306267"/>
                  <a:gd name="connsiteY21-1584" fmla="*/ 0 h 1424419"/>
                  <a:gd name="connsiteX0-1585" fmla="*/ 653528 w 1305333"/>
                  <a:gd name="connsiteY0-1586" fmla="*/ 0 h 1424419"/>
                  <a:gd name="connsiteX1-1587" fmla="*/ 757287 w 1305333"/>
                  <a:gd name="connsiteY1-1588" fmla="*/ 32444 h 1424419"/>
                  <a:gd name="connsiteX2-1589" fmla="*/ 1206876 w 1305333"/>
                  <a:gd name="connsiteY2-1590" fmla="*/ 284945 h 1424419"/>
                  <a:gd name="connsiteX3-1591" fmla="*/ 1237706 w 1305333"/>
                  <a:gd name="connsiteY3-1592" fmla="*/ 306775 h 1424419"/>
                  <a:gd name="connsiteX4-1593" fmla="*/ 1301712 w 1305333"/>
                  <a:gd name="connsiteY4-1594" fmla="*/ 442384 h 1424419"/>
                  <a:gd name="connsiteX5-1595" fmla="*/ 1303099 w 1305333"/>
                  <a:gd name="connsiteY5-1596" fmla="*/ 495558 h 1424419"/>
                  <a:gd name="connsiteX6-1597" fmla="*/ 1303099 w 1305333"/>
                  <a:gd name="connsiteY6-1598" fmla="*/ 952393 h 1424419"/>
                  <a:gd name="connsiteX7-1599" fmla="*/ 1305306 w 1305333"/>
                  <a:gd name="connsiteY7-1600" fmla="*/ 990115 h 1424419"/>
                  <a:gd name="connsiteX8-1601" fmla="*/ 1227376 w 1305333"/>
                  <a:gd name="connsiteY8-1602" fmla="*/ 1152027 h 1424419"/>
                  <a:gd name="connsiteX9-1603" fmla="*/ 1172881 w 1305333"/>
                  <a:gd name="connsiteY9-1604" fmla="*/ 1179342 h 1424419"/>
                  <a:gd name="connsiteX10-1605" fmla="*/ 792288 w 1305333"/>
                  <a:gd name="connsiteY10-1606" fmla="*/ 1385653 h 1424419"/>
                  <a:gd name="connsiteX11-1607" fmla="*/ 522686 w 1305333"/>
                  <a:gd name="connsiteY11-1608" fmla="*/ 1384922 h 1424419"/>
                  <a:gd name="connsiteX12-1609" fmla="*/ 94302 w 1305333"/>
                  <a:gd name="connsiteY12-1610" fmla="*/ 1158755 h 1424419"/>
                  <a:gd name="connsiteX13-1611" fmla="*/ 39429 w 1305333"/>
                  <a:gd name="connsiteY13-1612" fmla="*/ 1117635 h 1424419"/>
                  <a:gd name="connsiteX14-1613" fmla="*/ 667 w 1305333"/>
                  <a:gd name="connsiteY14-1614" fmla="*/ 999105 h 1424419"/>
                  <a:gd name="connsiteX15-1615" fmla="*/ 0 w 1305333"/>
                  <a:gd name="connsiteY15-1616" fmla="*/ 972364 h 1424419"/>
                  <a:gd name="connsiteX16-1617" fmla="*/ 2496 w 1305333"/>
                  <a:gd name="connsiteY16-1618" fmla="*/ 463106 h 1424419"/>
                  <a:gd name="connsiteX17-1619" fmla="*/ 2458 w 1305333"/>
                  <a:gd name="connsiteY17-1620" fmla="*/ 429563 h 1424419"/>
                  <a:gd name="connsiteX18-1621" fmla="*/ 75248 w 1305333"/>
                  <a:gd name="connsiteY18-1622" fmla="*/ 303202 h 1424419"/>
                  <a:gd name="connsiteX19-1623" fmla="*/ 106293 w 1305333"/>
                  <a:gd name="connsiteY19-1624" fmla="*/ 282597 h 1424419"/>
                  <a:gd name="connsiteX20-1625" fmla="*/ 541533 w 1305333"/>
                  <a:gd name="connsiteY20-1626" fmla="*/ 38110 h 1424419"/>
                  <a:gd name="connsiteX21-1627" fmla="*/ 653528 w 1305333"/>
                  <a:gd name="connsiteY21-1628" fmla="*/ 0 h 1424419"/>
                  <a:gd name="connsiteX0-1629" fmla="*/ 653528 w 1305333"/>
                  <a:gd name="connsiteY0-1630" fmla="*/ 0 h 1424419"/>
                  <a:gd name="connsiteX1-1631" fmla="*/ 757287 w 1305333"/>
                  <a:gd name="connsiteY1-1632" fmla="*/ 32444 h 1424419"/>
                  <a:gd name="connsiteX2-1633" fmla="*/ 1206876 w 1305333"/>
                  <a:gd name="connsiteY2-1634" fmla="*/ 284945 h 1424419"/>
                  <a:gd name="connsiteX3-1635" fmla="*/ 1237706 w 1305333"/>
                  <a:gd name="connsiteY3-1636" fmla="*/ 306775 h 1424419"/>
                  <a:gd name="connsiteX4-1637" fmla="*/ 1301712 w 1305333"/>
                  <a:gd name="connsiteY4-1638" fmla="*/ 442384 h 1424419"/>
                  <a:gd name="connsiteX5-1639" fmla="*/ 1303099 w 1305333"/>
                  <a:gd name="connsiteY5-1640" fmla="*/ 495558 h 1424419"/>
                  <a:gd name="connsiteX6-1641" fmla="*/ 1303099 w 1305333"/>
                  <a:gd name="connsiteY6-1642" fmla="*/ 952393 h 1424419"/>
                  <a:gd name="connsiteX7-1643" fmla="*/ 1302599 w 1305333"/>
                  <a:gd name="connsiteY7-1644" fmla="*/ 1003650 h 1424419"/>
                  <a:gd name="connsiteX8-1645" fmla="*/ 1227376 w 1305333"/>
                  <a:gd name="connsiteY8-1646" fmla="*/ 1152027 h 1424419"/>
                  <a:gd name="connsiteX9-1647" fmla="*/ 1172881 w 1305333"/>
                  <a:gd name="connsiteY9-1648" fmla="*/ 1179342 h 1424419"/>
                  <a:gd name="connsiteX10-1649" fmla="*/ 792288 w 1305333"/>
                  <a:gd name="connsiteY10-1650" fmla="*/ 1385653 h 1424419"/>
                  <a:gd name="connsiteX11-1651" fmla="*/ 522686 w 1305333"/>
                  <a:gd name="connsiteY11-1652" fmla="*/ 1384922 h 1424419"/>
                  <a:gd name="connsiteX12-1653" fmla="*/ 94302 w 1305333"/>
                  <a:gd name="connsiteY12-1654" fmla="*/ 1158755 h 1424419"/>
                  <a:gd name="connsiteX13-1655" fmla="*/ 39429 w 1305333"/>
                  <a:gd name="connsiteY13-1656" fmla="*/ 1117635 h 1424419"/>
                  <a:gd name="connsiteX14-1657" fmla="*/ 667 w 1305333"/>
                  <a:gd name="connsiteY14-1658" fmla="*/ 999105 h 1424419"/>
                  <a:gd name="connsiteX15-1659" fmla="*/ 0 w 1305333"/>
                  <a:gd name="connsiteY15-1660" fmla="*/ 972364 h 1424419"/>
                  <a:gd name="connsiteX16-1661" fmla="*/ 2496 w 1305333"/>
                  <a:gd name="connsiteY16-1662" fmla="*/ 463106 h 1424419"/>
                  <a:gd name="connsiteX17-1663" fmla="*/ 2458 w 1305333"/>
                  <a:gd name="connsiteY17-1664" fmla="*/ 429563 h 1424419"/>
                  <a:gd name="connsiteX18-1665" fmla="*/ 75248 w 1305333"/>
                  <a:gd name="connsiteY18-1666" fmla="*/ 303202 h 1424419"/>
                  <a:gd name="connsiteX19-1667" fmla="*/ 106293 w 1305333"/>
                  <a:gd name="connsiteY19-1668" fmla="*/ 282597 h 1424419"/>
                  <a:gd name="connsiteX20-1669" fmla="*/ 541533 w 1305333"/>
                  <a:gd name="connsiteY20-1670" fmla="*/ 38110 h 1424419"/>
                  <a:gd name="connsiteX21-1671" fmla="*/ 653528 w 1305333"/>
                  <a:gd name="connsiteY21-1672" fmla="*/ 0 h 1424419"/>
                  <a:gd name="connsiteX0-1673" fmla="*/ 653528 w 1305080"/>
                  <a:gd name="connsiteY0-1674" fmla="*/ 0 h 1424419"/>
                  <a:gd name="connsiteX1-1675" fmla="*/ 757287 w 1305080"/>
                  <a:gd name="connsiteY1-1676" fmla="*/ 32444 h 1424419"/>
                  <a:gd name="connsiteX2-1677" fmla="*/ 1206876 w 1305080"/>
                  <a:gd name="connsiteY2-1678" fmla="*/ 284945 h 1424419"/>
                  <a:gd name="connsiteX3-1679" fmla="*/ 1237706 w 1305080"/>
                  <a:gd name="connsiteY3-1680" fmla="*/ 306775 h 1424419"/>
                  <a:gd name="connsiteX4-1681" fmla="*/ 1301712 w 1305080"/>
                  <a:gd name="connsiteY4-1682" fmla="*/ 442384 h 1424419"/>
                  <a:gd name="connsiteX5-1683" fmla="*/ 1303099 w 1305080"/>
                  <a:gd name="connsiteY5-1684" fmla="*/ 495558 h 1424419"/>
                  <a:gd name="connsiteX6-1685" fmla="*/ 1301746 w 1305080"/>
                  <a:gd name="connsiteY6-1686" fmla="*/ 953747 h 1424419"/>
                  <a:gd name="connsiteX7-1687" fmla="*/ 1302599 w 1305080"/>
                  <a:gd name="connsiteY7-1688" fmla="*/ 1003650 h 1424419"/>
                  <a:gd name="connsiteX8-1689" fmla="*/ 1227376 w 1305080"/>
                  <a:gd name="connsiteY8-1690" fmla="*/ 1152027 h 1424419"/>
                  <a:gd name="connsiteX9-1691" fmla="*/ 1172881 w 1305080"/>
                  <a:gd name="connsiteY9-1692" fmla="*/ 1179342 h 1424419"/>
                  <a:gd name="connsiteX10-1693" fmla="*/ 792288 w 1305080"/>
                  <a:gd name="connsiteY10-1694" fmla="*/ 1385653 h 1424419"/>
                  <a:gd name="connsiteX11-1695" fmla="*/ 522686 w 1305080"/>
                  <a:gd name="connsiteY11-1696" fmla="*/ 1384922 h 1424419"/>
                  <a:gd name="connsiteX12-1697" fmla="*/ 94302 w 1305080"/>
                  <a:gd name="connsiteY12-1698" fmla="*/ 1158755 h 1424419"/>
                  <a:gd name="connsiteX13-1699" fmla="*/ 39429 w 1305080"/>
                  <a:gd name="connsiteY13-1700" fmla="*/ 1117635 h 1424419"/>
                  <a:gd name="connsiteX14-1701" fmla="*/ 667 w 1305080"/>
                  <a:gd name="connsiteY14-1702" fmla="*/ 999105 h 1424419"/>
                  <a:gd name="connsiteX15-1703" fmla="*/ 0 w 1305080"/>
                  <a:gd name="connsiteY15-1704" fmla="*/ 972364 h 1424419"/>
                  <a:gd name="connsiteX16-1705" fmla="*/ 2496 w 1305080"/>
                  <a:gd name="connsiteY16-1706" fmla="*/ 463106 h 1424419"/>
                  <a:gd name="connsiteX17-1707" fmla="*/ 2458 w 1305080"/>
                  <a:gd name="connsiteY17-1708" fmla="*/ 429563 h 1424419"/>
                  <a:gd name="connsiteX18-1709" fmla="*/ 75248 w 1305080"/>
                  <a:gd name="connsiteY18-1710" fmla="*/ 303202 h 1424419"/>
                  <a:gd name="connsiteX19-1711" fmla="*/ 106293 w 1305080"/>
                  <a:gd name="connsiteY19-1712" fmla="*/ 282597 h 1424419"/>
                  <a:gd name="connsiteX20-1713" fmla="*/ 541533 w 1305080"/>
                  <a:gd name="connsiteY20-1714" fmla="*/ 38110 h 1424419"/>
                  <a:gd name="connsiteX21-1715" fmla="*/ 653528 w 1305080"/>
                  <a:gd name="connsiteY21-1716" fmla="*/ 0 h 1424419"/>
                  <a:gd name="connsiteX0-1717" fmla="*/ 653528 w 1305299"/>
                  <a:gd name="connsiteY0-1718" fmla="*/ 0 h 1424419"/>
                  <a:gd name="connsiteX1-1719" fmla="*/ 757287 w 1305299"/>
                  <a:gd name="connsiteY1-1720" fmla="*/ 32444 h 1424419"/>
                  <a:gd name="connsiteX2-1721" fmla="*/ 1206876 w 1305299"/>
                  <a:gd name="connsiteY2-1722" fmla="*/ 284945 h 1424419"/>
                  <a:gd name="connsiteX3-1723" fmla="*/ 1237706 w 1305299"/>
                  <a:gd name="connsiteY3-1724" fmla="*/ 306775 h 1424419"/>
                  <a:gd name="connsiteX4-1725" fmla="*/ 1301712 w 1305299"/>
                  <a:gd name="connsiteY4-1726" fmla="*/ 442384 h 1424419"/>
                  <a:gd name="connsiteX5-1727" fmla="*/ 1303099 w 1305299"/>
                  <a:gd name="connsiteY5-1728" fmla="*/ 495558 h 1424419"/>
                  <a:gd name="connsiteX6-1729" fmla="*/ 1301746 w 1305299"/>
                  <a:gd name="connsiteY6-1730" fmla="*/ 953747 h 1424419"/>
                  <a:gd name="connsiteX7-1731" fmla="*/ 1302599 w 1305299"/>
                  <a:gd name="connsiteY7-1732" fmla="*/ 1003650 h 1424419"/>
                  <a:gd name="connsiteX8-1733" fmla="*/ 1227376 w 1305299"/>
                  <a:gd name="connsiteY8-1734" fmla="*/ 1152027 h 1424419"/>
                  <a:gd name="connsiteX9-1735" fmla="*/ 1172881 w 1305299"/>
                  <a:gd name="connsiteY9-1736" fmla="*/ 1179342 h 1424419"/>
                  <a:gd name="connsiteX10-1737" fmla="*/ 792288 w 1305299"/>
                  <a:gd name="connsiteY10-1738" fmla="*/ 1385653 h 1424419"/>
                  <a:gd name="connsiteX11-1739" fmla="*/ 522686 w 1305299"/>
                  <a:gd name="connsiteY11-1740" fmla="*/ 1384922 h 1424419"/>
                  <a:gd name="connsiteX12-1741" fmla="*/ 94302 w 1305299"/>
                  <a:gd name="connsiteY12-1742" fmla="*/ 1158755 h 1424419"/>
                  <a:gd name="connsiteX13-1743" fmla="*/ 39429 w 1305299"/>
                  <a:gd name="connsiteY13-1744" fmla="*/ 1117635 h 1424419"/>
                  <a:gd name="connsiteX14-1745" fmla="*/ 667 w 1305299"/>
                  <a:gd name="connsiteY14-1746" fmla="*/ 999105 h 1424419"/>
                  <a:gd name="connsiteX15-1747" fmla="*/ 0 w 1305299"/>
                  <a:gd name="connsiteY15-1748" fmla="*/ 972364 h 1424419"/>
                  <a:gd name="connsiteX16-1749" fmla="*/ 2496 w 1305299"/>
                  <a:gd name="connsiteY16-1750" fmla="*/ 463106 h 1424419"/>
                  <a:gd name="connsiteX17-1751" fmla="*/ 2458 w 1305299"/>
                  <a:gd name="connsiteY17-1752" fmla="*/ 429563 h 1424419"/>
                  <a:gd name="connsiteX18-1753" fmla="*/ 75248 w 1305299"/>
                  <a:gd name="connsiteY18-1754" fmla="*/ 303202 h 1424419"/>
                  <a:gd name="connsiteX19-1755" fmla="*/ 106293 w 1305299"/>
                  <a:gd name="connsiteY19-1756" fmla="*/ 282597 h 1424419"/>
                  <a:gd name="connsiteX20-1757" fmla="*/ 541533 w 1305299"/>
                  <a:gd name="connsiteY20-1758" fmla="*/ 38110 h 1424419"/>
                  <a:gd name="connsiteX21-1759" fmla="*/ 653528 w 1305299"/>
                  <a:gd name="connsiteY21-1760" fmla="*/ 0 h 1424419"/>
                  <a:gd name="connsiteX0-1761" fmla="*/ 653528 w 1306646"/>
                  <a:gd name="connsiteY0-1762" fmla="*/ 0 h 1424419"/>
                  <a:gd name="connsiteX1-1763" fmla="*/ 757287 w 1306646"/>
                  <a:gd name="connsiteY1-1764" fmla="*/ 32444 h 1424419"/>
                  <a:gd name="connsiteX2-1765" fmla="*/ 1206876 w 1306646"/>
                  <a:gd name="connsiteY2-1766" fmla="*/ 284945 h 1424419"/>
                  <a:gd name="connsiteX3-1767" fmla="*/ 1237706 w 1306646"/>
                  <a:gd name="connsiteY3-1768" fmla="*/ 306775 h 1424419"/>
                  <a:gd name="connsiteX4-1769" fmla="*/ 1301712 w 1306646"/>
                  <a:gd name="connsiteY4-1770" fmla="*/ 442384 h 1424419"/>
                  <a:gd name="connsiteX5-1771" fmla="*/ 1303099 w 1306646"/>
                  <a:gd name="connsiteY5-1772" fmla="*/ 495558 h 1424419"/>
                  <a:gd name="connsiteX6-1773" fmla="*/ 1301746 w 1306646"/>
                  <a:gd name="connsiteY6-1774" fmla="*/ 953747 h 1424419"/>
                  <a:gd name="connsiteX7-1775" fmla="*/ 1302599 w 1306646"/>
                  <a:gd name="connsiteY7-1776" fmla="*/ 1003650 h 1424419"/>
                  <a:gd name="connsiteX8-1777" fmla="*/ 1227376 w 1306646"/>
                  <a:gd name="connsiteY8-1778" fmla="*/ 1152027 h 1424419"/>
                  <a:gd name="connsiteX9-1779" fmla="*/ 1172881 w 1306646"/>
                  <a:gd name="connsiteY9-1780" fmla="*/ 1179342 h 1424419"/>
                  <a:gd name="connsiteX10-1781" fmla="*/ 792288 w 1306646"/>
                  <a:gd name="connsiteY10-1782" fmla="*/ 1385653 h 1424419"/>
                  <a:gd name="connsiteX11-1783" fmla="*/ 522686 w 1306646"/>
                  <a:gd name="connsiteY11-1784" fmla="*/ 1384922 h 1424419"/>
                  <a:gd name="connsiteX12-1785" fmla="*/ 94302 w 1306646"/>
                  <a:gd name="connsiteY12-1786" fmla="*/ 1158755 h 1424419"/>
                  <a:gd name="connsiteX13-1787" fmla="*/ 39429 w 1306646"/>
                  <a:gd name="connsiteY13-1788" fmla="*/ 1117635 h 1424419"/>
                  <a:gd name="connsiteX14-1789" fmla="*/ 667 w 1306646"/>
                  <a:gd name="connsiteY14-1790" fmla="*/ 999105 h 1424419"/>
                  <a:gd name="connsiteX15-1791" fmla="*/ 0 w 1306646"/>
                  <a:gd name="connsiteY15-1792" fmla="*/ 972364 h 1424419"/>
                  <a:gd name="connsiteX16-1793" fmla="*/ 2496 w 1306646"/>
                  <a:gd name="connsiteY16-1794" fmla="*/ 463106 h 1424419"/>
                  <a:gd name="connsiteX17-1795" fmla="*/ 2458 w 1306646"/>
                  <a:gd name="connsiteY17-1796" fmla="*/ 429563 h 1424419"/>
                  <a:gd name="connsiteX18-1797" fmla="*/ 75248 w 1306646"/>
                  <a:gd name="connsiteY18-1798" fmla="*/ 303202 h 1424419"/>
                  <a:gd name="connsiteX19-1799" fmla="*/ 106293 w 1306646"/>
                  <a:gd name="connsiteY19-1800" fmla="*/ 282597 h 1424419"/>
                  <a:gd name="connsiteX20-1801" fmla="*/ 541533 w 1306646"/>
                  <a:gd name="connsiteY20-1802" fmla="*/ 38110 h 1424419"/>
                  <a:gd name="connsiteX21-1803" fmla="*/ 653528 w 1306646"/>
                  <a:gd name="connsiteY21-1804" fmla="*/ 0 h 1424419"/>
                  <a:gd name="connsiteX0-1805" fmla="*/ 653528 w 1305299"/>
                  <a:gd name="connsiteY0-1806" fmla="*/ 0 h 1424419"/>
                  <a:gd name="connsiteX1-1807" fmla="*/ 757287 w 1305299"/>
                  <a:gd name="connsiteY1-1808" fmla="*/ 32444 h 1424419"/>
                  <a:gd name="connsiteX2-1809" fmla="*/ 1206876 w 1305299"/>
                  <a:gd name="connsiteY2-1810" fmla="*/ 284945 h 1424419"/>
                  <a:gd name="connsiteX3-1811" fmla="*/ 1237706 w 1305299"/>
                  <a:gd name="connsiteY3-1812" fmla="*/ 306775 h 1424419"/>
                  <a:gd name="connsiteX4-1813" fmla="*/ 1301712 w 1305299"/>
                  <a:gd name="connsiteY4-1814" fmla="*/ 442384 h 1424419"/>
                  <a:gd name="connsiteX5-1815" fmla="*/ 1303099 w 1305299"/>
                  <a:gd name="connsiteY5-1816" fmla="*/ 495558 h 1424419"/>
                  <a:gd name="connsiteX6-1817" fmla="*/ 1301746 w 1305299"/>
                  <a:gd name="connsiteY6-1818" fmla="*/ 953747 h 1424419"/>
                  <a:gd name="connsiteX7-1819" fmla="*/ 1302599 w 1305299"/>
                  <a:gd name="connsiteY7-1820" fmla="*/ 1003650 h 1424419"/>
                  <a:gd name="connsiteX8-1821" fmla="*/ 1227376 w 1305299"/>
                  <a:gd name="connsiteY8-1822" fmla="*/ 1152027 h 1424419"/>
                  <a:gd name="connsiteX9-1823" fmla="*/ 1172881 w 1305299"/>
                  <a:gd name="connsiteY9-1824" fmla="*/ 1179342 h 1424419"/>
                  <a:gd name="connsiteX10-1825" fmla="*/ 792288 w 1305299"/>
                  <a:gd name="connsiteY10-1826" fmla="*/ 1385653 h 1424419"/>
                  <a:gd name="connsiteX11-1827" fmla="*/ 522686 w 1305299"/>
                  <a:gd name="connsiteY11-1828" fmla="*/ 1384922 h 1424419"/>
                  <a:gd name="connsiteX12-1829" fmla="*/ 94302 w 1305299"/>
                  <a:gd name="connsiteY12-1830" fmla="*/ 1158755 h 1424419"/>
                  <a:gd name="connsiteX13-1831" fmla="*/ 39429 w 1305299"/>
                  <a:gd name="connsiteY13-1832" fmla="*/ 1117635 h 1424419"/>
                  <a:gd name="connsiteX14-1833" fmla="*/ 667 w 1305299"/>
                  <a:gd name="connsiteY14-1834" fmla="*/ 999105 h 1424419"/>
                  <a:gd name="connsiteX15-1835" fmla="*/ 0 w 1305299"/>
                  <a:gd name="connsiteY15-1836" fmla="*/ 972364 h 1424419"/>
                  <a:gd name="connsiteX16-1837" fmla="*/ 2496 w 1305299"/>
                  <a:gd name="connsiteY16-1838" fmla="*/ 463106 h 1424419"/>
                  <a:gd name="connsiteX17-1839" fmla="*/ 2458 w 1305299"/>
                  <a:gd name="connsiteY17-1840" fmla="*/ 429563 h 1424419"/>
                  <a:gd name="connsiteX18-1841" fmla="*/ 75248 w 1305299"/>
                  <a:gd name="connsiteY18-1842" fmla="*/ 303202 h 1424419"/>
                  <a:gd name="connsiteX19-1843" fmla="*/ 106293 w 1305299"/>
                  <a:gd name="connsiteY19-1844" fmla="*/ 282597 h 1424419"/>
                  <a:gd name="connsiteX20-1845" fmla="*/ 541533 w 1305299"/>
                  <a:gd name="connsiteY20-1846" fmla="*/ 38110 h 1424419"/>
                  <a:gd name="connsiteX21-1847" fmla="*/ 653528 w 1305299"/>
                  <a:gd name="connsiteY21-1848" fmla="*/ 0 h 1424419"/>
                  <a:gd name="connsiteX0-1849" fmla="*/ 653528 w 1304127"/>
                  <a:gd name="connsiteY0-1850" fmla="*/ 0 h 1424419"/>
                  <a:gd name="connsiteX1-1851" fmla="*/ 757287 w 1304127"/>
                  <a:gd name="connsiteY1-1852" fmla="*/ 32444 h 1424419"/>
                  <a:gd name="connsiteX2-1853" fmla="*/ 1206876 w 1304127"/>
                  <a:gd name="connsiteY2-1854" fmla="*/ 284945 h 1424419"/>
                  <a:gd name="connsiteX3-1855" fmla="*/ 1237706 w 1304127"/>
                  <a:gd name="connsiteY3-1856" fmla="*/ 306775 h 1424419"/>
                  <a:gd name="connsiteX4-1857" fmla="*/ 1301712 w 1304127"/>
                  <a:gd name="connsiteY4-1858" fmla="*/ 442384 h 1424419"/>
                  <a:gd name="connsiteX5-1859" fmla="*/ 1303099 w 1304127"/>
                  <a:gd name="connsiteY5-1860" fmla="*/ 495558 h 1424419"/>
                  <a:gd name="connsiteX6-1861" fmla="*/ 1301746 w 1304127"/>
                  <a:gd name="connsiteY6-1862" fmla="*/ 953747 h 1424419"/>
                  <a:gd name="connsiteX7-1863" fmla="*/ 1302599 w 1304127"/>
                  <a:gd name="connsiteY7-1864" fmla="*/ 1003650 h 1424419"/>
                  <a:gd name="connsiteX8-1865" fmla="*/ 1227376 w 1304127"/>
                  <a:gd name="connsiteY8-1866" fmla="*/ 1152027 h 1424419"/>
                  <a:gd name="connsiteX9-1867" fmla="*/ 1172881 w 1304127"/>
                  <a:gd name="connsiteY9-1868" fmla="*/ 1179342 h 1424419"/>
                  <a:gd name="connsiteX10-1869" fmla="*/ 792288 w 1304127"/>
                  <a:gd name="connsiteY10-1870" fmla="*/ 1385653 h 1424419"/>
                  <a:gd name="connsiteX11-1871" fmla="*/ 522686 w 1304127"/>
                  <a:gd name="connsiteY11-1872" fmla="*/ 1384922 h 1424419"/>
                  <a:gd name="connsiteX12-1873" fmla="*/ 94302 w 1304127"/>
                  <a:gd name="connsiteY12-1874" fmla="*/ 1158755 h 1424419"/>
                  <a:gd name="connsiteX13-1875" fmla="*/ 39429 w 1304127"/>
                  <a:gd name="connsiteY13-1876" fmla="*/ 1117635 h 1424419"/>
                  <a:gd name="connsiteX14-1877" fmla="*/ 667 w 1304127"/>
                  <a:gd name="connsiteY14-1878" fmla="*/ 999105 h 1424419"/>
                  <a:gd name="connsiteX15-1879" fmla="*/ 0 w 1304127"/>
                  <a:gd name="connsiteY15-1880" fmla="*/ 972364 h 1424419"/>
                  <a:gd name="connsiteX16-1881" fmla="*/ 2496 w 1304127"/>
                  <a:gd name="connsiteY16-1882" fmla="*/ 463106 h 1424419"/>
                  <a:gd name="connsiteX17-1883" fmla="*/ 2458 w 1304127"/>
                  <a:gd name="connsiteY17-1884" fmla="*/ 429563 h 1424419"/>
                  <a:gd name="connsiteX18-1885" fmla="*/ 75248 w 1304127"/>
                  <a:gd name="connsiteY18-1886" fmla="*/ 303202 h 1424419"/>
                  <a:gd name="connsiteX19-1887" fmla="*/ 106293 w 1304127"/>
                  <a:gd name="connsiteY19-1888" fmla="*/ 282597 h 1424419"/>
                  <a:gd name="connsiteX20-1889" fmla="*/ 541533 w 1304127"/>
                  <a:gd name="connsiteY20-1890" fmla="*/ 38110 h 1424419"/>
                  <a:gd name="connsiteX21-1891" fmla="*/ 653528 w 1304127"/>
                  <a:gd name="connsiteY21-1892" fmla="*/ 0 h 1424419"/>
                  <a:gd name="connsiteX0-1893" fmla="*/ 653528 w 1306101"/>
                  <a:gd name="connsiteY0-1894" fmla="*/ 0 h 1424419"/>
                  <a:gd name="connsiteX1-1895" fmla="*/ 757287 w 1306101"/>
                  <a:gd name="connsiteY1-1896" fmla="*/ 32444 h 1424419"/>
                  <a:gd name="connsiteX2-1897" fmla="*/ 1206876 w 1306101"/>
                  <a:gd name="connsiteY2-1898" fmla="*/ 284945 h 1424419"/>
                  <a:gd name="connsiteX3-1899" fmla="*/ 1237706 w 1306101"/>
                  <a:gd name="connsiteY3-1900" fmla="*/ 306775 h 1424419"/>
                  <a:gd name="connsiteX4-1901" fmla="*/ 1305773 w 1306101"/>
                  <a:gd name="connsiteY4-1902" fmla="*/ 442384 h 1424419"/>
                  <a:gd name="connsiteX5-1903" fmla="*/ 1303099 w 1306101"/>
                  <a:gd name="connsiteY5-1904" fmla="*/ 495558 h 1424419"/>
                  <a:gd name="connsiteX6-1905" fmla="*/ 1301746 w 1306101"/>
                  <a:gd name="connsiteY6-1906" fmla="*/ 953747 h 1424419"/>
                  <a:gd name="connsiteX7-1907" fmla="*/ 1302599 w 1306101"/>
                  <a:gd name="connsiteY7-1908" fmla="*/ 1003650 h 1424419"/>
                  <a:gd name="connsiteX8-1909" fmla="*/ 1227376 w 1306101"/>
                  <a:gd name="connsiteY8-1910" fmla="*/ 1152027 h 1424419"/>
                  <a:gd name="connsiteX9-1911" fmla="*/ 1172881 w 1306101"/>
                  <a:gd name="connsiteY9-1912" fmla="*/ 1179342 h 1424419"/>
                  <a:gd name="connsiteX10-1913" fmla="*/ 792288 w 1306101"/>
                  <a:gd name="connsiteY10-1914" fmla="*/ 1385653 h 1424419"/>
                  <a:gd name="connsiteX11-1915" fmla="*/ 522686 w 1306101"/>
                  <a:gd name="connsiteY11-1916" fmla="*/ 1384922 h 1424419"/>
                  <a:gd name="connsiteX12-1917" fmla="*/ 94302 w 1306101"/>
                  <a:gd name="connsiteY12-1918" fmla="*/ 1158755 h 1424419"/>
                  <a:gd name="connsiteX13-1919" fmla="*/ 39429 w 1306101"/>
                  <a:gd name="connsiteY13-1920" fmla="*/ 1117635 h 1424419"/>
                  <a:gd name="connsiteX14-1921" fmla="*/ 667 w 1306101"/>
                  <a:gd name="connsiteY14-1922" fmla="*/ 999105 h 1424419"/>
                  <a:gd name="connsiteX15-1923" fmla="*/ 0 w 1306101"/>
                  <a:gd name="connsiteY15-1924" fmla="*/ 972364 h 1424419"/>
                  <a:gd name="connsiteX16-1925" fmla="*/ 2496 w 1306101"/>
                  <a:gd name="connsiteY16-1926" fmla="*/ 463106 h 1424419"/>
                  <a:gd name="connsiteX17-1927" fmla="*/ 2458 w 1306101"/>
                  <a:gd name="connsiteY17-1928" fmla="*/ 429563 h 1424419"/>
                  <a:gd name="connsiteX18-1929" fmla="*/ 75248 w 1306101"/>
                  <a:gd name="connsiteY18-1930" fmla="*/ 303202 h 1424419"/>
                  <a:gd name="connsiteX19-1931" fmla="*/ 106293 w 1306101"/>
                  <a:gd name="connsiteY19-1932" fmla="*/ 282597 h 1424419"/>
                  <a:gd name="connsiteX20-1933" fmla="*/ 541533 w 1306101"/>
                  <a:gd name="connsiteY20-1934" fmla="*/ 38110 h 1424419"/>
                  <a:gd name="connsiteX21-1935" fmla="*/ 653528 w 1306101"/>
                  <a:gd name="connsiteY21-1936" fmla="*/ 0 h 1424419"/>
                  <a:gd name="connsiteX0-1937" fmla="*/ 653528 w 1304819"/>
                  <a:gd name="connsiteY0-1938" fmla="*/ 0 h 1424419"/>
                  <a:gd name="connsiteX1-1939" fmla="*/ 757287 w 1304819"/>
                  <a:gd name="connsiteY1-1940" fmla="*/ 32444 h 1424419"/>
                  <a:gd name="connsiteX2-1941" fmla="*/ 1206876 w 1304819"/>
                  <a:gd name="connsiteY2-1942" fmla="*/ 284945 h 1424419"/>
                  <a:gd name="connsiteX3-1943" fmla="*/ 1237706 w 1304819"/>
                  <a:gd name="connsiteY3-1944" fmla="*/ 306775 h 1424419"/>
                  <a:gd name="connsiteX4-1945" fmla="*/ 1304420 w 1304819"/>
                  <a:gd name="connsiteY4-1946" fmla="*/ 434263 h 1424419"/>
                  <a:gd name="connsiteX5-1947" fmla="*/ 1303099 w 1304819"/>
                  <a:gd name="connsiteY5-1948" fmla="*/ 495558 h 1424419"/>
                  <a:gd name="connsiteX6-1949" fmla="*/ 1301746 w 1304819"/>
                  <a:gd name="connsiteY6-1950" fmla="*/ 953747 h 1424419"/>
                  <a:gd name="connsiteX7-1951" fmla="*/ 1302599 w 1304819"/>
                  <a:gd name="connsiteY7-1952" fmla="*/ 1003650 h 1424419"/>
                  <a:gd name="connsiteX8-1953" fmla="*/ 1227376 w 1304819"/>
                  <a:gd name="connsiteY8-1954" fmla="*/ 1152027 h 1424419"/>
                  <a:gd name="connsiteX9-1955" fmla="*/ 1172881 w 1304819"/>
                  <a:gd name="connsiteY9-1956" fmla="*/ 1179342 h 1424419"/>
                  <a:gd name="connsiteX10-1957" fmla="*/ 792288 w 1304819"/>
                  <a:gd name="connsiteY10-1958" fmla="*/ 1385653 h 1424419"/>
                  <a:gd name="connsiteX11-1959" fmla="*/ 522686 w 1304819"/>
                  <a:gd name="connsiteY11-1960" fmla="*/ 1384922 h 1424419"/>
                  <a:gd name="connsiteX12-1961" fmla="*/ 94302 w 1304819"/>
                  <a:gd name="connsiteY12-1962" fmla="*/ 1158755 h 1424419"/>
                  <a:gd name="connsiteX13-1963" fmla="*/ 39429 w 1304819"/>
                  <a:gd name="connsiteY13-1964" fmla="*/ 1117635 h 1424419"/>
                  <a:gd name="connsiteX14-1965" fmla="*/ 667 w 1304819"/>
                  <a:gd name="connsiteY14-1966" fmla="*/ 999105 h 1424419"/>
                  <a:gd name="connsiteX15-1967" fmla="*/ 0 w 1304819"/>
                  <a:gd name="connsiteY15-1968" fmla="*/ 972364 h 1424419"/>
                  <a:gd name="connsiteX16-1969" fmla="*/ 2496 w 1304819"/>
                  <a:gd name="connsiteY16-1970" fmla="*/ 463106 h 1424419"/>
                  <a:gd name="connsiteX17-1971" fmla="*/ 2458 w 1304819"/>
                  <a:gd name="connsiteY17-1972" fmla="*/ 429563 h 1424419"/>
                  <a:gd name="connsiteX18-1973" fmla="*/ 75248 w 1304819"/>
                  <a:gd name="connsiteY18-1974" fmla="*/ 303202 h 1424419"/>
                  <a:gd name="connsiteX19-1975" fmla="*/ 106293 w 1304819"/>
                  <a:gd name="connsiteY19-1976" fmla="*/ 282597 h 1424419"/>
                  <a:gd name="connsiteX20-1977" fmla="*/ 541533 w 1304819"/>
                  <a:gd name="connsiteY20-1978" fmla="*/ 38110 h 1424419"/>
                  <a:gd name="connsiteX21-1979" fmla="*/ 653528 w 1304819"/>
                  <a:gd name="connsiteY21-1980" fmla="*/ 0 h 1424419"/>
                  <a:gd name="connsiteX0-1981" fmla="*/ 653528 w 1306525"/>
                  <a:gd name="connsiteY0-1982" fmla="*/ 0 h 1424419"/>
                  <a:gd name="connsiteX1-1983" fmla="*/ 757287 w 1306525"/>
                  <a:gd name="connsiteY1-1984" fmla="*/ 32444 h 1424419"/>
                  <a:gd name="connsiteX2-1985" fmla="*/ 1206876 w 1306525"/>
                  <a:gd name="connsiteY2-1986" fmla="*/ 284945 h 1424419"/>
                  <a:gd name="connsiteX3-1987" fmla="*/ 1237706 w 1306525"/>
                  <a:gd name="connsiteY3-1988" fmla="*/ 306775 h 1424419"/>
                  <a:gd name="connsiteX4-1989" fmla="*/ 1304420 w 1306525"/>
                  <a:gd name="connsiteY4-1990" fmla="*/ 434263 h 1424419"/>
                  <a:gd name="connsiteX5-1991" fmla="*/ 1305806 w 1306525"/>
                  <a:gd name="connsiteY5-1992" fmla="*/ 519922 h 1424419"/>
                  <a:gd name="connsiteX6-1993" fmla="*/ 1301746 w 1306525"/>
                  <a:gd name="connsiteY6-1994" fmla="*/ 953747 h 1424419"/>
                  <a:gd name="connsiteX7-1995" fmla="*/ 1302599 w 1306525"/>
                  <a:gd name="connsiteY7-1996" fmla="*/ 1003650 h 1424419"/>
                  <a:gd name="connsiteX8-1997" fmla="*/ 1227376 w 1306525"/>
                  <a:gd name="connsiteY8-1998" fmla="*/ 1152027 h 1424419"/>
                  <a:gd name="connsiteX9-1999" fmla="*/ 1172881 w 1306525"/>
                  <a:gd name="connsiteY9-2000" fmla="*/ 1179342 h 1424419"/>
                  <a:gd name="connsiteX10-2001" fmla="*/ 792288 w 1306525"/>
                  <a:gd name="connsiteY10-2002" fmla="*/ 1385653 h 1424419"/>
                  <a:gd name="connsiteX11-2003" fmla="*/ 522686 w 1306525"/>
                  <a:gd name="connsiteY11-2004" fmla="*/ 1384922 h 1424419"/>
                  <a:gd name="connsiteX12-2005" fmla="*/ 94302 w 1306525"/>
                  <a:gd name="connsiteY12-2006" fmla="*/ 1158755 h 1424419"/>
                  <a:gd name="connsiteX13-2007" fmla="*/ 39429 w 1306525"/>
                  <a:gd name="connsiteY13-2008" fmla="*/ 1117635 h 1424419"/>
                  <a:gd name="connsiteX14-2009" fmla="*/ 667 w 1306525"/>
                  <a:gd name="connsiteY14-2010" fmla="*/ 999105 h 1424419"/>
                  <a:gd name="connsiteX15-2011" fmla="*/ 0 w 1306525"/>
                  <a:gd name="connsiteY15-2012" fmla="*/ 972364 h 1424419"/>
                  <a:gd name="connsiteX16-2013" fmla="*/ 2496 w 1306525"/>
                  <a:gd name="connsiteY16-2014" fmla="*/ 463106 h 1424419"/>
                  <a:gd name="connsiteX17-2015" fmla="*/ 2458 w 1306525"/>
                  <a:gd name="connsiteY17-2016" fmla="*/ 429563 h 1424419"/>
                  <a:gd name="connsiteX18-2017" fmla="*/ 75248 w 1306525"/>
                  <a:gd name="connsiteY18-2018" fmla="*/ 303202 h 1424419"/>
                  <a:gd name="connsiteX19-2019" fmla="*/ 106293 w 1306525"/>
                  <a:gd name="connsiteY19-2020" fmla="*/ 282597 h 1424419"/>
                  <a:gd name="connsiteX20-2021" fmla="*/ 541533 w 1306525"/>
                  <a:gd name="connsiteY20-2022" fmla="*/ 38110 h 1424419"/>
                  <a:gd name="connsiteX21-2023" fmla="*/ 653528 w 1306525"/>
                  <a:gd name="connsiteY21-2024" fmla="*/ 0 h 1424419"/>
                  <a:gd name="connsiteX0-2025" fmla="*/ 653528 w 1305814"/>
                  <a:gd name="connsiteY0-2026" fmla="*/ 0 h 1424419"/>
                  <a:gd name="connsiteX1-2027" fmla="*/ 757287 w 1305814"/>
                  <a:gd name="connsiteY1-2028" fmla="*/ 32444 h 1424419"/>
                  <a:gd name="connsiteX2-2029" fmla="*/ 1206876 w 1305814"/>
                  <a:gd name="connsiteY2-2030" fmla="*/ 284945 h 1424419"/>
                  <a:gd name="connsiteX3-2031" fmla="*/ 1237706 w 1305814"/>
                  <a:gd name="connsiteY3-2032" fmla="*/ 306775 h 1424419"/>
                  <a:gd name="connsiteX4-2033" fmla="*/ 1304420 w 1305814"/>
                  <a:gd name="connsiteY4-2034" fmla="*/ 434263 h 1424419"/>
                  <a:gd name="connsiteX5-2035" fmla="*/ 1305806 w 1305814"/>
                  <a:gd name="connsiteY5-2036" fmla="*/ 519922 h 1424419"/>
                  <a:gd name="connsiteX6-2037" fmla="*/ 1301746 w 1305814"/>
                  <a:gd name="connsiteY6-2038" fmla="*/ 953747 h 1424419"/>
                  <a:gd name="connsiteX7-2039" fmla="*/ 1302599 w 1305814"/>
                  <a:gd name="connsiteY7-2040" fmla="*/ 1003650 h 1424419"/>
                  <a:gd name="connsiteX8-2041" fmla="*/ 1227376 w 1305814"/>
                  <a:gd name="connsiteY8-2042" fmla="*/ 1152027 h 1424419"/>
                  <a:gd name="connsiteX9-2043" fmla="*/ 1172881 w 1305814"/>
                  <a:gd name="connsiteY9-2044" fmla="*/ 1179342 h 1424419"/>
                  <a:gd name="connsiteX10-2045" fmla="*/ 792288 w 1305814"/>
                  <a:gd name="connsiteY10-2046" fmla="*/ 1385653 h 1424419"/>
                  <a:gd name="connsiteX11-2047" fmla="*/ 522686 w 1305814"/>
                  <a:gd name="connsiteY11-2048" fmla="*/ 1384922 h 1424419"/>
                  <a:gd name="connsiteX12-2049" fmla="*/ 94302 w 1305814"/>
                  <a:gd name="connsiteY12-2050" fmla="*/ 1158755 h 1424419"/>
                  <a:gd name="connsiteX13-2051" fmla="*/ 39429 w 1305814"/>
                  <a:gd name="connsiteY13-2052" fmla="*/ 1117635 h 1424419"/>
                  <a:gd name="connsiteX14-2053" fmla="*/ 667 w 1305814"/>
                  <a:gd name="connsiteY14-2054" fmla="*/ 999105 h 1424419"/>
                  <a:gd name="connsiteX15-2055" fmla="*/ 0 w 1305814"/>
                  <a:gd name="connsiteY15-2056" fmla="*/ 972364 h 1424419"/>
                  <a:gd name="connsiteX16-2057" fmla="*/ 2496 w 1305814"/>
                  <a:gd name="connsiteY16-2058" fmla="*/ 463106 h 1424419"/>
                  <a:gd name="connsiteX17-2059" fmla="*/ 2458 w 1305814"/>
                  <a:gd name="connsiteY17-2060" fmla="*/ 429563 h 1424419"/>
                  <a:gd name="connsiteX18-2061" fmla="*/ 75248 w 1305814"/>
                  <a:gd name="connsiteY18-2062" fmla="*/ 303202 h 1424419"/>
                  <a:gd name="connsiteX19-2063" fmla="*/ 106293 w 1305814"/>
                  <a:gd name="connsiteY19-2064" fmla="*/ 282597 h 1424419"/>
                  <a:gd name="connsiteX20-2065" fmla="*/ 541533 w 1305814"/>
                  <a:gd name="connsiteY20-2066" fmla="*/ 38110 h 1424419"/>
                  <a:gd name="connsiteX21-2067" fmla="*/ 653528 w 1305814"/>
                  <a:gd name="connsiteY21-2068" fmla="*/ 0 h 1424419"/>
                  <a:gd name="connsiteX0-2069" fmla="*/ 653528 w 1305814"/>
                  <a:gd name="connsiteY0-2070" fmla="*/ 0 h 1424419"/>
                  <a:gd name="connsiteX1-2071" fmla="*/ 757287 w 1305814"/>
                  <a:gd name="connsiteY1-2072" fmla="*/ 32444 h 1424419"/>
                  <a:gd name="connsiteX2-2073" fmla="*/ 1206876 w 1305814"/>
                  <a:gd name="connsiteY2-2074" fmla="*/ 284945 h 1424419"/>
                  <a:gd name="connsiteX3-2075" fmla="*/ 1237706 w 1305814"/>
                  <a:gd name="connsiteY3-2076" fmla="*/ 306775 h 1424419"/>
                  <a:gd name="connsiteX4-2077" fmla="*/ 1304420 w 1305814"/>
                  <a:gd name="connsiteY4-2078" fmla="*/ 434263 h 1424419"/>
                  <a:gd name="connsiteX5-2079" fmla="*/ 1305806 w 1305814"/>
                  <a:gd name="connsiteY5-2080" fmla="*/ 519922 h 1424419"/>
                  <a:gd name="connsiteX6-2081" fmla="*/ 1301746 w 1305814"/>
                  <a:gd name="connsiteY6-2082" fmla="*/ 953747 h 1424419"/>
                  <a:gd name="connsiteX7-2083" fmla="*/ 1302599 w 1305814"/>
                  <a:gd name="connsiteY7-2084" fmla="*/ 1003650 h 1424419"/>
                  <a:gd name="connsiteX8-2085" fmla="*/ 1227376 w 1305814"/>
                  <a:gd name="connsiteY8-2086" fmla="*/ 1152027 h 1424419"/>
                  <a:gd name="connsiteX9-2087" fmla="*/ 1172881 w 1305814"/>
                  <a:gd name="connsiteY9-2088" fmla="*/ 1179342 h 1424419"/>
                  <a:gd name="connsiteX10-2089" fmla="*/ 792288 w 1305814"/>
                  <a:gd name="connsiteY10-2090" fmla="*/ 1385653 h 1424419"/>
                  <a:gd name="connsiteX11-2091" fmla="*/ 522686 w 1305814"/>
                  <a:gd name="connsiteY11-2092" fmla="*/ 1384922 h 1424419"/>
                  <a:gd name="connsiteX12-2093" fmla="*/ 94302 w 1305814"/>
                  <a:gd name="connsiteY12-2094" fmla="*/ 1158755 h 1424419"/>
                  <a:gd name="connsiteX13-2095" fmla="*/ 39429 w 1305814"/>
                  <a:gd name="connsiteY13-2096" fmla="*/ 1117635 h 1424419"/>
                  <a:gd name="connsiteX14-2097" fmla="*/ 667 w 1305814"/>
                  <a:gd name="connsiteY14-2098" fmla="*/ 999105 h 1424419"/>
                  <a:gd name="connsiteX15-2099" fmla="*/ 0 w 1305814"/>
                  <a:gd name="connsiteY15-2100" fmla="*/ 972364 h 1424419"/>
                  <a:gd name="connsiteX16-2101" fmla="*/ 2496 w 1305814"/>
                  <a:gd name="connsiteY16-2102" fmla="*/ 463106 h 1424419"/>
                  <a:gd name="connsiteX17-2103" fmla="*/ 2458 w 1305814"/>
                  <a:gd name="connsiteY17-2104" fmla="*/ 429563 h 1424419"/>
                  <a:gd name="connsiteX18-2105" fmla="*/ 75248 w 1305814"/>
                  <a:gd name="connsiteY18-2106" fmla="*/ 303202 h 1424419"/>
                  <a:gd name="connsiteX19-2107" fmla="*/ 106293 w 1305814"/>
                  <a:gd name="connsiteY19-2108" fmla="*/ 282597 h 1424419"/>
                  <a:gd name="connsiteX20-2109" fmla="*/ 541533 w 1305814"/>
                  <a:gd name="connsiteY20-2110" fmla="*/ 38110 h 1424419"/>
                  <a:gd name="connsiteX21-2111" fmla="*/ 653528 w 1305814"/>
                  <a:gd name="connsiteY21-2112" fmla="*/ 0 h 1424419"/>
                  <a:gd name="connsiteX0-2113" fmla="*/ 653528 w 1305814"/>
                  <a:gd name="connsiteY0-2114" fmla="*/ 0 h 1424419"/>
                  <a:gd name="connsiteX1-2115" fmla="*/ 757287 w 1305814"/>
                  <a:gd name="connsiteY1-2116" fmla="*/ 32444 h 1424419"/>
                  <a:gd name="connsiteX2-2117" fmla="*/ 1206876 w 1305814"/>
                  <a:gd name="connsiteY2-2118" fmla="*/ 284945 h 1424419"/>
                  <a:gd name="connsiteX3-2119" fmla="*/ 1237706 w 1305814"/>
                  <a:gd name="connsiteY3-2120" fmla="*/ 306775 h 1424419"/>
                  <a:gd name="connsiteX4-2121" fmla="*/ 1304420 w 1305814"/>
                  <a:gd name="connsiteY4-2122" fmla="*/ 434263 h 1424419"/>
                  <a:gd name="connsiteX5-2123" fmla="*/ 1305806 w 1305814"/>
                  <a:gd name="connsiteY5-2124" fmla="*/ 519922 h 1424419"/>
                  <a:gd name="connsiteX6-2125" fmla="*/ 1301746 w 1305814"/>
                  <a:gd name="connsiteY6-2126" fmla="*/ 953747 h 1424419"/>
                  <a:gd name="connsiteX7-2127" fmla="*/ 1302599 w 1305814"/>
                  <a:gd name="connsiteY7-2128" fmla="*/ 1003650 h 1424419"/>
                  <a:gd name="connsiteX8-2129" fmla="*/ 1227376 w 1305814"/>
                  <a:gd name="connsiteY8-2130" fmla="*/ 1152027 h 1424419"/>
                  <a:gd name="connsiteX9-2131" fmla="*/ 1174235 w 1305814"/>
                  <a:gd name="connsiteY9-2132" fmla="*/ 1184756 h 1424419"/>
                  <a:gd name="connsiteX10-2133" fmla="*/ 792288 w 1305814"/>
                  <a:gd name="connsiteY10-2134" fmla="*/ 1385653 h 1424419"/>
                  <a:gd name="connsiteX11-2135" fmla="*/ 522686 w 1305814"/>
                  <a:gd name="connsiteY11-2136" fmla="*/ 1384922 h 1424419"/>
                  <a:gd name="connsiteX12-2137" fmla="*/ 94302 w 1305814"/>
                  <a:gd name="connsiteY12-2138" fmla="*/ 1158755 h 1424419"/>
                  <a:gd name="connsiteX13-2139" fmla="*/ 39429 w 1305814"/>
                  <a:gd name="connsiteY13-2140" fmla="*/ 1117635 h 1424419"/>
                  <a:gd name="connsiteX14-2141" fmla="*/ 667 w 1305814"/>
                  <a:gd name="connsiteY14-2142" fmla="*/ 999105 h 1424419"/>
                  <a:gd name="connsiteX15-2143" fmla="*/ 0 w 1305814"/>
                  <a:gd name="connsiteY15-2144" fmla="*/ 972364 h 1424419"/>
                  <a:gd name="connsiteX16-2145" fmla="*/ 2496 w 1305814"/>
                  <a:gd name="connsiteY16-2146" fmla="*/ 463106 h 1424419"/>
                  <a:gd name="connsiteX17-2147" fmla="*/ 2458 w 1305814"/>
                  <a:gd name="connsiteY17-2148" fmla="*/ 429563 h 1424419"/>
                  <a:gd name="connsiteX18-2149" fmla="*/ 75248 w 1305814"/>
                  <a:gd name="connsiteY18-2150" fmla="*/ 303202 h 1424419"/>
                  <a:gd name="connsiteX19-2151" fmla="*/ 106293 w 1305814"/>
                  <a:gd name="connsiteY19-2152" fmla="*/ 282597 h 1424419"/>
                  <a:gd name="connsiteX20-2153" fmla="*/ 541533 w 1305814"/>
                  <a:gd name="connsiteY20-2154" fmla="*/ 38110 h 1424419"/>
                  <a:gd name="connsiteX21-2155" fmla="*/ 653528 w 1305814"/>
                  <a:gd name="connsiteY21-2156" fmla="*/ 0 h 1424419"/>
                  <a:gd name="connsiteX0-2157" fmla="*/ 653528 w 1305814"/>
                  <a:gd name="connsiteY0-2158" fmla="*/ 0 h 1424419"/>
                  <a:gd name="connsiteX1-2159" fmla="*/ 757287 w 1305814"/>
                  <a:gd name="connsiteY1-2160" fmla="*/ 32444 h 1424419"/>
                  <a:gd name="connsiteX2-2161" fmla="*/ 1206876 w 1305814"/>
                  <a:gd name="connsiteY2-2162" fmla="*/ 284945 h 1424419"/>
                  <a:gd name="connsiteX3-2163" fmla="*/ 1237706 w 1305814"/>
                  <a:gd name="connsiteY3-2164" fmla="*/ 306775 h 1424419"/>
                  <a:gd name="connsiteX4-2165" fmla="*/ 1304420 w 1305814"/>
                  <a:gd name="connsiteY4-2166" fmla="*/ 434263 h 1424419"/>
                  <a:gd name="connsiteX5-2167" fmla="*/ 1305806 w 1305814"/>
                  <a:gd name="connsiteY5-2168" fmla="*/ 519922 h 1424419"/>
                  <a:gd name="connsiteX6-2169" fmla="*/ 1301746 w 1305814"/>
                  <a:gd name="connsiteY6-2170" fmla="*/ 953747 h 1424419"/>
                  <a:gd name="connsiteX7-2171" fmla="*/ 1302599 w 1305814"/>
                  <a:gd name="connsiteY7-2172" fmla="*/ 1003650 h 1424419"/>
                  <a:gd name="connsiteX8-2173" fmla="*/ 1227376 w 1305814"/>
                  <a:gd name="connsiteY8-2174" fmla="*/ 1152027 h 1424419"/>
                  <a:gd name="connsiteX9-2175" fmla="*/ 1174235 w 1305814"/>
                  <a:gd name="connsiteY9-2176" fmla="*/ 1184756 h 1424419"/>
                  <a:gd name="connsiteX10-2177" fmla="*/ 792288 w 1305814"/>
                  <a:gd name="connsiteY10-2178" fmla="*/ 1385653 h 1424419"/>
                  <a:gd name="connsiteX11-2179" fmla="*/ 522686 w 1305814"/>
                  <a:gd name="connsiteY11-2180" fmla="*/ 1384922 h 1424419"/>
                  <a:gd name="connsiteX12-2181" fmla="*/ 94302 w 1305814"/>
                  <a:gd name="connsiteY12-2182" fmla="*/ 1158755 h 1424419"/>
                  <a:gd name="connsiteX13-2183" fmla="*/ 39429 w 1305814"/>
                  <a:gd name="connsiteY13-2184" fmla="*/ 1117635 h 1424419"/>
                  <a:gd name="connsiteX14-2185" fmla="*/ 667 w 1305814"/>
                  <a:gd name="connsiteY14-2186" fmla="*/ 999105 h 1424419"/>
                  <a:gd name="connsiteX15-2187" fmla="*/ 0 w 1305814"/>
                  <a:gd name="connsiteY15-2188" fmla="*/ 972364 h 1424419"/>
                  <a:gd name="connsiteX16-2189" fmla="*/ 2496 w 1305814"/>
                  <a:gd name="connsiteY16-2190" fmla="*/ 463106 h 1424419"/>
                  <a:gd name="connsiteX17-2191" fmla="*/ 2458 w 1305814"/>
                  <a:gd name="connsiteY17-2192" fmla="*/ 429563 h 1424419"/>
                  <a:gd name="connsiteX18-2193" fmla="*/ 75248 w 1305814"/>
                  <a:gd name="connsiteY18-2194" fmla="*/ 303202 h 1424419"/>
                  <a:gd name="connsiteX19-2195" fmla="*/ 106293 w 1305814"/>
                  <a:gd name="connsiteY19-2196" fmla="*/ 282597 h 1424419"/>
                  <a:gd name="connsiteX20-2197" fmla="*/ 541533 w 1305814"/>
                  <a:gd name="connsiteY20-2198" fmla="*/ 38110 h 1424419"/>
                  <a:gd name="connsiteX21-2199" fmla="*/ 653528 w 1305814"/>
                  <a:gd name="connsiteY21-2200" fmla="*/ 0 h 1424419"/>
                  <a:gd name="connsiteX0-2201" fmla="*/ 653528 w 1305814"/>
                  <a:gd name="connsiteY0-2202" fmla="*/ 0 h 1427408"/>
                  <a:gd name="connsiteX1-2203" fmla="*/ 757287 w 1305814"/>
                  <a:gd name="connsiteY1-2204" fmla="*/ 32444 h 1427408"/>
                  <a:gd name="connsiteX2-2205" fmla="*/ 1206876 w 1305814"/>
                  <a:gd name="connsiteY2-2206" fmla="*/ 284945 h 1427408"/>
                  <a:gd name="connsiteX3-2207" fmla="*/ 1237706 w 1305814"/>
                  <a:gd name="connsiteY3-2208" fmla="*/ 306775 h 1427408"/>
                  <a:gd name="connsiteX4-2209" fmla="*/ 1304420 w 1305814"/>
                  <a:gd name="connsiteY4-2210" fmla="*/ 434263 h 1427408"/>
                  <a:gd name="connsiteX5-2211" fmla="*/ 1305806 w 1305814"/>
                  <a:gd name="connsiteY5-2212" fmla="*/ 519922 h 1427408"/>
                  <a:gd name="connsiteX6-2213" fmla="*/ 1301746 w 1305814"/>
                  <a:gd name="connsiteY6-2214" fmla="*/ 953747 h 1427408"/>
                  <a:gd name="connsiteX7-2215" fmla="*/ 1302599 w 1305814"/>
                  <a:gd name="connsiteY7-2216" fmla="*/ 1003650 h 1427408"/>
                  <a:gd name="connsiteX8-2217" fmla="*/ 1227376 w 1305814"/>
                  <a:gd name="connsiteY8-2218" fmla="*/ 1152027 h 1427408"/>
                  <a:gd name="connsiteX9-2219" fmla="*/ 1174235 w 1305814"/>
                  <a:gd name="connsiteY9-2220" fmla="*/ 1184756 h 1427408"/>
                  <a:gd name="connsiteX10-2221" fmla="*/ 792288 w 1305814"/>
                  <a:gd name="connsiteY10-2222" fmla="*/ 1385653 h 1427408"/>
                  <a:gd name="connsiteX11-2223" fmla="*/ 517719 w 1305814"/>
                  <a:gd name="connsiteY11-2224" fmla="*/ 1389889 h 1427408"/>
                  <a:gd name="connsiteX12-2225" fmla="*/ 94302 w 1305814"/>
                  <a:gd name="connsiteY12-2226" fmla="*/ 1158755 h 1427408"/>
                  <a:gd name="connsiteX13-2227" fmla="*/ 39429 w 1305814"/>
                  <a:gd name="connsiteY13-2228" fmla="*/ 1117635 h 1427408"/>
                  <a:gd name="connsiteX14-2229" fmla="*/ 667 w 1305814"/>
                  <a:gd name="connsiteY14-2230" fmla="*/ 999105 h 1427408"/>
                  <a:gd name="connsiteX15-2231" fmla="*/ 0 w 1305814"/>
                  <a:gd name="connsiteY15-2232" fmla="*/ 972364 h 1427408"/>
                  <a:gd name="connsiteX16-2233" fmla="*/ 2496 w 1305814"/>
                  <a:gd name="connsiteY16-2234" fmla="*/ 463106 h 1427408"/>
                  <a:gd name="connsiteX17-2235" fmla="*/ 2458 w 1305814"/>
                  <a:gd name="connsiteY17-2236" fmla="*/ 429563 h 1427408"/>
                  <a:gd name="connsiteX18-2237" fmla="*/ 75248 w 1305814"/>
                  <a:gd name="connsiteY18-2238" fmla="*/ 303202 h 1427408"/>
                  <a:gd name="connsiteX19-2239" fmla="*/ 106293 w 1305814"/>
                  <a:gd name="connsiteY19-2240" fmla="*/ 282597 h 1427408"/>
                  <a:gd name="connsiteX20-2241" fmla="*/ 541533 w 1305814"/>
                  <a:gd name="connsiteY20-2242" fmla="*/ 38110 h 1427408"/>
                  <a:gd name="connsiteX21-2243" fmla="*/ 653528 w 1305814"/>
                  <a:gd name="connsiteY21-2244" fmla="*/ 0 h 1427408"/>
                  <a:gd name="connsiteX0-2245" fmla="*/ 653528 w 1305814"/>
                  <a:gd name="connsiteY0-2246" fmla="*/ 0 h 1427408"/>
                  <a:gd name="connsiteX1-2247" fmla="*/ 757287 w 1305814"/>
                  <a:gd name="connsiteY1-2248" fmla="*/ 32444 h 1427408"/>
                  <a:gd name="connsiteX2-2249" fmla="*/ 1206876 w 1305814"/>
                  <a:gd name="connsiteY2-2250" fmla="*/ 284945 h 1427408"/>
                  <a:gd name="connsiteX3-2251" fmla="*/ 1237706 w 1305814"/>
                  <a:gd name="connsiteY3-2252" fmla="*/ 306775 h 1427408"/>
                  <a:gd name="connsiteX4-2253" fmla="*/ 1304420 w 1305814"/>
                  <a:gd name="connsiteY4-2254" fmla="*/ 434263 h 1427408"/>
                  <a:gd name="connsiteX5-2255" fmla="*/ 1305806 w 1305814"/>
                  <a:gd name="connsiteY5-2256" fmla="*/ 519922 h 1427408"/>
                  <a:gd name="connsiteX6-2257" fmla="*/ 1301746 w 1305814"/>
                  <a:gd name="connsiteY6-2258" fmla="*/ 953747 h 1427408"/>
                  <a:gd name="connsiteX7-2259" fmla="*/ 1302599 w 1305814"/>
                  <a:gd name="connsiteY7-2260" fmla="*/ 1003650 h 1427408"/>
                  <a:gd name="connsiteX8-2261" fmla="*/ 1227376 w 1305814"/>
                  <a:gd name="connsiteY8-2262" fmla="*/ 1152027 h 1427408"/>
                  <a:gd name="connsiteX9-2263" fmla="*/ 1174235 w 1305814"/>
                  <a:gd name="connsiteY9-2264" fmla="*/ 1184756 h 1427408"/>
                  <a:gd name="connsiteX10-2265" fmla="*/ 792288 w 1305814"/>
                  <a:gd name="connsiteY10-2266" fmla="*/ 1385653 h 1427408"/>
                  <a:gd name="connsiteX11-2267" fmla="*/ 517719 w 1305814"/>
                  <a:gd name="connsiteY11-2268" fmla="*/ 1389889 h 1427408"/>
                  <a:gd name="connsiteX12-2269" fmla="*/ 94302 w 1305814"/>
                  <a:gd name="connsiteY12-2270" fmla="*/ 1158755 h 1427408"/>
                  <a:gd name="connsiteX13-2271" fmla="*/ 39429 w 1305814"/>
                  <a:gd name="connsiteY13-2272" fmla="*/ 1117635 h 1427408"/>
                  <a:gd name="connsiteX14-2273" fmla="*/ 667 w 1305814"/>
                  <a:gd name="connsiteY14-2274" fmla="*/ 999105 h 1427408"/>
                  <a:gd name="connsiteX15-2275" fmla="*/ 0 w 1305814"/>
                  <a:gd name="connsiteY15-2276" fmla="*/ 972364 h 1427408"/>
                  <a:gd name="connsiteX16-2277" fmla="*/ 2496 w 1305814"/>
                  <a:gd name="connsiteY16-2278" fmla="*/ 463106 h 1427408"/>
                  <a:gd name="connsiteX17-2279" fmla="*/ 2458 w 1305814"/>
                  <a:gd name="connsiteY17-2280" fmla="*/ 429563 h 1427408"/>
                  <a:gd name="connsiteX18-2281" fmla="*/ 75248 w 1305814"/>
                  <a:gd name="connsiteY18-2282" fmla="*/ 303202 h 1427408"/>
                  <a:gd name="connsiteX19-2283" fmla="*/ 106293 w 1305814"/>
                  <a:gd name="connsiteY19-2284" fmla="*/ 282597 h 1427408"/>
                  <a:gd name="connsiteX20-2285" fmla="*/ 541533 w 1305814"/>
                  <a:gd name="connsiteY20-2286" fmla="*/ 38110 h 1427408"/>
                  <a:gd name="connsiteX21-2287" fmla="*/ 653528 w 1305814"/>
                  <a:gd name="connsiteY21-2288" fmla="*/ 0 h 1427408"/>
                  <a:gd name="connsiteX0-2289" fmla="*/ 653528 w 1305814"/>
                  <a:gd name="connsiteY0-2290" fmla="*/ 0 h 1421591"/>
                  <a:gd name="connsiteX1-2291" fmla="*/ 757287 w 1305814"/>
                  <a:gd name="connsiteY1-2292" fmla="*/ 32444 h 1421591"/>
                  <a:gd name="connsiteX2-2293" fmla="*/ 1206876 w 1305814"/>
                  <a:gd name="connsiteY2-2294" fmla="*/ 284945 h 1421591"/>
                  <a:gd name="connsiteX3-2295" fmla="*/ 1237706 w 1305814"/>
                  <a:gd name="connsiteY3-2296" fmla="*/ 306775 h 1421591"/>
                  <a:gd name="connsiteX4-2297" fmla="*/ 1304420 w 1305814"/>
                  <a:gd name="connsiteY4-2298" fmla="*/ 434263 h 1421591"/>
                  <a:gd name="connsiteX5-2299" fmla="*/ 1305806 w 1305814"/>
                  <a:gd name="connsiteY5-2300" fmla="*/ 519922 h 1421591"/>
                  <a:gd name="connsiteX6-2301" fmla="*/ 1301746 w 1305814"/>
                  <a:gd name="connsiteY6-2302" fmla="*/ 953747 h 1421591"/>
                  <a:gd name="connsiteX7-2303" fmla="*/ 1302599 w 1305814"/>
                  <a:gd name="connsiteY7-2304" fmla="*/ 1003650 h 1421591"/>
                  <a:gd name="connsiteX8-2305" fmla="*/ 1227376 w 1305814"/>
                  <a:gd name="connsiteY8-2306" fmla="*/ 1152027 h 1421591"/>
                  <a:gd name="connsiteX9-2307" fmla="*/ 1174235 w 1305814"/>
                  <a:gd name="connsiteY9-2308" fmla="*/ 1184756 h 1421591"/>
                  <a:gd name="connsiteX10-2309" fmla="*/ 792288 w 1305814"/>
                  <a:gd name="connsiteY10-2310" fmla="*/ 1385653 h 1421591"/>
                  <a:gd name="connsiteX11-2311" fmla="*/ 502818 w 1305814"/>
                  <a:gd name="connsiteY11-2312" fmla="*/ 1379955 h 1421591"/>
                  <a:gd name="connsiteX12-2313" fmla="*/ 94302 w 1305814"/>
                  <a:gd name="connsiteY12-2314" fmla="*/ 1158755 h 1421591"/>
                  <a:gd name="connsiteX13-2315" fmla="*/ 39429 w 1305814"/>
                  <a:gd name="connsiteY13-2316" fmla="*/ 1117635 h 1421591"/>
                  <a:gd name="connsiteX14-2317" fmla="*/ 667 w 1305814"/>
                  <a:gd name="connsiteY14-2318" fmla="*/ 999105 h 1421591"/>
                  <a:gd name="connsiteX15-2319" fmla="*/ 0 w 1305814"/>
                  <a:gd name="connsiteY15-2320" fmla="*/ 972364 h 1421591"/>
                  <a:gd name="connsiteX16-2321" fmla="*/ 2496 w 1305814"/>
                  <a:gd name="connsiteY16-2322" fmla="*/ 463106 h 1421591"/>
                  <a:gd name="connsiteX17-2323" fmla="*/ 2458 w 1305814"/>
                  <a:gd name="connsiteY17-2324" fmla="*/ 429563 h 1421591"/>
                  <a:gd name="connsiteX18-2325" fmla="*/ 75248 w 1305814"/>
                  <a:gd name="connsiteY18-2326" fmla="*/ 303202 h 1421591"/>
                  <a:gd name="connsiteX19-2327" fmla="*/ 106293 w 1305814"/>
                  <a:gd name="connsiteY19-2328" fmla="*/ 282597 h 1421591"/>
                  <a:gd name="connsiteX20-2329" fmla="*/ 541533 w 1305814"/>
                  <a:gd name="connsiteY20-2330" fmla="*/ 38110 h 1421591"/>
                  <a:gd name="connsiteX21-2331" fmla="*/ 653528 w 1305814"/>
                  <a:gd name="connsiteY21-2332" fmla="*/ 0 h 1421591"/>
                  <a:gd name="connsiteX0-2333" fmla="*/ 653528 w 1305814"/>
                  <a:gd name="connsiteY0-2334" fmla="*/ 0 h 1423589"/>
                  <a:gd name="connsiteX1-2335" fmla="*/ 757287 w 1305814"/>
                  <a:gd name="connsiteY1-2336" fmla="*/ 32444 h 1423589"/>
                  <a:gd name="connsiteX2-2337" fmla="*/ 1206876 w 1305814"/>
                  <a:gd name="connsiteY2-2338" fmla="*/ 284945 h 1423589"/>
                  <a:gd name="connsiteX3-2339" fmla="*/ 1237706 w 1305814"/>
                  <a:gd name="connsiteY3-2340" fmla="*/ 306775 h 1423589"/>
                  <a:gd name="connsiteX4-2341" fmla="*/ 1304420 w 1305814"/>
                  <a:gd name="connsiteY4-2342" fmla="*/ 434263 h 1423589"/>
                  <a:gd name="connsiteX5-2343" fmla="*/ 1305806 w 1305814"/>
                  <a:gd name="connsiteY5-2344" fmla="*/ 519922 h 1423589"/>
                  <a:gd name="connsiteX6-2345" fmla="*/ 1301746 w 1305814"/>
                  <a:gd name="connsiteY6-2346" fmla="*/ 953747 h 1423589"/>
                  <a:gd name="connsiteX7-2347" fmla="*/ 1302599 w 1305814"/>
                  <a:gd name="connsiteY7-2348" fmla="*/ 1003650 h 1423589"/>
                  <a:gd name="connsiteX8-2349" fmla="*/ 1227376 w 1305814"/>
                  <a:gd name="connsiteY8-2350" fmla="*/ 1152027 h 1423589"/>
                  <a:gd name="connsiteX9-2351" fmla="*/ 1174235 w 1305814"/>
                  <a:gd name="connsiteY9-2352" fmla="*/ 1184756 h 1423589"/>
                  <a:gd name="connsiteX10-2353" fmla="*/ 792288 w 1305814"/>
                  <a:gd name="connsiteY10-2354" fmla="*/ 1385653 h 1423589"/>
                  <a:gd name="connsiteX11-2355" fmla="*/ 502818 w 1305814"/>
                  <a:gd name="connsiteY11-2356" fmla="*/ 1379955 h 1423589"/>
                  <a:gd name="connsiteX12-2357" fmla="*/ 94302 w 1305814"/>
                  <a:gd name="connsiteY12-2358" fmla="*/ 1158755 h 1423589"/>
                  <a:gd name="connsiteX13-2359" fmla="*/ 39429 w 1305814"/>
                  <a:gd name="connsiteY13-2360" fmla="*/ 1117635 h 1423589"/>
                  <a:gd name="connsiteX14-2361" fmla="*/ 667 w 1305814"/>
                  <a:gd name="connsiteY14-2362" fmla="*/ 999105 h 1423589"/>
                  <a:gd name="connsiteX15-2363" fmla="*/ 0 w 1305814"/>
                  <a:gd name="connsiteY15-2364" fmla="*/ 972364 h 1423589"/>
                  <a:gd name="connsiteX16-2365" fmla="*/ 2496 w 1305814"/>
                  <a:gd name="connsiteY16-2366" fmla="*/ 463106 h 1423589"/>
                  <a:gd name="connsiteX17-2367" fmla="*/ 2458 w 1305814"/>
                  <a:gd name="connsiteY17-2368" fmla="*/ 429563 h 1423589"/>
                  <a:gd name="connsiteX18-2369" fmla="*/ 75248 w 1305814"/>
                  <a:gd name="connsiteY18-2370" fmla="*/ 303202 h 1423589"/>
                  <a:gd name="connsiteX19-2371" fmla="*/ 106293 w 1305814"/>
                  <a:gd name="connsiteY19-2372" fmla="*/ 282597 h 1423589"/>
                  <a:gd name="connsiteX20-2373" fmla="*/ 541533 w 1305814"/>
                  <a:gd name="connsiteY20-2374" fmla="*/ 38110 h 1423589"/>
                  <a:gd name="connsiteX21-2375" fmla="*/ 653528 w 1305814"/>
                  <a:gd name="connsiteY21-2376" fmla="*/ 0 h 142358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  <a:cxn ang="0">
                    <a:pos x="connsiteX9-19" y="connsiteY9-20"/>
                  </a:cxn>
                  <a:cxn ang="0">
                    <a:pos x="connsiteX10-21" y="connsiteY10-22"/>
                  </a:cxn>
                  <a:cxn ang="0">
                    <a:pos x="connsiteX11-23" y="connsiteY11-24"/>
                  </a:cxn>
                  <a:cxn ang="0">
                    <a:pos x="connsiteX12-25" y="connsiteY12-26"/>
                  </a:cxn>
                  <a:cxn ang="0">
                    <a:pos x="connsiteX13-27" y="connsiteY13-28"/>
                  </a:cxn>
                  <a:cxn ang="0">
                    <a:pos x="connsiteX14-29" y="connsiteY14-30"/>
                  </a:cxn>
                  <a:cxn ang="0">
                    <a:pos x="connsiteX15-31" y="connsiteY15-32"/>
                  </a:cxn>
                  <a:cxn ang="0">
                    <a:pos x="connsiteX16-33" y="connsiteY16-34"/>
                  </a:cxn>
                  <a:cxn ang="0">
                    <a:pos x="connsiteX17-35" y="connsiteY17-36"/>
                  </a:cxn>
                  <a:cxn ang="0">
                    <a:pos x="connsiteX18-37" y="connsiteY18-38"/>
                  </a:cxn>
                  <a:cxn ang="0">
                    <a:pos x="connsiteX19-39" y="connsiteY19-40"/>
                  </a:cxn>
                  <a:cxn ang="0">
                    <a:pos x="connsiteX20-41" y="connsiteY20-42"/>
                  </a:cxn>
                  <a:cxn ang="0">
                    <a:pos x="connsiteX21-43" y="connsiteY21-44"/>
                  </a:cxn>
                </a:cxnLst>
                <a:rect l="l" t="t" r="r" b="b"/>
                <a:pathLst>
                  <a:path w="1305814" h="1423589">
                    <a:moveTo>
                      <a:pt x="653528" y="0"/>
                    </a:moveTo>
                    <a:cubicBezTo>
                      <a:pt x="684553" y="-1"/>
                      <a:pt x="736057" y="24011"/>
                      <a:pt x="757287" y="32444"/>
                    </a:cubicBezTo>
                    <a:lnTo>
                      <a:pt x="1206876" y="284945"/>
                    </a:lnTo>
                    <a:cubicBezTo>
                      <a:pt x="1213399" y="291230"/>
                      <a:pt x="1233090" y="301119"/>
                      <a:pt x="1237706" y="306775"/>
                    </a:cubicBezTo>
                    <a:cubicBezTo>
                      <a:pt x="1285405" y="341141"/>
                      <a:pt x="1301367" y="360355"/>
                      <a:pt x="1304420" y="434263"/>
                    </a:cubicBezTo>
                    <a:cubicBezTo>
                      <a:pt x="1306256" y="435452"/>
                      <a:pt x="1303756" y="518852"/>
                      <a:pt x="1305806" y="519922"/>
                    </a:cubicBezTo>
                    <a:cubicBezTo>
                      <a:pt x="1306028" y="563787"/>
                      <a:pt x="1301771" y="907207"/>
                      <a:pt x="1301746" y="953747"/>
                    </a:cubicBezTo>
                    <a:cubicBezTo>
                      <a:pt x="1301579" y="970833"/>
                      <a:pt x="1302766" y="986564"/>
                      <a:pt x="1302599" y="1003650"/>
                    </a:cubicBezTo>
                    <a:cubicBezTo>
                      <a:pt x="1298075" y="1097264"/>
                      <a:pt x="1299308" y="1117497"/>
                      <a:pt x="1227376" y="1152027"/>
                    </a:cubicBezTo>
                    <a:cubicBezTo>
                      <a:pt x="1229069" y="1151612"/>
                      <a:pt x="1262992" y="1133636"/>
                      <a:pt x="1174235" y="1184756"/>
                    </a:cubicBezTo>
                    <a:cubicBezTo>
                      <a:pt x="1102911" y="1225835"/>
                      <a:pt x="986013" y="1283805"/>
                      <a:pt x="792288" y="1385653"/>
                    </a:cubicBezTo>
                    <a:cubicBezTo>
                      <a:pt x="702978" y="1424034"/>
                      <a:pt x="634560" y="1449454"/>
                      <a:pt x="502818" y="1379955"/>
                    </a:cubicBezTo>
                    <a:cubicBezTo>
                      <a:pt x="358670" y="1301859"/>
                      <a:pt x="241278" y="1242506"/>
                      <a:pt x="94302" y="1158755"/>
                    </a:cubicBezTo>
                    <a:cubicBezTo>
                      <a:pt x="64301" y="1138833"/>
                      <a:pt x="61069" y="1137739"/>
                      <a:pt x="39429" y="1117635"/>
                    </a:cubicBezTo>
                    <a:cubicBezTo>
                      <a:pt x="9399" y="1091481"/>
                      <a:pt x="81" y="1056313"/>
                      <a:pt x="667" y="999105"/>
                    </a:cubicBezTo>
                    <a:cubicBezTo>
                      <a:pt x="445" y="990191"/>
                      <a:pt x="222" y="981278"/>
                      <a:pt x="0" y="972364"/>
                    </a:cubicBezTo>
                    <a:lnTo>
                      <a:pt x="2496" y="463106"/>
                    </a:lnTo>
                    <a:cubicBezTo>
                      <a:pt x="2483" y="451925"/>
                      <a:pt x="2471" y="440744"/>
                      <a:pt x="2458" y="429563"/>
                    </a:cubicBezTo>
                    <a:cubicBezTo>
                      <a:pt x="2770" y="365277"/>
                      <a:pt x="14732" y="348090"/>
                      <a:pt x="75248" y="303202"/>
                    </a:cubicBezTo>
                    <a:lnTo>
                      <a:pt x="106293" y="282597"/>
                    </a:lnTo>
                    <a:lnTo>
                      <a:pt x="541533" y="38110"/>
                    </a:lnTo>
                    <a:cubicBezTo>
                      <a:pt x="582751" y="12487"/>
                      <a:pt x="613897" y="0"/>
                      <a:pt x="653528" y="0"/>
                    </a:cubicBezTo>
                    <a:close/>
                  </a:path>
                </a:pathLst>
              </a:custGeom>
              <a:solidFill>
                <a:srgbClr val="1D50A2"/>
              </a:solidFill>
              <a:ln w="15875">
                <a:solidFill>
                  <a:srgbClr val="E7E7E7"/>
                </a:solidFill>
              </a:ln>
              <a:effectLst>
                <a:outerShdw blurRad="444500" dist="254000" dir="8100000" algn="tr" rotWithShape="0">
                  <a:prstClr val="black">
                    <a:alpha val="5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KSO_Shape"/>
              <p:cNvSpPr>
                <a:spLocks noChangeAspect="1"/>
              </p:cNvSpPr>
              <p:nvPr/>
            </p:nvSpPr>
            <p:spPr bwMode="auto">
              <a:xfrm>
                <a:off x="7526295" y="3138352"/>
                <a:ext cx="613250" cy="324000"/>
              </a:xfrm>
              <a:custGeom>
                <a:avLst/>
                <a:gdLst>
                  <a:gd name="T0" fmla="*/ 1080063 w 2505075"/>
                  <a:gd name="T1" fmla="*/ 966238 h 1325562"/>
                  <a:gd name="T2" fmla="*/ 1088548 w 2505075"/>
                  <a:gd name="T3" fmla="*/ 914266 h 1325562"/>
                  <a:gd name="T4" fmla="*/ 445929 w 2505075"/>
                  <a:gd name="T5" fmla="*/ 319311 h 1325562"/>
                  <a:gd name="T6" fmla="*/ 395237 w 2505075"/>
                  <a:gd name="T7" fmla="*/ 468695 h 1325562"/>
                  <a:gd name="T8" fmla="*/ 512532 w 2505075"/>
                  <a:gd name="T9" fmla="*/ 623196 h 1325562"/>
                  <a:gd name="T10" fmla="*/ 620333 w 2505075"/>
                  <a:gd name="T11" fmla="*/ 560492 h 1325562"/>
                  <a:gd name="T12" fmla="*/ 663973 w 2505075"/>
                  <a:gd name="T13" fmla="*/ 607742 h 1325562"/>
                  <a:gd name="T14" fmla="*/ 627744 w 2505075"/>
                  <a:gd name="T15" fmla="*/ 704255 h 1325562"/>
                  <a:gd name="T16" fmla="*/ 757606 w 2505075"/>
                  <a:gd name="T17" fmla="*/ 646073 h 1325562"/>
                  <a:gd name="T18" fmla="*/ 808359 w 2505075"/>
                  <a:gd name="T19" fmla="*/ 688124 h 1325562"/>
                  <a:gd name="T20" fmla="*/ 784197 w 2505075"/>
                  <a:gd name="T21" fmla="*/ 779867 h 1325562"/>
                  <a:gd name="T22" fmla="*/ 928622 w 2505075"/>
                  <a:gd name="T23" fmla="*/ 732135 h 1325562"/>
                  <a:gd name="T24" fmla="*/ 906958 w 2505075"/>
                  <a:gd name="T25" fmla="*/ 833145 h 1325562"/>
                  <a:gd name="T26" fmla="*/ 948878 w 2505075"/>
                  <a:gd name="T27" fmla="*/ 791644 h 1325562"/>
                  <a:gd name="T28" fmla="*/ 967469 w 2505075"/>
                  <a:gd name="T29" fmla="*/ 765403 h 1325562"/>
                  <a:gd name="T30" fmla="*/ 1192310 w 2505075"/>
                  <a:gd name="T31" fmla="*/ 919736 h 1325562"/>
                  <a:gd name="T32" fmla="*/ 1202207 w 2505075"/>
                  <a:gd name="T33" fmla="*/ 871307 h 1325562"/>
                  <a:gd name="T34" fmla="*/ 973023 w 2505075"/>
                  <a:gd name="T35" fmla="*/ 652581 h 1325562"/>
                  <a:gd name="T36" fmla="*/ 1002109 w 2505075"/>
                  <a:gd name="T37" fmla="*/ 637876 h 1325562"/>
                  <a:gd name="T38" fmla="*/ 1285729 w 2505075"/>
                  <a:gd name="T39" fmla="*/ 841671 h 1325562"/>
                  <a:gd name="T40" fmla="*/ 1311316 w 2505075"/>
                  <a:gd name="T41" fmla="*/ 796856 h 1325562"/>
                  <a:gd name="T42" fmla="*/ 1092057 w 2505075"/>
                  <a:gd name="T43" fmla="*/ 582941 h 1325562"/>
                  <a:gd name="T44" fmla="*/ 1113371 w 2505075"/>
                  <a:gd name="T45" fmla="*/ 558323 h 1325562"/>
                  <a:gd name="T46" fmla="*/ 1383250 w 2505075"/>
                  <a:gd name="T47" fmla="*/ 746018 h 1325562"/>
                  <a:gd name="T48" fmla="*/ 1396527 w 2505075"/>
                  <a:gd name="T49" fmla="*/ 680240 h 1325562"/>
                  <a:gd name="T50" fmla="*/ 1184656 w 2505075"/>
                  <a:gd name="T51" fmla="*/ 460782 h 1325562"/>
                  <a:gd name="T52" fmla="*/ 1032502 w 2505075"/>
                  <a:gd name="T53" fmla="*/ 404883 h 1325562"/>
                  <a:gd name="T54" fmla="*/ 933963 w 2505075"/>
                  <a:gd name="T55" fmla="*/ 481262 h 1325562"/>
                  <a:gd name="T56" fmla="*/ 789778 w 2505075"/>
                  <a:gd name="T57" fmla="*/ 559328 h 1325562"/>
                  <a:gd name="T58" fmla="*/ 748479 w 2505075"/>
                  <a:gd name="T59" fmla="*/ 508971 h 1325562"/>
                  <a:gd name="T60" fmla="*/ 835666 w 2505075"/>
                  <a:gd name="T61" fmla="*/ 313325 h 1325562"/>
                  <a:gd name="T62" fmla="*/ 973330 w 2505075"/>
                  <a:gd name="T63" fmla="*/ 213093 h 1325562"/>
                  <a:gd name="T64" fmla="*/ 1302757 w 2505075"/>
                  <a:gd name="T65" fmla="*/ 188035 h 1325562"/>
                  <a:gd name="T66" fmla="*/ 1466747 w 2505075"/>
                  <a:gd name="T67" fmla="*/ 282003 h 1325562"/>
                  <a:gd name="T68" fmla="*/ 1564078 w 2505075"/>
                  <a:gd name="T69" fmla="*/ 493551 h 1325562"/>
                  <a:gd name="T70" fmla="*/ 1442633 w 2505075"/>
                  <a:gd name="T71" fmla="*/ 704094 h 1325562"/>
                  <a:gd name="T72" fmla="*/ 1413666 w 2505075"/>
                  <a:gd name="T73" fmla="*/ 773726 h 1325562"/>
                  <a:gd name="T74" fmla="*/ 1355490 w 2505075"/>
                  <a:gd name="T75" fmla="*/ 815650 h 1325562"/>
                  <a:gd name="T76" fmla="*/ 1304074 w 2505075"/>
                  <a:gd name="T77" fmla="*/ 877331 h 1325562"/>
                  <a:gd name="T78" fmla="*/ 1255071 w 2505075"/>
                  <a:gd name="T79" fmla="*/ 922146 h 1325562"/>
                  <a:gd name="T80" fmla="*/ 1195931 w 2505075"/>
                  <a:gd name="T81" fmla="*/ 958287 h 1325562"/>
                  <a:gd name="T82" fmla="*/ 1126169 w 2505075"/>
                  <a:gd name="T83" fmla="*/ 987441 h 1325562"/>
                  <a:gd name="T84" fmla="*/ 1025026 w 2505075"/>
                  <a:gd name="T85" fmla="*/ 983586 h 1325562"/>
                  <a:gd name="T86" fmla="*/ 943732 w 2505075"/>
                  <a:gd name="T87" fmla="*/ 991771 h 1325562"/>
                  <a:gd name="T88" fmla="*/ 890447 w 2505075"/>
                  <a:gd name="T89" fmla="*/ 926198 h 1325562"/>
                  <a:gd name="T90" fmla="*/ 804898 w 2505075"/>
                  <a:gd name="T91" fmla="*/ 942109 h 1325562"/>
                  <a:gd name="T92" fmla="*/ 719687 w 2505075"/>
                  <a:gd name="T93" fmla="*/ 932466 h 1325562"/>
                  <a:gd name="T94" fmla="*/ 719687 w 2505075"/>
                  <a:gd name="T95" fmla="*/ 847609 h 1325562"/>
                  <a:gd name="T96" fmla="*/ 649845 w 2505075"/>
                  <a:gd name="T97" fmla="*/ 864980 h 1325562"/>
                  <a:gd name="T98" fmla="*/ 564935 w 2505075"/>
                  <a:gd name="T99" fmla="*/ 841431 h 1325562"/>
                  <a:gd name="T100" fmla="*/ 599332 w 2505075"/>
                  <a:gd name="T101" fmla="*/ 735462 h 1325562"/>
                  <a:gd name="T102" fmla="*/ 525336 w 2505075"/>
                  <a:gd name="T103" fmla="*/ 717912 h 1325562"/>
                  <a:gd name="T104" fmla="*/ 434824 w 2505075"/>
                  <a:gd name="T105" fmla="*/ 613741 h 1325562"/>
                  <a:gd name="T106" fmla="*/ 356614 w 2505075"/>
                  <a:gd name="T107" fmla="*/ 485079 h 1325562"/>
                  <a:gd name="T108" fmla="*/ 409961 w 2505075"/>
                  <a:gd name="T109" fmla="*/ 302445 h 1325562"/>
                  <a:gd name="T110" fmla="*/ 585452 w 2505075"/>
                  <a:gd name="T111" fmla="*/ 140292 h 1325562"/>
                  <a:gd name="T112" fmla="*/ 1604643 w 2505075"/>
                  <a:gd name="T113" fmla="*/ 378724 h 1325562"/>
                  <a:gd name="T114" fmla="*/ 1484403 w 2505075"/>
                  <a:gd name="T115" fmla="*/ 188277 h 1325562"/>
                  <a:gd name="T116" fmla="*/ 490090 w 2505075"/>
                  <a:gd name="T117" fmla="*/ 133795 h 1325562"/>
                  <a:gd name="T118" fmla="*/ 325035 w 2505075"/>
                  <a:gd name="T119" fmla="*/ 287116 h 1325562"/>
                  <a:gd name="T120" fmla="*/ 274770 w 2505075"/>
                  <a:gd name="T121" fmla="*/ 490340 h 1325562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0" t="0" r="r" b="b"/>
                <a:pathLst>
                  <a:path w="2505075" h="1325562">
                    <a:moveTo>
                      <a:pt x="1393413" y="1171553"/>
                    </a:moveTo>
                    <a:lnTo>
                      <a:pt x="1392878" y="1173480"/>
                    </a:lnTo>
                    <a:lnTo>
                      <a:pt x="1390342" y="1178878"/>
                    </a:lnTo>
                    <a:lnTo>
                      <a:pt x="1387805" y="1184593"/>
                    </a:lnTo>
                    <a:lnTo>
                      <a:pt x="1384952" y="1190308"/>
                    </a:lnTo>
                    <a:lnTo>
                      <a:pt x="1381781" y="1196023"/>
                    </a:lnTo>
                    <a:lnTo>
                      <a:pt x="1378294" y="1201738"/>
                    </a:lnTo>
                    <a:lnTo>
                      <a:pt x="1374489" y="1207135"/>
                    </a:lnTo>
                    <a:lnTo>
                      <a:pt x="1370684" y="1212850"/>
                    </a:lnTo>
                    <a:lnTo>
                      <a:pt x="1362758" y="1223010"/>
                    </a:lnTo>
                    <a:lnTo>
                      <a:pt x="1354514" y="1233170"/>
                    </a:lnTo>
                    <a:lnTo>
                      <a:pt x="1350935" y="1237020"/>
                    </a:lnTo>
                    <a:lnTo>
                      <a:pt x="1356797" y="1240836"/>
                    </a:lnTo>
                    <a:lnTo>
                      <a:pt x="1369812" y="1248769"/>
                    </a:lnTo>
                    <a:lnTo>
                      <a:pt x="1382509" y="1256385"/>
                    </a:lnTo>
                    <a:lnTo>
                      <a:pt x="1394571" y="1262097"/>
                    </a:lnTo>
                    <a:lnTo>
                      <a:pt x="1405364" y="1267174"/>
                    </a:lnTo>
                    <a:lnTo>
                      <a:pt x="1410443" y="1269395"/>
                    </a:lnTo>
                    <a:lnTo>
                      <a:pt x="1415521" y="1271299"/>
                    </a:lnTo>
                    <a:lnTo>
                      <a:pt x="1420283" y="1272568"/>
                    </a:lnTo>
                    <a:lnTo>
                      <a:pt x="1424092" y="1273520"/>
                    </a:lnTo>
                    <a:lnTo>
                      <a:pt x="1428219" y="1274155"/>
                    </a:lnTo>
                    <a:lnTo>
                      <a:pt x="1432028" y="1274155"/>
                    </a:lnTo>
                    <a:lnTo>
                      <a:pt x="1433615" y="1274155"/>
                    </a:lnTo>
                    <a:lnTo>
                      <a:pt x="1434250" y="1274155"/>
                    </a:lnTo>
                    <a:lnTo>
                      <a:pt x="1436789" y="1272568"/>
                    </a:lnTo>
                    <a:lnTo>
                      <a:pt x="1439329" y="1270665"/>
                    </a:lnTo>
                    <a:lnTo>
                      <a:pt x="1440916" y="1268126"/>
                    </a:lnTo>
                    <a:lnTo>
                      <a:pt x="1442186" y="1265587"/>
                    </a:lnTo>
                    <a:lnTo>
                      <a:pt x="1443138" y="1261779"/>
                    </a:lnTo>
                    <a:lnTo>
                      <a:pt x="1443773" y="1258289"/>
                    </a:lnTo>
                    <a:lnTo>
                      <a:pt x="1444408" y="1253846"/>
                    </a:lnTo>
                    <a:lnTo>
                      <a:pt x="1443773" y="1250038"/>
                    </a:lnTo>
                    <a:lnTo>
                      <a:pt x="1443455" y="1245278"/>
                    </a:lnTo>
                    <a:lnTo>
                      <a:pt x="1442820" y="1240518"/>
                    </a:lnTo>
                    <a:lnTo>
                      <a:pt x="1440916" y="1231316"/>
                    </a:lnTo>
                    <a:lnTo>
                      <a:pt x="1438694" y="1222113"/>
                    </a:lnTo>
                    <a:lnTo>
                      <a:pt x="1435520" y="1213863"/>
                    </a:lnTo>
                    <a:lnTo>
                      <a:pt x="1432663" y="1206564"/>
                    </a:lnTo>
                    <a:lnTo>
                      <a:pt x="1431441" y="1204120"/>
                    </a:lnTo>
                    <a:lnTo>
                      <a:pt x="1393413" y="1171553"/>
                    </a:lnTo>
                    <a:close/>
                    <a:moveTo>
                      <a:pt x="1213954" y="208886"/>
                    </a:moveTo>
                    <a:lnTo>
                      <a:pt x="787646" y="233955"/>
                    </a:lnTo>
                    <a:lnTo>
                      <a:pt x="777171" y="240302"/>
                    </a:lnTo>
                    <a:lnTo>
                      <a:pt x="761934" y="250456"/>
                    </a:lnTo>
                    <a:lnTo>
                      <a:pt x="752411" y="256803"/>
                    </a:lnTo>
                    <a:lnTo>
                      <a:pt x="742571" y="264101"/>
                    </a:lnTo>
                    <a:lnTo>
                      <a:pt x="731778" y="272352"/>
                    </a:lnTo>
                    <a:lnTo>
                      <a:pt x="720034" y="281237"/>
                    </a:lnTo>
                    <a:lnTo>
                      <a:pt x="707971" y="291391"/>
                    </a:lnTo>
                    <a:lnTo>
                      <a:pt x="695274" y="301546"/>
                    </a:lnTo>
                    <a:lnTo>
                      <a:pt x="682577" y="312970"/>
                    </a:lnTo>
                    <a:lnTo>
                      <a:pt x="669245" y="325028"/>
                    </a:lnTo>
                    <a:lnTo>
                      <a:pt x="656230" y="337721"/>
                    </a:lnTo>
                    <a:lnTo>
                      <a:pt x="642898" y="351366"/>
                    </a:lnTo>
                    <a:lnTo>
                      <a:pt x="629884" y="365329"/>
                    </a:lnTo>
                    <a:lnTo>
                      <a:pt x="617186" y="380243"/>
                    </a:lnTo>
                    <a:lnTo>
                      <a:pt x="604489" y="396110"/>
                    </a:lnTo>
                    <a:lnTo>
                      <a:pt x="592427" y="411976"/>
                    </a:lnTo>
                    <a:lnTo>
                      <a:pt x="586396" y="420544"/>
                    </a:lnTo>
                    <a:lnTo>
                      <a:pt x="580682" y="429112"/>
                    </a:lnTo>
                    <a:lnTo>
                      <a:pt x="575286" y="437679"/>
                    </a:lnTo>
                    <a:lnTo>
                      <a:pt x="569889" y="446565"/>
                    </a:lnTo>
                    <a:lnTo>
                      <a:pt x="564811" y="455450"/>
                    </a:lnTo>
                    <a:lnTo>
                      <a:pt x="559732" y="464335"/>
                    </a:lnTo>
                    <a:lnTo>
                      <a:pt x="554970" y="473855"/>
                    </a:lnTo>
                    <a:lnTo>
                      <a:pt x="550526" y="483057"/>
                    </a:lnTo>
                    <a:lnTo>
                      <a:pt x="546400" y="492894"/>
                    </a:lnTo>
                    <a:lnTo>
                      <a:pt x="542273" y="502097"/>
                    </a:lnTo>
                    <a:lnTo>
                      <a:pt x="538464" y="512251"/>
                    </a:lnTo>
                    <a:lnTo>
                      <a:pt x="534972" y="522089"/>
                    </a:lnTo>
                    <a:lnTo>
                      <a:pt x="532115" y="532243"/>
                    </a:lnTo>
                    <a:lnTo>
                      <a:pt x="528941" y="542397"/>
                    </a:lnTo>
                    <a:lnTo>
                      <a:pt x="526719" y="552552"/>
                    </a:lnTo>
                    <a:lnTo>
                      <a:pt x="524814" y="563341"/>
                    </a:lnTo>
                    <a:lnTo>
                      <a:pt x="522592" y="573496"/>
                    </a:lnTo>
                    <a:lnTo>
                      <a:pt x="521323" y="584285"/>
                    </a:lnTo>
                    <a:lnTo>
                      <a:pt x="520370" y="595391"/>
                    </a:lnTo>
                    <a:lnTo>
                      <a:pt x="519736" y="605863"/>
                    </a:lnTo>
                    <a:lnTo>
                      <a:pt x="519736" y="617287"/>
                    </a:lnTo>
                    <a:lnTo>
                      <a:pt x="519736" y="628393"/>
                    </a:lnTo>
                    <a:lnTo>
                      <a:pt x="520370" y="639817"/>
                    </a:lnTo>
                    <a:lnTo>
                      <a:pt x="521640" y="650924"/>
                    </a:lnTo>
                    <a:lnTo>
                      <a:pt x="522910" y="662347"/>
                    </a:lnTo>
                    <a:lnTo>
                      <a:pt x="525132" y="674088"/>
                    </a:lnTo>
                    <a:lnTo>
                      <a:pt x="527671" y="685830"/>
                    </a:lnTo>
                    <a:lnTo>
                      <a:pt x="530846" y="697571"/>
                    </a:lnTo>
                    <a:lnTo>
                      <a:pt x="531798" y="700109"/>
                    </a:lnTo>
                    <a:lnTo>
                      <a:pt x="533385" y="703283"/>
                    </a:lnTo>
                    <a:lnTo>
                      <a:pt x="535607" y="706138"/>
                    </a:lnTo>
                    <a:lnTo>
                      <a:pt x="538464" y="709629"/>
                    </a:lnTo>
                    <a:lnTo>
                      <a:pt x="545130" y="717245"/>
                    </a:lnTo>
                    <a:lnTo>
                      <a:pt x="553701" y="725813"/>
                    </a:lnTo>
                    <a:lnTo>
                      <a:pt x="563858" y="735333"/>
                    </a:lnTo>
                    <a:lnTo>
                      <a:pt x="575603" y="744852"/>
                    </a:lnTo>
                    <a:lnTo>
                      <a:pt x="588300" y="755642"/>
                    </a:lnTo>
                    <a:lnTo>
                      <a:pt x="601950" y="766113"/>
                    </a:lnTo>
                    <a:lnTo>
                      <a:pt x="630836" y="788961"/>
                    </a:lnTo>
                    <a:lnTo>
                      <a:pt x="660992" y="811174"/>
                    </a:lnTo>
                    <a:lnTo>
                      <a:pt x="673980" y="820771"/>
                    </a:lnTo>
                    <a:lnTo>
                      <a:pt x="676549" y="818197"/>
                    </a:lnTo>
                    <a:lnTo>
                      <a:pt x="682891" y="811847"/>
                    </a:lnTo>
                    <a:lnTo>
                      <a:pt x="690500" y="804545"/>
                    </a:lnTo>
                    <a:lnTo>
                      <a:pt x="700329" y="795655"/>
                    </a:lnTo>
                    <a:lnTo>
                      <a:pt x="712060" y="785494"/>
                    </a:lnTo>
                    <a:lnTo>
                      <a:pt x="718401" y="780732"/>
                    </a:lnTo>
                    <a:lnTo>
                      <a:pt x="725376" y="775334"/>
                    </a:lnTo>
                    <a:lnTo>
                      <a:pt x="732352" y="770254"/>
                    </a:lnTo>
                    <a:lnTo>
                      <a:pt x="739961" y="765174"/>
                    </a:lnTo>
                    <a:lnTo>
                      <a:pt x="747570" y="760412"/>
                    </a:lnTo>
                    <a:lnTo>
                      <a:pt x="755497" y="755649"/>
                    </a:lnTo>
                    <a:lnTo>
                      <a:pt x="763423" y="751522"/>
                    </a:lnTo>
                    <a:lnTo>
                      <a:pt x="771350" y="747712"/>
                    </a:lnTo>
                    <a:lnTo>
                      <a:pt x="779593" y="744537"/>
                    </a:lnTo>
                    <a:lnTo>
                      <a:pt x="787837" y="741997"/>
                    </a:lnTo>
                    <a:lnTo>
                      <a:pt x="796080" y="739774"/>
                    </a:lnTo>
                    <a:lnTo>
                      <a:pt x="804007" y="738504"/>
                    </a:lnTo>
                    <a:lnTo>
                      <a:pt x="808128" y="738187"/>
                    </a:lnTo>
                    <a:lnTo>
                      <a:pt x="811933" y="738187"/>
                    </a:lnTo>
                    <a:lnTo>
                      <a:pt x="815738" y="738187"/>
                    </a:lnTo>
                    <a:lnTo>
                      <a:pt x="819859" y="738504"/>
                    </a:lnTo>
                    <a:lnTo>
                      <a:pt x="823347" y="739139"/>
                    </a:lnTo>
                    <a:lnTo>
                      <a:pt x="827469" y="740092"/>
                    </a:lnTo>
                    <a:lnTo>
                      <a:pt x="830956" y="741362"/>
                    </a:lnTo>
                    <a:lnTo>
                      <a:pt x="834444" y="742949"/>
                    </a:lnTo>
                    <a:lnTo>
                      <a:pt x="837932" y="744537"/>
                    </a:lnTo>
                    <a:lnTo>
                      <a:pt x="841419" y="746442"/>
                    </a:lnTo>
                    <a:lnTo>
                      <a:pt x="845224" y="748982"/>
                    </a:lnTo>
                    <a:lnTo>
                      <a:pt x="848077" y="751522"/>
                    </a:lnTo>
                    <a:lnTo>
                      <a:pt x="851565" y="754697"/>
                    </a:lnTo>
                    <a:lnTo>
                      <a:pt x="854419" y="757554"/>
                    </a:lnTo>
                    <a:lnTo>
                      <a:pt x="857272" y="761364"/>
                    </a:lnTo>
                    <a:lnTo>
                      <a:pt x="860443" y="765174"/>
                    </a:lnTo>
                    <a:lnTo>
                      <a:pt x="862979" y="769937"/>
                    </a:lnTo>
                    <a:lnTo>
                      <a:pt x="865833" y="774699"/>
                    </a:lnTo>
                    <a:lnTo>
                      <a:pt x="868052" y="779779"/>
                    </a:lnTo>
                    <a:lnTo>
                      <a:pt x="870589" y="785177"/>
                    </a:lnTo>
                    <a:lnTo>
                      <a:pt x="872174" y="789939"/>
                    </a:lnTo>
                    <a:lnTo>
                      <a:pt x="872808" y="795337"/>
                    </a:lnTo>
                    <a:lnTo>
                      <a:pt x="873125" y="800417"/>
                    </a:lnTo>
                    <a:lnTo>
                      <a:pt x="872808" y="805815"/>
                    </a:lnTo>
                    <a:lnTo>
                      <a:pt x="872174" y="810895"/>
                    </a:lnTo>
                    <a:lnTo>
                      <a:pt x="870906" y="816610"/>
                    </a:lnTo>
                    <a:lnTo>
                      <a:pt x="868686" y="822325"/>
                    </a:lnTo>
                    <a:lnTo>
                      <a:pt x="866784" y="828040"/>
                    </a:lnTo>
                    <a:lnTo>
                      <a:pt x="864247" y="833755"/>
                    </a:lnTo>
                    <a:lnTo>
                      <a:pt x="861077" y="839470"/>
                    </a:lnTo>
                    <a:lnTo>
                      <a:pt x="858223" y="844867"/>
                    </a:lnTo>
                    <a:lnTo>
                      <a:pt x="854419" y="850582"/>
                    </a:lnTo>
                    <a:lnTo>
                      <a:pt x="850614" y="855980"/>
                    </a:lnTo>
                    <a:lnTo>
                      <a:pt x="846809" y="861377"/>
                    </a:lnTo>
                    <a:lnTo>
                      <a:pt x="838883" y="872172"/>
                    </a:lnTo>
                    <a:lnTo>
                      <a:pt x="830322" y="882015"/>
                    </a:lnTo>
                    <a:lnTo>
                      <a:pt x="822079" y="891222"/>
                    </a:lnTo>
                    <a:lnTo>
                      <a:pt x="814469" y="899477"/>
                    </a:lnTo>
                    <a:lnTo>
                      <a:pt x="807177" y="906780"/>
                    </a:lnTo>
                    <a:lnTo>
                      <a:pt x="801280" y="912179"/>
                    </a:lnTo>
                    <a:lnTo>
                      <a:pt x="807327" y="916209"/>
                    </a:lnTo>
                    <a:lnTo>
                      <a:pt x="820976" y="924777"/>
                    </a:lnTo>
                    <a:lnTo>
                      <a:pt x="825483" y="927528"/>
                    </a:lnTo>
                    <a:lnTo>
                      <a:pt x="830507" y="922740"/>
                    </a:lnTo>
                    <a:lnTo>
                      <a:pt x="837466" y="916726"/>
                    </a:lnTo>
                    <a:lnTo>
                      <a:pt x="844425" y="910397"/>
                    </a:lnTo>
                    <a:lnTo>
                      <a:pt x="852332" y="904384"/>
                    </a:lnTo>
                    <a:lnTo>
                      <a:pt x="859924" y="898687"/>
                    </a:lnTo>
                    <a:lnTo>
                      <a:pt x="867831" y="893307"/>
                    </a:lnTo>
                    <a:lnTo>
                      <a:pt x="875739" y="887927"/>
                    </a:lnTo>
                    <a:lnTo>
                      <a:pt x="884596" y="882864"/>
                    </a:lnTo>
                    <a:lnTo>
                      <a:pt x="893136" y="878117"/>
                    </a:lnTo>
                    <a:lnTo>
                      <a:pt x="902309" y="873686"/>
                    </a:lnTo>
                    <a:lnTo>
                      <a:pt x="911798" y="869572"/>
                    </a:lnTo>
                    <a:lnTo>
                      <a:pt x="921287" y="865774"/>
                    </a:lnTo>
                    <a:lnTo>
                      <a:pt x="931409" y="862293"/>
                    </a:lnTo>
                    <a:lnTo>
                      <a:pt x="941847" y="859445"/>
                    </a:lnTo>
                    <a:lnTo>
                      <a:pt x="952285" y="856596"/>
                    </a:lnTo>
                    <a:lnTo>
                      <a:pt x="963356" y="854698"/>
                    </a:lnTo>
                    <a:lnTo>
                      <a:pt x="972212" y="853432"/>
                    </a:lnTo>
                    <a:lnTo>
                      <a:pt x="980753" y="852166"/>
                    </a:lnTo>
                    <a:lnTo>
                      <a:pt x="988660" y="851533"/>
                    </a:lnTo>
                    <a:lnTo>
                      <a:pt x="996252" y="850900"/>
                    </a:lnTo>
                    <a:lnTo>
                      <a:pt x="1003527" y="850900"/>
                    </a:lnTo>
                    <a:lnTo>
                      <a:pt x="1010169" y="851533"/>
                    </a:lnTo>
                    <a:lnTo>
                      <a:pt x="1016812" y="852166"/>
                    </a:lnTo>
                    <a:lnTo>
                      <a:pt x="1022505" y="853115"/>
                    </a:lnTo>
                    <a:lnTo>
                      <a:pt x="1028199" y="854381"/>
                    </a:lnTo>
                    <a:lnTo>
                      <a:pt x="1033260" y="855963"/>
                    </a:lnTo>
                    <a:lnTo>
                      <a:pt x="1038004" y="858179"/>
                    </a:lnTo>
                    <a:lnTo>
                      <a:pt x="1042116" y="860394"/>
                    </a:lnTo>
                    <a:lnTo>
                      <a:pt x="1046228" y="862609"/>
                    </a:lnTo>
                    <a:lnTo>
                      <a:pt x="1049391" y="865458"/>
                    </a:lnTo>
                    <a:lnTo>
                      <a:pt x="1052871" y="868306"/>
                    </a:lnTo>
                    <a:lnTo>
                      <a:pt x="1055401" y="871787"/>
                    </a:lnTo>
                    <a:lnTo>
                      <a:pt x="1057931" y="875268"/>
                    </a:lnTo>
                    <a:lnTo>
                      <a:pt x="1059513" y="879066"/>
                    </a:lnTo>
                    <a:lnTo>
                      <a:pt x="1061095" y="882864"/>
                    </a:lnTo>
                    <a:lnTo>
                      <a:pt x="1062043" y="887294"/>
                    </a:lnTo>
                    <a:lnTo>
                      <a:pt x="1062992" y="891725"/>
                    </a:lnTo>
                    <a:lnTo>
                      <a:pt x="1063625" y="896472"/>
                    </a:lnTo>
                    <a:lnTo>
                      <a:pt x="1063625" y="901219"/>
                    </a:lnTo>
                    <a:lnTo>
                      <a:pt x="1062992" y="906283"/>
                    </a:lnTo>
                    <a:lnTo>
                      <a:pt x="1062360" y="911663"/>
                    </a:lnTo>
                    <a:lnTo>
                      <a:pt x="1061411" y="917043"/>
                    </a:lnTo>
                    <a:lnTo>
                      <a:pt x="1060146" y="922740"/>
                    </a:lnTo>
                    <a:lnTo>
                      <a:pt x="1058564" y="928436"/>
                    </a:lnTo>
                    <a:lnTo>
                      <a:pt x="1056350" y="934133"/>
                    </a:lnTo>
                    <a:lnTo>
                      <a:pt x="1054136" y="940146"/>
                    </a:lnTo>
                    <a:lnTo>
                      <a:pt x="1051605" y="946475"/>
                    </a:lnTo>
                    <a:lnTo>
                      <a:pt x="1048442" y="952805"/>
                    </a:lnTo>
                    <a:lnTo>
                      <a:pt x="1044963" y="959134"/>
                    </a:lnTo>
                    <a:lnTo>
                      <a:pt x="1041167" y="966096"/>
                    </a:lnTo>
                    <a:lnTo>
                      <a:pt x="1036739" y="973375"/>
                    </a:lnTo>
                    <a:lnTo>
                      <a:pt x="1031994" y="980654"/>
                    </a:lnTo>
                    <a:lnTo>
                      <a:pt x="1026933" y="988250"/>
                    </a:lnTo>
                    <a:lnTo>
                      <a:pt x="1021240" y="995845"/>
                    </a:lnTo>
                    <a:lnTo>
                      <a:pt x="1008904" y="1011353"/>
                    </a:lnTo>
                    <a:lnTo>
                      <a:pt x="997613" y="1025070"/>
                    </a:lnTo>
                    <a:lnTo>
                      <a:pt x="998737" y="1025688"/>
                    </a:lnTo>
                    <a:lnTo>
                      <a:pt x="1020087" y="1037234"/>
                    </a:lnTo>
                    <a:lnTo>
                      <a:pt x="1021090" y="1036320"/>
                    </a:lnTo>
                    <a:lnTo>
                      <a:pt x="1031219" y="1027112"/>
                    </a:lnTo>
                    <a:lnTo>
                      <a:pt x="1052110" y="1009332"/>
                    </a:lnTo>
                    <a:lnTo>
                      <a:pt x="1071419" y="993774"/>
                    </a:lnTo>
                    <a:lnTo>
                      <a:pt x="1088828" y="979804"/>
                    </a:lnTo>
                    <a:lnTo>
                      <a:pt x="1104021" y="968374"/>
                    </a:lnTo>
                    <a:lnTo>
                      <a:pt x="1116050" y="959802"/>
                    </a:lnTo>
                    <a:lnTo>
                      <a:pt x="1125862" y="952182"/>
                    </a:lnTo>
                    <a:lnTo>
                      <a:pt x="1136624" y="950277"/>
                    </a:lnTo>
                    <a:lnTo>
                      <a:pt x="1146437" y="949007"/>
                    </a:lnTo>
                    <a:lnTo>
                      <a:pt x="1156249" y="948372"/>
                    </a:lnTo>
                    <a:lnTo>
                      <a:pt x="1164795" y="947737"/>
                    </a:lnTo>
                    <a:lnTo>
                      <a:pt x="1172709" y="947737"/>
                    </a:lnTo>
                    <a:lnTo>
                      <a:pt x="1180622" y="948372"/>
                    </a:lnTo>
                    <a:lnTo>
                      <a:pt x="1187586" y="949007"/>
                    </a:lnTo>
                    <a:lnTo>
                      <a:pt x="1193916" y="949959"/>
                    </a:lnTo>
                    <a:lnTo>
                      <a:pt x="1199930" y="951547"/>
                    </a:lnTo>
                    <a:lnTo>
                      <a:pt x="1204995" y="953452"/>
                    </a:lnTo>
                    <a:lnTo>
                      <a:pt x="1209743" y="955674"/>
                    </a:lnTo>
                    <a:lnTo>
                      <a:pt x="1214174" y="958214"/>
                    </a:lnTo>
                    <a:lnTo>
                      <a:pt x="1217656" y="961072"/>
                    </a:lnTo>
                    <a:lnTo>
                      <a:pt x="1221138" y="964247"/>
                    </a:lnTo>
                    <a:lnTo>
                      <a:pt x="1223670" y="967739"/>
                    </a:lnTo>
                    <a:lnTo>
                      <a:pt x="1226202" y="971232"/>
                    </a:lnTo>
                    <a:lnTo>
                      <a:pt x="1228102" y="975359"/>
                    </a:lnTo>
                    <a:lnTo>
                      <a:pt x="1229684" y="979804"/>
                    </a:lnTo>
                    <a:lnTo>
                      <a:pt x="1230634" y="983932"/>
                    </a:lnTo>
                    <a:lnTo>
                      <a:pt x="1231583" y="988694"/>
                    </a:lnTo>
                    <a:lnTo>
                      <a:pt x="1231900" y="993774"/>
                    </a:lnTo>
                    <a:lnTo>
                      <a:pt x="1231900" y="998854"/>
                    </a:lnTo>
                    <a:lnTo>
                      <a:pt x="1231267" y="1003934"/>
                    </a:lnTo>
                    <a:lnTo>
                      <a:pt x="1230317" y="1009650"/>
                    </a:lnTo>
                    <a:lnTo>
                      <a:pt x="1229368" y="1015365"/>
                    </a:lnTo>
                    <a:lnTo>
                      <a:pt x="1228102" y="1021080"/>
                    </a:lnTo>
                    <a:lnTo>
                      <a:pt x="1226519" y="1027112"/>
                    </a:lnTo>
                    <a:lnTo>
                      <a:pt x="1224303" y="1033145"/>
                    </a:lnTo>
                    <a:lnTo>
                      <a:pt x="1222088" y="1039177"/>
                    </a:lnTo>
                    <a:lnTo>
                      <a:pt x="1219872" y="1045527"/>
                    </a:lnTo>
                    <a:lnTo>
                      <a:pt x="1214174" y="1058227"/>
                    </a:lnTo>
                    <a:lnTo>
                      <a:pt x="1207527" y="1070927"/>
                    </a:lnTo>
                    <a:lnTo>
                      <a:pt x="1200563" y="1084262"/>
                    </a:lnTo>
                    <a:lnTo>
                      <a:pt x="1192650" y="1097280"/>
                    </a:lnTo>
                    <a:lnTo>
                      <a:pt x="1184104" y="1110297"/>
                    </a:lnTo>
                    <a:lnTo>
                      <a:pt x="1177556" y="1120028"/>
                    </a:lnTo>
                    <a:lnTo>
                      <a:pt x="1226114" y="1144685"/>
                    </a:lnTo>
                    <a:lnTo>
                      <a:pt x="1235618" y="1136968"/>
                    </a:lnTo>
                    <a:lnTo>
                      <a:pt x="1241959" y="1131570"/>
                    </a:lnTo>
                    <a:lnTo>
                      <a:pt x="1248934" y="1126173"/>
                    </a:lnTo>
                    <a:lnTo>
                      <a:pt x="1256227" y="1121093"/>
                    </a:lnTo>
                    <a:lnTo>
                      <a:pt x="1263836" y="1116330"/>
                    </a:lnTo>
                    <a:lnTo>
                      <a:pt x="1271445" y="1111250"/>
                    </a:lnTo>
                    <a:lnTo>
                      <a:pt x="1279055" y="1106488"/>
                    </a:lnTo>
                    <a:lnTo>
                      <a:pt x="1286981" y="1102678"/>
                    </a:lnTo>
                    <a:lnTo>
                      <a:pt x="1295542" y="1098868"/>
                    </a:lnTo>
                    <a:lnTo>
                      <a:pt x="1303468" y="1095375"/>
                    </a:lnTo>
                    <a:lnTo>
                      <a:pt x="1304197" y="1095150"/>
                    </a:lnTo>
                    <a:lnTo>
                      <a:pt x="1255077" y="1053085"/>
                    </a:lnTo>
                    <a:lnTo>
                      <a:pt x="1253172" y="1051499"/>
                    </a:lnTo>
                    <a:lnTo>
                      <a:pt x="1251585" y="1049280"/>
                    </a:lnTo>
                    <a:lnTo>
                      <a:pt x="1249997" y="1047378"/>
                    </a:lnTo>
                    <a:lnTo>
                      <a:pt x="1248727" y="1045158"/>
                    </a:lnTo>
                    <a:lnTo>
                      <a:pt x="1247775" y="1042622"/>
                    </a:lnTo>
                    <a:lnTo>
                      <a:pt x="1247140" y="1040402"/>
                    </a:lnTo>
                    <a:lnTo>
                      <a:pt x="1246505" y="1038183"/>
                    </a:lnTo>
                    <a:lnTo>
                      <a:pt x="1246187" y="1035646"/>
                    </a:lnTo>
                    <a:lnTo>
                      <a:pt x="1246187" y="1033110"/>
                    </a:lnTo>
                    <a:lnTo>
                      <a:pt x="1246505" y="1030890"/>
                    </a:lnTo>
                    <a:lnTo>
                      <a:pt x="1246822" y="1028354"/>
                    </a:lnTo>
                    <a:lnTo>
                      <a:pt x="1247457" y="1026135"/>
                    </a:lnTo>
                    <a:lnTo>
                      <a:pt x="1248092" y="1023281"/>
                    </a:lnTo>
                    <a:lnTo>
                      <a:pt x="1249362" y="1021379"/>
                    </a:lnTo>
                    <a:lnTo>
                      <a:pt x="1250632" y="1019159"/>
                    </a:lnTo>
                    <a:lnTo>
                      <a:pt x="1252537" y="1016940"/>
                    </a:lnTo>
                    <a:lnTo>
                      <a:pt x="1254125" y="1015037"/>
                    </a:lnTo>
                    <a:lnTo>
                      <a:pt x="1256030" y="1013452"/>
                    </a:lnTo>
                    <a:lnTo>
                      <a:pt x="1258252" y="1012184"/>
                    </a:lnTo>
                    <a:lnTo>
                      <a:pt x="1260475" y="1010599"/>
                    </a:lnTo>
                    <a:lnTo>
                      <a:pt x="1262380" y="1009647"/>
                    </a:lnTo>
                    <a:lnTo>
                      <a:pt x="1264920" y="1009013"/>
                    </a:lnTo>
                    <a:lnTo>
                      <a:pt x="1267460" y="1008379"/>
                    </a:lnTo>
                    <a:lnTo>
                      <a:pt x="1269682" y="1008062"/>
                    </a:lnTo>
                    <a:lnTo>
                      <a:pt x="1272222" y="1008062"/>
                    </a:lnTo>
                    <a:lnTo>
                      <a:pt x="1274762" y="1008062"/>
                    </a:lnTo>
                    <a:lnTo>
                      <a:pt x="1277302" y="1008696"/>
                    </a:lnTo>
                    <a:lnTo>
                      <a:pt x="1279525" y="1009013"/>
                    </a:lnTo>
                    <a:lnTo>
                      <a:pt x="1281747" y="1009964"/>
                    </a:lnTo>
                    <a:lnTo>
                      <a:pt x="1284287" y="1010916"/>
                    </a:lnTo>
                    <a:lnTo>
                      <a:pt x="1286510" y="1012818"/>
                    </a:lnTo>
                    <a:lnTo>
                      <a:pt x="1288415" y="1014086"/>
                    </a:lnTo>
                    <a:lnTo>
                      <a:pt x="1476735" y="1175116"/>
                    </a:lnTo>
                    <a:lnTo>
                      <a:pt x="1485356" y="1180861"/>
                    </a:lnTo>
                    <a:lnTo>
                      <a:pt x="1496783" y="1187525"/>
                    </a:lnTo>
                    <a:lnTo>
                      <a:pt x="1503132" y="1191015"/>
                    </a:lnTo>
                    <a:lnTo>
                      <a:pt x="1509798" y="1194506"/>
                    </a:lnTo>
                    <a:lnTo>
                      <a:pt x="1516781" y="1197679"/>
                    </a:lnTo>
                    <a:lnTo>
                      <a:pt x="1523765" y="1200852"/>
                    </a:lnTo>
                    <a:lnTo>
                      <a:pt x="1531066" y="1203708"/>
                    </a:lnTo>
                    <a:lnTo>
                      <a:pt x="1538367" y="1206247"/>
                    </a:lnTo>
                    <a:lnTo>
                      <a:pt x="1545668" y="1208151"/>
                    </a:lnTo>
                    <a:lnTo>
                      <a:pt x="1552969" y="1209738"/>
                    </a:lnTo>
                    <a:lnTo>
                      <a:pt x="1560587" y="1210690"/>
                    </a:lnTo>
                    <a:lnTo>
                      <a:pt x="1567888" y="1211324"/>
                    </a:lnTo>
                    <a:lnTo>
                      <a:pt x="1572649" y="1210690"/>
                    </a:lnTo>
                    <a:lnTo>
                      <a:pt x="1577411" y="1210372"/>
                    </a:lnTo>
                    <a:lnTo>
                      <a:pt x="1581855" y="1209420"/>
                    </a:lnTo>
                    <a:lnTo>
                      <a:pt x="1586299" y="1208151"/>
                    </a:lnTo>
                    <a:lnTo>
                      <a:pt x="1590108" y="1206564"/>
                    </a:lnTo>
                    <a:lnTo>
                      <a:pt x="1593917" y="1204026"/>
                    </a:lnTo>
                    <a:lnTo>
                      <a:pt x="1597409" y="1201804"/>
                    </a:lnTo>
                    <a:lnTo>
                      <a:pt x="1600900" y="1198948"/>
                    </a:lnTo>
                    <a:lnTo>
                      <a:pt x="1601535" y="1197996"/>
                    </a:lnTo>
                    <a:lnTo>
                      <a:pt x="1601853" y="1197362"/>
                    </a:lnTo>
                    <a:lnTo>
                      <a:pt x="1602170" y="1195141"/>
                    </a:lnTo>
                    <a:lnTo>
                      <a:pt x="1602170" y="1191967"/>
                    </a:lnTo>
                    <a:lnTo>
                      <a:pt x="1601218" y="1188159"/>
                    </a:lnTo>
                    <a:lnTo>
                      <a:pt x="1599948" y="1183717"/>
                    </a:lnTo>
                    <a:lnTo>
                      <a:pt x="1597726" y="1178640"/>
                    </a:lnTo>
                    <a:lnTo>
                      <a:pt x="1595504" y="1173245"/>
                    </a:lnTo>
                    <a:lnTo>
                      <a:pt x="1592647" y="1167533"/>
                    </a:lnTo>
                    <a:lnTo>
                      <a:pt x="1589155" y="1161186"/>
                    </a:lnTo>
                    <a:lnTo>
                      <a:pt x="1585029" y="1154523"/>
                    </a:lnTo>
                    <a:lnTo>
                      <a:pt x="1580902" y="1147541"/>
                    </a:lnTo>
                    <a:lnTo>
                      <a:pt x="1576141" y="1140560"/>
                    </a:lnTo>
                    <a:lnTo>
                      <a:pt x="1570745" y="1132944"/>
                    </a:lnTo>
                    <a:lnTo>
                      <a:pt x="1565031" y="1125646"/>
                    </a:lnTo>
                    <a:lnTo>
                      <a:pt x="1559000" y="1118347"/>
                    </a:lnTo>
                    <a:lnTo>
                      <a:pt x="1552334" y="1111049"/>
                    </a:lnTo>
                    <a:lnTo>
                      <a:pt x="1550747" y="1109145"/>
                    </a:lnTo>
                    <a:lnTo>
                      <a:pt x="1549477" y="1106923"/>
                    </a:lnTo>
                    <a:lnTo>
                      <a:pt x="1548525" y="1105020"/>
                    </a:lnTo>
                    <a:lnTo>
                      <a:pt x="1548518" y="1105002"/>
                    </a:lnTo>
                    <a:lnTo>
                      <a:pt x="1288131" y="881697"/>
                    </a:lnTo>
                    <a:lnTo>
                      <a:pt x="1286218" y="880109"/>
                    </a:lnTo>
                    <a:lnTo>
                      <a:pt x="1284625" y="878204"/>
                    </a:lnTo>
                    <a:lnTo>
                      <a:pt x="1283350" y="875982"/>
                    </a:lnTo>
                    <a:lnTo>
                      <a:pt x="1282394" y="873759"/>
                    </a:lnTo>
                    <a:lnTo>
                      <a:pt x="1281119" y="871854"/>
                    </a:lnTo>
                    <a:lnTo>
                      <a:pt x="1280162" y="869314"/>
                    </a:lnTo>
                    <a:lnTo>
                      <a:pt x="1279844" y="866774"/>
                    </a:lnTo>
                    <a:lnTo>
                      <a:pt x="1279525" y="864552"/>
                    </a:lnTo>
                    <a:lnTo>
                      <a:pt x="1279525" y="862012"/>
                    </a:lnTo>
                    <a:lnTo>
                      <a:pt x="1279525" y="859472"/>
                    </a:lnTo>
                    <a:lnTo>
                      <a:pt x="1279844" y="857249"/>
                    </a:lnTo>
                    <a:lnTo>
                      <a:pt x="1280481" y="854709"/>
                    </a:lnTo>
                    <a:lnTo>
                      <a:pt x="1281437" y="852487"/>
                    </a:lnTo>
                    <a:lnTo>
                      <a:pt x="1282712" y="849947"/>
                    </a:lnTo>
                    <a:lnTo>
                      <a:pt x="1283987" y="847724"/>
                    </a:lnTo>
                    <a:lnTo>
                      <a:pt x="1285581" y="845819"/>
                    </a:lnTo>
                    <a:lnTo>
                      <a:pt x="1287493" y="843597"/>
                    </a:lnTo>
                    <a:lnTo>
                      <a:pt x="1289406" y="842009"/>
                    </a:lnTo>
                    <a:lnTo>
                      <a:pt x="1291637" y="840739"/>
                    </a:lnTo>
                    <a:lnTo>
                      <a:pt x="1293549" y="839469"/>
                    </a:lnTo>
                    <a:lnTo>
                      <a:pt x="1296099" y="838517"/>
                    </a:lnTo>
                    <a:lnTo>
                      <a:pt x="1298330" y="837882"/>
                    </a:lnTo>
                    <a:lnTo>
                      <a:pt x="1300561" y="837247"/>
                    </a:lnTo>
                    <a:lnTo>
                      <a:pt x="1303430" y="836929"/>
                    </a:lnTo>
                    <a:lnTo>
                      <a:pt x="1305661" y="836612"/>
                    </a:lnTo>
                    <a:lnTo>
                      <a:pt x="1308211" y="836929"/>
                    </a:lnTo>
                    <a:lnTo>
                      <a:pt x="1310761" y="837247"/>
                    </a:lnTo>
                    <a:lnTo>
                      <a:pt x="1312992" y="838199"/>
                    </a:lnTo>
                    <a:lnTo>
                      <a:pt x="1315542" y="839152"/>
                    </a:lnTo>
                    <a:lnTo>
                      <a:pt x="1317773" y="840104"/>
                    </a:lnTo>
                    <a:lnTo>
                      <a:pt x="1319685" y="841374"/>
                    </a:lnTo>
                    <a:lnTo>
                      <a:pt x="1322235" y="842962"/>
                    </a:lnTo>
                    <a:lnTo>
                      <a:pt x="1599213" y="1080452"/>
                    </a:lnTo>
                    <a:lnTo>
                      <a:pt x="1601126" y="1082675"/>
                    </a:lnTo>
                    <a:lnTo>
                      <a:pt x="1602720" y="1084262"/>
                    </a:lnTo>
                    <a:lnTo>
                      <a:pt x="1603369" y="1085394"/>
                    </a:lnTo>
                    <a:lnTo>
                      <a:pt x="1603757" y="1085663"/>
                    </a:lnTo>
                    <a:lnTo>
                      <a:pt x="1609153" y="1089153"/>
                    </a:lnTo>
                    <a:lnTo>
                      <a:pt x="1614867" y="1092326"/>
                    </a:lnTo>
                    <a:lnTo>
                      <a:pt x="1621216" y="1095500"/>
                    </a:lnTo>
                    <a:lnTo>
                      <a:pt x="1627882" y="1098673"/>
                    </a:lnTo>
                    <a:lnTo>
                      <a:pt x="1634865" y="1101529"/>
                    </a:lnTo>
                    <a:lnTo>
                      <a:pt x="1642484" y="1104385"/>
                    </a:lnTo>
                    <a:lnTo>
                      <a:pt x="1650737" y="1106289"/>
                    </a:lnTo>
                    <a:lnTo>
                      <a:pt x="1658673" y="1107875"/>
                    </a:lnTo>
                    <a:lnTo>
                      <a:pt x="1667243" y="1109462"/>
                    </a:lnTo>
                    <a:lnTo>
                      <a:pt x="1676131" y="1109779"/>
                    </a:lnTo>
                    <a:lnTo>
                      <a:pt x="1680893" y="1109462"/>
                    </a:lnTo>
                    <a:lnTo>
                      <a:pt x="1685654" y="1109145"/>
                    </a:lnTo>
                    <a:lnTo>
                      <a:pt x="1690733" y="1108510"/>
                    </a:lnTo>
                    <a:lnTo>
                      <a:pt x="1695494" y="1107241"/>
                    </a:lnTo>
                    <a:lnTo>
                      <a:pt x="1700256" y="1105971"/>
                    </a:lnTo>
                    <a:lnTo>
                      <a:pt x="1705017" y="1104702"/>
                    </a:lnTo>
                    <a:lnTo>
                      <a:pt x="1709461" y="1102798"/>
                    </a:lnTo>
                    <a:lnTo>
                      <a:pt x="1713905" y="1100577"/>
                    </a:lnTo>
                    <a:lnTo>
                      <a:pt x="1718349" y="1098356"/>
                    </a:lnTo>
                    <a:lnTo>
                      <a:pt x="1722158" y="1095817"/>
                    </a:lnTo>
                    <a:lnTo>
                      <a:pt x="1725015" y="1092961"/>
                    </a:lnTo>
                    <a:lnTo>
                      <a:pt x="1726920" y="1090740"/>
                    </a:lnTo>
                    <a:lnTo>
                      <a:pt x="1728824" y="1088201"/>
                    </a:lnTo>
                    <a:lnTo>
                      <a:pt x="1729777" y="1085980"/>
                    </a:lnTo>
                    <a:lnTo>
                      <a:pt x="1730411" y="1083759"/>
                    </a:lnTo>
                    <a:lnTo>
                      <a:pt x="1730729" y="1081220"/>
                    </a:lnTo>
                    <a:lnTo>
                      <a:pt x="1731046" y="1078681"/>
                    </a:lnTo>
                    <a:lnTo>
                      <a:pt x="1731364" y="1075508"/>
                    </a:lnTo>
                    <a:lnTo>
                      <a:pt x="1731046" y="1072652"/>
                    </a:lnTo>
                    <a:lnTo>
                      <a:pt x="1730729" y="1069796"/>
                    </a:lnTo>
                    <a:lnTo>
                      <a:pt x="1729459" y="1063450"/>
                    </a:lnTo>
                    <a:lnTo>
                      <a:pt x="1727237" y="1056468"/>
                    </a:lnTo>
                    <a:lnTo>
                      <a:pt x="1724380" y="1049487"/>
                    </a:lnTo>
                    <a:lnTo>
                      <a:pt x="1721523" y="1042506"/>
                    </a:lnTo>
                    <a:lnTo>
                      <a:pt x="1717397" y="1035525"/>
                    </a:lnTo>
                    <a:lnTo>
                      <a:pt x="1713270" y="1028226"/>
                    </a:lnTo>
                    <a:lnTo>
                      <a:pt x="1708826" y="1021245"/>
                    </a:lnTo>
                    <a:lnTo>
                      <a:pt x="1704065" y="1014581"/>
                    </a:lnTo>
                    <a:lnTo>
                      <a:pt x="1699303" y="1008235"/>
                    </a:lnTo>
                    <a:lnTo>
                      <a:pt x="1694542" y="1001888"/>
                    </a:lnTo>
                    <a:lnTo>
                      <a:pt x="1685337" y="990781"/>
                    </a:lnTo>
                    <a:lnTo>
                      <a:pt x="1677083" y="982213"/>
                    </a:lnTo>
                    <a:lnTo>
                      <a:pt x="1675496" y="980309"/>
                    </a:lnTo>
                    <a:lnTo>
                      <a:pt x="1674227" y="978406"/>
                    </a:lnTo>
                    <a:lnTo>
                      <a:pt x="1672005" y="974598"/>
                    </a:lnTo>
                    <a:lnTo>
                      <a:pt x="1671927" y="974324"/>
                    </a:lnTo>
                    <a:lnTo>
                      <a:pt x="1444336" y="780150"/>
                    </a:lnTo>
                    <a:lnTo>
                      <a:pt x="1442107" y="778243"/>
                    </a:lnTo>
                    <a:lnTo>
                      <a:pt x="1440514" y="776336"/>
                    </a:lnTo>
                    <a:lnTo>
                      <a:pt x="1439240" y="774429"/>
                    </a:lnTo>
                    <a:lnTo>
                      <a:pt x="1437966" y="771886"/>
                    </a:lnTo>
                    <a:lnTo>
                      <a:pt x="1436692" y="769978"/>
                    </a:lnTo>
                    <a:lnTo>
                      <a:pt x="1436055" y="767753"/>
                    </a:lnTo>
                    <a:lnTo>
                      <a:pt x="1435418" y="764892"/>
                    </a:lnTo>
                    <a:lnTo>
                      <a:pt x="1435100" y="762667"/>
                    </a:lnTo>
                    <a:lnTo>
                      <a:pt x="1435100" y="760442"/>
                    </a:lnTo>
                    <a:lnTo>
                      <a:pt x="1435418" y="757581"/>
                    </a:lnTo>
                    <a:lnTo>
                      <a:pt x="1435737" y="755356"/>
                    </a:lnTo>
                    <a:lnTo>
                      <a:pt x="1436374" y="752813"/>
                    </a:lnTo>
                    <a:lnTo>
                      <a:pt x="1437329" y="750588"/>
                    </a:lnTo>
                    <a:lnTo>
                      <a:pt x="1438603" y="748363"/>
                    </a:lnTo>
                    <a:lnTo>
                      <a:pt x="1439877" y="745820"/>
                    </a:lnTo>
                    <a:lnTo>
                      <a:pt x="1441470" y="743912"/>
                    </a:lnTo>
                    <a:lnTo>
                      <a:pt x="1443062" y="742005"/>
                    </a:lnTo>
                    <a:lnTo>
                      <a:pt x="1445292" y="740098"/>
                    </a:lnTo>
                    <a:lnTo>
                      <a:pt x="1447203" y="738826"/>
                    </a:lnTo>
                    <a:lnTo>
                      <a:pt x="1449114" y="737555"/>
                    </a:lnTo>
                    <a:lnTo>
                      <a:pt x="1451662" y="736601"/>
                    </a:lnTo>
                    <a:lnTo>
                      <a:pt x="1453891" y="735966"/>
                    </a:lnTo>
                    <a:lnTo>
                      <a:pt x="1456120" y="735330"/>
                    </a:lnTo>
                    <a:lnTo>
                      <a:pt x="1458987" y="735012"/>
                    </a:lnTo>
                    <a:lnTo>
                      <a:pt x="1461216" y="735012"/>
                    </a:lnTo>
                    <a:lnTo>
                      <a:pt x="1464083" y="735330"/>
                    </a:lnTo>
                    <a:lnTo>
                      <a:pt x="1466312" y="735648"/>
                    </a:lnTo>
                    <a:lnTo>
                      <a:pt x="1468542" y="736283"/>
                    </a:lnTo>
                    <a:lnTo>
                      <a:pt x="1471089" y="736919"/>
                    </a:lnTo>
                    <a:lnTo>
                      <a:pt x="1473319" y="738191"/>
                    </a:lnTo>
                    <a:lnTo>
                      <a:pt x="1475548" y="739462"/>
                    </a:lnTo>
                    <a:lnTo>
                      <a:pt x="1477778" y="741369"/>
                    </a:lnTo>
                    <a:lnTo>
                      <a:pt x="1720261" y="947946"/>
                    </a:lnTo>
                    <a:lnTo>
                      <a:pt x="1725967" y="950798"/>
                    </a:lnTo>
                    <a:lnTo>
                      <a:pt x="1748505" y="962222"/>
                    </a:lnTo>
                    <a:lnTo>
                      <a:pt x="1760250" y="967934"/>
                    </a:lnTo>
                    <a:lnTo>
                      <a:pt x="1771043" y="972694"/>
                    </a:lnTo>
                    <a:lnTo>
                      <a:pt x="1782153" y="976819"/>
                    </a:lnTo>
                    <a:lnTo>
                      <a:pt x="1787549" y="978723"/>
                    </a:lnTo>
                    <a:lnTo>
                      <a:pt x="1792628" y="980309"/>
                    </a:lnTo>
                    <a:lnTo>
                      <a:pt x="1797389" y="981579"/>
                    </a:lnTo>
                    <a:lnTo>
                      <a:pt x="1802468" y="982531"/>
                    </a:lnTo>
                    <a:lnTo>
                      <a:pt x="1806912" y="982848"/>
                    </a:lnTo>
                    <a:lnTo>
                      <a:pt x="1811673" y="983165"/>
                    </a:lnTo>
                    <a:lnTo>
                      <a:pt x="1814848" y="983165"/>
                    </a:lnTo>
                    <a:lnTo>
                      <a:pt x="1818974" y="982531"/>
                    </a:lnTo>
                    <a:lnTo>
                      <a:pt x="1820879" y="981896"/>
                    </a:lnTo>
                    <a:lnTo>
                      <a:pt x="1823101" y="981261"/>
                    </a:lnTo>
                    <a:lnTo>
                      <a:pt x="1825640" y="979992"/>
                    </a:lnTo>
                    <a:lnTo>
                      <a:pt x="1827862" y="977771"/>
                    </a:lnTo>
                    <a:lnTo>
                      <a:pt x="1829767" y="975867"/>
                    </a:lnTo>
                    <a:lnTo>
                      <a:pt x="1832306" y="973328"/>
                    </a:lnTo>
                    <a:lnTo>
                      <a:pt x="1834528" y="969838"/>
                    </a:lnTo>
                    <a:lnTo>
                      <a:pt x="1836433" y="965395"/>
                    </a:lnTo>
                    <a:lnTo>
                      <a:pt x="1838972" y="960953"/>
                    </a:lnTo>
                    <a:lnTo>
                      <a:pt x="1840559" y="955558"/>
                    </a:lnTo>
                    <a:lnTo>
                      <a:pt x="1842464" y="948894"/>
                    </a:lnTo>
                    <a:lnTo>
                      <a:pt x="1844369" y="941596"/>
                    </a:lnTo>
                    <a:lnTo>
                      <a:pt x="1845321" y="935884"/>
                    </a:lnTo>
                    <a:lnTo>
                      <a:pt x="1845638" y="929854"/>
                    </a:lnTo>
                    <a:lnTo>
                      <a:pt x="1845321" y="924143"/>
                    </a:lnTo>
                    <a:lnTo>
                      <a:pt x="1844686" y="918113"/>
                    </a:lnTo>
                    <a:lnTo>
                      <a:pt x="1843099" y="912401"/>
                    </a:lnTo>
                    <a:lnTo>
                      <a:pt x="1841194" y="906689"/>
                    </a:lnTo>
                    <a:lnTo>
                      <a:pt x="1839290" y="901295"/>
                    </a:lnTo>
                    <a:lnTo>
                      <a:pt x="1836433" y="895900"/>
                    </a:lnTo>
                    <a:lnTo>
                      <a:pt x="1833576" y="890188"/>
                    </a:lnTo>
                    <a:lnTo>
                      <a:pt x="1830719" y="884794"/>
                    </a:lnTo>
                    <a:lnTo>
                      <a:pt x="1823101" y="874005"/>
                    </a:lnTo>
                    <a:lnTo>
                      <a:pt x="1815483" y="863216"/>
                    </a:lnTo>
                    <a:lnTo>
                      <a:pt x="1807864" y="852744"/>
                    </a:lnTo>
                    <a:lnTo>
                      <a:pt x="1798976" y="841320"/>
                    </a:lnTo>
                    <a:lnTo>
                      <a:pt x="1794850" y="835608"/>
                    </a:lnTo>
                    <a:lnTo>
                      <a:pt x="1791041" y="829896"/>
                    </a:lnTo>
                    <a:lnTo>
                      <a:pt x="1783105" y="817520"/>
                    </a:lnTo>
                    <a:lnTo>
                      <a:pt x="1775487" y="804510"/>
                    </a:lnTo>
                    <a:lnTo>
                      <a:pt x="1772927" y="799925"/>
                    </a:lnTo>
                    <a:lnTo>
                      <a:pt x="1762353" y="789648"/>
                    </a:lnTo>
                    <a:lnTo>
                      <a:pt x="1738534" y="767435"/>
                    </a:lnTo>
                    <a:lnTo>
                      <a:pt x="1711856" y="742048"/>
                    </a:lnTo>
                    <a:lnTo>
                      <a:pt x="1682955" y="714758"/>
                    </a:lnTo>
                    <a:lnTo>
                      <a:pt x="1652148" y="686833"/>
                    </a:lnTo>
                    <a:lnTo>
                      <a:pt x="1620389" y="659225"/>
                    </a:lnTo>
                    <a:lnTo>
                      <a:pt x="1588630" y="631935"/>
                    </a:lnTo>
                    <a:lnTo>
                      <a:pt x="1573385" y="619242"/>
                    </a:lnTo>
                    <a:lnTo>
                      <a:pt x="1557823" y="606866"/>
                    </a:lnTo>
                    <a:lnTo>
                      <a:pt x="1542896" y="595125"/>
                    </a:lnTo>
                    <a:lnTo>
                      <a:pt x="1528605" y="584018"/>
                    </a:lnTo>
                    <a:lnTo>
                      <a:pt x="1514948" y="574181"/>
                    </a:lnTo>
                    <a:lnTo>
                      <a:pt x="1501609" y="564661"/>
                    </a:lnTo>
                    <a:lnTo>
                      <a:pt x="1489223" y="557045"/>
                    </a:lnTo>
                    <a:lnTo>
                      <a:pt x="1477790" y="550064"/>
                    </a:lnTo>
                    <a:lnTo>
                      <a:pt x="1466992" y="544669"/>
                    </a:lnTo>
                    <a:lnTo>
                      <a:pt x="1462228" y="542448"/>
                    </a:lnTo>
                    <a:lnTo>
                      <a:pt x="1457781" y="540544"/>
                    </a:lnTo>
                    <a:lnTo>
                      <a:pt x="1453335" y="538957"/>
                    </a:lnTo>
                    <a:lnTo>
                      <a:pt x="1449206" y="538005"/>
                    </a:lnTo>
                    <a:lnTo>
                      <a:pt x="1445713" y="537371"/>
                    </a:lnTo>
                    <a:lnTo>
                      <a:pt x="1442219" y="537371"/>
                    </a:lnTo>
                    <a:lnTo>
                      <a:pt x="1429516" y="537053"/>
                    </a:lnTo>
                    <a:lnTo>
                      <a:pt x="1417129" y="536101"/>
                    </a:lnTo>
                    <a:lnTo>
                      <a:pt x="1393310" y="533563"/>
                    </a:lnTo>
                    <a:lnTo>
                      <a:pt x="1381559" y="532928"/>
                    </a:lnTo>
                    <a:lnTo>
                      <a:pt x="1369808" y="532611"/>
                    </a:lnTo>
                    <a:lnTo>
                      <a:pt x="1363774" y="532928"/>
                    </a:lnTo>
                    <a:lnTo>
                      <a:pt x="1357740" y="533245"/>
                    </a:lnTo>
                    <a:lnTo>
                      <a:pt x="1351705" y="533880"/>
                    </a:lnTo>
                    <a:lnTo>
                      <a:pt x="1345671" y="535149"/>
                    </a:lnTo>
                    <a:lnTo>
                      <a:pt x="1339637" y="536419"/>
                    </a:lnTo>
                    <a:lnTo>
                      <a:pt x="1333920" y="538323"/>
                    </a:lnTo>
                    <a:lnTo>
                      <a:pt x="1327568" y="540227"/>
                    </a:lnTo>
                    <a:lnTo>
                      <a:pt x="1321534" y="543083"/>
                    </a:lnTo>
                    <a:lnTo>
                      <a:pt x="1315182" y="546256"/>
                    </a:lnTo>
                    <a:lnTo>
                      <a:pt x="1308830" y="549746"/>
                    </a:lnTo>
                    <a:lnTo>
                      <a:pt x="1302161" y="553872"/>
                    </a:lnTo>
                    <a:lnTo>
                      <a:pt x="1295491" y="558949"/>
                    </a:lnTo>
                    <a:lnTo>
                      <a:pt x="1288822" y="564344"/>
                    </a:lnTo>
                    <a:lnTo>
                      <a:pt x="1281517" y="570373"/>
                    </a:lnTo>
                    <a:lnTo>
                      <a:pt x="1274530" y="577037"/>
                    </a:lnTo>
                    <a:lnTo>
                      <a:pt x="1267225" y="584653"/>
                    </a:lnTo>
                    <a:lnTo>
                      <a:pt x="1259921" y="593221"/>
                    </a:lnTo>
                    <a:lnTo>
                      <a:pt x="1252616" y="602106"/>
                    </a:lnTo>
                    <a:lnTo>
                      <a:pt x="1244676" y="612260"/>
                    </a:lnTo>
                    <a:lnTo>
                      <a:pt x="1236737" y="622732"/>
                    </a:lnTo>
                    <a:lnTo>
                      <a:pt x="1232608" y="628444"/>
                    </a:lnTo>
                    <a:lnTo>
                      <a:pt x="1228162" y="633839"/>
                    </a:lnTo>
                    <a:lnTo>
                      <a:pt x="1219269" y="644628"/>
                    </a:lnTo>
                    <a:lnTo>
                      <a:pt x="1209424" y="654783"/>
                    </a:lnTo>
                    <a:lnTo>
                      <a:pt x="1199261" y="664937"/>
                    </a:lnTo>
                    <a:lnTo>
                      <a:pt x="1188145" y="674140"/>
                    </a:lnTo>
                    <a:lnTo>
                      <a:pt x="1177029" y="683342"/>
                    </a:lnTo>
                    <a:lnTo>
                      <a:pt x="1165278" y="691593"/>
                    </a:lnTo>
                    <a:lnTo>
                      <a:pt x="1153845" y="699526"/>
                    </a:lnTo>
                    <a:lnTo>
                      <a:pt x="1141776" y="706508"/>
                    </a:lnTo>
                    <a:lnTo>
                      <a:pt x="1129390" y="713171"/>
                    </a:lnTo>
                    <a:lnTo>
                      <a:pt x="1117322" y="718883"/>
                    </a:lnTo>
                    <a:lnTo>
                      <a:pt x="1105253" y="724278"/>
                    </a:lnTo>
                    <a:lnTo>
                      <a:pt x="1093184" y="728403"/>
                    </a:lnTo>
                    <a:lnTo>
                      <a:pt x="1081433" y="731894"/>
                    </a:lnTo>
                    <a:lnTo>
                      <a:pt x="1070318" y="734433"/>
                    </a:lnTo>
                    <a:lnTo>
                      <a:pt x="1064601" y="735385"/>
                    </a:lnTo>
                    <a:lnTo>
                      <a:pt x="1059202" y="736019"/>
                    </a:lnTo>
                    <a:lnTo>
                      <a:pt x="1053803" y="736654"/>
                    </a:lnTo>
                    <a:lnTo>
                      <a:pt x="1048404" y="736971"/>
                    </a:lnTo>
                    <a:lnTo>
                      <a:pt x="1043322" y="736971"/>
                    </a:lnTo>
                    <a:lnTo>
                      <a:pt x="1038558" y="736654"/>
                    </a:lnTo>
                    <a:lnTo>
                      <a:pt x="1033795" y="736019"/>
                    </a:lnTo>
                    <a:lnTo>
                      <a:pt x="1029031" y="735385"/>
                    </a:lnTo>
                    <a:lnTo>
                      <a:pt x="1024267" y="734433"/>
                    </a:lnTo>
                    <a:lnTo>
                      <a:pt x="1020138" y="732846"/>
                    </a:lnTo>
                    <a:lnTo>
                      <a:pt x="1016009" y="731259"/>
                    </a:lnTo>
                    <a:lnTo>
                      <a:pt x="1012198" y="729355"/>
                    </a:lnTo>
                    <a:lnTo>
                      <a:pt x="1008387" y="727134"/>
                    </a:lnTo>
                    <a:lnTo>
                      <a:pt x="1004894" y="724595"/>
                    </a:lnTo>
                    <a:lnTo>
                      <a:pt x="1001718" y="722057"/>
                    </a:lnTo>
                    <a:lnTo>
                      <a:pt x="998542" y="718883"/>
                    </a:lnTo>
                    <a:lnTo>
                      <a:pt x="996001" y="715710"/>
                    </a:lnTo>
                    <a:lnTo>
                      <a:pt x="993778" y="711902"/>
                    </a:lnTo>
                    <a:lnTo>
                      <a:pt x="991237" y="707777"/>
                    </a:lnTo>
                    <a:lnTo>
                      <a:pt x="989331" y="703652"/>
                    </a:lnTo>
                    <a:lnTo>
                      <a:pt x="987744" y="698892"/>
                    </a:lnTo>
                    <a:lnTo>
                      <a:pt x="986473" y="693814"/>
                    </a:lnTo>
                    <a:lnTo>
                      <a:pt x="985203" y="688420"/>
                    </a:lnTo>
                    <a:lnTo>
                      <a:pt x="984568" y="683025"/>
                    </a:lnTo>
                    <a:lnTo>
                      <a:pt x="984250" y="676678"/>
                    </a:lnTo>
                    <a:lnTo>
                      <a:pt x="984250" y="670332"/>
                    </a:lnTo>
                    <a:lnTo>
                      <a:pt x="984250" y="663668"/>
                    </a:lnTo>
                    <a:lnTo>
                      <a:pt x="984885" y="656369"/>
                    </a:lnTo>
                    <a:lnTo>
                      <a:pt x="986156" y="648753"/>
                    </a:lnTo>
                    <a:lnTo>
                      <a:pt x="987744" y="641138"/>
                    </a:lnTo>
                    <a:lnTo>
                      <a:pt x="989331" y="632887"/>
                    </a:lnTo>
                    <a:lnTo>
                      <a:pt x="991237" y="624002"/>
                    </a:lnTo>
                    <a:lnTo>
                      <a:pt x="994095" y="615116"/>
                    </a:lnTo>
                    <a:lnTo>
                      <a:pt x="996954" y="605914"/>
                    </a:lnTo>
                    <a:lnTo>
                      <a:pt x="1002035" y="594173"/>
                    </a:lnTo>
                    <a:lnTo>
                      <a:pt x="1007752" y="580845"/>
                    </a:lnTo>
                    <a:lnTo>
                      <a:pt x="1015692" y="563074"/>
                    </a:lnTo>
                    <a:lnTo>
                      <a:pt x="1025855" y="542131"/>
                    </a:lnTo>
                    <a:lnTo>
                      <a:pt x="1037606" y="518648"/>
                    </a:lnTo>
                    <a:lnTo>
                      <a:pt x="1050627" y="492944"/>
                    </a:lnTo>
                    <a:lnTo>
                      <a:pt x="1057932" y="479934"/>
                    </a:lnTo>
                    <a:lnTo>
                      <a:pt x="1065554" y="466606"/>
                    </a:lnTo>
                    <a:lnTo>
                      <a:pt x="1073176" y="452961"/>
                    </a:lnTo>
                    <a:lnTo>
                      <a:pt x="1081433" y="439316"/>
                    </a:lnTo>
                    <a:lnTo>
                      <a:pt x="1090326" y="425988"/>
                    </a:lnTo>
                    <a:lnTo>
                      <a:pt x="1098901" y="412660"/>
                    </a:lnTo>
                    <a:lnTo>
                      <a:pt x="1107794" y="399015"/>
                    </a:lnTo>
                    <a:lnTo>
                      <a:pt x="1117322" y="386321"/>
                    </a:lnTo>
                    <a:lnTo>
                      <a:pt x="1126532" y="374263"/>
                    </a:lnTo>
                    <a:lnTo>
                      <a:pt x="1136695" y="362522"/>
                    </a:lnTo>
                    <a:lnTo>
                      <a:pt x="1146223" y="351098"/>
                    </a:lnTo>
                    <a:lnTo>
                      <a:pt x="1156703" y="340626"/>
                    </a:lnTo>
                    <a:lnTo>
                      <a:pt x="1166866" y="331106"/>
                    </a:lnTo>
                    <a:lnTo>
                      <a:pt x="1177029" y="322538"/>
                    </a:lnTo>
                    <a:lnTo>
                      <a:pt x="1182428" y="318095"/>
                    </a:lnTo>
                    <a:lnTo>
                      <a:pt x="1187827" y="314287"/>
                    </a:lnTo>
                    <a:lnTo>
                      <a:pt x="1193226" y="311114"/>
                    </a:lnTo>
                    <a:lnTo>
                      <a:pt x="1197990" y="307624"/>
                    </a:lnTo>
                    <a:lnTo>
                      <a:pt x="1203389" y="304768"/>
                    </a:lnTo>
                    <a:lnTo>
                      <a:pt x="1208788" y="301912"/>
                    </a:lnTo>
                    <a:lnTo>
                      <a:pt x="1214187" y="299690"/>
                    </a:lnTo>
                    <a:lnTo>
                      <a:pt x="1219587" y="297786"/>
                    </a:lnTo>
                    <a:lnTo>
                      <a:pt x="1233878" y="293026"/>
                    </a:lnTo>
                    <a:lnTo>
                      <a:pt x="1248805" y="288584"/>
                    </a:lnTo>
                    <a:lnTo>
                      <a:pt x="1264367" y="284458"/>
                    </a:lnTo>
                    <a:lnTo>
                      <a:pt x="1279929" y="280651"/>
                    </a:lnTo>
                    <a:lnTo>
                      <a:pt x="1296126" y="276843"/>
                    </a:lnTo>
                    <a:lnTo>
                      <a:pt x="1312324" y="273352"/>
                    </a:lnTo>
                    <a:lnTo>
                      <a:pt x="1329156" y="270179"/>
                    </a:lnTo>
                    <a:lnTo>
                      <a:pt x="1345989" y="267323"/>
                    </a:lnTo>
                    <a:lnTo>
                      <a:pt x="1363456" y="264784"/>
                    </a:lnTo>
                    <a:lnTo>
                      <a:pt x="1380606" y="261928"/>
                    </a:lnTo>
                    <a:lnTo>
                      <a:pt x="1398391" y="259707"/>
                    </a:lnTo>
                    <a:lnTo>
                      <a:pt x="1402962" y="259030"/>
                    </a:lnTo>
                    <a:lnTo>
                      <a:pt x="1213954" y="208886"/>
                    </a:lnTo>
                    <a:close/>
                    <a:moveTo>
                      <a:pt x="1214906" y="157162"/>
                    </a:moveTo>
                    <a:lnTo>
                      <a:pt x="1219033" y="157479"/>
                    </a:lnTo>
                    <a:lnTo>
                      <a:pt x="1222842" y="158114"/>
                    </a:lnTo>
                    <a:lnTo>
                      <a:pt x="1555169" y="246562"/>
                    </a:lnTo>
                    <a:lnTo>
                      <a:pt x="1581643" y="245744"/>
                    </a:lnTo>
                    <a:lnTo>
                      <a:pt x="1610544" y="244792"/>
                    </a:lnTo>
                    <a:lnTo>
                      <a:pt x="1637221" y="244475"/>
                    </a:lnTo>
                    <a:lnTo>
                      <a:pt x="1661041" y="244792"/>
                    </a:lnTo>
                    <a:lnTo>
                      <a:pt x="1682002" y="245744"/>
                    </a:lnTo>
                    <a:lnTo>
                      <a:pt x="1698835" y="246379"/>
                    </a:lnTo>
                    <a:lnTo>
                      <a:pt x="1713126" y="247648"/>
                    </a:lnTo>
                    <a:lnTo>
                      <a:pt x="1727418" y="249552"/>
                    </a:lnTo>
                    <a:lnTo>
                      <a:pt x="1740757" y="252091"/>
                    </a:lnTo>
                    <a:lnTo>
                      <a:pt x="1754096" y="254947"/>
                    </a:lnTo>
                    <a:lnTo>
                      <a:pt x="1766799" y="258755"/>
                    </a:lnTo>
                    <a:lnTo>
                      <a:pt x="1779503" y="262563"/>
                    </a:lnTo>
                    <a:lnTo>
                      <a:pt x="1791572" y="267323"/>
                    </a:lnTo>
                    <a:lnTo>
                      <a:pt x="1803323" y="272400"/>
                    </a:lnTo>
                    <a:lnTo>
                      <a:pt x="1814756" y="277795"/>
                    </a:lnTo>
                    <a:lnTo>
                      <a:pt x="1826189" y="283506"/>
                    </a:lnTo>
                    <a:lnTo>
                      <a:pt x="1836988" y="289853"/>
                    </a:lnTo>
                    <a:lnTo>
                      <a:pt x="1847468" y="296834"/>
                    </a:lnTo>
                    <a:lnTo>
                      <a:pt x="1857631" y="303816"/>
                    </a:lnTo>
                    <a:lnTo>
                      <a:pt x="1867477" y="311114"/>
                    </a:lnTo>
                    <a:lnTo>
                      <a:pt x="1877322" y="318730"/>
                    </a:lnTo>
                    <a:lnTo>
                      <a:pt x="1886532" y="326981"/>
                    </a:lnTo>
                    <a:lnTo>
                      <a:pt x="1895742" y="335549"/>
                    </a:lnTo>
                    <a:lnTo>
                      <a:pt x="1904317" y="344117"/>
                    </a:lnTo>
                    <a:lnTo>
                      <a:pt x="1912575" y="352684"/>
                    </a:lnTo>
                    <a:lnTo>
                      <a:pt x="1921150" y="362204"/>
                    </a:lnTo>
                    <a:lnTo>
                      <a:pt x="1928772" y="371407"/>
                    </a:lnTo>
                    <a:lnTo>
                      <a:pt x="1936394" y="380927"/>
                    </a:lnTo>
                    <a:lnTo>
                      <a:pt x="1943699" y="390764"/>
                    </a:lnTo>
                    <a:lnTo>
                      <a:pt x="1951003" y="400601"/>
                    </a:lnTo>
                    <a:lnTo>
                      <a:pt x="1957673" y="410439"/>
                    </a:lnTo>
                    <a:lnTo>
                      <a:pt x="1964342" y="420910"/>
                    </a:lnTo>
                    <a:lnTo>
                      <a:pt x="1970694" y="431065"/>
                    </a:lnTo>
                    <a:lnTo>
                      <a:pt x="1976729" y="441537"/>
                    </a:lnTo>
                    <a:lnTo>
                      <a:pt x="1982445" y="452009"/>
                    </a:lnTo>
                    <a:lnTo>
                      <a:pt x="1988162" y="462163"/>
                    </a:lnTo>
                    <a:lnTo>
                      <a:pt x="1993561" y="472635"/>
                    </a:lnTo>
                    <a:lnTo>
                      <a:pt x="1998643" y="483424"/>
                    </a:lnTo>
                    <a:lnTo>
                      <a:pt x="2008170" y="504051"/>
                    </a:lnTo>
                    <a:lnTo>
                      <a:pt x="2017063" y="524677"/>
                    </a:lnTo>
                    <a:lnTo>
                      <a:pt x="2025003" y="544986"/>
                    </a:lnTo>
                    <a:lnTo>
                      <a:pt x="2031990" y="564661"/>
                    </a:lnTo>
                    <a:lnTo>
                      <a:pt x="2038342" y="584018"/>
                    </a:lnTo>
                    <a:lnTo>
                      <a:pt x="2044058" y="602106"/>
                    </a:lnTo>
                    <a:lnTo>
                      <a:pt x="2048505" y="619559"/>
                    </a:lnTo>
                    <a:lnTo>
                      <a:pt x="2052951" y="635426"/>
                    </a:lnTo>
                    <a:lnTo>
                      <a:pt x="2056762" y="650023"/>
                    </a:lnTo>
                    <a:lnTo>
                      <a:pt x="2059620" y="663668"/>
                    </a:lnTo>
                    <a:lnTo>
                      <a:pt x="2064067" y="685246"/>
                    </a:lnTo>
                    <a:lnTo>
                      <a:pt x="2066290" y="699209"/>
                    </a:lnTo>
                    <a:lnTo>
                      <a:pt x="2066925" y="703969"/>
                    </a:lnTo>
                    <a:lnTo>
                      <a:pt x="1845974" y="818319"/>
                    </a:lnTo>
                    <a:lnTo>
                      <a:pt x="1848495" y="821646"/>
                    </a:lnTo>
                    <a:lnTo>
                      <a:pt x="1858018" y="834339"/>
                    </a:lnTo>
                    <a:lnTo>
                      <a:pt x="1862462" y="841003"/>
                    </a:lnTo>
                    <a:lnTo>
                      <a:pt x="1867541" y="847667"/>
                    </a:lnTo>
                    <a:lnTo>
                      <a:pt x="1872303" y="854965"/>
                    </a:lnTo>
                    <a:lnTo>
                      <a:pt x="1877064" y="862264"/>
                    </a:lnTo>
                    <a:lnTo>
                      <a:pt x="1880873" y="870514"/>
                    </a:lnTo>
                    <a:lnTo>
                      <a:pt x="1885000" y="878447"/>
                    </a:lnTo>
                    <a:lnTo>
                      <a:pt x="1888174" y="886698"/>
                    </a:lnTo>
                    <a:lnTo>
                      <a:pt x="1891348" y="894948"/>
                    </a:lnTo>
                    <a:lnTo>
                      <a:pt x="1893888" y="904151"/>
                    </a:lnTo>
                    <a:lnTo>
                      <a:pt x="1895792" y="913036"/>
                    </a:lnTo>
                    <a:lnTo>
                      <a:pt x="1896427" y="917796"/>
                    </a:lnTo>
                    <a:lnTo>
                      <a:pt x="1896745" y="922556"/>
                    </a:lnTo>
                    <a:lnTo>
                      <a:pt x="1897062" y="927316"/>
                    </a:lnTo>
                    <a:lnTo>
                      <a:pt x="1897062" y="932076"/>
                    </a:lnTo>
                    <a:lnTo>
                      <a:pt x="1896745" y="937153"/>
                    </a:lnTo>
                    <a:lnTo>
                      <a:pt x="1896427" y="942230"/>
                    </a:lnTo>
                    <a:lnTo>
                      <a:pt x="1895475" y="946990"/>
                    </a:lnTo>
                    <a:lnTo>
                      <a:pt x="1894523" y="952067"/>
                    </a:lnTo>
                    <a:lnTo>
                      <a:pt x="1892935" y="958414"/>
                    </a:lnTo>
                    <a:lnTo>
                      <a:pt x="1891666" y="964443"/>
                    </a:lnTo>
                    <a:lnTo>
                      <a:pt x="1890079" y="969838"/>
                    </a:lnTo>
                    <a:lnTo>
                      <a:pt x="1887857" y="975232"/>
                    </a:lnTo>
                    <a:lnTo>
                      <a:pt x="1886269" y="980309"/>
                    </a:lnTo>
                    <a:lnTo>
                      <a:pt x="1884047" y="985069"/>
                    </a:lnTo>
                    <a:lnTo>
                      <a:pt x="1881825" y="989512"/>
                    </a:lnTo>
                    <a:lnTo>
                      <a:pt x="1879603" y="993955"/>
                    </a:lnTo>
                    <a:lnTo>
                      <a:pt x="1877381" y="997762"/>
                    </a:lnTo>
                    <a:lnTo>
                      <a:pt x="1874842" y="1001570"/>
                    </a:lnTo>
                    <a:lnTo>
                      <a:pt x="1872620" y="1004744"/>
                    </a:lnTo>
                    <a:lnTo>
                      <a:pt x="1870081" y="1008235"/>
                    </a:lnTo>
                    <a:lnTo>
                      <a:pt x="1867224" y="1011091"/>
                    </a:lnTo>
                    <a:lnTo>
                      <a:pt x="1864684" y="1013947"/>
                    </a:lnTo>
                    <a:lnTo>
                      <a:pt x="1858971" y="1019024"/>
                    </a:lnTo>
                    <a:lnTo>
                      <a:pt x="1852939" y="1022832"/>
                    </a:lnTo>
                    <a:lnTo>
                      <a:pt x="1847226" y="1026640"/>
                    </a:lnTo>
                    <a:lnTo>
                      <a:pt x="1841194" y="1029178"/>
                    </a:lnTo>
                    <a:lnTo>
                      <a:pt x="1834846" y="1031400"/>
                    </a:lnTo>
                    <a:lnTo>
                      <a:pt x="1828815" y="1032986"/>
                    </a:lnTo>
                    <a:lnTo>
                      <a:pt x="1822783" y="1033938"/>
                    </a:lnTo>
                    <a:lnTo>
                      <a:pt x="1817070" y="1034255"/>
                    </a:lnTo>
                    <a:lnTo>
                      <a:pt x="1811673" y="1034573"/>
                    </a:lnTo>
                    <a:lnTo>
                      <a:pt x="1806595" y="1034255"/>
                    </a:lnTo>
                    <a:lnTo>
                      <a:pt x="1801516" y="1033938"/>
                    </a:lnTo>
                    <a:lnTo>
                      <a:pt x="1796119" y="1033303"/>
                    </a:lnTo>
                    <a:lnTo>
                      <a:pt x="1791041" y="1032669"/>
                    </a:lnTo>
                    <a:lnTo>
                      <a:pt x="1781200" y="1030130"/>
                    </a:lnTo>
                    <a:lnTo>
                      <a:pt x="1770725" y="1027274"/>
                    </a:lnTo>
                    <a:lnTo>
                      <a:pt x="1773899" y="1034890"/>
                    </a:lnTo>
                    <a:lnTo>
                      <a:pt x="1776756" y="1042506"/>
                    </a:lnTo>
                    <a:lnTo>
                      <a:pt x="1778661" y="1050757"/>
                    </a:lnTo>
                    <a:lnTo>
                      <a:pt x="1780883" y="1058372"/>
                    </a:lnTo>
                    <a:lnTo>
                      <a:pt x="1781835" y="1066306"/>
                    </a:lnTo>
                    <a:lnTo>
                      <a:pt x="1782470" y="1074239"/>
                    </a:lnTo>
                    <a:lnTo>
                      <a:pt x="1782470" y="1081855"/>
                    </a:lnTo>
                    <a:lnTo>
                      <a:pt x="1781518" y="1090105"/>
                    </a:lnTo>
                    <a:lnTo>
                      <a:pt x="1780248" y="1096769"/>
                    </a:lnTo>
                    <a:lnTo>
                      <a:pt x="1779296" y="1099942"/>
                    </a:lnTo>
                    <a:lnTo>
                      <a:pt x="1777709" y="1103750"/>
                    </a:lnTo>
                    <a:lnTo>
                      <a:pt x="1776439" y="1107241"/>
                    </a:lnTo>
                    <a:lnTo>
                      <a:pt x="1774534" y="1111049"/>
                    </a:lnTo>
                    <a:lnTo>
                      <a:pt x="1772312" y="1115174"/>
                    </a:lnTo>
                    <a:lnTo>
                      <a:pt x="1770090" y="1118665"/>
                    </a:lnTo>
                    <a:lnTo>
                      <a:pt x="1767551" y="1122473"/>
                    </a:lnTo>
                    <a:lnTo>
                      <a:pt x="1764059" y="1125963"/>
                    </a:lnTo>
                    <a:lnTo>
                      <a:pt x="1760885" y="1129771"/>
                    </a:lnTo>
                    <a:lnTo>
                      <a:pt x="1756758" y="1133262"/>
                    </a:lnTo>
                    <a:lnTo>
                      <a:pt x="1752632" y="1137070"/>
                    </a:lnTo>
                    <a:lnTo>
                      <a:pt x="1747870" y="1140560"/>
                    </a:lnTo>
                    <a:lnTo>
                      <a:pt x="1742791" y="1143416"/>
                    </a:lnTo>
                    <a:lnTo>
                      <a:pt x="1737077" y="1146907"/>
                    </a:lnTo>
                    <a:lnTo>
                      <a:pt x="1729777" y="1150080"/>
                    </a:lnTo>
                    <a:lnTo>
                      <a:pt x="1722476" y="1152619"/>
                    </a:lnTo>
                    <a:lnTo>
                      <a:pt x="1714857" y="1155475"/>
                    </a:lnTo>
                    <a:lnTo>
                      <a:pt x="1707239" y="1157379"/>
                    </a:lnTo>
                    <a:lnTo>
                      <a:pt x="1699621" y="1158965"/>
                    </a:lnTo>
                    <a:lnTo>
                      <a:pt x="1691685" y="1160235"/>
                    </a:lnTo>
                    <a:lnTo>
                      <a:pt x="1683749" y="1160869"/>
                    </a:lnTo>
                    <a:lnTo>
                      <a:pt x="1676131" y="1161186"/>
                    </a:lnTo>
                    <a:lnTo>
                      <a:pt x="1667878" y="1160869"/>
                    </a:lnTo>
                    <a:lnTo>
                      <a:pt x="1659942" y="1160235"/>
                    </a:lnTo>
                    <a:lnTo>
                      <a:pt x="1652324" y="1158965"/>
                    </a:lnTo>
                    <a:lnTo>
                      <a:pt x="1644706" y="1157696"/>
                    </a:lnTo>
                    <a:lnTo>
                      <a:pt x="1646928" y="1163090"/>
                    </a:lnTo>
                    <a:lnTo>
                      <a:pt x="1648515" y="1168485"/>
                    </a:lnTo>
                    <a:lnTo>
                      <a:pt x="1650419" y="1173880"/>
                    </a:lnTo>
                    <a:lnTo>
                      <a:pt x="1651372" y="1179274"/>
                    </a:lnTo>
                    <a:lnTo>
                      <a:pt x="1652324" y="1184034"/>
                    </a:lnTo>
                    <a:lnTo>
                      <a:pt x="1652959" y="1189429"/>
                    </a:lnTo>
                    <a:lnTo>
                      <a:pt x="1653276" y="1194823"/>
                    </a:lnTo>
                    <a:lnTo>
                      <a:pt x="1653276" y="1199900"/>
                    </a:lnTo>
                    <a:lnTo>
                      <a:pt x="1652641" y="1204978"/>
                    </a:lnTo>
                    <a:lnTo>
                      <a:pt x="1651689" y="1209738"/>
                    </a:lnTo>
                    <a:lnTo>
                      <a:pt x="1650419" y="1214498"/>
                    </a:lnTo>
                    <a:lnTo>
                      <a:pt x="1648515" y="1219257"/>
                    </a:lnTo>
                    <a:lnTo>
                      <a:pt x="1646293" y="1223700"/>
                    </a:lnTo>
                    <a:lnTo>
                      <a:pt x="1643118" y="1228143"/>
                    </a:lnTo>
                    <a:lnTo>
                      <a:pt x="1639944" y="1232585"/>
                    </a:lnTo>
                    <a:lnTo>
                      <a:pt x="1635817" y="1236393"/>
                    </a:lnTo>
                    <a:lnTo>
                      <a:pt x="1632643" y="1239566"/>
                    </a:lnTo>
                    <a:lnTo>
                      <a:pt x="1628834" y="1242422"/>
                    </a:lnTo>
                    <a:lnTo>
                      <a:pt x="1625342" y="1245278"/>
                    </a:lnTo>
                    <a:lnTo>
                      <a:pt x="1621216" y="1247817"/>
                    </a:lnTo>
                    <a:lnTo>
                      <a:pt x="1617089" y="1250356"/>
                    </a:lnTo>
                    <a:lnTo>
                      <a:pt x="1613280" y="1252260"/>
                    </a:lnTo>
                    <a:lnTo>
                      <a:pt x="1609153" y="1254163"/>
                    </a:lnTo>
                    <a:lnTo>
                      <a:pt x="1604709" y="1255750"/>
                    </a:lnTo>
                    <a:lnTo>
                      <a:pt x="1600583" y="1257654"/>
                    </a:lnTo>
                    <a:lnTo>
                      <a:pt x="1596139" y="1258923"/>
                    </a:lnTo>
                    <a:lnTo>
                      <a:pt x="1591377" y="1259875"/>
                    </a:lnTo>
                    <a:lnTo>
                      <a:pt x="1587251" y="1260827"/>
                    </a:lnTo>
                    <a:lnTo>
                      <a:pt x="1582489" y="1261462"/>
                    </a:lnTo>
                    <a:lnTo>
                      <a:pt x="1577411" y="1261779"/>
                    </a:lnTo>
                    <a:lnTo>
                      <a:pt x="1572649" y="1262097"/>
                    </a:lnTo>
                    <a:lnTo>
                      <a:pt x="1567888" y="1262414"/>
                    </a:lnTo>
                    <a:lnTo>
                      <a:pt x="1558047" y="1261779"/>
                    </a:lnTo>
                    <a:lnTo>
                      <a:pt x="1548842" y="1260827"/>
                    </a:lnTo>
                    <a:lnTo>
                      <a:pt x="1539319" y="1259241"/>
                    </a:lnTo>
                    <a:lnTo>
                      <a:pt x="1530113" y="1257337"/>
                    </a:lnTo>
                    <a:lnTo>
                      <a:pt x="1520591" y="1254481"/>
                    </a:lnTo>
                    <a:lnTo>
                      <a:pt x="1512020" y="1251308"/>
                    </a:lnTo>
                    <a:lnTo>
                      <a:pt x="1503449" y="1247817"/>
                    </a:lnTo>
                    <a:lnTo>
                      <a:pt x="1494879" y="1244326"/>
                    </a:lnTo>
                    <a:lnTo>
                      <a:pt x="1495196" y="1249086"/>
                    </a:lnTo>
                    <a:lnTo>
                      <a:pt x="1495196" y="1253846"/>
                    </a:lnTo>
                    <a:lnTo>
                      <a:pt x="1495196" y="1258923"/>
                    </a:lnTo>
                    <a:lnTo>
                      <a:pt x="1494879" y="1264001"/>
                    </a:lnTo>
                    <a:lnTo>
                      <a:pt x="1494244" y="1268443"/>
                    </a:lnTo>
                    <a:lnTo>
                      <a:pt x="1493292" y="1273520"/>
                    </a:lnTo>
                    <a:lnTo>
                      <a:pt x="1492022" y="1278280"/>
                    </a:lnTo>
                    <a:lnTo>
                      <a:pt x="1490752" y="1283040"/>
                    </a:lnTo>
                    <a:lnTo>
                      <a:pt x="1487895" y="1289387"/>
                    </a:lnTo>
                    <a:lnTo>
                      <a:pt x="1484721" y="1295099"/>
                    </a:lnTo>
                    <a:lnTo>
                      <a:pt x="1480912" y="1300493"/>
                    </a:lnTo>
                    <a:lnTo>
                      <a:pt x="1477103" y="1305571"/>
                    </a:lnTo>
                    <a:lnTo>
                      <a:pt x="1472024" y="1310330"/>
                    </a:lnTo>
                    <a:lnTo>
                      <a:pt x="1466945" y="1314456"/>
                    </a:lnTo>
                    <a:lnTo>
                      <a:pt x="1460914" y="1317946"/>
                    </a:lnTo>
                    <a:lnTo>
                      <a:pt x="1454883" y="1321120"/>
                    </a:lnTo>
                    <a:lnTo>
                      <a:pt x="1449486" y="1323024"/>
                    </a:lnTo>
                    <a:lnTo>
                      <a:pt x="1443773" y="1324293"/>
                    </a:lnTo>
                    <a:lnTo>
                      <a:pt x="1438059" y="1325245"/>
                    </a:lnTo>
                    <a:lnTo>
                      <a:pt x="1432028" y="1325562"/>
                    </a:lnTo>
                    <a:lnTo>
                      <a:pt x="1425679" y="1325245"/>
                    </a:lnTo>
                    <a:lnTo>
                      <a:pt x="1418696" y="1324293"/>
                    </a:lnTo>
                    <a:lnTo>
                      <a:pt x="1411395" y="1323024"/>
                    </a:lnTo>
                    <a:lnTo>
                      <a:pt x="1404094" y="1321120"/>
                    </a:lnTo>
                    <a:lnTo>
                      <a:pt x="1396793" y="1318581"/>
                    </a:lnTo>
                    <a:lnTo>
                      <a:pt x="1389175" y="1315725"/>
                    </a:lnTo>
                    <a:lnTo>
                      <a:pt x="1381239" y="1312234"/>
                    </a:lnTo>
                    <a:lnTo>
                      <a:pt x="1372669" y="1308744"/>
                    </a:lnTo>
                    <a:lnTo>
                      <a:pt x="1364733" y="1304619"/>
                    </a:lnTo>
                    <a:lnTo>
                      <a:pt x="1356480" y="1299859"/>
                    </a:lnTo>
                    <a:lnTo>
                      <a:pt x="1347909" y="1295416"/>
                    </a:lnTo>
                    <a:lnTo>
                      <a:pt x="1339338" y="1290656"/>
                    </a:lnTo>
                    <a:lnTo>
                      <a:pt x="1322515" y="1279867"/>
                    </a:lnTo>
                    <a:lnTo>
                      <a:pt x="1313888" y="1274172"/>
                    </a:lnTo>
                    <a:lnTo>
                      <a:pt x="1313614" y="1274446"/>
                    </a:lnTo>
                    <a:lnTo>
                      <a:pt x="1311077" y="1277303"/>
                    </a:lnTo>
                    <a:lnTo>
                      <a:pt x="1307590" y="1280796"/>
                    </a:lnTo>
                    <a:lnTo>
                      <a:pt x="1303151" y="1284923"/>
                    </a:lnTo>
                    <a:lnTo>
                      <a:pt x="1297761" y="1289368"/>
                    </a:lnTo>
                    <a:lnTo>
                      <a:pt x="1291737" y="1293496"/>
                    </a:lnTo>
                    <a:lnTo>
                      <a:pt x="1285079" y="1297623"/>
                    </a:lnTo>
                    <a:lnTo>
                      <a:pt x="1280957" y="1299211"/>
                    </a:lnTo>
                    <a:lnTo>
                      <a:pt x="1277469" y="1301116"/>
                    </a:lnTo>
                    <a:lnTo>
                      <a:pt x="1273348" y="1302703"/>
                    </a:lnTo>
                    <a:lnTo>
                      <a:pt x="1268909" y="1303973"/>
                    </a:lnTo>
                    <a:lnTo>
                      <a:pt x="1264787" y="1305243"/>
                    </a:lnTo>
                    <a:lnTo>
                      <a:pt x="1260348" y="1305878"/>
                    </a:lnTo>
                    <a:lnTo>
                      <a:pt x="1255592" y="1306513"/>
                    </a:lnTo>
                    <a:lnTo>
                      <a:pt x="1251154" y="1306513"/>
                    </a:lnTo>
                    <a:lnTo>
                      <a:pt x="1246081" y="1306513"/>
                    </a:lnTo>
                    <a:lnTo>
                      <a:pt x="1241008" y="1306196"/>
                    </a:lnTo>
                    <a:lnTo>
                      <a:pt x="1235935" y="1305243"/>
                    </a:lnTo>
                    <a:lnTo>
                      <a:pt x="1230545" y="1303973"/>
                    </a:lnTo>
                    <a:lnTo>
                      <a:pt x="1225472" y="1302068"/>
                    </a:lnTo>
                    <a:lnTo>
                      <a:pt x="1220082" y="1299528"/>
                    </a:lnTo>
                    <a:lnTo>
                      <a:pt x="1214692" y="1296671"/>
                    </a:lnTo>
                    <a:lnTo>
                      <a:pt x="1208985" y="1293178"/>
                    </a:lnTo>
                    <a:lnTo>
                      <a:pt x="1201693" y="1287781"/>
                    </a:lnTo>
                    <a:lnTo>
                      <a:pt x="1195352" y="1283018"/>
                    </a:lnTo>
                    <a:lnTo>
                      <a:pt x="1189645" y="1277621"/>
                    </a:lnTo>
                    <a:lnTo>
                      <a:pt x="1184889" y="1272223"/>
                    </a:lnTo>
                    <a:lnTo>
                      <a:pt x="1180767" y="1266508"/>
                    </a:lnTo>
                    <a:lnTo>
                      <a:pt x="1177279" y="1261111"/>
                    </a:lnTo>
                    <a:lnTo>
                      <a:pt x="1174743" y="1255713"/>
                    </a:lnTo>
                    <a:lnTo>
                      <a:pt x="1172523" y="1250633"/>
                    </a:lnTo>
                    <a:lnTo>
                      <a:pt x="1171255" y="1245235"/>
                    </a:lnTo>
                    <a:lnTo>
                      <a:pt x="1170304" y="1239838"/>
                    </a:lnTo>
                    <a:lnTo>
                      <a:pt x="1169987" y="1234758"/>
                    </a:lnTo>
                    <a:lnTo>
                      <a:pt x="1169987" y="1229678"/>
                    </a:lnTo>
                    <a:lnTo>
                      <a:pt x="1170304" y="1224915"/>
                    </a:lnTo>
                    <a:lnTo>
                      <a:pt x="1170938" y="1219835"/>
                    </a:lnTo>
                    <a:lnTo>
                      <a:pt x="1172206" y="1215073"/>
                    </a:lnTo>
                    <a:lnTo>
                      <a:pt x="1173792" y="1210310"/>
                    </a:lnTo>
                    <a:lnTo>
                      <a:pt x="1175377" y="1206183"/>
                    </a:lnTo>
                    <a:lnTo>
                      <a:pt x="1177279" y="1201738"/>
                    </a:lnTo>
                    <a:lnTo>
                      <a:pt x="1179182" y="1197610"/>
                    </a:lnTo>
                    <a:lnTo>
                      <a:pt x="1181401" y="1193800"/>
                    </a:lnTo>
                    <a:lnTo>
                      <a:pt x="1185523" y="1186815"/>
                    </a:lnTo>
                    <a:lnTo>
                      <a:pt x="1188434" y="1183124"/>
                    </a:lnTo>
                    <a:lnTo>
                      <a:pt x="1179671" y="1178640"/>
                    </a:lnTo>
                    <a:lnTo>
                      <a:pt x="1146133" y="1161542"/>
                    </a:lnTo>
                    <a:lnTo>
                      <a:pt x="1139156" y="1169987"/>
                    </a:lnTo>
                    <a:lnTo>
                      <a:pt x="1130294" y="1180465"/>
                    </a:lnTo>
                    <a:lnTo>
                      <a:pt x="1122064" y="1189990"/>
                    </a:lnTo>
                    <a:lnTo>
                      <a:pt x="1113517" y="1198563"/>
                    </a:lnTo>
                    <a:lnTo>
                      <a:pt x="1105921" y="1206183"/>
                    </a:lnTo>
                    <a:lnTo>
                      <a:pt x="1098957" y="1212533"/>
                    </a:lnTo>
                    <a:lnTo>
                      <a:pt x="1092943" y="1217930"/>
                    </a:lnTo>
                    <a:lnTo>
                      <a:pt x="1087562" y="1221740"/>
                    </a:lnTo>
                    <a:lnTo>
                      <a:pt x="1068253" y="1234440"/>
                    </a:lnTo>
                    <a:lnTo>
                      <a:pt x="1058441" y="1240790"/>
                    </a:lnTo>
                    <a:lnTo>
                      <a:pt x="1048629" y="1246505"/>
                    </a:lnTo>
                    <a:lnTo>
                      <a:pt x="1038816" y="1251585"/>
                    </a:lnTo>
                    <a:lnTo>
                      <a:pt x="1033752" y="1253808"/>
                    </a:lnTo>
                    <a:lnTo>
                      <a:pt x="1028371" y="1256030"/>
                    </a:lnTo>
                    <a:lnTo>
                      <a:pt x="1023306" y="1257300"/>
                    </a:lnTo>
                    <a:lnTo>
                      <a:pt x="1018242" y="1258570"/>
                    </a:lnTo>
                    <a:lnTo>
                      <a:pt x="1013494" y="1259523"/>
                    </a:lnTo>
                    <a:lnTo>
                      <a:pt x="1008429" y="1260158"/>
                    </a:lnTo>
                    <a:lnTo>
                      <a:pt x="1003048" y="1260475"/>
                    </a:lnTo>
                    <a:lnTo>
                      <a:pt x="997984" y="1260158"/>
                    </a:lnTo>
                    <a:lnTo>
                      <a:pt x="992603" y="1259523"/>
                    </a:lnTo>
                    <a:lnTo>
                      <a:pt x="987855" y="1258253"/>
                    </a:lnTo>
                    <a:lnTo>
                      <a:pt x="982790" y="1256665"/>
                    </a:lnTo>
                    <a:lnTo>
                      <a:pt x="977409" y="1254443"/>
                    </a:lnTo>
                    <a:lnTo>
                      <a:pt x="972345" y="1251585"/>
                    </a:lnTo>
                    <a:lnTo>
                      <a:pt x="966964" y="1248093"/>
                    </a:lnTo>
                    <a:lnTo>
                      <a:pt x="961899" y="1244283"/>
                    </a:lnTo>
                    <a:lnTo>
                      <a:pt x="956835" y="1239520"/>
                    </a:lnTo>
                    <a:lnTo>
                      <a:pt x="951454" y="1234123"/>
                    </a:lnTo>
                    <a:lnTo>
                      <a:pt x="946389" y="1228090"/>
                    </a:lnTo>
                    <a:lnTo>
                      <a:pt x="941008" y="1221105"/>
                    </a:lnTo>
                    <a:lnTo>
                      <a:pt x="935943" y="1213485"/>
                    </a:lnTo>
                    <a:lnTo>
                      <a:pt x="930879" y="1205230"/>
                    </a:lnTo>
                    <a:lnTo>
                      <a:pt x="925498" y="1196023"/>
                    </a:lnTo>
                    <a:lnTo>
                      <a:pt x="923915" y="1192530"/>
                    </a:lnTo>
                    <a:lnTo>
                      <a:pt x="922333" y="1188720"/>
                    </a:lnTo>
                    <a:lnTo>
                      <a:pt x="921700" y="1184593"/>
                    </a:lnTo>
                    <a:lnTo>
                      <a:pt x="921067" y="1180783"/>
                    </a:lnTo>
                    <a:lnTo>
                      <a:pt x="920750" y="1176655"/>
                    </a:lnTo>
                    <a:lnTo>
                      <a:pt x="921067" y="1172845"/>
                    </a:lnTo>
                    <a:lnTo>
                      <a:pt x="921700" y="1168400"/>
                    </a:lnTo>
                    <a:lnTo>
                      <a:pt x="922333" y="1163955"/>
                    </a:lnTo>
                    <a:lnTo>
                      <a:pt x="923915" y="1159510"/>
                    </a:lnTo>
                    <a:lnTo>
                      <a:pt x="925181" y="1155065"/>
                    </a:lnTo>
                    <a:lnTo>
                      <a:pt x="926764" y="1150302"/>
                    </a:lnTo>
                    <a:lnTo>
                      <a:pt x="928980" y="1145540"/>
                    </a:lnTo>
                    <a:lnTo>
                      <a:pt x="931512" y="1140777"/>
                    </a:lnTo>
                    <a:lnTo>
                      <a:pt x="933728" y="1136015"/>
                    </a:lnTo>
                    <a:lnTo>
                      <a:pt x="939742" y="1126172"/>
                    </a:lnTo>
                    <a:lnTo>
                      <a:pt x="946389" y="1116330"/>
                    </a:lnTo>
                    <a:lnTo>
                      <a:pt x="953986" y="1106170"/>
                    </a:lnTo>
                    <a:lnTo>
                      <a:pt x="962532" y="1096010"/>
                    </a:lnTo>
                    <a:lnTo>
                      <a:pt x="971078" y="1085850"/>
                    </a:lnTo>
                    <a:lnTo>
                      <a:pt x="980258" y="1075690"/>
                    </a:lnTo>
                    <a:lnTo>
                      <a:pt x="981263" y="1074682"/>
                    </a:lnTo>
                    <a:lnTo>
                      <a:pt x="961294" y="1063855"/>
                    </a:lnTo>
                    <a:lnTo>
                      <a:pt x="958295" y="1066735"/>
                    </a:lnTo>
                    <a:lnTo>
                      <a:pt x="950387" y="1074331"/>
                    </a:lnTo>
                    <a:lnTo>
                      <a:pt x="942480" y="1081610"/>
                    </a:lnTo>
                    <a:lnTo>
                      <a:pt x="934256" y="1088889"/>
                    </a:lnTo>
                    <a:lnTo>
                      <a:pt x="926032" y="1095535"/>
                    </a:lnTo>
                    <a:lnTo>
                      <a:pt x="917808" y="1102181"/>
                    </a:lnTo>
                    <a:lnTo>
                      <a:pt x="909900" y="1108194"/>
                    </a:lnTo>
                    <a:lnTo>
                      <a:pt x="901360" y="1113890"/>
                    </a:lnTo>
                    <a:lnTo>
                      <a:pt x="893452" y="1119270"/>
                    </a:lnTo>
                    <a:lnTo>
                      <a:pt x="885545" y="1124334"/>
                    </a:lnTo>
                    <a:lnTo>
                      <a:pt x="877637" y="1128764"/>
                    </a:lnTo>
                    <a:lnTo>
                      <a:pt x="869413" y="1132562"/>
                    </a:lnTo>
                    <a:lnTo>
                      <a:pt x="861822" y="1136360"/>
                    </a:lnTo>
                    <a:lnTo>
                      <a:pt x="854546" y="1139208"/>
                    </a:lnTo>
                    <a:lnTo>
                      <a:pt x="847271" y="1141740"/>
                    </a:lnTo>
                    <a:lnTo>
                      <a:pt x="840313" y="1143322"/>
                    </a:lnTo>
                    <a:lnTo>
                      <a:pt x="833354" y="1144272"/>
                    </a:lnTo>
                    <a:lnTo>
                      <a:pt x="826712" y="1144588"/>
                    </a:lnTo>
                    <a:lnTo>
                      <a:pt x="820385" y="1144588"/>
                    </a:lnTo>
                    <a:lnTo>
                      <a:pt x="814059" y="1143955"/>
                    </a:lnTo>
                    <a:lnTo>
                      <a:pt x="808049" y="1143322"/>
                    </a:lnTo>
                    <a:lnTo>
                      <a:pt x="801723" y="1142056"/>
                    </a:lnTo>
                    <a:lnTo>
                      <a:pt x="795713" y="1140790"/>
                    </a:lnTo>
                    <a:lnTo>
                      <a:pt x="790020" y="1138575"/>
                    </a:lnTo>
                    <a:lnTo>
                      <a:pt x="784326" y="1136676"/>
                    </a:lnTo>
                    <a:lnTo>
                      <a:pt x="778633" y="1134461"/>
                    </a:lnTo>
                    <a:lnTo>
                      <a:pt x="773256" y="1131929"/>
                    </a:lnTo>
                    <a:lnTo>
                      <a:pt x="768511" y="1129081"/>
                    </a:lnTo>
                    <a:lnTo>
                      <a:pt x="763450" y="1125916"/>
                    </a:lnTo>
                    <a:lnTo>
                      <a:pt x="758706" y="1123068"/>
                    </a:lnTo>
                    <a:lnTo>
                      <a:pt x="753961" y="1119270"/>
                    </a:lnTo>
                    <a:lnTo>
                      <a:pt x="750165" y="1115789"/>
                    </a:lnTo>
                    <a:lnTo>
                      <a:pt x="746053" y="1111991"/>
                    </a:lnTo>
                    <a:lnTo>
                      <a:pt x="742890" y="1108194"/>
                    </a:lnTo>
                    <a:lnTo>
                      <a:pt x="739411" y="1103763"/>
                    </a:lnTo>
                    <a:lnTo>
                      <a:pt x="736564" y="1099332"/>
                    </a:lnTo>
                    <a:lnTo>
                      <a:pt x="734034" y="1095218"/>
                    </a:lnTo>
                    <a:lnTo>
                      <a:pt x="731820" y="1090471"/>
                    </a:lnTo>
                    <a:lnTo>
                      <a:pt x="730238" y="1085724"/>
                    </a:lnTo>
                    <a:lnTo>
                      <a:pt x="728657" y="1080660"/>
                    </a:lnTo>
                    <a:lnTo>
                      <a:pt x="727708" y="1076230"/>
                    </a:lnTo>
                    <a:lnTo>
                      <a:pt x="727391" y="1071166"/>
                    </a:lnTo>
                    <a:lnTo>
                      <a:pt x="727075" y="1065786"/>
                    </a:lnTo>
                    <a:lnTo>
                      <a:pt x="727708" y="1060722"/>
                    </a:lnTo>
                    <a:lnTo>
                      <a:pt x="728657" y="1055659"/>
                    </a:lnTo>
                    <a:lnTo>
                      <a:pt x="730238" y="1050595"/>
                    </a:lnTo>
                    <a:lnTo>
                      <a:pt x="732136" y="1045215"/>
                    </a:lnTo>
                    <a:lnTo>
                      <a:pt x="734666" y="1040152"/>
                    </a:lnTo>
                    <a:lnTo>
                      <a:pt x="737829" y="1034772"/>
                    </a:lnTo>
                    <a:lnTo>
                      <a:pt x="741309" y="1029392"/>
                    </a:lnTo>
                    <a:lnTo>
                      <a:pt x="758389" y="1006922"/>
                    </a:lnTo>
                    <a:lnTo>
                      <a:pt x="767562" y="994579"/>
                    </a:lnTo>
                    <a:lnTo>
                      <a:pt x="777368" y="981920"/>
                    </a:lnTo>
                    <a:lnTo>
                      <a:pt x="788122" y="968628"/>
                    </a:lnTo>
                    <a:lnTo>
                      <a:pt x="790242" y="966009"/>
                    </a:lnTo>
                    <a:lnTo>
                      <a:pt x="789233" y="965395"/>
                    </a:lnTo>
                    <a:lnTo>
                      <a:pt x="776219" y="957145"/>
                    </a:lnTo>
                    <a:lnTo>
                      <a:pt x="763839" y="949211"/>
                    </a:lnTo>
                    <a:lnTo>
                      <a:pt x="760189" y="946743"/>
                    </a:lnTo>
                    <a:lnTo>
                      <a:pt x="757399" y="948372"/>
                    </a:lnTo>
                    <a:lnTo>
                      <a:pt x="753277" y="949960"/>
                    </a:lnTo>
                    <a:lnTo>
                      <a:pt x="749473" y="951547"/>
                    </a:lnTo>
                    <a:lnTo>
                      <a:pt x="745351" y="952817"/>
                    </a:lnTo>
                    <a:lnTo>
                      <a:pt x="740912" y="954087"/>
                    </a:lnTo>
                    <a:lnTo>
                      <a:pt x="736473" y="955040"/>
                    </a:lnTo>
                    <a:lnTo>
                      <a:pt x="732035" y="955357"/>
                    </a:lnTo>
                    <a:lnTo>
                      <a:pt x="726962" y="955675"/>
                    </a:lnTo>
                    <a:lnTo>
                      <a:pt x="722206" y="955675"/>
                    </a:lnTo>
                    <a:lnTo>
                      <a:pt x="717450" y="955040"/>
                    </a:lnTo>
                    <a:lnTo>
                      <a:pt x="712377" y="954087"/>
                    </a:lnTo>
                    <a:lnTo>
                      <a:pt x="706987" y="952500"/>
                    </a:lnTo>
                    <a:lnTo>
                      <a:pt x="701597" y="950912"/>
                    </a:lnTo>
                    <a:lnTo>
                      <a:pt x="696207" y="948690"/>
                    </a:lnTo>
                    <a:lnTo>
                      <a:pt x="690817" y="945515"/>
                    </a:lnTo>
                    <a:lnTo>
                      <a:pt x="685427" y="942340"/>
                    </a:lnTo>
                    <a:lnTo>
                      <a:pt x="678135" y="936942"/>
                    </a:lnTo>
                    <a:lnTo>
                      <a:pt x="671477" y="931545"/>
                    </a:lnTo>
                    <a:lnTo>
                      <a:pt x="666087" y="926147"/>
                    </a:lnTo>
                    <a:lnTo>
                      <a:pt x="661014" y="920750"/>
                    </a:lnTo>
                    <a:lnTo>
                      <a:pt x="656892" y="915670"/>
                    </a:lnTo>
                    <a:lnTo>
                      <a:pt x="653721" y="910272"/>
                    </a:lnTo>
                    <a:lnTo>
                      <a:pt x="650868" y="904875"/>
                    </a:lnTo>
                    <a:lnTo>
                      <a:pt x="648966" y="899477"/>
                    </a:lnTo>
                    <a:lnTo>
                      <a:pt x="647380" y="894080"/>
                    </a:lnTo>
                    <a:lnTo>
                      <a:pt x="646746" y="889000"/>
                    </a:lnTo>
                    <a:lnTo>
                      <a:pt x="646112" y="883920"/>
                    </a:lnTo>
                    <a:lnTo>
                      <a:pt x="646112" y="878522"/>
                    </a:lnTo>
                    <a:lnTo>
                      <a:pt x="646746" y="873442"/>
                    </a:lnTo>
                    <a:lnTo>
                      <a:pt x="647380" y="868680"/>
                    </a:lnTo>
                    <a:lnTo>
                      <a:pt x="648039" y="865599"/>
                    </a:lnTo>
                    <a:lnTo>
                      <a:pt x="643850" y="862581"/>
                    </a:lnTo>
                    <a:lnTo>
                      <a:pt x="605442" y="834021"/>
                    </a:lnTo>
                    <a:lnTo>
                      <a:pt x="588300" y="821011"/>
                    </a:lnTo>
                    <a:lnTo>
                      <a:pt x="571794" y="808318"/>
                    </a:lnTo>
                    <a:lnTo>
                      <a:pt x="557192" y="796260"/>
                    </a:lnTo>
                    <a:lnTo>
                      <a:pt x="543225" y="784836"/>
                    </a:lnTo>
                    <a:lnTo>
                      <a:pt x="530846" y="774047"/>
                    </a:lnTo>
                    <a:lnTo>
                      <a:pt x="519736" y="763575"/>
                    </a:lnTo>
                    <a:lnTo>
                      <a:pt x="509578" y="753738"/>
                    </a:lnTo>
                    <a:lnTo>
                      <a:pt x="501325" y="744535"/>
                    </a:lnTo>
                    <a:lnTo>
                      <a:pt x="497516" y="739775"/>
                    </a:lnTo>
                    <a:lnTo>
                      <a:pt x="494341" y="735650"/>
                    </a:lnTo>
                    <a:lnTo>
                      <a:pt x="491484" y="731207"/>
                    </a:lnTo>
                    <a:lnTo>
                      <a:pt x="488627" y="727082"/>
                    </a:lnTo>
                    <a:lnTo>
                      <a:pt x="486405" y="723274"/>
                    </a:lnTo>
                    <a:lnTo>
                      <a:pt x="484183" y="719149"/>
                    </a:lnTo>
                    <a:lnTo>
                      <a:pt x="482596" y="715024"/>
                    </a:lnTo>
                    <a:lnTo>
                      <a:pt x="481327" y="711533"/>
                    </a:lnTo>
                    <a:lnTo>
                      <a:pt x="478152" y="699475"/>
                    </a:lnTo>
                    <a:lnTo>
                      <a:pt x="475613" y="687099"/>
                    </a:lnTo>
                    <a:lnTo>
                      <a:pt x="473391" y="675040"/>
                    </a:lnTo>
                    <a:lnTo>
                      <a:pt x="471169" y="662982"/>
                    </a:lnTo>
                    <a:lnTo>
                      <a:pt x="469899" y="650606"/>
                    </a:lnTo>
                    <a:lnTo>
                      <a:pt x="468947" y="638865"/>
                    </a:lnTo>
                    <a:lnTo>
                      <a:pt x="468312" y="626807"/>
                    </a:lnTo>
                    <a:lnTo>
                      <a:pt x="468312" y="614431"/>
                    </a:lnTo>
                    <a:lnTo>
                      <a:pt x="468629" y="602372"/>
                    </a:lnTo>
                    <a:lnTo>
                      <a:pt x="469264" y="589997"/>
                    </a:lnTo>
                    <a:lnTo>
                      <a:pt x="470217" y="577938"/>
                    </a:lnTo>
                    <a:lnTo>
                      <a:pt x="471804" y="565562"/>
                    </a:lnTo>
                    <a:lnTo>
                      <a:pt x="474026" y="553504"/>
                    </a:lnTo>
                    <a:lnTo>
                      <a:pt x="476248" y="541446"/>
                    </a:lnTo>
                    <a:lnTo>
                      <a:pt x="479422" y="529704"/>
                    </a:lnTo>
                    <a:lnTo>
                      <a:pt x="482596" y="517329"/>
                    </a:lnTo>
                    <a:lnTo>
                      <a:pt x="486405" y="505270"/>
                    </a:lnTo>
                    <a:lnTo>
                      <a:pt x="490215" y="493212"/>
                    </a:lnTo>
                    <a:lnTo>
                      <a:pt x="494976" y="481153"/>
                    </a:lnTo>
                    <a:lnTo>
                      <a:pt x="500055" y="469412"/>
                    </a:lnTo>
                    <a:lnTo>
                      <a:pt x="505451" y="457354"/>
                    </a:lnTo>
                    <a:lnTo>
                      <a:pt x="511482" y="445613"/>
                    </a:lnTo>
                    <a:lnTo>
                      <a:pt x="517831" y="433871"/>
                    </a:lnTo>
                    <a:lnTo>
                      <a:pt x="524497" y="421813"/>
                    </a:lnTo>
                    <a:lnTo>
                      <a:pt x="531480" y="410072"/>
                    </a:lnTo>
                    <a:lnTo>
                      <a:pt x="539099" y="398331"/>
                    </a:lnTo>
                    <a:lnTo>
                      <a:pt x="547035" y="386590"/>
                    </a:lnTo>
                    <a:lnTo>
                      <a:pt x="555288" y="375166"/>
                    </a:lnTo>
                    <a:lnTo>
                      <a:pt x="564176" y="363742"/>
                    </a:lnTo>
                    <a:lnTo>
                      <a:pt x="573064" y="352001"/>
                    </a:lnTo>
                    <a:lnTo>
                      <a:pt x="582904" y="340577"/>
                    </a:lnTo>
                    <a:lnTo>
                      <a:pt x="592744" y="329153"/>
                    </a:lnTo>
                    <a:lnTo>
                      <a:pt x="608298" y="312970"/>
                    </a:lnTo>
                    <a:lnTo>
                      <a:pt x="623535" y="297738"/>
                    </a:lnTo>
                    <a:lnTo>
                      <a:pt x="638454" y="282824"/>
                    </a:lnTo>
                    <a:lnTo>
                      <a:pt x="653691" y="269496"/>
                    </a:lnTo>
                    <a:lnTo>
                      <a:pt x="668293" y="256803"/>
                    </a:lnTo>
                    <a:lnTo>
                      <a:pt x="682577" y="245062"/>
                    </a:lnTo>
                    <a:lnTo>
                      <a:pt x="695909" y="234590"/>
                    </a:lnTo>
                    <a:lnTo>
                      <a:pt x="708924" y="224753"/>
                    </a:lnTo>
                    <a:lnTo>
                      <a:pt x="720668" y="216502"/>
                    </a:lnTo>
                    <a:lnTo>
                      <a:pt x="731778" y="208886"/>
                    </a:lnTo>
                    <a:lnTo>
                      <a:pt x="749872" y="196828"/>
                    </a:lnTo>
                    <a:lnTo>
                      <a:pt x="762252" y="189212"/>
                    </a:lnTo>
                    <a:lnTo>
                      <a:pt x="767013" y="186039"/>
                    </a:lnTo>
                    <a:lnTo>
                      <a:pt x="769870" y="184769"/>
                    </a:lnTo>
                    <a:lnTo>
                      <a:pt x="772727" y="183817"/>
                    </a:lnTo>
                    <a:lnTo>
                      <a:pt x="775584" y="183183"/>
                    </a:lnTo>
                    <a:lnTo>
                      <a:pt x="778441" y="182865"/>
                    </a:lnTo>
                    <a:lnTo>
                      <a:pt x="1214906" y="157162"/>
                    </a:lnTo>
                    <a:close/>
                    <a:moveTo>
                      <a:pt x="2261552" y="58737"/>
                    </a:moveTo>
                    <a:lnTo>
                      <a:pt x="2505075" y="597852"/>
                    </a:lnTo>
                    <a:lnTo>
                      <a:pt x="2166937" y="725487"/>
                    </a:lnTo>
                    <a:lnTo>
                      <a:pt x="2163762" y="705484"/>
                    </a:lnTo>
                    <a:lnTo>
                      <a:pt x="2160587" y="685799"/>
                    </a:lnTo>
                    <a:lnTo>
                      <a:pt x="2157095" y="666749"/>
                    </a:lnTo>
                    <a:lnTo>
                      <a:pt x="2153602" y="647699"/>
                    </a:lnTo>
                    <a:lnTo>
                      <a:pt x="2149475" y="629284"/>
                    </a:lnTo>
                    <a:lnTo>
                      <a:pt x="2145030" y="611504"/>
                    </a:lnTo>
                    <a:lnTo>
                      <a:pt x="2140902" y="594359"/>
                    </a:lnTo>
                    <a:lnTo>
                      <a:pt x="2136140" y="577214"/>
                    </a:lnTo>
                    <a:lnTo>
                      <a:pt x="2131060" y="560387"/>
                    </a:lnTo>
                    <a:lnTo>
                      <a:pt x="2126297" y="544512"/>
                    </a:lnTo>
                    <a:lnTo>
                      <a:pt x="2121217" y="528954"/>
                    </a:lnTo>
                    <a:lnTo>
                      <a:pt x="2115820" y="513397"/>
                    </a:lnTo>
                    <a:lnTo>
                      <a:pt x="2110105" y="498792"/>
                    </a:lnTo>
                    <a:lnTo>
                      <a:pt x="2104707" y="484187"/>
                    </a:lnTo>
                    <a:lnTo>
                      <a:pt x="2098675" y="469899"/>
                    </a:lnTo>
                    <a:lnTo>
                      <a:pt x="2092960" y="456564"/>
                    </a:lnTo>
                    <a:lnTo>
                      <a:pt x="2086927" y="443229"/>
                    </a:lnTo>
                    <a:lnTo>
                      <a:pt x="2080577" y="430212"/>
                    </a:lnTo>
                    <a:lnTo>
                      <a:pt x="2074862" y="417829"/>
                    </a:lnTo>
                    <a:lnTo>
                      <a:pt x="2068512" y="405764"/>
                    </a:lnTo>
                    <a:lnTo>
                      <a:pt x="2062162" y="394334"/>
                    </a:lnTo>
                    <a:lnTo>
                      <a:pt x="2055812" y="382904"/>
                    </a:lnTo>
                    <a:lnTo>
                      <a:pt x="2049145" y="371792"/>
                    </a:lnTo>
                    <a:lnTo>
                      <a:pt x="2042795" y="361314"/>
                    </a:lnTo>
                    <a:lnTo>
                      <a:pt x="2036127" y="350837"/>
                    </a:lnTo>
                    <a:lnTo>
                      <a:pt x="2029142" y="340994"/>
                    </a:lnTo>
                    <a:lnTo>
                      <a:pt x="2022792" y="331469"/>
                    </a:lnTo>
                    <a:lnTo>
                      <a:pt x="2016125" y="321944"/>
                    </a:lnTo>
                    <a:lnTo>
                      <a:pt x="2002790" y="304799"/>
                    </a:lnTo>
                    <a:lnTo>
                      <a:pt x="1989772" y="288607"/>
                    </a:lnTo>
                    <a:lnTo>
                      <a:pt x="1977072" y="273684"/>
                    </a:lnTo>
                    <a:lnTo>
                      <a:pt x="1964372" y="260349"/>
                    </a:lnTo>
                    <a:lnTo>
                      <a:pt x="1951990" y="247967"/>
                    </a:lnTo>
                    <a:lnTo>
                      <a:pt x="1940242" y="236537"/>
                    </a:lnTo>
                    <a:lnTo>
                      <a:pt x="1928812" y="226377"/>
                    </a:lnTo>
                    <a:lnTo>
                      <a:pt x="1918017" y="217169"/>
                    </a:lnTo>
                    <a:lnTo>
                      <a:pt x="1907857" y="209232"/>
                    </a:lnTo>
                    <a:lnTo>
                      <a:pt x="1898332" y="202247"/>
                    </a:lnTo>
                    <a:lnTo>
                      <a:pt x="1889760" y="196214"/>
                    </a:lnTo>
                    <a:lnTo>
                      <a:pt x="1882140" y="191134"/>
                    </a:lnTo>
                    <a:lnTo>
                      <a:pt x="1875472" y="187007"/>
                    </a:lnTo>
                    <a:lnTo>
                      <a:pt x="1869757" y="183514"/>
                    </a:lnTo>
                    <a:lnTo>
                      <a:pt x="1861502" y="179387"/>
                    </a:lnTo>
                    <a:lnTo>
                      <a:pt x="1858962" y="177799"/>
                    </a:lnTo>
                    <a:lnTo>
                      <a:pt x="2261552" y="58737"/>
                    </a:lnTo>
                    <a:close/>
                    <a:moveTo>
                      <a:pt x="371173" y="0"/>
                    </a:moveTo>
                    <a:lnTo>
                      <a:pt x="708025" y="151447"/>
                    </a:lnTo>
                    <a:lnTo>
                      <a:pt x="701351" y="153352"/>
                    </a:lnTo>
                    <a:lnTo>
                      <a:pt x="693089" y="155892"/>
                    </a:lnTo>
                    <a:lnTo>
                      <a:pt x="682284" y="159702"/>
                    </a:lnTo>
                    <a:lnTo>
                      <a:pt x="668937" y="165100"/>
                    </a:lnTo>
                    <a:lnTo>
                      <a:pt x="653366" y="172085"/>
                    </a:lnTo>
                    <a:lnTo>
                      <a:pt x="644468" y="176212"/>
                    </a:lnTo>
                    <a:lnTo>
                      <a:pt x="635570" y="180657"/>
                    </a:lnTo>
                    <a:lnTo>
                      <a:pt x="626354" y="186055"/>
                    </a:lnTo>
                    <a:lnTo>
                      <a:pt x="616185" y="191770"/>
                    </a:lnTo>
                    <a:lnTo>
                      <a:pt x="606016" y="198120"/>
                    </a:lnTo>
                    <a:lnTo>
                      <a:pt x="595529" y="204787"/>
                    </a:lnTo>
                    <a:lnTo>
                      <a:pt x="584724" y="212090"/>
                    </a:lnTo>
                    <a:lnTo>
                      <a:pt x="573602" y="220345"/>
                    </a:lnTo>
                    <a:lnTo>
                      <a:pt x="562479" y="228917"/>
                    </a:lnTo>
                    <a:lnTo>
                      <a:pt x="550721" y="237807"/>
                    </a:lnTo>
                    <a:lnTo>
                      <a:pt x="538963" y="247967"/>
                    </a:lnTo>
                    <a:lnTo>
                      <a:pt x="527205" y="258445"/>
                    </a:lnTo>
                    <a:lnTo>
                      <a:pt x="515129" y="269875"/>
                    </a:lnTo>
                    <a:lnTo>
                      <a:pt x="503054" y="281940"/>
                    </a:lnTo>
                    <a:lnTo>
                      <a:pt x="491296" y="294640"/>
                    </a:lnTo>
                    <a:lnTo>
                      <a:pt x="479220" y="308292"/>
                    </a:lnTo>
                    <a:lnTo>
                      <a:pt x="467462" y="322580"/>
                    </a:lnTo>
                    <a:lnTo>
                      <a:pt x="455386" y="337820"/>
                    </a:lnTo>
                    <a:lnTo>
                      <a:pt x="443628" y="353695"/>
                    </a:lnTo>
                    <a:lnTo>
                      <a:pt x="431870" y="370840"/>
                    </a:lnTo>
                    <a:lnTo>
                      <a:pt x="427421" y="378142"/>
                    </a:lnTo>
                    <a:lnTo>
                      <a:pt x="422654" y="385445"/>
                    </a:lnTo>
                    <a:lnTo>
                      <a:pt x="418205" y="392747"/>
                    </a:lnTo>
                    <a:lnTo>
                      <a:pt x="414392" y="400050"/>
                    </a:lnTo>
                    <a:lnTo>
                      <a:pt x="406447" y="415290"/>
                    </a:lnTo>
                    <a:lnTo>
                      <a:pt x="399774" y="430530"/>
                    </a:lnTo>
                    <a:lnTo>
                      <a:pt x="393418" y="446087"/>
                    </a:lnTo>
                    <a:lnTo>
                      <a:pt x="388015" y="461327"/>
                    </a:lnTo>
                    <a:lnTo>
                      <a:pt x="383249" y="476567"/>
                    </a:lnTo>
                    <a:lnTo>
                      <a:pt x="378800" y="492125"/>
                    </a:lnTo>
                    <a:lnTo>
                      <a:pt x="375304" y="507365"/>
                    </a:lnTo>
                    <a:lnTo>
                      <a:pt x="371808" y="522287"/>
                    </a:lnTo>
                    <a:lnTo>
                      <a:pt x="369266" y="537527"/>
                    </a:lnTo>
                    <a:lnTo>
                      <a:pt x="366724" y="552132"/>
                    </a:lnTo>
                    <a:lnTo>
                      <a:pt x="365135" y="566737"/>
                    </a:lnTo>
                    <a:lnTo>
                      <a:pt x="363864" y="581025"/>
                    </a:lnTo>
                    <a:lnTo>
                      <a:pt x="362910" y="594995"/>
                    </a:lnTo>
                    <a:lnTo>
                      <a:pt x="362275" y="608330"/>
                    </a:lnTo>
                    <a:lnTo>
                      <a:pt x="361322" y="621347"/>
                    </a:lnTo>
                    <a:lnTo>
                      <a:pt x="361322" y="633730"/>
                    </a:lnTo>
                    <a:lnTo>
                      <a:pt x="361322" y="645795"/>
                    </a:lnTo>
                    <a:lnTo>
                      <a:pt x="361957" y="656907"/>
                    </a:lnTo>
                    <a:lnTo>
                      <a:pt x="363228" y="678180"/>
                    </a:lnTo>
                    <a:lnTo>
                      <a:pt x="364499" y="695642"/>
                    </a:lnTo>
                    <a:lnTo>
                      <a:pt x="366088" y="710247"/>
                    </a:lnTo>
                    <a:lnTo>
                      <a:pt x="367359" y="721042"/>
                    </a:lnTo>
                    <a:lnTo>
                      <a:pt x="369266" y="730250"/>
                    </a:lnTo>
                    <a:lnTo>
                      <a:pt x="0" y="553720"/>
                    </a:lnTo>
                    <a:lnTo>
                      <a:pt x="371173" y="0"/>
                    </a:lnTo>
                    <a:close/>
                  </a:path>
                </a:pathLst>
              </a:custGeom>
              <a:solidFill>
                <a:srgbClr val="E7E7E7"/>
              </a:solidFill>
              <a:ln>
                <a:noFill/>
              </a:ln>
            </p:spPr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 sz="2400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22" name="矩形 10"/>
            <p:cNvSpPr/>
            <p:nvPr/>
          </p:nvSpPr>
          <p:spPr>
            <a:xfrm>
              <a:off x="7593815" y="2537586"/>
              <a:ext cx="486376" cy="530244"/>
            </a:xfrm>
            <a:custGeom>
              <a:avLst/>
              <a:gdLst>
                <a:gd name="connsiteX0" fmla="*/ 653528 w 1305333"/>
                <a:gd name="connsiteY0" fmla="*/ 0 h 1424419"/>
                <a:gd name="connsiteX1" fmla="*/ 757287 w 1305333"/>
                <a:gd name="connsiteY1" fmla="*/ 32444 h 1424419"/>
                <a:gd name="connsiteX2" fmla="*/ 1206876 w 1305333"/>
                <a:gd name="connsiteY2" fmla="*/ 284945 h 1424419"/>
                <a:gd name="connsiteX3" fmla="*/ 1233464 w 1305333"/>
                <a:gd name="connsiteY3" fmla="*/ 306775 h 1424419"/>
                <a:gd name="connsiteX4" fmla="*/ 1299728 w 1305333"/>
                <a:gd name="connsiteY4" fmla="*/ 452301 h 1424419"/>
                <a:gd name="connsiteX5" fmla="*/ 1303099 w 1305333"/>
                <a:gd name="connsiteY5" fmla="*/ 495558 h 1424419"/>
                <a:gd name="connsiteX6" fmla="*/ 1303099 w 1305333"/>
                <a:gd name="connsiteY6" fmla="*/ 952393 h 1424419"/>
                <a:gd name="connsiteX7" fmla="*/ 1299356 w 1305333"/>
                <a:gd name="connsiteY7" fmla="*/ 974248 h 1424419"/>
                <a:gd name="connsiteX8" fmla="*/ 1193590 w 1305333"/>
                <a:gd name="connsiteY8" fmla="*/ 1159518 h 1424419"/>
                <a:gd name="connsiteX9" fmla="*/ 1188747 w 1305333"/>
                <a:gd name="connsiteY9" fmla="*/ 1163476 h 1424419"/>
                <a:gd name="connsiteX10" fmla="*/ 792288 w 1305333"/>
                <a:gd name="connsiteY10" fmla="*/ 1385653 h 1424419"/>
                <a:gd name="connsiteX11" fmla="*/ 522686 w 1305333"/>
                <a:gd name="connsiteY11" fmla="*/ 1384922 h 1424419"/>
                <a:gd name="connsiteX12" fmla="*/ 80344 w 1305333"/>
                <a:gd name="connsiteY12" fmla="*/ 1139323 h 1424419"/>
                <a:gd name="connsiteX13" fmla="*/ 68397 w 1305333"/>
                <a:gd name="connsiteY13" fmla="*/ 1130059 h 1424419"/>
                <a:gd name="connsiteX14" fmla="*/ 667 w 1305333"/>
                <a:gd name="connsiteY14" fmla="*/ 999105 h 1424419"/>
                <a:gd name="connsiteX15" fmla="*/ 0 w 1305333"/>
                <a:gd name="connsiteY15" fmla="*/ 972364 h 1424419"/>
                <a:gd name="connsiteX16" fmla="*/ 2496 w 1305333"/>
                <a:gd name="connsiteY16" fmla="*/ 463106 h 1424419"/>
                <a:gd name="connsiteX17" fmla="*/ 2458 w 1305333"/>
                <a:gd name="connsiteY17" fmla="*/ 429563 h 1424419"/>
                <a:gd name="connsiteX18" fmla="*/ 75248 w 1305333"/>
                <a:gd name="connsiteY18" fmla="*/ 303202 h 1424419"/>
                <a:gd name="connsiteX19" fmla="*/ 103465 w 1305333"/>
                <a:gd name="connsiteY19" fmla="*/ 288252 h 1424419"/>
                <a:gd name="connsiteX20" fmla="*/ 541533 w 1305333"/>
                <a:gd name="connsiteY20" fmla="*/ 38110 h 1424419"/>
                <a:gd name="connsiteX21" fmla="*/ 653528 w 1305333"/>
                <a:gd name="connsiteY21" fmla="*/ 0 h 1424419"/>
                <a:gd name="connsiteX0-1" fmla="*/ 653528 w 1305333"/>
                <a:gd name="connsiteY0-2" fmla="*/ 0 h 1424419"/>
                <a:gd name="connsiteX1-3" fmla="*/ 757287 w 1305333"/>
                <a:gd name="connsiteY1-4" fmla="*/ 32444 h 1424419"/>
                <a:gd name="connsiteX2-5" fmla="*/ 1206876 w 1305333"/>
                <a:gd name="connsiteY2-6" fmla="*/ 284945 h 1424419"/>
                <a:gd name="connsiteX3-7" fmla="*/ 1233464 w 1305333"/>
                <a:gd name="connsiteY3-8" fmla="*/ 306775 h 1424419"/>
                <a:gd name="connsiteX4-9" fmla="*/ 1301712 w 1305333"/>
                <a:gd name="connsiteY4-10" fmla="*/ 442384 h 1424419"/>
                <a:gd name="connsiteX5-11" fmla="*/ 1303099 w 1305333"/>
                <a:gd name="connsiteY5-12" fmla="*/ 495558 h 1424419"/>
                <a:gd name="connsiteX6-13" fmla="*/ 1303099 w 1305333"/>
                <a:gd name="connsiteY6-14" fmla="*/ 952393 h 1424419"/>
                <a:gd name="connsiteX7-15" fmla="*/ 1299356 w 1305333"/>
                <a:gd name="connsiteY7-16" fmla="*/ 974248 h 1424419"/>
                <a:gd name="connsiteX8-17" fmla="*/ 1193590 w 1305333"/>
                <a:gd name="connsiteY8-18" fmla="*/ 1159518 h 1424419"/>
                <a:gd name="connsiteX9-19" fmla="*/ 1188747 w 1305333"/>
                <a:gd name="connsiteY9-20" fmla="*/ 1163476 h 1424419"/>
                <a:gd name="connsiteX10-21" fmla="*/ 792288 w 1305333"/>
                <a:gd name="connsiteY10-22" fmla="*/ 1385653 h 1424419"/>
                <a:gd name="connsiteX11-23" fmla="*/ 522686 w 1305333"/>
                <a:gd name="connsiteY11-24" fmla="*/ 1384922 h 1424419"/>
                <a:gd name="connsiteX12-25" fmla="*/ 80344 w 1305333"/>
                <a:gd name="connsiteY12-26" fmla="*/ 1139323 h 1424419"/>
                <a:gd name="connsiteX13-27" fmla="*/ 68397 w 1305333"/>
                <a:gd name="connsiteY13-28" fmla="*/ 1130059 h 1424419"/>
                <a:gd name="connsiteX14-29" fmla="*/ 667 w 1305333"/>
                <a:gd name="connsiteY14-30" fmla="*/ 999105 h 1424419"/>
                <a:gd name="connsiteX15-31" fmla="*/ 0 w 1305333"/>
                <a:gd name="connsiteY15-32" fmla="*/ 972364 h 1424419"/>
                <a:gd name="connsiteX16-33" fmla="*/ 2496 w 1305333"/>
                <a:gd name="connsiteY16-34" fmla="*/ 463106 h 1424419"/>
                <a:gd name="connsiteX17-35" fmla="*/ 2458 w 1305333"/>
                <a:gd name="connsiteY17-36" fmla="*/ 429563 h 1424419"/>
                <a:gd name="connsiteX18-37" fmla="*/ 75248 w 1305333"/>
                <a:gd name="connsiteY18-38" fmla="*/ 303202 h 1424419"/>
                <a:gd name="connsiteX19-39" fmla="*/ 103465 w 1305333"/>
                <a:gd name="connsiteY19-40" fmla="*/ 288252 h 1424419"/>
                <a:gd name="connsiteX20-41" fmla="*/ 541533 w 1305333"/>
                <a:gd name="connsiteY20-42" fmla="*/ 38110 h 1424419"/>
                <a:gd name="connsiteX21-43" fmla="*/ 653528 w 1305333"/>
                <a:gd name="connsiteY21-44" fmla="*/ 0 h 1424419"/>
                <a:gd name="connsiteX0-45" fmla="*/ 653528 w 1305333"/>
                <a:gd name="connsiteY0-46" fmla="*/ 0 h 1424419"/>
                <a:gd name="connsiteX1-47" fmla="*/ 757287 w 1305333"/>
                <a:gd name="connsiteY1-48" fmla="*/ 32444 h 1424419"/>
                <a:gd name="connsiteX2-49" fmla="*/ 1206876 w 1305333"/>
                <a:gd name="connsiteY2-50" fmla="*/ 284945 h 1424419"/>
                <a:gd name="connsiteX3-51" fmla="*/ 1233464 w 1305333"/>
                <a:gd name="connsiteY3-52" fmla="*/ 306775 h 1424419"/>
                <a:gd name="connsiteX4-53" fmla="*/ 1301712 w 1305333"/>
                <a:gd name="connsiteY4-54" fmla="*/ 442384 h 1424419"/>
                <a:gd name="connsiteX5-55" fmla="*/ 1303099 w 1305333"/>
                <a:gd name="connsiteY5-56" fmla="*/ 495558 h 1424419"/>
                <a:gd name="connsiteX6-57" fmla="*/ 1303099 w 1305333"/>
                <a:gd name="connsiteY6-58" fmla="*/ 952393 h 1424419"/>
                <a:gd name="connsiteX7-59" fmla="*/ 1299356 w 1305333"/>
                <a:gd name="connsiteY7-60" fmla="*/ 974248 h 1424419"/>
                <a:gd name="connsiteX8-61" fmla="*/ 1193590 w 1305333"/>
                <a:gd name="connsiteY8-62" fmla="*/ 1159518 h 1424419"/>
                <a:gd name="connsiteX9-63" fmla="*/ 1188747 w 1305333"/>
                <a:gd name="connsiteY9-64" fmla="*/ 1163476 h 1424419"/>
                <a:gd name="connsiteX10-65" fmla="*/ 792288 w 1305333"/>
                <a:gd name="connsiteY10-66" fmla="*/ 1385653 h 1424419"/>
                <a:gd name="connsiteX11-67" fmla="*/ 522686 w 1305333"/>
                <a:gd name="connsiteY11-68" fmla="*/ 1384922 h 1424419"/>
                <a:gd name="connsiteX12-69" fmla="*/ 80344 w 1305333"/>
                <a:gd name="connsiteY12-70" fmla="*/ 1139323 h 1424419"/>
                <a:gd name="connsiteX13-71" fmla="*/ 68397 w 1305333"/>
                <a:gd name="connsiteY13-72" fmla="*/ 1130059 h 1424419"/>
                <a:gd name="connsiteX14-73" fmla="*/ 667 w 1305333"/>
                <a:gd name="connsiteY14-74" fmla="*/ 999105 h 1424419"/>
                <a:gd name="connsiteX15-75" fmla="*/ 0 w 1305333"/>
                <a:gd name="connsiteY15-76" fmla="*/ 972364 h 1424419"/>
                <a:gd name="connsiteX16-77" fmla="*/ 2496 w 1305333"/>
                <a:gd name="connsiteY16-78" fmla="*/ 463106 h 1424419"/>
                <a:gd name="connsiteX17-79" fmla="*/ 2458 w 1305333"/>
                <a:gd name="connsiteY17-80" fmla="*/ 429563 h 1424419"/>
                <a:gd name="connsiteX18-81" fmla="*/ 75248 w 1305333"/>
                <a:gd name="connsiteY18-82" fmla="*/ 303202 h 1424419"/>
                <a:gd name="connsiteX19-83" fmla="*/ 103465 w 1305333"/>
                <a:gd name="connsiteY19-84" fmla="*/ 288252 h 1424419"/>
                <a:gd name="connsiteX20-85" fmla="*/ 541533 w 1305333"/>
                <a:gd name="connsiteY20-86" fmla="*/ 38110 h 1424419"/>
                <a:gd name="connsiteX21-87" fmla="*/ 653528 w 1305333"/>
                <a:gd name="connsiteY21-88" fmla="*/ 0 h 1424419"/>
                <a:gd name="connsiteX0-89" fmla="*/ 653528 w 1306046"/>
                <a:gd name="connsiteY0-90" fmla="*/ 0 h 1424419"/>
                <a:gd name="connsiteX1-91" fmla="*/ 757287 w 1306046"/>
                <a:gd name="connsiteY1-92" fmla="*/ 32444 h 1424419"/>
                <a:gd name="connsiteX2-93" fmla="*/ 1206876 w 1306046"/>
                <a:gd name="connsiteY2-94" fmla="*/ 284945 h 1424419"/>
                <a:gd name="connsiteX3-95" fmla="*/ 1233464 w 1306046"/>
                <a:gd name="connsiteY3-96" fmla="*/ 306775 h 1424419"/>
                <a:gd name="connsiteX4-97" fmla="*/ 1301712 w 1306046"/>
                <a:gd name="connsiteY4-98" fmla="*/ 442384 h 1424419"/>
                <a:gd name="connsiteX5-99" fmla="*/ 1303099 w 1306046"/>
                <a:gd name="connsiteY5-100" fmla="*/ 495558 h 1424419"/>
                <a:gd name="connsiteX6-101" fmla="*/ 1303099 w 1306046"/>
                <a:gd name="connsiteY6-102" fmla="*/ 952393 h 1424419"/>
                <a:gd name="connsiteX7-103" fmla="*/ 1305306 w 1306046"/>
                <a:gd name="connsiteY7-104" fmla="*/ 990115 h 1424419"/>
                <a:gd name="connsiteX8-105" fmla="*/ 1193590 w 1306046"/>
                <a:gd name="connsiteY8-106" fmla="*/ 1159518 h 1424419"/>
                <a:gd name="connsiteX9-107" fmla="*/ 1188747 w 1306046"/>
                <a:gd name="connsiteY9-108" fmla="*/ 1163476 h 1424419"/>
                <a:gd name="connsiteX10-109" fmla="*/ 792288 w 1306046"/>
                <a:gd name="connsiteY10-110" fmla="*/ 1385653 h 1424419"/>
                <a:gd name="connsiteX11-111" fmla="*/ 522686 w 1306046"/>
                <a:gd name="connsiteY11-112" fmla="*/ 1384922 h 1424419"/>
                <a:gd name="connsiteX12-113" fmla="*/ 80344 w 1306046"/>
                <a:gd name="connsiteY12-114" fmla="*/ 1139323 h 1424419"/>
                <a:gd name="connsiteX13-115" fmla="*/ 68397 w 1306046"/>
                <a:gd name="connsiteY13-116" fmla="*/ 1130059 h 1424419"/>
                <a:gd name="connsiteX14-117" fmla="*/ 667 w 1306046"/>
                <a:gd name="connsiteY14-118" fmla="*/ 999105 h 1424419"/>
                <a:gd name="connsiteX15-119" fmla="*/ 0 w 1306046"/>
                <a:gd name="connsiteY15-120" fmla="*/ 972364 h 1424419"/>
                <a:gd name="connsiteX16-121" fmla="*/ 2496 w 1306046"/>
                <a:gd name="connsiteY16-122" fmla="*/ 463106 h 1424419"/>
                <a:gd name="connsiteX17-123" fmla="*/ 2458 w 1306046"/>
                <a:gd name="connsiteY17-124" fmla="*/ 429563 h 1424419"/>
                <a:gd name="connsiteX18-125" fmla="*/ 75248 w 1306046"/>
                <a:gd name="connsiteY18-126" fmla="*/ 303202 h 1424419"/>
                <a:gd name="connsiteX19-127" fmla="*/ 103465 w 1306046"/>
                <a:gd name="connsiteY19-128" fmla="*/ 288252 h 1424419"/>
                <a:gd name="connsiteX20-129" fmla="*/ 541533 w 1306046"/>
                <a:gd name="connsiteY20-130" fmla="*/ 38110 h 1424419"/>
                <a:gd name="connsiteX21-131" fmla="*/ 653528 w 1306046"/>
                <a:gd name="connsiteY21-132" fmla="*/ 0 h 1424419"/>
                <a:gd name="connsiteX0-133" fmla="*/ 653528 w 1305333"/>
                <a:gd name="connsiteY0-134" fmla="*/ 0 h 1424419"/>
                <a:gd name="connsiteX1-135" fmla="*/ 757287 w 1305333"/>
                <a:gd name="connsiteY1-136" fmla="*/ 32444 h 1424419"/>
                <a:gd name="connsiteX2-137" fmla="*/ 1206876 w 1305333"/>
                <a:gd name="connsiteY2-138" fmla="*/ 284945 h 1424419"/>
                <a:gd name="connsiteX3-139" fmla="*/ 1233464 w 1305333"/>
                <a:gd name="connsiteY3-140" fmla="*/ 306775 h 1424419"/>
                <a:gd name="connsiteX4-141" fmla="*/ 1301712 w 1305333"/>
                <a:gd name="connsiteY4-142" fmla="*/ 442384 h 1424419"/>
                <a:gd name="connsiteX5-143" fmla="*/ 1303099 w 1305333"/>
                <a:gd name="connsiteY5-144" fmla="*/ 495558 h 1424419"/>
                <a:gd name="connsiteX6-145" fmla="*/ 1303099 w 1305333"/>
                <a:gd name="connsiteY6-146" fmla="*/ 952393 h 1424419"/>
                <a:gd name="connsiteX7-147" fmla="*/ 1305306 w 1305333"/>
                <a:gd name="connsiteY7-148" fmla="*/ 990115 h 1424419"/>
                <a:gd name="connsiteX8-149" fmla="*/ 1193590 w 1305333"/>
                <a:gd name="connsiteY8-150" fmla="*/ 1159518 h 1424419"/>
                <a:gd name="connsiteX9-151" fmla="*/ 1188747 w 1305333"/>
                <a:gd name="connsiteY9-152" fmla="*/ 1163476 h 1424419"/>
                <a:gd name="connsiteX10-153" fmla="*/ 792288 w 1305333"/>
                <a:gd name="connsiteY10-154" fmla="*/ 1385653 h 1424419"/>
                <a:gd name="connsiteX11-155" fmla="*/ 522686 w 1305333"/>
                <a:gd name="connsiteY11-156" fmla="*/ 1384922 h 1424419"/>
                <a:gd name="connsiteX12-157" fmla="*/ 80344 w 1305333"/>
                <a:gd name="connsiteY12-158" fmla="*/ 1139323 h 1424419"/>
                <a:gd name="connsiteX13-159" fmla="*/ 68397 w 1305333"/>
                <a:gd name="connsiteY13-160" fmla="*/ 1130059 h 1424419"/>
                <a:gd name="connsiteX14-161" fmla="*/ 667 w 1305333"/>
                <a:gd name="connsiteY14-162" fmla="*/ 999105 h 1424419"/>
                <a:gd name="connsiteX15-163" fmla="*/ 0 w 1305333"/>
                <a:gd name="connsiteY15-164" fmla="*/ 972364 h 1424419"/>
                <a:gd name="connsiteX16-165" fmla="*/ 2496 w 1305333"/>
                <a:gd name="connsiteY16-166" fmla="*/ 463106 h 1424419"/>
                <a:gd name="connsiteX17-167" fmla="*/ 2458 w 1305333"/>
                <a:gd name="connsiteY17-168" fmla="*/ 429563 h 1424419"/>
                <a:gd name="connsiteX18-169" fmla="*/ 75248 w 1305333"/>
                <a:gd name="connsiteY18-170" fmla="*/ 303202 h 1424419"/>
                <a:gd name="connsiteX19-171" fmla="*/ 103465 w 1305333"/>
                <a:gd name="connsiteY19-172" fmla="*/ 288252 h 1424419"/>
                <a:gd name="connsiteX20-173" fmla="*/ 541533 w 1305333"/>
                <a:gd name="connsiteY20-174" fmla="*/ 38110 h 1424419"/>
                <a:gd name="connsiteX21-175" fmla="*/ 653528 w 1305333"/>
                <a:gd name="connsiteY21-176" fmla="*/ 0 h 1424419"/>
                <a:gd name="connsiteX0-177" fmla="*/ 653528 w 1305333"/>
                <a:gd name="connsiteY0-178" fmla="*/ 0 h 1424419"/>
                <a:gd name="connsiteX1-179" fmla="*/ 757287 w 1305333"/>
                <a:gd name="connsiteY1-180" fmla="*/ 32444 h 1424419"/>
                <a:gd name="connsiteX2-181" fmla="*/ 1206876 w 1305333"/>
                <a:gd name="connsiteY2-182" fmla="*/ 284945 h 1424419"/>
                <a:gd name="connsiteX3-183" fmla="*/ 1233464 w 1305333"/>
                <a:gd name="connsiteY3-184" fmla="*/ 306775 h 1424419"/>
                <a:gd name="connsiteX4-185" fmla="*/ 1301712 w 1305333"/>
                <a:gd name="connsiteY4-186" fmla="*/ 442384 h 1424419"/>
                <a:gd name="connsiteX5-187" fmla="*/ 1303099 w 1305333"/>
                <a:gd name="connsiteY5-188" fmla="*/ 495558 h 1424419"/>
                <a:gd name="connsiteX6-189" fmla="*/ 1303099 w 1305333"/>
                <a:gd name="connsiteY6-190" fmla="*/ 952393 h 1424419"/>
                <a:gd name="connsiteX7-191" fmla="*/ 1305306 w 1305333"/>
                <a:gd name="connsiteY7-192" fmla="*/ 990115 h 1424419"/>
                <a:gd name="connsiteX8-193" fmla="*/ 1193590 w 1305333"/>
                <a:gd name="connsiteY8-194" fmla="*/ 1159518 h 1424419"/>
                <a:gd name="connsiteX9-195" fmla="*/ 1172881 w 1305333"/>
                <a:gd name="connsiteY9-196" fmla="*/ 1179342 h 1424419"/>
                <a:gd name="connsiteX10-197" fmla="*/ 792288 w 1305333"/>
                <a:gd name="connsiteY10-198" fmla="*/ 1385653 h 1424419"/>
                <a:gd name="connsiteX11-199" fmla="*/ 522686 w 1305333"/>
                <a:gd name="connsiteY11-200" fmla="*/ 1384922 h 1424419"/>
                <a:gd name="connsiteX12-201" fmla="*/ 80344 w 1305333"/>
                <a:gd name="connsiteY12-202" fmla="*/ 1139323 h 1424419"/>
                <a:gd name="connsiteX13-203" fmla="*/ 68397 w 1305333"/>
                <a:gd name="connsiteY13-204" fmla="*/ 1130059 h 1424419"/>
                <a:gd name="connsiteX14-205" fmla="*/ 667 w 1305333"/>
                <a:gd name="connsiteY14-206" fmla="*/ 999105 h 1424419"/>
                <a:gd name="connsiteX15-207" fmla="*/ 0 w 1305333"/>
                <a:gd name="connsiteY15-208" fmla="*/ 972364 h 1424419"/>
                <a:gd name="connsiteX16-209" fmla="*/ 2496 w 1305333"/>
                <a:gd name="connsiteY16-210" fmla="*/ 463106 h 1424419"/>
                <a:gd name="connsiteX17-211" fmla="*/ 2458 w 1305333"/>
                <a:gd name="connsiteY17-212" fmla="*/ 429563 h 1424419"/>
                <a:gd name="connsiteX18-213" fmla="*/ 75248 w 1305333"/>
                <a:gd name="connsiteY18-214" fmla="*/ 303202 h 1424419"/>
                <a:gd name="connsiteX19-215" fmla="*/ 103465 w 1305333"/>
                <a:gd name="connsiteY19-216" fmla="*/ 288252 h 1424419"/>
                <a:gd name="connsiteX20-217" fmla="*/ 541533 w 1305333"/>
                <a:gd name="connsiteY20-218" fmla="*/ 38110 h 1424419"/>
                <a:gd name="connsiteX21-219" fmla="*/ 653528 w 1305333"/>
                <a:gd name="connsiteY21-220" fmla="*/ 0 h 1424419"/>
                <a:gd name="connsiteX0-221" fmla="*/ 653528 w 1305333"/>
                <a:gd name="connsiteY0-222" fmla="*/ 0 h 1424419"/>
                <a:gd name="connsiteX1-223" fmla="*/ 757287 w 1305333"/>
                <a:gd name="connsiteY1-224" fmla="*/ 32444 h 1424419"/>
                <a:gd name="connsiteX2-225" fmla="*/ 1206876 w 1305333"/>
                <a:gd name="connsiteY2-226" fmla="*/ 284945 h 1424419"/>
                <a:gd name="connsiteX3-227" fmla="*/ 1233464 w 1305333"/>
                <a:gd name="connsiteY3-228" fmla="*/ 306775 h 1424419"/>
                <a:gd name="connsiteX4-229" fmla="*/ 1301712 w 1305333"/>
                <a:gd name="connsiteY4-230" fmla="*/ 442384 h 1424419"/>
                <a:gd name="connsiteX5-231" fmla="*/ 1303099 w 1305333"/>
                <a:gd name="connsiteY5-232" fmla="*/ 495558 h 1424419"/>
                <a:gd name="connsiteX6-233" fmla="*/ 1303099 w 1305333"/>
                <a:gd name="connsiteY6-234" fmla="*/ 952393 h 1424419"/>
                <a:gd name="connsiteX7-235" fmla="*/ 1305306 w 1305333"/>
                <a:gd name="connsiteY7-236" fmla="*/ 990115 h 1424419"/>
                <a:gd name="connsiteX8-237" fmla="*/ 1193590 w 1305333"/>
                <a:gd name="connsiteY8-238" fmla="*/ 1159518 h 1424419"/>
                <a:gd name="connsiteX9-239" fmla="*/ 1172881 w 1305333"/>
                <a:gd name="connsiteY9-240" fmla="*/ 1179342 h 1424419"/>
                <a:gd name="connsiteX10-241" fmla="*/ 792288 w 1305333"/>
                <a:gd name="connsiteY10-242" fmla="*/ 1385653 h 1424419"/>
                <a:gd name="connsiteX11-243" fmla="*/ 522686 w 1305333"/>
                <a:gd name="connsiteY11-244" fmla="*/ 1384922 h 1424419"/>
                <a:gd name="connsiteX12-245" fmla="*/ 80344 w 1305333"/>
                <a:gd name="connsiteY12-246" fmla="*/ 1139323 h 1424419"/>
                <a:gd name="connsiteX13-247" fmla="*/ 68397 w 1305333"/>
                <a:gd name="connsiteY13-248" fmla="*/ 1130059 h 1424419"/>
                <a:gd name="connsiteX14-249" fmla="*/ 667 w 1305333"/>
                <a:gd name="connsiteY14-250" fmla="*/ 999105 h 1424419"/>
                <a:gd name="connsiteX15-251" fmla="*/ 0 w 1305333"/>
                <a:gd name="connsiteY15-252" fmla="*/ 972364 h 1424419"/>
                <a:gd name="connsiteX16-253" fmla="*/ 2496 w 1305333"/>
                <a:gd name="connsiteY16-254" fmla="*/ 463106 h 1424419"/>
                <a:gd name="connsiteX17-255" fmla="*/ 2458 w 1305333"/>
                <a:gd name="connsiteY17-256" fmla="*/ 429563 h 1424419"/>
                <a:gd name="connsiteX18-257" fmla="*/ 75248 w 1305333"/>
                <a:gd name="connsiteY18-258" fmla="*/ 303202 h 1424419"/>
                <a:gd name="connsiteX19-259" fmla="*/ 103465 w 1305333"/>
                <a:gd name="connsiteY19-260" fmla="*/ 288252 h 1424419"/>
                <a:gd name="connsiteX20-261" fmla="*/ 541533 w 1305333"/>
                <a:gd name="connsiteY20-262" fmla="*/ 38110 h 1424419"/>
                <a:gd name="connsiteX21-263" fmla="*/ 653528 w 1305333"/>
                <a:gd name="connsiteY21-264" fmla="*/ 0 h 1424419"/>
                <a:gd name="connsiteX0-265" fmla="*/ 653528 w 1305333"/>
                <a:gd name="connsiteY0-266" fmla="*/ 0 h 1424419"/>
                <a:gd name="connsiteX1-267" fmla="*/ 757287 w 1305333"/>
                <a:gd name="connsiteY1-268" fmla="*/ 32444 h 1424419"/>
                <a:gd name="connsiteX2-269" fmla="*/ 1206876 w 1305333"/>
                <a:gd name="connsiteY2-270" fmla="*/ 284945 h 1424419"/>
                <a:gd name="connsiteX3-271" fmla="*/ 1233464 w 1305333"/>
                <a:gd name="connsiteY3-272" fmla="*/ 306775 h 1424419"/>
                <a:gd name="connsiteX4-273" fmla="*/ 1301712 w 1305333"/>
                <a:gd name="connsiteY4-274" fmla="*/ 442384 h 1424419"/>
                <a:gd name="connsiteX5-275" fmla="*/ 1303099 w 1305333"/>
                <a:gd name="connsiteY5-276" fmla="*/ 495558 h 1424419"/>
                <a:gd name="connsiteX6-277" fmla="*/ 1303099 w 1305333"/>
                <a:gd name="connsiteY6-278" fmla="*/ 952393 h 1424419"/>
                <a:gd name="connsiteX7-279" fmla="*/ 1305306 w 1305333"/>
                <a:gd name="connsiteY7-280" fmla="*/ 990115 h 1424419"/>
                <a:gd name="connsiteX8-281" fmla="*/ 1193590 w 1305333"/>
                <a:gd name="connsiteY8-282" fmla="*/ 1159518 h 1424419"/>
                <a:gd name="connsiteX9-283" fmla="*/ 1172881 w 1305333"/>
                <a:gd name="connsiteY9-284" fmla="*/ 1179342 h 1424419"/>
                <a:gd name="connsiteX10-285" fmla="*/ 792288 w 1305333"/>
                <a:gd name="connsiteY10-286" fmla="*/ 1385653 h 1424419"/>
                <a:gd name="connsiteX11-287" fmla="*/ 522686 w 1305333"/>
                <a:gd name="connsiteY11-288" fmla="*/ 1384922 h 1424419"/>
                <a:gd name="connsiteX12-289" fmla="*/ 80344 w 1305333"/>
                <a:gd name="connsiteY12-290" fmla="*/ 1139323 h 1424419"/>
                <a:gd name="connsiteX13-291" fmla="*/ 68397 w 1305333"/>
                <a:gd name="connsiteY13-292" fmla="*/ 1130059 h 1424419"/>
                <a:gd name="connsiteX14-293" fmla="*/ 667 w 1305333"/>
                <a:gd name="connsiteY14-294" fmla="*/ 999105 h 1424419"/>
                <a:gd name="connsiteX15-295" fmla="*/ 0 w 1305333"/>
                <a:gd name="connsiteY15-296" fmla="*/ 972364 h 1424419"/>
                <a:gd name="connsiteX16-297" fmla="*/ 2496 w 1305333"/>
                <a:gd name="connsiteY16-298" fmla="*/ 463106 h 1424419"/>
                <a:gd name="connsiteX17-299" fmla="*/ 2458 w 1305333"/>
                <a:gd name="connsiteY17-300" fmla="*/ 429563 h 1424419"/>
                <a:gd name="connsiteX18-301" fmla="*/ 75248 w 1305333"/>
                <a:gd name="connsiteY18-302" fmla="*/ 303202 h 1424419"/>
                <a:gd name="connsiteX19-303" fmla="*/ 103465 w 1305333"/>
                <a:gd name="connsiteY19-304" fmla="*/ 288252 h 1424419"/>
                <a:gd name="connsiteX20-305" fmla="*/ 541533 w 1305333"/>
                <a:gd name="connsiteY20-306" fmla="*/ 38110 h 1424419"/>
                <a:gd name="connsiteX21-307" fmla="*/ 653528 w 1305333"/>
                <a:gd name="connsiteY21-308" fmla="*/ 0 h 1424419"/>
                <a:gd name="connsiteX0-309" fmla="*/ 653528 w 1305333"/>
                <a:gd name="connsiteY0-310" fmla="*/ 0 h 1424419"/>
                <a:gd name="connsiteX1-311" fmla="*/ 757287 w 1305333"/>
                <a:gd name="connsiteY1-312" fmla="*/ 32444 h 1424419"/>
                <a:gd name="connsiteX2-313" fmla="*/ 1206876 w 1305333"/>
                <a:gd name="connsiteY2-314" fmla="*/ 284945 h 1424419"/>
                <a:gd name="connsiteX3-315" fmla="*/ 1233464 w 1305333"/>
                <a:gd name="connsiteY3-316" fmla="*/ 306775 h 1424419"/>
                <a:gd name="connsiteX4-317" fmla="*/ 1301712 w 1305333"/>
                <a:gd name="connsiteY4-318" fmla="*/ 442384 h 1424419"/>
                <a:gd name="connsiteX5-319" fmla="*/ 1303099 w 1305333"/>
                <a:gd name="connsiteY5-320" fmla="*/ 495558 h 1424419"/>
                <a:gd name="connsiteX6-321" fmla="*/ 1303099 w 1305333"/>
                <a:gd name="connsiteY6-322" fmla="*/ 952393 h 1424419"/>
                <a:gd name="connsiteX7-323" fmla="*/ 1305306 w 1305333"/>
                <a:gd name="connsiteY7-324" fmla="*/ 990115 h 1424419"/>
                <a:gd name="connsiteX8-325" fmla="*/ 1193590 w 1305333"/>
                <a:gd name="connsiteY8-326" fmla="*/ 1159518 h 1424419"/>
                <a:gd name="connsiteX9-327" fmla="*/ 1172881 w 1305333"/>
                <a:gd name="connsiteY9-328" fmla="*/ 1179342 h 1424419"/>
                <a:gd name="connsiteX10-329" fmla="*/ 792288 w 1305333"/>
                <a:gd name="connsiteY10-330" fmla="*/ 1385653 h 1424419"/>
                <a:gd name="connsiteX11-331" fmla="*/ 522686 w 1305333"/>
                <a:gd name="connsiteY11-332" fmla="*/ 1384922 h 1424419"/>
                <a:gd name="connsiteX12-333" fmla="*/ 80344 w 1305333"/>
                <a:gd name="connsiteY12-334" fmla="*/ 1139323 h 1424419"/>
                <a:gd name="connsiteX13-335" fmla="*/ 68397 w 1305333"/>
                <a:gd name="connsiteY13-336" fmla="*/ 1130059 h 1424419"/>
                <a:gd name="connsiteX14-337" fmla="*/ 667 w 1305333"/>
                <a:gd name="connsiteY14-338" fmla="*/ 999105 h 1424419"/>
                <a:gd name="connsiteX15-339" fmla="*/ 0 w 1305333"/>
                <a:gd name="connsiteY15-340" fmla="*/ 972364 h 1424419"/>
                <a:gd name="connsiteX16-341" fmla="*/ 2496 w 1305333"/>
                <a:gd name="connsiteY16-342" fmla="*/ 463106 h 1424419"/>
                <a:gd name="connsiteX17-343" fmla="*/ 2458 w 1305333"/>
                <a:gd name="connsiteY17-344" fmla="*/ 429563 h 1424419"/>
                <a:gd name="connsiteX18-345" fmla="*/ 75248 w 1305333"/>
                <a:gd name="connsiteY18-346" fmla="*/ 303202 h 1424419"/>
                <a:gd name="connsiteX19-347" fmla="*/ 103465 w 1305333"/>
                <a:gd name="connsiteY19-348" fmla="*/ 288252 h 1424419"/>
                <a:gd name="connsiteX20-349" fmla="*/ 541533 w 1305333"/>
                <a:gd name="connsiteY20-350" fmla="*/ 38110 h 1424419"/>
                <a:gd name="connsiteX21-351" fmla="*/ 653528 w 1305333"/>
                <a:gd name="connsiteY21-352" fmla="*/ 0 h 1424419"/>
                <a:gd name="connsiteX0-353" fmla="*/ 653528 w 1305333"/>
                <a:gd name="connsiteY0-354" fmla="*/ 0 h 1424419"/>
                <a:gd name="connsiteX1-355" fmla="*/ 757287 w 1305333"/>
                <a:gd name="connsiteY1-356" fmla="*/ 32444 h 1424419"/>
                <a:gd name="connsiteX2-357" fmla="*/ 1206876 w 1305333"/>
                <a:gd name="connsiteY2-358" fmla="*/ 284945 h 1424419"/>
                <a:gd name="connsiteX3-359" fmla="*/ 1233464 w 1305333"/>
                <a:gd name="connsiteY3-360" fmla="*/ 306775 h 1424419"/>
                <a:gd name="connsiteX4-361" fmla="*/ 1301712 w 1305333"/>
                <a:gd name="connsiteY4-362" fmla="*/ 442384 h 1424419"/>
                <a:gd name="connsiteX5-363" fmla="*/ 1303099 w 1305333"/>
                <a:gd name="connsiteY5-364" fmla="*/ 495558 h 1424419"/>
                <a:gd name="connsiteX6-365" fmla="*/ 1303099 w 1305333"/>
                <a:gd name="connsiteY6-366" fmla="*/ 952393 h 1424419"/>
                <a:gd name="connsiteX7-367" fmla="*/ 1305306 w 1305333"/>
                <a:gd name="connsiteY7-368" fmla="*/ 990115 h 1424419"/>
                <a:gd name="connsiteX8-369" fmla="*/ 1193590 w 1305333"/>
                <a:gd name="connsiteY8-370" fmla="*/ 1159518 h 1424419"/>
                <a:gd name="connsiteX9-371" fmla="*/ 1172881 w 1305333"/>
                <a:gd name="connsiteY9-372" fmla="*/ 1179342 h 1424419"/>
                <a:gd name="connsiteX10-373" fmla="*/ 792288 w 1305333"/>
                <a:gd name="connsiteY10-374" fmla="*/ 1385653 h 1424419"/>
                <a:gd name="connsiteX11-375" fmla="*/ 522686 w 1305333"/>
                <a:gd name="connsiteY11-376" fmla="*/ 1384922 h 1424419"/>
                <a:gd name="connsiteX12-377" fmla="*/ 80344 w 1305333"/>
                <a:gd name="connsiteY12-378" fmla="*/ 1139323 h 1424419"/>
                <a:gd name="connsiteX13-379" fmla="*/ 68397 w 1305333"/>
                <a:gd name="connsiteY13-380" fmla="*/ 1130059 h 1424419"/>
                <a:gd name="connsiteX14-381" fmla="*/ 667 w 1305333"/>
                <a:gd name="connsiteY14-382" fmla="*/ 999105 h 1424419"/>
                <a:gd name="connsiteX15-383" fmla="*/ 0 w 1305333"/>
                <a:gd name="connsiteY15-384" fmla="*/ 972364 h 1424419"/>
                <a:gd name="connsiteX16-385" fmla="*/ 2496 w 1305333"/>
                <a:gd name="connsiteY16-386" fmla="*/ 463106 h 1424419"/>
                <a:gd name="connsiteX17-387" fmla="*/ 2458 w 1305333"/>
                <a:gd name="connsiteY17-388" fmla="*/ 429563 h 1424419"/>
                <a:gd name="connsiteX18-389" fmla="*/ 75248 w 1305333"/>
                <a:gd name="connsiteY18-390" fmla="*/ 303202 h 1424419"/>
                <a:gd name="connsiteX19-391" fmla="*/ 106293 w 1305333"/>
                <a:gd name="connsiteY19-392" fmla="*/ 282597 h 1424419"/>
                <a:gd name="connsiteX20-393" fmla="*/ 541533 w 1305333"/>
                <a:gd name="connsiteY20-394" fmla="*/ 38110 h 1424419"/>
                <a:gd name="connsiteX21-395" fmla="*/ 653528 w 1305333"/>
                <a:gd name="connsiteY21-396" fmla="*/ 0 h 1424419"/>
                <a:gd name="connsiteX0-397" fmla="*/ 653528 w 1305333"/>
                <a:gd name="connsiteY0-398" fmla="*/ 0 h 1424419"/>
                <a:gd name="connsiteX1-399" fmla="*/ 757287 w 1305333"/>
                <a:gd name="connsiteY1-400" fmla="*/ 32444 h 1424419"/>
                <a:gd name="connsiteX2-401" fmla="*/ 1206876 w 1305333"/>
                <a:gd name="connsiteY2-402" fmla="*/ 284945 h 1424419"/>
                <a:gd name="connsiteX3-403" fmla="*/ 1237706 w 1305333"/>
                <a:gd name="connsiteY3-404" fmla="*/ 306775 h 1424419"/>
                <a:gd name="connsiteX4-405" fmla="*/ 1301712 w 1305333"/>
                <a:gd name="connsiteY4-406" fmla="*/ 442384 h 1424419"/>
                <a:gd name="connsiteX5-407" fmla="*/ 1303099 w 1305333"/>
                <a:gd name="connsiteY5-408" fmla="*/ 495558 h 1424419"/>
                <a:gd name="connsiteX6-409" fmla="*/ 1303099 w 1305333"/>
                <a:gd name="connsiteY6-410" fmla="*/ 952393 h 1424419"/>
                <a:gd name="connsiteX7-411" fmla="*/ 1305306 w 1305333"/>
                <a:gd name="connsiteY7-412" fmla="*/ 990115 h 1424419"/>
                <a:gd name="connsiteX8-413" fmla="*/ 1193590 w 1305333"/>
                <a:gd name="connsiteY8-414" fmla="*/ 1159518 h 1424419"/>
                <a:gd name="connsiteX9-415" fmla="*/ 1172881 w 1305333"/>
                <a:gd name="connsiteY9-416" fmla="*/ 1179342 h 1424419"/>
                <a:gd name="connsiteX10-417" fmla="*/ 792288 w 1305333"/>
                <a:gd name="connsiteY10-418" fmla="*/ 1385653 h 1424419"/>
                <a:gd name="connsiteX11-419" fmla="*/ 522686 w 1305333"/>
                <a:gd name="connsiteY11-420" fmla="*/ 1384922 h 1424419"/>
                <a:gd name="connsiteX12-421" fmla="*/ 80344 w 1305333"/>
                <a:gd name="connsiteY12-422" fmla="*/ 1139323 h 1424419"/>
                <a:gd name="connsiteX13-423" fmla="*/ 68397 w 1305333"/>
                <a:gd name="connsiteY13-424" fmla="*/ 1130059 h 1424419"/>
                <a:gd name="connsiteX14-425" fmla="*/ 667 w 1305333"/>
                <a:gd name="connsiteY14-426" fmla="*/ 999105 h 1424419"/>
                <a:gd name="connsiteX15-427" fmla="*/ 0 w 1305333"/>
                <a:gd name="connsiteY15-428" fmla="*/ 972364 h 1424419"/>
                <a:gd name="connsiteX16-429" fmla="*/ 2496 w 1305333"/>
                <a:gd name="connsiteY16-430" fmla="*/ 463106 h 1424419"/>
                <a:gd name="connsiteX17-431" fmla="*/ 2458 w 1305333"/>
                <a:gd name="connsiteY17-432" fmla="*/ 429563 h 1424419"/>
                <a:gd name="connsiteX18-433" fmla="*/ 75248 w 1305333"/>
                <a:gd name="connsiteY18-434" fmla="*/ 303202 h 1424419"/>
                <a:gd name="connsiteX19-435" fmla="*/ 106293 w 1305333"/>
                <a:gd name="connsiteY19-436" fmla="*/ 282597 h 1424419"/>
                <a:gd name="connsiteX20-437" fmla="*/ 541533 w 1305333"/>
                <a:gd name="connsiteY20-438" fmla="*/ 38110 h 1424419"/>
                <a:gd name="connsiteX21-439" fmla="*/ 653528 w 1305333"/>
                <a:gd name="connsiteY21-440" fmla="*/ 0 h 1424419"/>
                <a:gd name="connsiteX0-441" fmla="*/ 653528 w 1305333"/>
                <a:gd name="connsiteY0-442" fmla="*/ 0 h 1424419"/>
                <a:gd name="connsiteX1-443" fmla="*/ 757287 w 1305333"/>
                <a:gd name="connsiteY1-444" fmla="*/ 32444 h 1424419"/>
                <a:gd name="connsiteX2-445" fmla="*/ 1206876 w 1305333"/>
                <a:gd name="connsiteY2-446" fmla="*/ 284945 h 1424419"/>
                <a:gd name="connsiteX3-447" fmla="*/ 1237706 w 1305333"/>
                <a:gd name="connsiteY3-448" fmla="*/ 306775 h 1424419"/>
                <a:gd name="connsiteX4-449" fmla="*/ 1301712 w 1305333"/>
                <a:gd name="connsiteY4-450" fmla="*/ 442384 h 1424419"/>
                <a:gd name="connsiteX5-451" fmla="*/ 1303099 w 1305333"/>
                <a:gd name="connsiteY5-452" fmla="*/ 495558 h 1424419"/>
                <a:gd name="connsiteX6-453" fmla="*/ 1303099 w 1305333"/>
                <a:gd name="connsiteY6-454" fmla="*/ 952393 h 1424419"/>
                <a:gd name="connsiteX7-455" fmla="*/ 1305306 w 1305333"/>
                <a:gd name="connsiteY7-456" fmla="*/ 990115 h 1424419"/>
                <a:gd name="connsiteX8-457" fmla="*/ 1211970 w 1305333"/>
                <a:gd name="connsiteY8-458" fmla="*/ 1149621 h 1424419"/>
                <a:gd name="connsiteX9-459" fmla="*/ 1172881 w 1305333"/>
                <a:gd name="connsiteY9-460" fmla="*/ 1179342 h 1424419"/>
                <a:gd name="connsiteX10-461" fmla="*/ 792288 w 1305333"/>
                <a:gd name="connsiteY10-462" fmla="*/ 1385653 h 1424419"/>
                <a:gd name="connsiteX11-463" fmla="*/ 522686 w 1305333"/>
                <a:gd name="connsiteY11-464" fmla="*/ 1384922 h 1424419"/>
                <a:gd name="connsiteX12-465" fmla="*/ 80344 w 1305333"/>
                <a:gd name="connsiteY12-466" fmla="*/ 1139323 h 1424419"/>
                <a:gd name="connsiteX13-467" fmla="*/ 68397 w 1305333"/>
                <a:gd name="connsiteY13-468" fmla="*/ 1130059 h 1424419"/>
                <a:gd name="connsiteX14-469" fmla="*/ 667 w 1305333"/>
                <a:gd name="connsiteY14-470" fmla="*/ 999105 h 1424419"/>
                <a:gd name="connsiteX15-471" fmla="*/ 0 w 1305333"/>
                <a:gd name="connsiteY15-472" fmla="*/ 972364 h 1424419"/>
                <a:gd name="connsiteX16-473" fmla="*/ 2496 w 1305333"/>
                <a:gd name="connsiteY16-474" fmla="*/ 463106 h 1424419"/>
                <a:gd name="connsiteX17-475" fmla="*/ 2458 w 1305333"/>
                <a:gd name="connsiteY17-476" fmla="*/ 429563 h 1424419"/>
                <a:gd name="connsiteX18-477" fmla="*/ 75248 w 1305333"/>
                <a:gd name="connsiteY18-478" fmla="*/ 303202 h 1424419"/>
                <a:gd name="connsiteX19-479" fmla="*/ 106293 w 1305333"/>
                <a:gd name="connsiteY19-480" fmla="*/ 282597 h 1424419"/>
                <a:gd name="connsiteX20-481" fmla="*/ 541533 w 1305333"/>
                <a:gd name="connsiteY20-482" fmla="*/ 38110 h 1424419"/>
                <a:gd name="connsiteX21-483" fmla="*/ 653528 w 1305333"/>
                <a:gd name="connsiteY21-484" fmla="*/ 0 h 1424419"/>
                <a:gd name="connsiteX0-485" fmla="*/ 653528 w 1305333"/>
                <a:gd name="connsiteY0-486" fmla="*/ 0 h 1424419"/>
                <a:gd name="connsiteX1-487" fmla="*/ 757287 w 1305333"/>
                <a:gd name="connsiteY1-488" fmla="*/ 32444 h 1424419"/>
                <a:gd name="connsiteX2-489" fmla="*/ 1206876 w 1305333"/>
                <a:gd name="connsiteY2-490" fmla="*/ 284945 h 1424419"/>
                <a:gd name="connsiteX3-491" fmla="*/ 1237706 w 1305333"/>
                <a:gd name="connsiteY3-492" fmla="*/ 306775 h 1424419"/>
                <a:gd name="connsiteX4-493" fmla="*/ 1301712 w 1305333"/>
                <a:gd name="connsiteY4-494" fmla="*/ 442384 h 1424419"/>
                <a:gd name="connsiteX5-495" fmla="*/ 1303099 w 1305333"/>
                <a:gd name="connsiteY5-496" fmla="*/ 495558 h 1424419"/>
                <a:gd name="connsiteX6-497" fmla="*/ 1303099 w 1305333"/>
                <a:gd name="connsiteY6-498" fmla="*/ 952393 h 1424419"/>
                <a:gd name="connsiteX7-499" fmla="*/ 1305306 w 1305333"/>
                <a:gd name="connsiteY7-500" fmla="*/ 990115 h 1424419"/>
                <a:gd name="connsiteX8-501" fmla="*/ 1236006 w 1305333"/>
                <a:gd name="connsiteY8-502" fmla="*/ 1160932 h 1424419"/>
                <a:gd name="connsiteX9-503" fmla="*/ 1172881 w 1305333"/>
                <a:gd name="connsiteY9-504" fmla="*/ 1179342 h 1424419"/>
                <a:gd name="connsiteX10-505" fmla="*/ 792288 w 1305333"/>
                <a:gd name="connsiteY10-506" fmla="*/ 1385653 h 1424419"/>
                <a:gd name="connsiteX11-507" fmla="*/ 522686 w 1305333"/>
                <a:gd name="connsiteY11-508" fmla="*/ 1384922 h 1424419"/>
                <a:gd name="connsiteX12-509" fmla="*/ 80344 w 1305333"/>
                <a:gd name="connsiteY12-510" fmla="*/ 1139323 h 1424419"/>
                <a:gd name="connsiteX13-511" fmla="*/ 68397 w 1305333"/>
                <a:gd name="connsiteY13-512" fmla="*/ 1130059 h 1424419"/>
                <a:gd name="connsiteX14-513" fmla="*/ 667 w 1305333"/>
                <a:gd name="connsiteY14-514" fmla="*/ 999105 h 1424419"/>
                <a:gd name="connsiteX15-515" fmla="*/ 0 w 1305333"/>
                <a:gd name="connsiteY15-516" fmla="*/ 972364 h 1424419"/>
                <a:gd name="connsiteX16-517" fmla="*/ 2496 w 1305333"/>
                <a:gd name="connsiteY16-518" fmla="*/ 463106 h 1424419"/>
                <a:gd name="connsiteX17-519" fmla="*/ 2458 w 1305333"/>
                <a:gd name="connsiteY17-520" fmla="*/ 429563 h 1424419"/>
                <a:gd name="connsiteX18-521" fmla="*/ 75248 w 1305333"/>
                <a:gd name="connsiteY18-522" fmla="*/ 303202 h 1424419"/>
                <a:gd name="connsiteX19-523" fmla="*/ 106293 w 1305333"/>
                <a:gd name="connsiteY19-524" fmla="*/ 282597 h 1424419"/>
                <a:gd name="connsiteX20-525" fmla="*/ 541533 w 1305333"/>
                <a:gd name="connsiteY20-526" fmla="*/ 38110 h 1424419"/>
                <a:gd name="connsiteX21-527" fmla="*/ 653528 w 1305333"/>
                <a:gd name="connsiteY21-528" fmla="*/ 0 h 1424419"/>
                <a:gd name="connsiteX0-529" fmla="*/ 653528 w 1313169"/>
                <a:gd name="connsiteY0-530" fmla="*/ 0 h 1424419"/>
                <a:gd name="connsiteX1-531" fmla="*/ 757287 w 1313169"/>
                <a:gd name="connsiteY1-532" fmla="*/ 32444 h 1424419"/>
                <a:gd name="connsiteX2-533" fmla="*/ 1206876 w 1313169"/>
                <a:gd name="connsiteY2-534" fmla="*/ 284945 h 1424419"/>
                <a:gd name="connsiteX3-535" fmla="*/ 1237706 w 1313169"/>
                <a:gd name="connsiteY3-536" fmla="*/ 306775 h 1424419"/>
                <a:gd name="connsiteX4-537" fmla="*/ 1301712 w 1313169"/>
                <a:gd name="connsiteY4-538" fmla="*/ 442384 h 1424419"/>
                <a:gd name="connsiteX5-539" fmla="*/ 1303099 w 1313169"/>
                <a:gd name="connsiteY5-540" fmla="*/ 495558 h 1424419"/>
                <a:gd name="connsiteX6-541" fmla="*/ 1303099 w 1313169"/>
                <a:gd name="connsiteY6-542" fmla="*/ 952393 h 1424419"/>
                <a:gd name="connsiteX7-543" fmla="*/ 1305306 w 1313169"/>
                <a:gd name="connsiteY7-544" fmla="*/ 990115 h 1424419"/>
                <a:gd name="connsiteX8-545" fmla="*/ 1271352 w 1313169"/>
                <a:gd name="connsiteY8-546" fmla="*/ 1142552 h 1424419"/>
                <a:gd name="connsiteX9-547" fmla="*/ 1172881 w 1313169"/>
                <a:gd name="connsiteY9-548" fmla="*/ 1179342 h 1424419"/>
                <a:gd name="connsiteX10-549" fmla="*/ 792288 w 1313169"/>
                <a:gd name="connsiteY10-550" fmla="*/ 1385653 h 1424419"/>
                <a:gd name="connsiteX11-551" fmla="*/ 522686 w 1313169"/>
                <a:gd name="connsiteY11-552" fmla="*/ 1384922 h 1424419"/>
                <a:gd name="connsiteX12-553" fmla="*/ 80344 w 1313169"/>
                <a:gd name="connsiteY12-554" fmla="*/ 1139323 h 1424419"/>
                <a:gd name="connsiteX13-555" fmla="*/ 68397 w 1313169"/>
                <a:gd name="connsiteY13-556" fmla="*/ 1130059 h 1424419"/>
                <a:gd name="connsiteX14-557" fmla="*/ 667 w 1313169"/>
                <a:gd name="connsiteY14-558" fmla="*/ 999105 h 1424419"/>
                <a:gd name="connsiteX15-559" fmla="*/ 0 w 1313169"/>
                <a:gd name="connsiteY15-560" fmla="*/ 972364 h 1424419"/>
                <a:gd name="connsiteX16-561" fmla="*/ 2496 w 1313169"/>
                <a:gd name="connsiteY16-562" fmla="*/ 463106 h 1424419"/>
                <a:gd name="connsiteX17-563" fmla="*/ 2458 w 1313169"/>
                <a:gd name="connsiteY17-564" fmla="*/ 429563 h 1424419"/>
                <a:gd name="connsiteX18-565" fmla="*/ 75248 w 1313169"/>
                <a:gd name="connsiteY18-566" fmla="*/ 303202 h 1424419"/>
                <a:gd name="connsiteX19-567" fmla="*/ 106293 w 1313169"/>
                <a:gd name="connsiteY19-568" fmla="*/ 282597 h 1424419"/>
                <a:gd name="connsiteX20-569" fmla="*/ 541533 w 1313169"/>
                <a:gd name="connsiteY20-570" fmla="*/ 38110 h 1424419"/>
                <a:gd name="connsiteX21-571" fmla="*/ 653528 w 1313169"/>
                <a:gd name="connsiteY21-572" fmla="*/ 0 h 1424419"/>
                <a:gd name="connsiteX0-573" fmla="*/ 653528 w 1306267"/>
                <a:gd name="connsiteY0-574" fmla="*/ 0 h 1424419"/>
                <a:gd name="connsiteX1-575" fmla="*/ 757287 w 1306267"/>
                <a:gd name="connsiteY1-576" fmla="*/ 32444 h 1424419"/>
                <a:gd name="connsiteX2-577" fmla="*/ 1206876 w 1306267"/>
                <a:gd name="connsiteY2-578" fmla="*/ 284945 h 1424419"/>
                <a:gd name="connsiteX3-579" fmla="*/ 1237706 w 1306267"/>
                <a:gd name="connsiteY3-580" fmla="*/ 306775 h 1424419"/>
                <a:gd name="connsiteX4-581" fmla="*/ 1301712 w 1306267"/>
                <a:gd name="connsiteY4-582" fmla="*/ 442384 h 1424419"/>
                <a:gd name="connsiteX5-583" fmla="*/ 1303099 w 1306267"/>
                <a:gd name="connsiteY5-584" fmla="*/ 495558 h 1424419"/>
                <a:gd name="connsiteX6-585" fmla="*/ 1303099 w 1306267"/>
                <a:gd name="connsiteY6-586" fmla="*/ 952393 h 1424419"/>
                <a:gd name="connsiteX7-587" fmla="*/ 1305306 w 1306267"/>
                <a:gd name="connsiteY7-588" fmla="*/ 990115 h 1424419"/>
                <a:gd name="connsiteX8-589" fmla="*/ 1255800 w 1306267"/>
                <a:gd name="connsiteY8-590" fmla="*/ 1142552 h 1424419"/>
                <a:gd name="connsiteX9-591" fmla="*/ 1172881 w 1306267"/>
                <a:gd name="connsiteY9-592" fmla="*/ 1179342 h 1424419"/>
                <a:gd name="connsiteX10-593" fmla="*/ 792288 w 1306267"/>
                <a:gd name="connsiteY10-594" fmla="*/ 1385653 h 1424419"/>
                <a:gd name="connsiteX11-595" fmla="*/ 522686 w 1306267"/>
                <a:gd name="connsiteY11-596" fmla="*/ 1384922 h 1424419"/>
                <a:gd name="connsiteX12-597" fmla="*/ 80344 w 1306267"/>
                <a:gd name="connsiteY12-598" fmla="*/ 1139323 h 1424419"/>
                <a:gd name="connsiteX13-599" fmla="*/ 68397 w 1306267"/>
                <a:gd name="connsiteY13-600" fmla="*/ 1130059 h 1424419"/>
                <a:gd name="connsiteX14-601" fmla="*/ 667 w 1306267"/>
                <a:gd name="connsiteY14-602" fmla="*/ 999105 h 1424419"/>
                <a:gd name="connsiteX15-603" fmla="*/ 0 w 1306267"/>
                <a:gd name="connsiteY15-604" fmla="*/ 972364 h 1424419"/>
                <a:gd name="connsiteX16-605" fmla="*/ 2496 w 1306267"/>
                <a:gd name="connsiteY16-606" fmla="*/ 463106 h 1424419"/>
                <a:gd name="connsiteX17-607" fmla="*/ 2458 w 1306267"/>
                <a:gd name="connsiteY17-608" fmla="*/ 429563 h 1424419"/>
                <a:gd name="connsiteX18-609" fmla="*/ 75248 w 1306267"/>
                <a:gd name="connsiteY18-610" fmla="*/ 303202 h 1424419"/>
                <a:gd name="connsiteX19-611" fmla="*/ 106293 w 1306267"/>
                <a:gd name="connsiteY19-612" fmla="*/ 282597 h 1424419"/>
                <a:gd name="connsiteX20-613" fmla="*/ 541533 w 1306267"/>
                <a:gd name="connsiteY20-614" fmla="*/ 38110 h 1424419"/>
                <a:gd name="connsiteX21-615" fmla="*/ 653528 w 1306267"/>
                <a:gd name="connsiteY21-616" fmla="*/ 0 h 1424419"/>
                <a:gd name="connsiteX0-617" fmla="*/ 653528 w 1306267"/>
                <a:gd name="connsiteY0-618" fmla="*/ 0 h 1424419"/>
                <a:gd name="connsiteX1-619" fmla="*/ 757287 w 1306267"/>
                <a:gd name="connsiteY1-620" fmla="*/ 32444 h 1424419"/>
                <a:gd name="connsiteX2-621" fmla="*/ 1206876 w 1306267"/>
                <a:gd name="connsiteY2-622" fmla="*/ 284945 h 1424419"/>
                <a:gd name="connsiteX3-623" fmla="*/ 1237706 w 1306267"/>
                <a:gd name="connsiteY3-624" fmla="*/ 306775 h 1424419"/>
                <a:gd name="connsiteX4-625" fmla="*/ 1301712 w 1306267"/>
                <a:gd name="connsiteY4-626" fmla="*/ 442384 h 1424419"/>
                <a:gd name="connsiteX5-627" fmla="*/ 1303099 w 1306267"/>
                <a:gd name="connsiteY5-628" fmla="*/ 495558 h 1424419"/>
                <a:gd name="connsiteX6-629" fmla="*/ 1303099 w 1306267"/>
                <a:gd name="connsiteY6-630" fmla="*/ 952393 h 1424419"/>
                <a:gd name="connsiteX7-631" fmla="*/ 1305306 w 1306267"/>
                <a:gd name="connsiteY7-632" fmla="*/ 990115 h 1424419"/>
                <a:gd name="connsiteX8-633" fmla="*/ 1255800 w 1306267"/>
                <a:gd name="connsiteY8-634" fmla="*/ 1142552 h 1424419"/>
                <a:gd name="connsiteX9-635" fmla="*/ 1172881 w 1306267"/>
                <a:gd name="connsiteY9-636" fmla="*/ 1179342 h 1424419"/>
                <a:gd name="connsiteX10-637" fmla="*/ 792288 w 1306267"/>
                <a:gd name="connsiteY10-638" fmla="*/ 1385653 h 1424419"/>
                <a:gd name="connsiteX11-639" fmla="*/ 522686 w 1306267"/>
                <a:gd name="connsiteY11-640" fmla="*/ 1384922 h 1424419"/>
                <a:gd name="connsiteX12-641" fmla="*/ 80344 w 1306267"/>
                <a:gd name="connsiteY12-642" fmla="*/ 1139323 h 1424419"/>
                <a:gd name="connsiteX13-643" fmla="*/ 61328 w 1306267"/>
                <a:gd name="connsiteY13-644" fmla="*/ 1127231 h 1424419"/>
                <a:gd name="connsiteX14-645" fmla="*/ 667 w 1306267"/>
                <a:gd name="connsiteY14-646" fmla="*/ 999105 h 1424419"/>
                <a:gd name="connsiteX15-647" fmla="*/ 0 w 1306267"/>
                <a:gd name="connsiteY15-648" fmla="*/ 972364 h 1424419"/>
                <a:gd name="connsiteX16-649" fmla="*/ 2496 w 1306267"/>
                <a:gd name="connsiteY16-650" fmla="*/ 463106 h 1424419"/>
                <a:gd name="connsiteX17-651" fmla="*/ 2458 w 1306267"/>
                <a:gd name="connsiteY17-652" fmla="*/ 429563 h 1424419"/>
                <a:gd name="connsiteX18-653" fmla="*/ 75248 w 1306267"/>
                <a:gd name="connsiteY18-654" fmla="*/ 303202 h 1424419"/>
                <a:gd name="connsiteX19-655" fmla="*/ 106293 w 1306267"/>
                <a:gd name="connsiteY19-656" fmla="*/ 282597 h 1424419"/>
                <a:gd name="connsiteX20-657" fmla="*/ 541533 w 1306267"/>
                <a:gd name="connsiteY20-658" fmla="*/ 38110 h 1424419"/>
                <a:gd name="connsiteX21-659" fmla="*/ 653528 w 1306267"/>
                <a:gd name="connsiteY21-660" fmla="*/ 0 h 1424419"/>
                <a:gd name="connsiteX0-661" fmla="*/ 653528 w 1306267"/>
                <a:gd name="connsiteY0-662" fmla="*/ 0 h 1424419"/>
                <a:gd name="connsiteX1-663" fmla="*/ 757287 w 1306267"/>
                <a:gd name="connsiteY1-664" fmla="*/ 32444 h 1424419"/>
                <a:gd name="connsiteX2-665" fmla="*/ 1206876 w 1306267"/>
                <a:gd name="connsiteY2-666" fmla="*/ 284945 h 1424419"/>
                <a:gd name="connsiteX3-667" fmla="*/ 1237706 w 1306267"/>
                <a:gd name="connsiteY3-668" fmla="*/ 306775 h 1424419"/>
                <a:gd name="connsiteX4-669" fmla="*/ 1301712 w 1306267"/>
                <a:gd name="connsiteY4-670" fmla="*/ 442384 h 1424419"/>
                <a:gd name="connsiteX5-671" fmla="*/ 1303099 w 1306267"/>
                <a:gd name="connsiteY5-672" fmla="*/ 495558 h 1424419"/>
                <a:gd name="connsiteX6-673" fmla="*/ 1303099 w 1306267"/>
                <a:gd name="connsiteY6-674" fmla="*/ 952393 h 1424419"/>
                <a:gd name="connsiteX7-675" fmla="*/ 1305306 w 1306267"/>
                <a:gd name="connsiteY7-676" fmla="*/ 990115 h 1424419"/>
                <a:gd name="connsiteX8-677" fmla="*/ 1255800 w 1306267"/>
                <a:gd name="connsiteY8-678" fmla="*/ 1142552 h 1424419"/>
                <a:gd name="connsiteX9-679" fmla="*/ 1172881 w 1306267"/>
                <a:gd name="connsiteY9-680" fmla="*/ 1179342 h 1424419"/>
                <a:gd name="connsiteX10-681" fmla="*/ 792288 w 1306267"/>
                <a:gd name="connsiteY10-682" fmla="*/ 1385653 h 1424419"/>
                <a:gd name="connsiteX11-683" fmla="*/ 522686 w 1306267"/>
                <a:gd name="connsiteY11-684" fmla="*/ 1384922 h 1424419"/>
                <a:gd name="connsiteX12-685" fmla="*/ 80344 w 1306267"/>
                <a:gd name="connsiteY12-686" fmla="*/ 1139323 h 1424419"/>
                <a:gd name="connsiteX13-687" fmla="*/ 61328 w 1306267"/>
                <a:gd name="connsiteY13-688" fmla="*/ 1127231 h 1424419"/>
                <a:gd name="connsiteX14-689" fmla="*/ 667 w 1306267"/>
                <a:gd name="connsiteY14-690" fmla="*/ 999105 h 1424419"/>
                <a:gd name="connsiteX15-691" fmla="*/ 0 w 1306267"/>
                <a:gd name="connsiteY15-692" fmla="*/ 972364 h 1424419"/>
                <a:gd name="connsiteX16-693" fmla="*/ 2496 w 1306267"/>
                <a:gd name="connsiteY16-694" fmla="*/ 463106 h 1424419"/>
                <a:gd name="connsiteX17-695" fmla="*/ 2458 w 1306267"/>
                <a:gd name="connsiteY17-696" fmla="*/ 429563 h 1424419"/>
                <a:gd name="connsiteX18-697" fmla="*/ 75248 w 1306267"/>
                <a:gd name="connsiteY18-698" fmla="*/ 303202 h 1424419"/>
                <a:gd name="connsiteX19-699" fmla="*/ 106293 w 1306267"/>
                <a:gd name="connsiteY19-700" fmla="*/ 282597 h 1424419"/>
                <a:gd name="connsiteX20-701" fmla="*/ 541533 w 1306267"/>
                <a:gd name="connsiteY20-702" fmla="*/ 38110 h 1424419"/>
                <a:gd name="connsiteX21-703" fmla="*/ 653528 w 1306267"/>
                <a:gd name="connsiteY21-704" fmla="*/ 0 h 1424419"/>
                <a:gd name="connsiteX0-705" fmla="*/ 653528 w 1306267"/>
                <a:gd name="connsiteY0-706" fmla="*/ 0 h 1424419"/>
                <a:gd name="connsiteX1-707" fmla="*/ 757287 w 1306267"/>
                <a:gd name="connsiteY1-708" fmla="*/ 32444 h 1424419"/>
                <a:gd name="connsiteX2-709" fmla="*/ 1206876 w 1306267"/>
                <a:gd name="connsiteY2-710" fmla="*/ 284945 h 1424419"/>
                <a:gd name="connsiteX3-711" fmla="*/ 1237706 w 1306267"/>
                <a:gd name="connsiteY3-712" fmla="*/ 306775 h 1424419"/>
                <a:gd name="connsiteX4-713" fmla="*/ 1301712 w 1306267"/>
                <a:gd name="connsiteY4-714" fmla="*/ 442384 h 1424419"/>
                <a:gd name="connsiteX5-715" fmla="*/ 1303099 w 1306267"/>
                <a:gd name="connsiteY5-716" fmla="*/ 495558 h 1424419"/>
                <a:gd name="connsiteX6-717" fmla="*/ 1303099 w 1306267"/>
                <a:gd name="connsiteY6-718" fmla="*/ 952393 h 1424419"/>
                <a:gd name="connsiteX7-719" fmla="*/ 1305306 w 1306267"/>
                <a:gd name="connsiteY7-720" fmla="*/ 990115 h 1424419"/>
                <a:gd name="connsiteX8-721" fmla="*/ 1255800 w 1306267"/>
                <a:gd name="connsiteY8-722" fmla="*/ 1142552 h 1424419"/>
                <a:gd name="connsiteX9-723" fmla="*/ 1172881 w 1306267"/>
                <a:gd name="connsiteY9-724" fmla="*/ 1179342 h 1424419"/>
                <a:gd name="connsiteX10-725" fmla="*/ 792288 w 1306267"/>
                <a:gd name="connsiteY10-726" fmla="*/ 1385653 h 1424419"/>
                <a:gd name="connsiteX11-727" fmla="*/ 522686 w 1306267"/>
                <a:gd name="connsiteY11-728" fmla="*/ 1384922 h 1424419"/>
                <a:gd name="connsiteX12-729" fmla="*/ 90241 w 1306267"/>
                <a:gd name="connsiteY12-730" fmla="*/ 1150634 h 1424419"/>
                <a:gd name="connsiteX13-731" fmla="*/ 61328 w 1306267"/>
                <a:gd name="connsiteY13-732" fmla="*/ 1127231 h 1424419"/>
                <a:gd name="connsiteX14-733" fmla="*/ 667 w 1306267"/>
                <a:gd name="connsiteY14-734" fmla="*/ 999105 h 1424419"/>
                <a:gd name="connsiteX15-735" fmla="*/ 0 w 1306267"/>
                <a:gd name="connsiteY15-736" fmla="*/ 972364 h 1424419"/>
                <a:gd name="connsiteX16-737" fmla="*/ 2496 w 1306267"/>
                <a:gd name="connsiteY16-738" fmla="*/ 463106 h 1424419"/>
                <a:gd name="connsiteX17-739" fmla="*/ 2458 w 1306267"/>
                <a:gd name="connsiteY17-740" fmla="*/ 429563 h 1424419"/>
                <a:gd name="connsiteX18-741" fmla="*/ 75248 w 1306267"/>
                <a:gd name="connsiteY18-742" fmla="*/ 303202 h 1424419"/>
                <a:gd name="connsiteX19-743" fmla="*/ 106293 w 1306267"/>
                <a:gd name="connsiteY19-744" fmla="*/ 282597 h 1424419"/>
                <a:gd name="connsiteX20-745" fmla="*/ 541533 w 1306267"/>
                <a:gd name="connsiteY20-746" fmla="*/ 38110 h 1424419"/>
                <a:gd name="connsiteX21-747" fmla="*/ 653528 w 1306267"/>
                <a:gd name="connsiteY21-748" fmla="*/ 0 h 1424419"/>
                <a:gd name="connsiteX0-749" fmla="*/ 653528 w 1306267"/>
                <a:gd name="connsiteY0-750" fmla="*/ 0 h 1424419"/>
                <a:gd name="connsiteX1-751" fmla="*/ 757287 w 1306267"/>
                <a:gd name="connsiteY1-752" fmla="*/ 32444 h 1424419"/>
                <a:gd name="connsiteX2-753" fmla="*/ 1206876 w 1306267"/>
                <a:gd name="connsiteY2-754" fmla="*/ 284945 h 1424419"/>
                <a:gd name="connsiteX3-755" fmla="*/ 1237706 w 1306267"/>
                <a:gd name="connsiteY3-756" fmla="*/ 306775 h 1424419"/>
                <a:gd name="connsiteX4-757" fmla="*/ 1301712 w 1306267"/>
                <a:gd name="connsiteY4-758" fmla="*/ 442384 h 1424419"/>
                <a:gd name="connsiteX5-759" fmla="*/ 1303099 w 1306267"/>
                <a:gd name="connsiteY5-760" fmla="*/ 495558 h 1424419"/>
                <a:gd name="connsiteX6-761" fmla="*/ 1303099 w 1306267"/>
                <a:gd name="connsiteY6-762" fmla="*/ 952393 h 1424419"/>
                <a:gd name="connsiteX7-763" fmla="*/ 1305306 w 1306267"/>
                <a:gd name="connsiteY7-764" fmla="*/ 990115 h 1424419"/>
                <a:gd name="connsiteX8-765" fmla="*/ 1255800 w 1306267"/>
                <a:gd name="connsiteY8-766" fmla="*/ 1142552 h 1424419"/>
                <a:gd name="connsiteX9-767" fmla="*/ 1172881 w 1306267"/>
                <a:gd name="connsiteY9-768" fmla="*/ 1179342 h 1424419"/>
                <a:gd name="connsiteX10-769" fmla="*/ 792288 w 1306267"/>
                <a:gd name="connsiteY10-770" fmla="*/ 1385653 h 1424419"/>
                <a:gd name="connsiteX11-771" fmla="*/ 522686 w 1306267"/>
                <a:gd name="connsiteY11-772" fmla="*/ 1384922 h 1424419"/>
                <a:gd name="connsiteX12-773" fmla="*/ 90241 w 1306267"/>
                <a:gd name="connsiteY12-774" fmla="*/ 1150634 h 1424419"/>
                <a:gd name="connsiteX13-775" fmla="*/ 61328 w 1306267"/>
                <a:gd name="connsiteY13-776" fmla="*/ 1127231 h 1424419"/>
                <a:gd name="connsiteX14-777" fmla="*/ 667 w 1306267"/>
                <a:gd name="connsiteY14-778" fmla="*/ 999105 h 1424419"/>
                <a:gd name="connsiteX15-779" fmla="*/ 0 w 1306267"/>
                <a:gd name="connsiteY15-780" fmla="*/ 972364 h 1424419"/>
                <a:gd name="connsiteX16-781" fmla="*/ 2496 w 1306267"/>
                <a:gd name="connsiteY16-782" fmla="*/ 463106 h 1424419"/>
                <a:gd name="connsiteX17-783" fmla="*/ 2458 w 1306267"/>
                <a:gd name="connsiteY17-784" fmla="*/ 429563 h 1424419"/>
                <a:gd name="connsiteX18-785" fmla="*/ 75248 w 1306267"/>
                <a:gd name="connsiteY18-786" fmla="*/ 303202 h 1424419"/>
                <a:gd name="connsiteX19-787" fmla="*/ 106293 w 1306267"/>
                <a:gd name="connsiteY19-788" fmla="*/ 282597 h 1424419"/>
                <a:gd name="connsiteX20-789" fmla="*/ 541533 w 1306267"/>
                <a:gd name="connsiteY20-790" fmla="*/ 38110 h 1424419"/>
                <a:gd name="connsiteX21-791" fmla="*/ 653528 w 1306267"/>
                <a:gd name="connsiteY21-792" fmla="*/ 0 h 1424419"/>
                <a:gd name="connsiteX0-793" fmla="*/ 653528 w 1306267"/>
                <a:gd name="connsiteY0-794" fmla="*/ 0 h 1424419"/>
                <a:gd name="connsiteX1-795" fmla="*/ 757287 w 1306267"/>
                <a:gd name="connsiteY1-796" fmla="*/ 32444 h 1424419"/>
                <a:gd name="connsiteX2-797" fmla="*/ 1206876 w 1306267"/>
                <a:gd name="connsiteY2-798" fmla="*/ 284945 h 1424419"/>
                <a:gd name="connsiteX3-799" fmla="*/ 1237706 w 1306267"/>
                <a:gd name="connsiteY3-800" fmla="*/ 306775 h 1424419"/>
                <a:gd name="connsiteX4-801" fmla="*/ 1301712 w 1306267"/>
                <a:gd name="connsiteY4-802" fmla="*/ 442384 h 1424419"/>
                <a:gd name="connsiteX5-803" fmla="*/ 1303099 w 1306267"/>
                <a:gd name="connsiteY5-804" fmla="*/ 495558 h 1424419"/>
                <a:gd name="connsiteX6-805" fmla="*/ 1303099 w 1306267"/>
                <a:gd name="connsiteY6-806" fmla="*/ 952393 h 1424419"/>
                <a:gd name="connsiteX7-807" fmla="*/ 1305306 w 1306267"/>
                <a:gd name="connsiteY7-808" fmla="*/ 990115 h 1424419"/>
                <a:gd name="connsiteX8-809" fmla="*/ 1255800 w 1306267"/>
                <a:gd name="connsiteY8-810" fmla="*/ 1142552 h 1424419"/>
                <a:gd name="connsiteX9-811" fmla="*/ 1172881 w 1306267"/>
                <a:gd name="connsiteY9-812" fmla="*/ 1179342 h 1424419"/>
                <a:gd name="connsiteX10-813" fmla="*/ 792288 w 1306267"/>
                <a:gd name="connsiteY10-814" fmla="*/ 1385653 h 1424419"/>
                <a:gd name="connsiteX11-815" fmla="*/ 522686 w 1306267"/>
                <a:gd name="connsiteY11-816" fmla="*/ 1384922 h 1424419"/>
                <a:gd name="connsiteX12-817" fmla="*/ 90241 w 1306267"/>
                <a:gd name="connsiteY12-818" fmla="*/ 1150634 h 1424419"/>
                <a:gd name="connsiteX13-819" fmla="*/ 61328 w 1306267"/>
                <a:gd name="connsiteY13-820" fmla="*/ 1127231 h 1424419"/>
                <a:gd name="connsiteX14-821" fmla="*/ 667 w 1306267"/>
                <a:gd name="connsiteY14-822" fmla="*/ 999105 h 1424419"/>
                <a:gd name="connsiteX15-823" fmla="*/ 0 w 1306267"/>
                <a:gd name="connsiteY15-824" fmla="*/ 972364 h 1424419"/>
                <a:gd name="connsiteX16-825" fmla="*/ 2496 w 1306267"/>
                <a:gd name="connsiteY16-826" fmla="*/ 463106 h 1424419"/>
                <a:gd name="connsiteX17-827" fmla="*/ 2458 w 1306267"/>
                <a:gd name="connsiteY17-828" fmla="*/ 429563 h 1424419"/>
                <a:gd name="connsiteX18-829" fmla="*/ 75248 w 1306267"/>
                <a:gd name="connsiteY18-830" fmla="*/ 303202 h 1424419"/>
                <a:gd name="connsiteX19-831" fmla="*/ 106293 w 1306267"/>
                <a:gd name="connsiteY19-832" fmla="*/ 282597 h 1424419"/>
                <a:gd name="connsiteX20-833" fmla="*/ 541533 w 1306267"/>
                <a:gd name="connsiteY20-834" fmla="*/ 38110 h 1424419"/>
                <a:gd name="connsiteX21-835" fmla="*/ 653528 w 1306267"/>
                <a:gd name="connsiteY21-836" fmla="*/ 0 h 1424419"/>
                <a:gd name="connsiteX0-837" fmla="*/ 653528 w 1306267"/>
                <a:gd name="connsiteY0-838" fmla="*/ 0 h 1424419"/>
                <a:gd name="connsiteX1-839" fmla="*/ 757287 w 1306267"/>
                <a:gd name="connsiteY1-840" fmla="*/ 32444 h 1424419"/>
                <a:gd name="connsiteX2-841" fmla="*/ 1206876 w 1306267"/>
                <a:gd name="connsiteY2-842" fmla="*/ 284945 h 1424419"/>
                <a:gd name="connsiteX3-843" fmla="*/ 1237706 w 1306267"/>
                <a:gd name="connsiteY3-844" fmla="*/ 306775 h 1424419"/>
                <a:gd name="connsiteX4-845" fmla="*/ 1301712 w 1306267"/>
                <a:gd name="connsiteY4-846" fmla="*/ 442384 h 1424419"/>
                <a:gd name="connsiteX5-847" fmla="*/ 1303099 w 1306267"/>
                <a:gd name="connsiteY5-848" fmla="*/ 495558 h 1424419"/>
                <a:gd name="connsiteX6-849" fmla="*/ 1303099 w 1306267"/>
                <a:gd name="connsiteY6-850" fmla="*/ 952393 h 1424419"/>
                <a:gd name="connsiteX7-851" fmla="*/ 1305306 w 1306267"/>
                <a:gd name="connsiteY7-852" fmla="*/ 990115 h 1424419"/>
                <a:gd name="connsiteX8-853" fmla="*/ 1255800 w 1306267"/>
                <a:gd name="connsiteY8-854" fmla="*/ 1142552 h 1424419"/>
                <a:gd name="connsiteX9-855" fmla="*/ 1172881 w 1306267"/>
                <a:gd name="connsiteY9-856" fmla="*/ 1179342 h 1424419"/>
                <a:gd name="connsiteX10-857" fmla="*/ 792288 w 1306267"/>
                <a:gd name="connsiteY10-858" fmla="*/ 1385653 h 1424419"/>
                <a:gd name="connsiteX11-859" fmla="*/ 522686 w 1306267"/>
                <a:gd name="connsiteY11-860" fmla="*/ 1384922 h 1424419"/>
                <a:gd name="connsiteX12-861" fmla="*/ 90241 w 1306267"/>
                <a:gd name="connsiteY12-862" fmla="*/ 1150634 h 1424419"/>
                <a:gd name="connsiteX13-863" fmla="*/ 61328 w 1306267"/>
                <a:gd name="connsiteY13-864" fmla="*/ 1127231 h 1424419"/>
                <a:gd name="connsiteX14-865" fmla="*/ 667 w 1306267"/>
                <a:gd name="connsiteY14-866" fmla="*/ 999105 h 1424419"/>
                <a:gd name="connsiteX15-867" fmla="*/ 0 w 1306267"/>
                <a:gd name="connsiteY15-868" fmla="*/ 972364 h 1424419"/>
                <a:gd name="connsiteX16-869" fmla="*/ 2496 w 1306267"/>
                <a:gd name="connsiteY16-870" fmla="*/ 463106 h 1424419"/>
                <a:gd name="connsiteX17-871" fmla="*/ 2458 w 1306267"/>
                <a:gd name="connsiteY17-872" fmla="*/ 429563 h 1424419"/>
                <a:gd name="connsiteX18-873" fmla="*/ 75248 w 1306267"/>
                <a:gd name="connsiteY18-874" fmla="*/ 303202 h 1424419"/>
                <a:gd name="connsiteX19-875" fmla="*/ 106293 w 1306267"/>
                <a:gd name="connsiteY19-876" fmla="*/ 282597 h 1424419"/>
                <a:gd name="connsiteX20-877" fmla="*/ 541533 w 1306267"/>
                <a:gd name="connsiteY20-878" fmla="*/ 38110 h 1424419"/>
                <a:gd name="connsiteX21-879" fmla="*/ 653528 w 1306267"/>
                <a:gd name="connsiteY21-880" fmla="*/ 0 h 1424419"/>
                <a:gd name="connsiteX0-881" fmla="*/ 653528 w 1306267"/>
                <a:gd name="connsiteY0-882" fmla="*/ 0 h 1424419"/>
                <a:gd name="connsiteX1-883" fmla="*/ 757287 w 1306267"/>
                <a:gd name="connsiteY1-884" fmla="*/ 32444 h 1424419"/>
                <a:gd name="connsiteX2-885" fmla="*/ 1206876 w 1306267"/>
                <a:gd name="connsiteY2-886" fmla="*/ 284945 h 1424419"/>
                <a:gd name="connsiteX3-887" fmla="*/ 1237706 w 1306267"/>
                <a:gd name="connsiteY3-888" fmla="*/ 306775 h 1424419"/>
                <a:gd name="connsiteX4-889" fmla="*/ 1301712 w 1306267"/>
                <a:gd name="connsiteY4-890" fmla="*/ 442384 h 1424419"/>
                <a:gd name="connsiteX5-891" fmla="*/ 1303099 w 1306267"/>
                <a:gd name="connsiteY5-892" fmla="*/ 495558 h 1424419"/>
                <a:gd name="connsiteX6-893" fmla="*/ 1303099 w 1306267"/>
                <a:gd name="connsiteY6-894" fmla="*/ 952393 h 1424419"/>
                <a:gd name="connsiteX7-895" fmla="*/ 1305306 w 1306267"/>
                <a:gd name="connsiteY7-896" fmla="*/ 990115 h 1424419"/>
                <a:gd name="connsiteX8-897" fmla="*/ 1255800 w 1306267"/>
                <a:gd name="connsiteY8-898" fmla="*/ 1142552 h 1424419"/>
                <a:gd name="connsiteX9-899" fmla="*/ 1172881 w 1306267"/>
                <a:gd name="connsiteY9-900" fmla="*/ 1179342 h 1424419"/>
                <a:gd name="connsiteX10-901" fmla="*/ 792288 w 1306267"/>
                <a:gd name="connsiteY10-902" fmla="*/ 1385653 h 1424419"/>
                <a:gd name="connsiteX11-903" fmla="*/ 522686 w 1306267"/>
                <a:gd name="connsiteY11-904" fmla="*/ 1384922 h 1424419"/>
                <a:gd name="connsiteX12-905" fmla="*/ 90241 w 1306267"/>
                <a:gd name="connsiteY12-906" fmla="*/ 1150634 h 1424419"/>
                <a:gd name="connsiteX13-907" fmla="*/ 55672 w 1306267"/>
                <a:gd name="connsiteY13-908" fmla="*/ 1124403 h 1424419"/>
                <a:gd name="connsiteX14-909" fmla="*/ 667 w 1306267"/>
                <a:gd name="connsiteY14-910" fmla="*/ 999105 h 1424419"/>
                <a:gd name="connsiteX15-911" fmla="*/ 0 w 1306267"/>
                <a:gd name="connsiteY15-912" fmla="*/ 972364 h 1424419"/>
                <a:gd name="connsiteX16-913" fmla="*/ 2496 w 1306267"/>
                <a:gd name="connsiteY16-914" fmla="*/ 463106 h 1424419"/>
                <a:gd name="connsiteX17-915" fmla="*/ 2458 w 1306267"/>
                <a:gd name="connsiteY17-916" fmla="*/ 429563 h 1424419"/>
                <a:gd name="connsiteX18-917" fmla="*/ 75248 w 1306267"/>
                <a:gd name="connsiteY18-918" fmla="*/ 303202 h 1424419"/>
                <a:gd name="connsiteX19-919" fmla="*/ 106293 w 1306267"/>
                <a:gd name="connsiteY19-920" fmla="*/ 282597 h 1424419"/>
                <a:gd name="connsiteX20-921" fmla="*/ 541533 w 1306267"/>
                <a:gd name="connsiteY20-922" fmla="*/ 38110 h 1424419"/>
                <a:gd name="connsiteX21-923" fmla="*/ 653528 w 1306267"/>
                <a:gd name="connsiteY21-924" fmla="*/ 0 h 1424419"/>
                <a:gd name="connsiteX0-925" fmla="*/ 653528 w 1306267"/>
                <a:gd name="connsiteY0-926" fmla="*/ 0 h 1424419"/>
                <a:gd name="connsiteX1-927" fmla="*/ 757287 w 1306267"/>
                <a:gd name="connsiteY1-928" fmla="*/ 32444 h 1424419"/>
                <a:gd name="connsiteX2-929" fmla="*/ 1206876 w 1306267"/>
                <a:gd name="connsiteY2-930" fmla="*/ 284945 h 1424419"/>
                <a:gd name="connsiteX3-931" fmla="*/ 1237706 w 1306267"/>
                <a:gd name="connsiteY3-932" fmla="*/ 306775 h 1424419"/>
                <a:gd name="connsiteX4-933" fmla="*/ 1301712 w 1306267"/>
                <a:gd name="connsiteY4-934" fmla="*/ 442384 h 1424419"/>
                <a:gd name="connsiteX5-935" fmla="*/ 1303099 w 1306267"/>
                <a:gd name="connsiteY5-936" fmla="*/ 495558 h 1424419"/>
                <a:gd name="connsiteX6-937" fmla="*/ 1303099 w 1306267"/>
                <a:gd name="connsiteY6-938" fmla="*/ 952393 h 1424419"/>
                <a:gd name="connsiteX7-939" fmla="*/ 1305306 w 1306267"/>
                <a:gd name="connsiteY7-940" fmla="*/ 990115 h 1424419"/>
                <a:gd name="connsiteX8-941" fmla="*/ 1255800 w 1306267"/>
                <a:gd name="connsiteY8-942" fmla="*/ 1142552 h 1424419"/>
                <a:gd name="connsiteX9-943" fmla="*/ 1172881 w 1306267"/>
                <a:gd name="connsiteY9-944" fmla="*/ 1179342 h 1424419"/>
                <a:gd name="connsiteX10-945" fmla="*/ 792288 w 1306267"/>
                <a:gd name="connsiteY10-946" fmla="*/ 1385653 h 1424419"/>
                <a:gd name="connsiteX11-947" fmla="*/ 522686 w 1306267"/>
                <a:gd name="connsiteY11-948" fmla="*/ 1384922 h 1424419"/>
                <a:gd name="connsiteX12-949" fmla="*/ 90241 w 1306267"/>
                <a:gd name="connsiteY12-950" fmla="*/ 1150634 h 1424419"/>
                <a:gd name="connsiteX13-951" fmla="*/ 55672 w 1306267"/>
                <a:gd name="connsiteY13-952" fmla="*/ 1124403 h 1424419"/>
                <a:gd name="connsiteX14-953" fmla="*/ 667 w 1306267"/>
                <a:gd name="connsiteY14-954" fmla="*/ 999105 h 1424419"/>
                <a:gd name="connsiteX15-955" fmla="*/ 0 w 1306267"/>
                <a:gd name="connsiteY15-956" fmla="*/ 972364 h 1424419"/>
                <a:gd name="connsiteX16-957" fmla="*/ 2496 w 1306267"/>
                <a:gd name="connsiteY16-958" fmla="*/ 463106 h 1424419"/>
                <a:gd name="connsiteX17-959" fmla="*/ 2458 w 1306267"/>
                <a:gd name="connsiteY17-960" fmla="*/ 429563 h 1424419"/>
                <a:gd name="connsiteX18-961" fmla="*/ 75248 w 1306267"/>
                <a:gd name="connsiteY18-962" fmla="*/ 303202 h 1424419"/>
                <a:gd name="connsiteX19-963" fmla="*/ 106293 w 1306267"/>
                <a:gd name="connsiteY19-964" fmla="*/ 282597 h 1424419"/>
                <a:gd name="connsiteX20-965" fmla="*/ 541533 w 1306267"/>
                <a:gd name="connsiteY20-966" fmla="*/ 38110 h 1424419"/>
                <a:gd name="connsiteX21-967" fmla="*/ 653528 w 1306267"/>
                <a:gd name="connsiteY21-968" fmla="*/ 0 h 1424419"/>
                <a:gd name="connsiteX0-969" fmla="*/ 653528 w 1306267"/>
                <a:gd name="connsiteY0-970" fmla="*/ 0 h 1424419"/>
                <a:gd name="connsiteX1-971" fmla="*/ 757287 w 1306267"/>
                <a:gd name="connsiteY1-972" fmla="*/ 32444 h 1424419"/>
                <a:gd name="connsiteX2-973" fmla="*/ 1206876 w 1306267"/>
                <a:gd name="connsiteY2-974" fmla="*/ 284945 h 1424419"/>
                <a:gd name="connsiteX3-975" fmla="*/ 1237706 w 1306267"/>
                <a:gd name="connsiteY3-976" fmla="*/ 306775 h 1424419"/>
                <a:gd name="connsiteX4-977" fmla="*/ 1301712 w 1306267"/>
                <a:gd name="connsiteY4-978" fmla="*/ 442384 h 1424419"/>
                <a:gd name="connsiteX5-979" fmla="*/ 1303099 w 1306267"/>
                <a:gd name="connsiteY5-980" fmla="*/ 495558 h 1424419"/>
                <a:gd name="connsiteX6-981" fmla="*/ 1303099 w 1306267"/>
                <a:gd name="connsiteY6-982" fmla="*/ 952393 h 1424419"/>
                <a:gd name="connsiteX7-983" fmla="*/ 1305306 w 1306267"/>
                <a:gd name="connsiteY7-984" fmla="*/ 990115 h 1424419"/>
                <a:gd name="connsiteX8-985" fmla="*/ 1255800 w 1306267"/>
                <a:gd name="connsiteY8-986" fmla="*/ 1142552 h 1424419"/>
                <a:gd name="connsiteX9-987" fmla="*/ 1172881 w 1306267"/>
                <a:gd name="connsiteY9-988" fmla="*/ 1179342 h 1424419"/>
                <a:gd name="connsiteX10-989" fmla="*/ 792288 w 1306267"/>
                <a:gd name="connsiteY10-990" fmla="*/ 1385653 h 1424419"/>
                <a:gd name="connsiteX11-991" fmla="*/ 522686 w 1306267"/>
                <a:gd name="connsiteY11-992" fmla="*/ 1384922 h 1424419"/>
                <a:gd name="connsiteX12-993" fmla="*/ 90241 w 1306267"/>
                <a:gd name="connsiteY12-994" fmla="*/ 1150634 h 1424419"/>
                <a:gd name="connsiteX13-995" fmla="*/ 55672 w 1306267"/>
                <a:gd name="connsiteY13-996" fmla="*/ 1124403 h 1424419"/>
                <a:gd name="connsiteX14-997" fmla="*/ 667 w 1306267"/>
                <a:gd name="connsiteY14-998" fmla="*/ 999105 h 1424419"/>
                <a:gd name="connsiteX15-999" fmla="*/ 0 w 1306267"/>
                <a:gd name="connsiteY15-1000" fmla="*/ 972364 h 1424419"/>
                <a:gd name="connsiteX16-1001" fmla="*/ 2496 w 1306267"/>
                <a:gd name="connsiteY16-1002" fmla="*/ 463106 h 1424419"/>
                <a:gd name="connsiteX17-1003" fmla="*/ 2458 w 1306267"/>
                <a:gd name="connsiteY17-1004" fmla="*/ 429563 h 1424419"/>
                <a:gd name="connsiteX18-1005" fmla="*/ 75248 w 1306267"/>
                <a:gd name="connsiteY18-1006" fmla="*/ 303202 h 1424419"/>
                <a:gd name="connsiteX19-1007" fmla="*/ 106293 w 1306267"/>
                <a:gd name="connsiteY19-1008" fmla="*/ 282597 h 1424419"/>
                <a:gd name="connsiteX20-1009" fmla="*/ 541533 w 1306267"/>
                <a:gd name="connsiteY20-1010" fmla="*/ 38110 h 1424419"/>
                <a:gd name="connsiteX21-1011" fmla="*/ 653528 w 1306267"/>
                <a:gd name="connsiteY21-1012" fmla="*/ 0 h 1424419"/>
                <a:gd name="connsiteX0-1013" fmla="*/ 653528 w 1306267"/>
                <a:gd name="connsiteY0-1014" fmla="*/ 0 h 1424419"/>
                <a:gd name="connsiteX1-1015" fmla="*/ 757287 w 1306267"/>
                <a:gd name="connsiteY1-1016" fmla="*/ 32444 h 1424419"/>
                <a:gd name="connsiteX2-1017" fmla="*/ 1206876 w 1306267"/>
                <a:gd name="connsiteY2-1018" fmla="*/ 284945 h 1424419"/>
                <a:gd name="connsiteX3-1019" fmla="*/ 1237706 w 1306267"/>
                <a:gd name="connsiteY3-1020" fmla="*/ 306775 h 1424419"/>
                <a:gd name="connsiteX4-1021" fmla="*/ 1301712 w 1306267"/>
                <a:gd name="connsiteY4-1022" fmla="*/ 442384 h 1424419"/>
                <a:gd name="connsiteX5-1023" fmla="*/ 1303099 w 1306267"/>
                <a:gd name="connsiteY5-1024" fmla="*/ 495558 h 1424419"/>
                <a:gd name="connsiteX6-1025" fmla="*/ 1303099 w 1306267"/>
                <a:gd name="connsiteY6-1026" fmla="*/ 952393 h 1424419"/>
                <a:gd name="connsiteX7-1027" fmla="*/ 1305306 w 1306267"/>
                <a:gd name="connsiteY7-1028" fmla="*/ 990115 h 1424419"/>
                <a:gd name="connsiteX8-1029" fmla="*/ 1255800 w 1306267"/>
                <a:gd name="connsiteY8-1030" fmla="*/ 1142552 h 1424419"/>
                <a:gd name="connsiteX9-1031" fmla="*/ 1172881 w 1306267"/>
                <a:gd name="connsiteY9-1032" fmla="*/ 1179342 h 1424419"/>
                <a:gd name="connsiteX10-1033" fmla="*/ 792288 w 1306267"/>
                <a:gd name="connsiteY10-1034" fmla="*/ 1385653 h 1424419"/>
                <a:gd name="connsiteX11-1035" fmla="*/ 522686 w 1306267"/>
                <a:gd name="connsiteY11-1036" fmla="*/ 1384922 h 1424419"/>
                <a:gd name="connsiteX12-1037" fmla="*/ 90241 w 1306267"/>
                <a:gd name="connsiteY12-1038" fmla="*/ 1150634 h 1424419"/>
                <a:gd name="connsiteX13-1039" fmla="*/ 55672 w 1306267"/>
                <a:gd name="connsiteY13-1040" fmla="*/ 1124403 h 1424419"/>
                <a:gd name="connsiteX14-1041" fmla="*/ 667 w 1306267"/>
                <a:gd name="connsiteY14-1042" fmla="*/ 999105 h 1424419"/>
                <a:gd name="connsiteX15-1043" fmla="*/ 0 w 1306267"/>
                <a:gd name="connsiteY15-1044" fmla="*/ 972364 h 1424419"/>
                <a:gd name="connsiteX16-1045" fmla="*/ 2496 w 1306267"/>
                <a:gd name="connsiteY16-1046" fmla="*/ 463106 h 1424419"/>
                <a:gd name="connsiteX17-1047" fmla="*/ 2458 w 1306267"/>
                <a:gd name="connsiteY17-1048" fmla="*/ 429563 h 1424419"/>
                <a:gd name="connsiteX18-1049" fmla="*/ 75248 w 1306267"/>
                <a:gd name="connsiteY18-1050" fmla="*/ 303202 h 1424419"/>
                <a:gd name="connsiteX19-1051" fmla="*/ 106293 w 1306267"/>
                <a:gd name="connsiteY19-1052" fmla="*/ 282597 h 1424419"/>
                <a:gd name="connsiteX20-1053" fmla="*/ 541533 w 1306267"/>
                <a:gd name="connsiteY20-1054" fmla="*/ 38110 h 1424419"/>
                <a:gd name="connsiteX21-1055" fmla="*/ 653528 w 1306267"/>
                <a:gd name="connsiteY21-1056" fmla="*/ 0 h 1424419"/>
                <a:gd name="connsiteX0-1057" fmla="*/ 653528 w 1306267"/>
                <a:gd name="connsiteY0-1058" fmla="*/ 0 h 1424419"/>
                <a:gd name="connsiteX1-1059" fmla="*/ 757287 w 1306267"/>
                <a:gd name="connsiteY1-1060" fmla="*/ 32444 h 1424419"/>
                <a:gd name="connsiteX2-1061" fmla="*/ 1206876 w 1306267"/>
                <a:gd name="connsiteY2-1062" fmla="*/ 284945 h 1424419"/>
                <a:gd name="connsiteX3-1063" fmla="*/ 1237706 w 1306267"/>
                <a:gd name="connsiteY3-1064" fmla="*/ 306775 h 1424419"/>
                <a:gd name="connsiteX4-1065" fmla="*/ 1301712 w 1306267"/>
                <a:gd name="connsiteY4-1066" fmla="*/ 442384 h 1424419"/>
                <a:gd name="connsiteX5-1067" fmla="*/ 1303099 w 1306267"/>
                <a:gd name="connsiteY5-1068" fmla="*/ 495558 h 1424419"/>
                <a:gd name="connsiteX6-1069" fmla="*/ 1303099 w 1306267"/>
                <a:gd name="connsiteY6-1070" fmla="*/ 952393 h 1424419"/>
                <a:gd name="connsiteX7-1071" fmla="*/ 1305306 w 1306267"/>
                <a:gd name="connsiteY7-1072" fmla="*/ 990115 h 1424419"/>
                <a:gd name="connsiteX8-1073" fmla="*/ 1255800 w 1306267"/>
                <a:gd name="connsiteY8-1074" fmla="*/ 1142552 h 1424419"/>
                <a:gd name="connsiteX9-1075" fmla="*/ 1172881 w 1306267"/>
                <a:gd name="connsiteY9-1076" fmla="*/ 1179342 h 1424419"/>
                <a:gd name="connsiteX10-1077" fmla="*/ 792288 w 1306267"/>
                <a:gd name="connsiteY10-1078" fmla="*/ 1385653 h 1424419"/>
                <a:gd name="connsiteX11-1079" fmla="*/ 522686 w 1306267"/>
                <a:gd name="connsiteY11-1080" fmla="*/ 1384922 h 1424419"/>
                <a:gd name="connsiteX12-1081" fmla="*/ 90241 w 1306267"/>
                <a:gd name="connsiteY12-1082" fmla="*/ 1150634 h 1424419"/>
                <a:gd name="connsiteX13-1083" fmla="*/ 55672 w 1306267"/>
                <a:gd name="connsiteY13-1084" fmla="*/ 1124403 h 1424419"/>
                <a:gd name="connsiteX14-1085" fmla="*/ 667 w 1306267"/>
                <a:gd name="connsiteY14-1086" fmla="*/ 999105 h 1424419"/>
                <a:gd name="connsiteX15-1087" fmla="*/ 0 w 1306267"/>
                <a:gd name="connsiteY15-1088" fmla="*/ 972364 h 1424419"/>
                <a:gd name="connsiteX16-1089" fmla="*/ 2496 w 1306267"/>
                <a:gd name="connsiteY16-1090" fmla="*/ 463106 h 1424419"/>
                <a:gd name="connsiteX17-1091" fmla="*/ 2458 w 1306267"/>
                <a:gd name="connsiteY17-1092" fmla="*/ 429563 h 1424419"/>
                <a:gd name="connsiteX18-1093" fmla="*/ 75248 w 1306267"/>
                <a:gd name="connsiteY18-1094" fmla="*/ 303202 h 1424419"/>
                <a:gd name="connsiteX19-1095" fmla="*/ 106293 w 1306267"/>
                <a:gd name="connsiteY19-1096" fmla="*/ 282597 h 1424419"/>
                <a:gd name="connsiteX20-1097" fmla="*/ 541533 w 1306267"/>
                <a:gd name="connsiteY20-1098" fmla="*/ 38110 h 1424419"/>
                <a:gd name="connsiteX21-1099" fmla="*/ 653528 w 1306267"/>
                <a:gd name="connsiteY21-1100" fmla="*/ 0 h 1424419"/>
                <a:gd name="connsiteX0-1101" fmla="*/ 653528 w 1306267"/>
                <a:gd name="connsiteY0-1102" fmla="*/ 0 h 1424419"/>
                <a:gd name="connsiteX1-1103" fmla="*/ 757287 w 1306267"/>
                <a:gd name="connsiteY1-1104" fmla="*/ 32444 h 1424419"/>
                <a:gd name="connsiteX2-1105" fmla="*/ 1206876 w 1306267"/>
                <a:gd name="connsiteY2-1106" fmla="*/ 284945 h 1424419"/>
                <a:gd name="connsiteX3-1107" fmla="*/ 1237706 w 1306267"/>
                <a:gd name="connsiteY3-1108" fmla="*/ 306775 h 1424419"/>
                <a:gd name="connsiteX4-1109" fmla="*/ 1301712 w 1306267"/>
                <a:gd name="connsiteY4-1110" fmla="*/ 442384 h 1424419"/>
                <a:gd name="connsiteX5-1111" fmla="*/ 1303099 w 1306267"/>
                <a:gd name="connsiteY5-1112" fmla="*/ 495558 h 1424419"/>
                <a:gd name="connsiteX6-1113" fmla="*/ 1303099 w 1306267"/>
                <a:gd name="connsiteY6-1114" fmla="*/ 952393 h 1424419"/>
                <a:gd name="connsiteX7-1115" fmla="*/ 1305306 w 1306267"/>
                <a:gd name="connsiteY7-1116" fmla="*/ 990115 h 1424419"/>
                <a:gd name="connsiteX8-1117" fmla="*/ 1255800 w 1306267"/>
                <a:gd name="connsiteY8-1118" fmla="*/ 1142552 h 1424419"/>
                <a:gd name="connsiteX9-1119" fmla="*/ 1172881 w 1306267"/>
                <a:gd name="connsiteY9-1120" fmla="*/ 1179342 h 1424419"/>
                <a:gd name="connsiteX10-1121" fmla="*/ 792288 w 1306267"/>
                <a:gd name="connsiteY10-1122" fmla="*/ 1385653 h 1424419"/>
                <a:gd name="connsiteX11-1123" fmla="*/ 522686 w 1306267"/>
                <a:gd name="connsiteY11-1124" fmla="*/ 1384922 h 1424419"/>
                <a:gd name="connsiteX12-1125" fmla="*/ 90241 w 1306267"/>
                <a:gd name="connsiteY12-1126" fmla="*/ 1150634 h 1424419"/>
                <a:gd name="connsiteX13-1127" fmla="*/ 48904 w 1306267"/>
                <a:gd name="connsiteY13-1128" fmla="*/ 1124403 h 1424419"/>
                <a:gd name="connsiteX14-1129" fmla="*/ 667 w 1306267"/>
                <a:gd name="connsiteY14-1130" fmla="*/ 999105 h 1424419"/>
                <a:gd name="connsiteX15-1131" fmla="*/ 0 w 1306267"/>
                <a:gd name="connsiteY15-1132" fmla="*/ 972364 h 1424419"/>
                <a:gd name="connsiteX16-1133" fmla="*/ 2496 w 1306267"/>
                <a:gd name="connsiteY16-1134" fmla="*/ 463106 h 1424419"/>
                <a:gd name="connsiteX17-1135" fmla="*/ 2458 w 1306267"/>
                <a:gd name="connsiteY17-1136" fmla="*/ 429563 h 1424419"/>
                <a:gd name="connsiteX18-1137" fmla="*/ 75248 w 1306267"/>
                <a:gd name="connsiteY18-1138" fmla="*/ 303202 h 1424419"/>
                <a:gd name="connsiteX19-1139" fmla="*/ 106293 w 1306267"/>
                <a:gd name="connsiteY19-1140" fmla="*/ 282597 h 1424419"/>
                <a:gd name="connsiteX20-1141" fmla="*/ 541533 w 1306267"/>
                <a:gd name="connsiteY20-1142" fmla="*/ 38110 h 1424419"/>
                <a:gd name="connsiteX21-1143" fmla="*/ 653528 w 1306267"/>
                <a:gd name="connsiteY21-1144" fmla="*/ 0 h 1424419"/>
                <a:gd name="connsiteX0-1145" fmla="*/ 653528 w 1306267"/>
                <a:gd name="connsiteY0-1146" fmla="*/ 0 h 1424419"/>
                <a:gd name="connsiteX1-1147" fmla="*/ 757287 w 1306267"/>
                <a:gd name="connsiteY1-1148" fmla="*/ 32444 h 1424419"/>
                <a:gd name="connsiteX2-1149" fmla="*/ 1206876 w 1306267"/>
                <a:gd name="connsiteY2-1150" fmla="*/ 284945 h 1424419"/>
                <a:gd name="connsiteX3-1151" fmla="*/ 1237706 w 1306267"/>
                <a:gd name="connsiteY3-1152" fmla="*/ 306775 h 1424419"/>
                <a:gd name="connsiteX4-1153" fmla="*/ 1301712 w 1306267"/>
                <a:gd name="connsiteY4-1154" fmla="*/ 442384 h 1424419"/>
                <a:gd name="connsiteX5-1155" fmla="*/ 1303099 w 1306267"/>
                <a:gd name="connsiteY5-1156" fmla="*/ 495558 h 1424419"/>
                <a:gd name="connsiteX6-1157" fmla="*/ 1303099 w 1306267"/>
                <a:gd name="connsiteY6-1158" fmla="*/ 952393 h 1424419"/>
                <a:gd name="connsiteX7-1159" fmla="*/ 1305306 w 1306267"/>
                <a:gd name="connsiteY7-1160" fmla="*/ 990115 h 1424419"/>
                <a:gd name="connsiteX8-1161" fmla="*/ 1255800 w 1306267"/>
                <a:gd name="connsiteY8-1162" fmla="*/ 1142552 h 1424419"/>
                <a:gd name="connsiteX9-1163" fmla="*/ 1172881 w 1306267"/>
                <a:gd name="connsiteY9-1164" fmla="*/ 1179342 h 1424419"/>
                <a:gd name="connsiteX10-1165" fmla="*/ 792288 w 1306267"/>
                <a:gd name="connsiteY10-1166" fmla="*/ 1385653 h 1424419"/>
                <a:gd name="connsiteX11-1167" fmla="*/ 522686 w 1306267"/>
                <a:gd name="connsiteY11-1168" fmla="*/ 1384922 h 1424419"/>
                <a:gd name="connsiteX12-1169" fmla="*/ 90241 w 1306267"/>
                <a:gd name="connsiteY12-1170" fmla="*/ 1150634 h 1424419"/>
                <a:gd name="connsiteX13-1171" fmla="*/ 48904 w 1306267"/>
                <a:gd name="connsiteY13-1172" fmla="*/ 1124403 h 1424419"/>
                <a:gd name="connsiteX14-1173" fmla="*/ 667 w 1306267"/>
                <a:gd name="connsiteY14-1174" fmla="*/ 999105 h 1424419"/>
                <a:gd name="connsiteX15-1175" fmla="*/ 0 w 1306267"/>
                <a:gd name="connsiteY15-1176" fmla="*/ 972364 h 1424419"/>
                <a:gd name="connsiteX16-1177" fmla="*/ 2496 w 1306267"/>
                <a:gd name="connsiteY16-1178" fmla="*/ 463106 h 1424419"/>
                <a:gd name="connsiteX17-1179" fmla="*/ 2458 w 1306267"/>
                <a:gd name="connsiteY17-1180" fmla="*/ 429563 h 1424419"/>
                <a:gd name="connsiteX18-1181" fmla="*/ 75248 w 1306267"/>
                <a:gd name="connsiteY18-1182" fmla="*/ 303202 h 1424419"/>
                <a:gd name="connsiteX19-1183" fmla="*/ 106293 w 1306267"/>
                <a:gd name="connsiteY19-1184" fmla="*/ 282597 h 1424419"/>
                <a:gd name="connsiteX20-1185" fmla="*/ 541533 w 1306267"/>
                <a:gd name="connsiteY20-1186" fmla="*/ 38110 h 1424419"/>
                <a:gd name="connsiteX21-1187" fmla="*/ 653528 w 1306267"/>
                <a:gd name="connsiteY21-1188" fmla="*/ 0 h 1424419"/>
                <a:gd name="connsiteX0-1189" fmla="*/ 653528 w 1306267"/>
                <a:gd name="connsiteY0-1190" fmla="*/ 0 h 1424419"/>
                <a:gd name="connsiteX1-1191" fmla="*/ 757287 w 1306267"/>
                <a:gd name="connsiteY1-1192" fmla="*/ 32444 h 1424419"/>
                <a:gd name="connsiteX2-1193" fmla="*/ 1206876 w 1306267"/>
                <a:gd name="connsiteY2-1194" fmla="*/ 284945 h 1424419"/>
                <a:gd name="connsiteX3-1195" fmla="*/ 1237706 w 1306267"/>
                <a:gd name="connsiteY3-1196" fmla="*/ 306775 h 1424419"/>
                <a:gd name="connsiteX4-1197" fmla="*/ 1301712 w 1306267"/>
                <a:gd name="connsiteY4-1198" fmla="*/ 442384 h 1424419"/>
                <a:gd name="connsiteX5-1199" fmla="*/ 1303099 w 1306267"/>
                <a:gd name="connsiteY5-1200" fmla="*/ 495558 h 1424419"/>
                <a:gd name="connsiteX6-1201" fmla="*/ 1303099 w 1306267"/>
                <a:gd name="connsiteY6-1202" fmla="*/ 952393 h 1424419"/>
                <a:gd name="connsiteX7-1203" fmla="*/ 1305306 w 1306267"/>
                <a:gd name="connsiteY7-1204" fmla="*/ 990115 h 1424419"/>
                <a:gd name="connsiteX8-1205" fmla="*/ 1255800 w 1306267"/>
                <a:gd name="connsiteY8-1206" fmla="*/ 1142552 h 1424419"/>
                <a:gd name="connsiteX9-1207" fmla="*/ 1172881 w 1306267"/>
                <a:gd name="connsiteY9-1208" fmla="*/ 1179342 h 1424419"/>
                <a:gd name="connsiteX10-1209" fmla="*/ 792288 w 1306267"/>
                <a:gd name="connsiteY10-1210" fmla="*/ 1385653 h 1424419"/>
                <a:gd name="connsiteX11-1211" fmla="*/ 522686 w 1306267"/>
                <a:gd name="connsiteY11-1212" fmla="*/ 1384922 h 1424419"/>
                <a:gd name="connsiteX12-1213" fmla="*/ 90241 w 1306267"/>
                <a:gd name="connsiteY12-1214" fmla="*/ 1150634 h 1424419"/>
                <a:gd name="connsiteX13-1215" fmla="*/ 48904 w 1306267"/>
                <a:gd name="connsiteY13-1216" fmla="*/ 1124403 h 1424419"/>
                <a:gd name="connsiteX14-1217" fmla="*/ 667 w 1306267"/>
                <a:gd name="connsiteY14-1218" fmla="*/ 999105 h 1424419"/>
                <a:gd name="connsiteX15-1219" fmla="*/ 0 w 1306267"/>
                <a:gd name="connsiteY15-1220" fmla="*/ 972364 h 1424419"/>
                <a:gd name="connsiteX16-1221" fmla="*/ 2496 w 1306267"/>
                <a:gd name="connsiteY16-1222" fmla="*/ 463106 h 1424419"/>
                <a:gd name="connsiteX17-1223" fmla="*/ 2458 w 1306267"/>
                <a:gd name="connsiteY17-1224" fmla="*/ 429563 h 1424419"/>
                <a:gd name="connsiteX18-1225" fmla="*/ 75248 w 1306267"/>
                <a:gd name="connsiteY18-1226" fmla="*/ 303202 h 1424419"/>
                <a:gd name="connsiteX19-1227" fmla="*/ 106293 w 1306267"/>
                <a:gd name="connsiteY19-1228" fmla="*/ 282597 h 1424419"/>
                <a:gd name="connsiteX20-1229" fmla="*/ 541533 w 1306267"/>
                <a:gd name="connsiteY20-1230" fmla="*/ 38110 h 1424419"/>
                <a:gd name="connsiteX21-1231" fmla="*/ 653528 w 1306267"/>
                <a:gd name="connsiteY21-1232" fmla="*/ 0 h 1424419"/>
                <a:gd name="connsiteX0-1233" fmla="*/ 653528 w 1306267"/>
                <a:gd name="connsiteY0-1234" fmla="*/ 0 h 1424419"/>
                <a:gd name="connsiteX1-1235" fmla="*/ 757287 w 1306267"/>
                <a:gd name="connsiteY1-1236" fmla="*/ 32444 h 1424419"/>
                <a:gd name="connsiteX2-1237" fmla="*/ 1206876 w 1306267"/>
                <a:gd name="connsiteY2-1238" fmla="*/ 284945 h 1424419"/>
                <a:gd name="connsiteX3-1239" fmla="*/ 1237706 w 1306267"/>
                <a:gd name="connsiteY3-1240" fmla="*/ 306775 h 1424419"/>
                <a:gd name="connsiteX4-1241" fmla="*/ 1301712 w 1306267"/>
                <a:gd name="connsiteY4-1242" fmla="*/ 442384 h 1424419"/>
                <a:gd name="connsiteX5-1243" fmla="*/ 1303099 w 1306267"/>
                <a:gd name="connsiteY5-1244" fmla="*/ 495558 h 1424419"/>
                <a:gd name="connsiteX6-1245" fmla="*/ 1303099 w 1306267"/>
                <a:gd name="connsiteY6-1246" fmla="*/ 952393 h 1424419"/>
                <a:gd name="connsiteX7-1247" fmla="*/ 1305306 w 1306267"/>
                <a:gd name="connsiteY7-1248" fmla="*/ 990115 h 1424419"/>
                <a:gd name="connsiteX8-1249" fmla="*/ 1255800 w 1306267"/>
                <a:gd name="connsiteY8-1250" fmla="*/ 1142552 h 1424419"/>
                <a:gd name="connsiteX9-1251" fmla="*/ 1172881 w 1306267"/>
                <a:gd name="connsiteY9-1252" fmla="*/ 1179342 h 1424419"/>
                <a:gd name="connsiteX10-1253" fmla="*/ 792288 w 1306267"/>
                <a:gd name="connsiteY10-1254" fmla="*/ 1385653 h 1424419"/>
                <a:gd name="connsiteX11-1255" fmla="*/ 522686 w 1306267"/>
                <a:gd name="connsiteY11-1256" fmla="*/ 1384922 h 1424419"/>
                <a:gd name="connsiteX12-1257" fmla="*/ 90241 w 1306267"/>
                <a:gd name="connsiteY12-1258" fmla="*/ 1150634 h 1424419"/>
                <a:gd name="connsiteX13-1259" fmla="*/ 48904 w 1306267"/>
                <a:gd name="connsiteY13-1260" fmla="*/ 1124403 h 1424419"/>
                <a:gd name="connsiteX14-1261" fmla="*/ 667 w 1306267"/>
                <a:gd name="connsiteY14-1262" fmla="*/ 999105 h 1424419"/>
                <a:gd name="connsiteX15-1263" fmla="*/ 0 w 1306267"/>
                <a:gd name="connsiteY15-1264" fmla="*/ 972364 h 1424419"/>
                <a:gd name="connsiteX16-1265" fmla="*/ 2496 w 1306267"/>
                <a:gd name="connsiteY16-1266" fmla="*/ 463106 h 1424419"/>
                <a:gd name="connsiteX17-1267" fmla="*/ 2458 w 1306267"/>
                <a:gd name="connsiteY17-1268" fmla="*/ 429563 h 1424419"/>
                <a:gd name="connsiteX18-1269" fmla="*/ 75248 w 1306267"/>
                <a:gd name="connsiteY18-1270" fmla="*/ 303202 h 1424419"/>
                <a:gd name="connsiteX19-1271" fmla="*/ 106293 w 1306267"/>
                <a:gd name="connsiteY19-1272" fmla="*/ 282597 h 1424419"/>
                <a:gd name="connsiteX20-1273" fmla="*/ 541533 w 1306267"/>
                <a:gd name="connsiteY20-1274" fmla="*/ 38110 h 1424419"/>
                <a:gd name="connsiteX21-1275" fmla="*/ 653528 w 1306267"/>
                <a:gd name="connsiteY21-1276" fmla="*/ 0 h 1424419"/>
                <a:gd name="connsiteX0-1277" fmla="*/ 653528 w 1306267"/>
                <a:gd name="connsiteY0-1278" fmla="*/ 0 h 1424419"/>
                <a:gd name="connsiteX1-1279" fmla="*/ 757287 w 1306267"/>
                <a:gd name="connsiteY1-1280" fmla="*/ 32444 h 1424419"/>
                <a:gd name="connsiteX2-1281" fmla="*/ 1206876 w 1306267"/>
                <a:gd name="connsiteY2-1282" fmla="*/ 284945 h 1424419"/>
                <a:gd name="connsiteX3-1283" fmla="*/ 1237706 w 1306267"/>
                <a:gd name="connsiteY3-1284" fmla="*/ 306775 h 1424419"/>
                <a:gd name="connsiteX4-1285" fmla="*/ 1301712 w 1306267"/>
                <a:gd name="connsiteY4-1286" fmla="*/ 442384 h 1424419"/>
                <a:gd name="connsiteX5-1287" fmla="*/ 1303099 w 1306267"/>
                <a:gd name="connsiteY5-1288" fmla="*/ 495558 h 1424419"/>
                <a:gd name="connsiteX6-1289" fmla="*/ 1303099 w 1306267"/>
                <a:gd name="connsiteY6-1290" fmla="*/ 952393 h 1424419"/>
                <a:gd name="connsiteX7-1291" fmla="*/ 1305306 w 1306267"/>
                <a:gd name="connsiteY7-1292" fmla="*/ 990115 h 1424419"/>
                <a:gd name="connsiteX8-1293" fmla="*/ 1255800 w 1306267"/>
                <a:gd name="connsiteY8-1294" fmla="*/ 1142552 h 1424419"/>
                <a:gd name="connsiteX9-1295" fmla="*/ 1172881 w 1306267"/>
                <a:gd name="connsiteY9-1296" fmla="*/ 1179342 h 1424419"/>
                <a:gd name="connsiteX10-1297" fmla="*/ 792288 w 1306267"/>
                <a:gd name="connsiteY10-1298" fmla="*/ 1385653 h 1424419"/>
                <a:gd name="connsiteX11-1299" fmla="*/ 522686 w 1306267"/>
                <a:gd name="connsiteY11-1300" fmla="*/ 1384922 h 1424419"/>
                <a:gd name="connsiteX12-1301" fmla="*/ 97009 w 1306267"/>
                <a:gd name="connsiteY12-1302" fmla="*/ 1161462 h 1424419"/>
                <a:gd name="connsiteX13-1303" fmla="*/ 48904 w 1306267"/>
                <a:gd name="connsiteY13-1304" fmla="*/ 1124403 h 1424419"/>
                <a:gd name="connsiteX14-1305" fmla="*/ 667 w 1306267"/>
                <a:gd name="connsiteY14-1306" fmla="*/ 999105 h 1424419"/>
                <a:gd name="connsiteX15-1307" fmla="*/ 0 w 1306267"/>
                <a:gd name="connsiteY15-1308" fmla="*/ 972364 h 1424419"/>
                <a:gd name="connsiteX16-1309" fmla="*/ 2496 w 1306267"/>
                <a:gd name="connsiteY16-1310" fmla="*/ 463106 h 1424419"/>
                <a:gd name="connsiteX17-1311" fmla="*/ 2458 w 1306267"/>
                <a:gd name="connsiteY17-1312" fmla="*/ 429563 h 1424419"/>
                <a:gd name="connsiteX18-1313" fmla="*/ 75248 w 1306267"/>
                <a:gd name="connsiteY18-1314" fmla="*/ 303202 h 1424419"/>
                <a:gd name="connsiteX19-1315" fmla="*/ 106293 w 1306267"/>
                <a:gd name="connsiteY19-1316" fmla="*/ 282597 h 1424419"/>
                <a:gd name="connsiteX20-1317" fmla="*/ 541533 w 1306267"/>
                <a:gd name="connsiteY20-1318" fmla="*/ 38110 h 1424419"/>
                <a:gd name="connsiteX21-1319" fmla="*/ 653528 w 1306267"/>
                <a:gd name="connsiteY21-1320" fmla="*/ 0 h 1424419"/>
                <a:gd name="connsiteX0-1321" fmla="*/ 653528 w 1306267"/>
                <a:gd name="connsiteY0-1322" fmla="*/ 0 h 1424419"/>
                <a:gd name="connsiteX1-1323" fmla="*/ 757287 w 1306267"/>
                <a:gd name="connsiteY1-1324" fmla="*/ 32444 h 1424419"/>
                <a:gd name="connsiteX2-1325" fmla="*/ 1206876 w 1306267"/>
                <a:gd name="connsiteY2-1326" fmla="*/ 284945 h 1424419"/>
                <a:gd name="connsiteX3-1327" fmla="*/ 1237706 w 1306267"/>
                <a:gd name="connsiteY3-1328" fmla="*/ 306775 h 1424419"/>
                <a:gd name="connsiteX4-1329" fmla="*/ 1301712 w 1306267"/>
                <a:gd name="connsiteY4-1330" fmla="*/ 442384 h 1424419"/>
                <a:gd name="connsiteX5-1331" fmla="*/ 1303099 w 1306267"/>
                <a:gd name="connsiteY5-1332" fmla="*/ 495558 h 1424419"/>
                <a:gd name="connsiteX6-1333" fmla="*/ 1303099 w 1306267"/>
                <a:gd name="connsiteY6-1334" fmla="*/ 952393 h 1424419"/>
                <a:gd name="connsiteX7-1335" fmla="*/ 1305306 w 1306267"/>
                <a:gd name="connsiteY7-1336" fmla="*/ 990115 h 1424419"/>
                <a:gd name="connsiteX8-1337" fmla="*/ 1255800 w 1306267"/>
                <a:gd name="connsiteY8-1338" fmla="*/ 1142552 h 1424419"/>
                <a:gd name="connsiteX9-1339" fmla="*/ 1172881 w 1306267"/>
                <a:gd name="connsiteY9-1340" fmla="*/ 1179342 h 1424419"/>
                <a:gd name="connsiteX10-1341" fmla="*/ 792288 w 1306267"/>
                <a:gd name="connsiteY10-1342" fmla="*/ 1385653 h 1424419"/>
                <a:gd name="connsiteX11-1343" fmla="*/ 522686 w 1306267"/>
                <a:gd name="connsiteY11-1344" fmla="*/ 1384922 h 1424419"/>
                <a:gd name="connsiteX12-1345" fmla="*/ 97009 w 1306267"/>
                <a:gd name="connsiteY12-1346" fmla="*/ 1161462 h 1424419"/>
                <a:gd name="connsiteX13-1347" fmla="*/ 48904 w 1306267"/>
                <a:gd name="connsiteY13-1348" fmla="*/ 1124403 h 1424419"/>
                <a:gd name="connsiteX14-1349" fmla="*/ 667 w 1306267"/>
                <a:gd name="connsiteY14-1350" fmla="*/ 999105 h 1424419"/>
                <a:gd name="connsiteX15-1351" fmla="*/ 0 w 1306267"/>
                <a:gd name="connsiteY15-1352" fmla="*/ 972364 h 1424419"/>
                <a:gd name="connsiteX16-1353" fmla="*/ 2496 w 1306267"/>
                <a:gd name="connsiteY16-1354" fmla="*/ 463106 h 1424419"/>
                <a:gd name="connsiteX17-1355" fmla="*/ 2458 w 1306267"/>
                <a:gd name="connsiteY17-1356" fmla="*/ 429563 h 1424419"/>
                <a:gd name="connsiteX18-1357" fmla="*/ 75248 w 1306267"/>
                <a:gd name="connsiteY18-1358" fmla="*/ 303202 h 1424419"/>
                <a:gd name="connsiteX19-1359" fmla="*/ 106293 w 1306267"/>
                <a:gd name="connsiteY19-1360" fmla="*/ 282597 h 1424419"/>
                <a:gd name="connsiteX20-1361" fmla="*/ 541533 w 1306267"/>
                <a:gd name="connsiteY20-1362" fmla="*/ 38110 h 1424419"/>
                <a:gd name="connsiteX21-1363" fmla="*/ 653528 w 1306267"/>
                <a:gd name="connsiteY21-1364" fmla="*/ 0 h 1424419"/>
                <a:gd name="connsiteX0-1365" fmla="*/ 653528 w 1306267"/>
                <a:gd name="connsiteY0-1366" fmla="*/ 0 h 1424419"/>
                <a:gd name="connsiteX1-1367" fmla="*/ 757287 w 1306267"/>
                <a:gd name="connsiteY1-1368" fmla="*/ 32444 h 1424419"/>
                <a:gd name="connsiteX2-1369" fmla="*/ 1206876 w 1306267"/>
                <a:gd name="connsiteY2-1370" fmla="*/ 284945 h 1424419"/>
                <a:gd name="connsiteX3-1371" fmla="*/ 1237706 w 1306267"/>
                <a:gd name="connsiteY3-1372" fmla="*/ 306775 h 1424419"/>
                <a:gd name="connsiteX4-1373" fmla="*/ 1301712 w 1306267"/>
                <a:gd name="connsiteY4-1374" fmla="*/ 442384 h 1424419"/>
                <a:gd name="connsiteX5-1375" fmla="*/ 1303099 w 1306267"/>
                <a:gd name="connsiteY5-1376" fmla="*/ 495558 h 1424419"/>
                <a:gd name="connsiteX6-1377" fmla="*/ 1303099 w 1306267"/>
                <a:gd name="connsiteY6-1378" fmla="*/ 952393 h 1424419"/>
                <a:gd name="connsiteX7-1379" fmla="*/ 1305306 w 1306267"/>
                <a:gd name="connsiteY7-1380" fmla="*/ 990115 h 1424419"/>
                <a:gd name="connsiteX8-1381" fmla="*/ 1255800 w 1306267"/>
                <a:gd name="connsiteY8-1382" fmla="*/ 1142552 h 1424419"/>
                <a:gd name="connsiteX9-1383" fmla="*/ 1172881 w 1306267"/>
                <a:gd name="connsiteY9-1384" fmla="*/ 1179342 h 1424419"/>
                <a:gd name="connsiteX10-1385" fmla="*/ 792288 w 1306267"/>
                <a:gd name="connsiteY10-1386" fmla="*/ 1385653 h 1424419"/>
                <a:gd name="connsiteX11-1387" fmla="*/ 522686 w 1306267"/>
                <a:gd name="connsiteY11-1388" fmla="*/ 1384922 h 1424419"/>
                <a:gd name="connsiteX12-1389" fmla="*/ 97009 w 1306267"/>
                <a:gd name="connsiteY12-1390" fmla="*/ 1161462 h 1424419"/>
                <a:gd name="connsiteX13-1391" fmla="*/ 44843 w 1306267"/>
                <a:gd name="connsiteY13-1392" fmla="*/ 1118989 h 1424419"/>
                <a:gd name="connsiteX14-1393" fmla="*/ 667 w 1306267"/>
                <a:gd name="connsiteY14-1394" fmla="*/ 999105 h 1424419"/>
                <a:gd name="connsiteX15-1395" fmla="*/ 0 w 1306267"/>
                <a:gd name="connsiteY15-1396" fmla="*/ 972364 h 1424419"/>
                <a:gd name="connsiteX16-1397" fmla="*/ 2496 w 1306267"/>
                <a:gd name="connsiteY16-1398" fmla="*/ 463106 h 1424419"/>
                <a:gd name="connsiteX17-1399" fmla="*/ 2458 w 1306267"/>
                <a:gd name="connsiteY17-1400" fmla="*/ 429563 h 1424419"/>
                <a:gd name="connsiteX18-1401" fmla="*/ 75248 w 1306267"/>
                <a:gd name="connsiteY18-1402" fmla="*/ 303202 h 1424419"/>
                <a:gd name="connsiteX19-1403" fmla="*/ 106293 w 1306267"/>
                <a:gd name="connsiteY19-1404" fmla="*/ 282597 h 1424419"/>
                <a:gd name="connsiteX20-1405" fmla="*/ 541533 w 1306267"/>
                <a:gd name="connsiteY20-1406" fmla="*/ 38110 h 1424419"/>
                <a:gd name="connsiteX21-1407" fmla="*/ 653528 w 1306267"/>
                <a:gd name="connsiteY21-1408" fmla="*/ 0 h 1424419"/>
                <a:gd name="connsiteX0-1409" fmla="*/ 653528 w 1306267"/>
                <a:gd name="connsiteY0-1410" fmla="*/ 0 h 1424419"/>
                <a:gd name="connsiteX1-1411" fmla="*/ 757287 w 1306267"/>
                <a:gd name="connsiteY1-1412" fmla="*/ 32444 h 1424419"/>
                <a:gd name="connsiteX2-1413" fmla="*/ 1206876 w 1306267"/>
                <a:gd name="connsiteY2-1414" fmla="*/ 284945 h 1424419"/>
                <a:gd name="connsiteX3-1415" fmla="*/ 1237706 w 1306267"/>
                <a:gd name="connsiteY3-1416" fmla="*/ 306775 h 1424419"/>
                <a:gd name="connsiteX4-1417" fmla="*/ 1301712 w 1306267"/>
                <a:gd name="connsiteY4-1418" fmla="*/ 442384 h 1424419"/>
                <a:gd name="connsiteX5-1419" fmla="*/ 1303099 w 1306267"/>
                <a:gd name="connsiteY5-1420" fmla="*/ 495558 h 1424419"/>
                <a:gd name="connsiteX6-1421" fmla="*/ 1303099 w 1306267"/>
                <a:gd name="connsiteY6-1422" fmla="*/ 952393 h 1424419"/>
                <a:gd name="connsiteX7-1423" fmla="*/ 1305306 w 1306267"/>
                <a:gd name="connsiteY7-1424" fmla="*/ 990115 h 1424419"/>
                <a:gd name="connsiteX8-1425" fmla="*/ 1255800 w 1306267"/>
                <a:gd name="connsiteY8-1426" fmla="*/ 1142552 h 1424419"/>
                <a:gd name="connsiteX9-1427" fmla="*/ 1172881 w 1306267"/>
                <a:gd name="connsiteY9-1428" fmla="*/ 1179342 h 1424419"/>
                <a:gd name="connsiteX10-1429" fmla="*/ 792288 w 1306267"/>
                <a:gd name="connsiteY10-1430" fmla="*/ 1385653 h 1424419"/>
                <a:gd name="connsiteX11-1431" fmla="*/ 522686 w 1306267"/>
                <a:gd name="connsiteY11-1432" fmla="*/ 1384922 h 1424419"/>
                <a:gd name="connsiteX12-1433" fmla="*/ 97009 w 1306267"/>
                <a:gd name="connsiteY12-1434" fmla="*/ 1161462 h 1424419"/>
                <a:gd name="connsiteX13-1435" fmla="*/ 44843 w 1306267"/>
                <a:gd name="connsiteY13-1436" fmla="*/ 1118989 h 1424419"/>
                <a:gd name="connsiteX14-1437" fmla="*/ 667 w 1306267"/>
                <a:gd name="connsiteY14-1438" fmla="*/ 999105 h 1424419"/>
                <a:gd name="connsiteX15-1439" fmla="*/ 0 w 1306267"/>
                <a:gd name="connsiteY15-1440" fmla="*/ 972364 h 1424419"/>
                <a:gd name="connsiteX16-1441" fmla="*/ 2496 w 1306267"/>
                <a:gd name="connsiteY16-1442" fmla="*/ 463106 h 1424419"/>
                <a:gd name="connsiteX17-1443" fmla="*/ 2458 w 1306267"/>
                <a:gd name="connsiteY17-1444" fmla="*/ 429563 h 1424419"/>
                <a:gd name="connsiteX18-1445" fmla="*/ 75248 w 1306267"/>
                <a:gd name="connsiteY18-1446" fmla="*/ 303202 h 1424419"/>
                <a:gd name="connsiteX19-1447" fmla="*/ 106293 w 1306267"/>
                <a:gd name="connsiteY19-1448" fmla="*/ 282597 h 1424419"/>
                <a:gd name="connsiteX20-1449" fmla="*/ 541533 w 1306267"/>
                <a:gd name="connsiteY20-1450" fmla="*/ 38110 h 1424419"/>
                <a:gd name="connsiteX21-1451" fmla="*/ 653528 w 1306267"/>
                <a:gd name="connsiteY21-1452" fmla="*/ 0 h 1424419"/>
                <a:gd name="connsiteX0-1453" fmla="*/ 653528 w 1306267"/>
                <a:gd name="connsiteY0-1454" fmla="*/ 0 h 1424419"/>
                <a:gd name="connsiteX1-1455" fmla="*/ 757287 w 1306267"/>
                <a:gd name="connsiteY1-1456" fmla="*/ 32444 h 1424419"/>
                <a:gd name="connsiteX2-1457" fmla="*/ 1206876 w 1306267"/>
                <a:gd name="connsiteY2-1458" fmla="*/ 284945 h 1424419"/>
                <a:gd name="connsiteX3-1459" fmla="*/ 1237706 w 1306267"/>
                <a:gd name="connsiteY3-1460" fmla="*/ 306775 h 1424419"/>
                <a:gd name="connsiteX4-1461" fmla="*/ 1301712 w 1306267"/>
                <a:gd name="connsiteY4-1462" fmla="*/ 442384 h 1424419"/>
                <a:gd name="connsiteX5-1463" fmla="*/ 1303099 w 1306267"/>
                <a:gd name="connsiteY5-1464" fmla="*/ 495558 h 1424419"/>
                <a:gd name="connsiteX6-1465" fmla="*/ 1303099 w 1306267"/>
                <a:gd name="connsiteY6-1466" fmla="*/ 952393 h 1424419"/>
                <a:gd name="connsiteX7-1467" fmla="*/ 1305306 w 1306267"/>
                <a:gd name="connsiteY7-1468" fmla="*/ 990115 h 1424419"/>
                <a:gd name="connsiteX8-1469" fmla="*/ 1255800 w 1306267"/>
                <a:gd name="connsiteY8-1470" fmla="*/ 1142552 h 1424419"/>
                <a:gd name="connsiteX9-1471" fmla="*/ 1172881 w 1306267"/>
                <a:gd name="connsiteY9-1472" fmla="*/ 1179342 h 1424419"/>
                <a:gd name="connsiteX10-1473" fmla="*/ 792288 w 1306267"/>
                <a:gd name="connsiteY10-1474" fmla="*/ 1385653 h 1424419"/>
                <a:gd name="connsiteX11-1475" fmla="*/ 522686 w 1306267"/>
                <a:gd name="connsiteY11-1476" fmla="*/ 1384922 h 1424419"/>
                <a:gd name="connsiteX12-1477" fmla="*/ 97009 w 1306267"/>
                <a:gd name="connsiteY12-1478" fmla="*/ 1161462 h 1424419"/>
                <a:gd name="connsiteX13-1479" fmla="*/ 44843 w 1306267"/>
                <a:gd name="connsiteY13-1480" fmla="*/ 1118989 h 1424419"/>
                <a:gd name="connsiteX14-1481" fmla="*/ 667 w 1306267"/>
                <a:gd name="connsiteY14-1482" fmla="*/ 999105 h 1424419"/>
                <a:gd name="connsiteX15-1483" fmla="*/ 0 w 1306267"/>
                <a:gd name="connsiteY15-1484" fmla="*/ 972364 h 1424419"/>
                <a:gd name="connsiteX16-1485" fmla="*/ 2496 w 1306267"/>
                <a:gd name="connsiteY16-1486" fmla="*/ 463106 h 1424419"/>
                <a:gd name="connsiteX17-1487" fmla="*/ 2458 w 1306267"/>
                <a:gd name="connsiteY17-1488" fmla="*/ 429563 h 1424419"/>
                <a:gd name="connsiteX18-1489" fmla="*/ 75248 w 1306267"/>
                <a:gd name="connsiteY18-1490" fmla="*/ 303202 h 1424419"/>
                <a:gd name="connsiteX19-1491" fmla="*/ 106293 w 1306267"/>
                <a:gd name="connsiteY19-1492" fmla="*/ 282597 h 1424419"/>
                <a:gd name="connsiteX20-1493" fmla="*/ 541533 w 1306267"/>
                <a:gd name="connsiteY20-1494" fmla="*/ 38110 h 1424419"/>
                <a:gd name="connsiteX21-1495" fmla="*/ 653528 w 1306267"/>
                <a:gd name="connsiteY21-1496" fmla="*/ 0 h 1424419"/>
                <a:gd name="connsiteX0-1497" fmla="*/ 653528 w 1306267"/>
                <a:gd name="connsiteY0-1498" fmla="*/ 0 h 1424419"/>
                <a:gd name="connsiteX1-1499" fmla="*/ 757287 w 1306267"/>
                <a:gd name="connsiteY1-1500" fmla="*/ 32444 h 1424419"/>
                <a:gd name="connsiteX2-1501" fmla="*/ 1206876 w 1306267"/>
                <a:gd name="connsiteY2-1502" fmla="*/ 284945 h 1424419"/>
                <a:gd name="connsiteX3-1503" fmla="*/ 1237706 w 1306267"/>
                <a:gd name="connsiteY3-1504" fmla="*/ 306775 h 1424419"/>
                <a:gd name="connsiteX4-1505" fmla="*/ 1301712 w 1306267"/>
                <a:gd name="connsiteY4-1506" fmla="*/ 442384 h 1424419"/>
                <a:gd name="connsiteX5-1507" fmla="*/ 1303099 w 1306267"/>
                <a:gd name="connsiteY5-1508" fmla="*/ 495558 h 1424419"/>
                <a:gd name="connsiteX6-1509" fmla="*/ 1303099 w 1306267"/>
                <a:gd name="connsiteY6-1510" fmla="*/ 952393 h 1424419"/>
                <a:gd name="connsiteX7-1511" fmla="*/ 1305306 w 1306267"/>
                <a:gd name="connsiteY7-1512" fmla="*/ 990115 h 1424419"/>
                <a:gd name="connsiteX8-1513" fmla="*/ 1255800 w 1306267"/>
                <a:gd name="connsiteY8-1514" fmla="*/ 1142552 h 1424419"/>
                <a:gd name="connsiteX9-1515" fmla="*/ 1172881 w 1306267"/>
                <a:gd name="connsiteY9-1516" fmla="*/ 1179342 h 1424419"/>
                <a:gd name="connsiteX10-1517" fmla="*/ 792288 w 1306267"/>
                <a:gd name="connsiteY10-1518" fmla="*/ 1385653 h 1424419"/>
                <a:gd name="connsiteX11-1519" fmla="*/ 522686 w 1306267"/>
                <a:gd name="connsiteY11-1520" fmla="*/ 1384922 h 1424419"/>
                <a:gd name="connsiteX12-1521" fmla="*/ 94302 w 1306267"/>
                <a:gd name="connsiteY12-1522" fmla="*/ 1158755 h 1424419"/>
                <a:gd name="connsiteX13-1523" fmla="*/ 44843 w 1306267"/>
                <a:gd name="connsiteY13-1524" fmla="*/ 1118989 h 1424419"/>
                <a:gd name="connsiteX14-1525" fmla="*/ 667 w 1306267"/>
                <a:gd name="connsiteY14-1526" fmla="*/ 999105 h 1424419"/>
                <a:gd name="connsiteX15-1527" fmla="*/ 0 w 1306267"/>
                <a:gd name="connsiteY15-1528" fmla="*/ 972364 h 1424419"/>
                <a:gd name="connsiteX16-1529" fmla="*/ 2496 w 1306267"/>
                <a:gd name="connsiteY16-1530" fmla="*/ 463106 h 1424419"/>
                <a:gd name="connsiteX17-1531" fmla="*/ 2458 w 1306267"/>
                <a:gd name="connsiteY17-1532" fmla="*/ 429563 h 1424419"/>
                <a:gd name="connsiteX18-1533" fmla="*/ 75248 w 1306267"/>
                <a:gd name="connsiteY18-1534" fmla="*/ 303202 h 1424419"/>
                <a:gd name="connsiteX19-1535" fmla="*/ 106293 w 1306267"/>
                <a:gd name="connsiteY19-1536" fmla="*/ 282597 h 1424419"/>
                <a:gd name="connsiteX20-1537" fmla="*/ 541533 w 1306267"/>
                <a:gd name="connsiteY20-1538" fmla="*/ 38110 h 1424419"/>
                <a:gd name="connsiteX21-1539" fmla="*/ 653528 w 1306267"/>
                <a:gd name="connsiteY21-1540" fmla="*/ 0 h 1424419"/>
                <a:gd name="connsiteX0-1541" fmla="*/ 653528 w 1306267"/>
                <a:gd name="connsiteY0-1542" fmla="*/ 0 h 1424419"/>
                <a:gd name="connsiteX1-1543" fmla="*/ 757287 w 1306267"/>
                <a:gd name="connsiteY1-1544" fmla="*/ 32444 h 1424419"/>
                <a:gd name="connsiteX2-1545" fmla="*/ 1206876 w 1306267"/>
                <a:gd name="connsiteY2-1546" fmla="*/ 284945 h 1424419"/>
                <a:gd name="connsiteX3-1547" fmla="*/ 1237706 w 1306267"/>
                <a:gd name="connsiteY3-1548" fmla="*/ 306775 h 1424419"/>
                <a:gd name="connsiteX4-1549" fmla="*/ 1301712 w 1306267"/>
                <a:gd name="connsiteY4-1550" fmla="*/ 442384 h 1424419"/>
                <a:gd name="connsiteX5-1551" fmla="*/ 1303099 w 1306267"/>
                <a:gd name="connsiteY5-1552" fmla="*/ 495558 h 1424419"/>
                <a:gd name="connsiteX6-1553" fmla="*/ 1303099 w 1306267"/>
                <a:gd name="connsiteY6-1554" fmla="*/ 952393 h 1424419"/>
                <a:gd name="connsiteX7-1555" fmla="*/ 1305306 w 1306267"/>
                <a:gd name="connsiteY7-1556" fmla="*/ 990115 h 1424419"/>
                <a:gd name="connsiteX8-1557" fmla="*/ 1255800 w 1306267"/>
                <a:gd name="connsiteY8-1558" fmla="*/ 1142552 h 1424419"/>
                <a:gd name="connsiteX9-1559" fmla="*/ 1172881 w 1306267"/>
                <a:gd name="connsiteY9-1560" fmla="*/ 1179342 h 1424419"/>
                <a:gd name="connsiteX10-1561" fmla="*/ 792288 w 1306267"/>
                <a:gd name="connsiteY10-1562" fmla="*/ 1385653 h 1424419"/>
                <a:gd name="connsiteX11-1563" fmla="*/ 522686 w 1306267"/>
                <a:gd name="connsiteY11-1564" fmla="*/ 1384922 h 1424419"/>
                <a:gd name="connsiteX12-1565" fmla="*/ 94302 w 1306267"/>
                <a:gd name="connsiteY12-1566" fmla="*/ 1158755 h 1424419"/>
                <a:gd name="connsiteX13-1567" fmla="*/ 39429 w 1306267"/>
                <a:gd name="connsiteY13-1568" fmla="*/ 1117635 h 1424419"/>
                <a:gd name="connsiteX14-1569" fmla="*/ 667 w 1306267"/>
                <a:gd name="connsiteY14-1570" fmla="*/ 999105 h 1424419"/>
                <a:gd name="connsiteX15-1571" fmla="*/ 0 w 1306267"/>
                <a:gd name="connsiteY15-1572" fmla="*/ 972364 h 1424419"/>
                <a:gd name="connsiteX16-1573" fmla="*/ 2496 w 1306267"/>
                <a:gd name="connsiteY16-1574" fmla="*/ 463106 h 1424419"/>
                <a:gd name="connsiteX17-1575" fmla="*/ 2458 w 1306267"/>
                <a:gd name="connsiteY17-1576" fmla="*/ 429563 h 1424419"/>
                <a:gd name="connsiteX18-1577" fmla="*/ 75248 w 1306267"/>
                <a:gd name="connsiteY18-1578" fmla="*/ 303202 h 1424419"/>
                <a:gd name="connsiteX19-1579" fmla="*/ 106293 w 1306267"/>
                <a:gd name="connsiteY19-1580" fmla="*/ 282597 h 1424419"/>
                <a:gd name="connsiteX20-1581" fmla="*/ 541533 w 1306267"/>
                <a:gd name="connsiteY20-1582" fmla="*/ 38110 h 1424419"/>
                <a:gd name="connsiteX21-1583" fmla="*/ 653528 w 1306267"/>
                <a:gd name="connsiteY21-1584" fmla="*/ 0 h 1424419"/>
                <a:gd name="connsiteX0-1585" fmla="*/ 653528 w 1305333"/>
                <a:gd name="connsiteY0-1586" fmla="*/ 0 h 1424419"/>
                <a:gd name="connsiteX1-1587" fmla="*/ 757287 w 1305333"/>
                <a:gd name="connsiteY1-1588" fmla="*/ 32444 h 1424419"/>
                <a:gd name="connsiteX2-1589" fmla="*/ 1206876 w 1305333"/>
                <a:gd name="connsiteY2-1590" fmla="*/ 284945 h 1424419"/>
                <a:gd name="connsiteX3-1591" fmla="*/ 1237706 w 1305333"/>
                <a:gd name="connsiteY3-1592" fmla="*/ 306775 h 1424419"/>
                <a:gd name="connsiteX4-1593" fmla="*/ 1301712 w 1305333"/>
                <a:gd name="connsiteY4-1594" fmla="*/ 442384 h 1424419"/>
                <a:gd name="connsiteX5-1595" fmla="*/ 1303099 w 1305333"/>
                <a:gd name="connsiteY5-1596" fmla="*/ 495558 h 1424419"/>
                <a:gd name="connsiteX6-1597" fmla="*/ 1303099 w 1305333"/>
                <a:gd name="connsiteY6-1598" fmla="*/ 952393 h 1424419"/>
                <a:gd name="connsiteX7-1599" fmla="*/ 1305306 w 1305333"/>
                <a:gd name="connsiteY7-1600" fmla="*/ 990115 h 1424419"/>
                <a:gd name="connsiteX8-1601" fmla="*/ 1227376 w 1305333"/>
                <a:gd name="connsiteY8-1602" fmla="*/ 1152027 h 1424419"/>
                <a:gd name="connsiteX9-1603" fmla="*/ 1172881 w 1305333"/>
                <a:gd name="connsiteY9-1604" fmla="*/ 1179342 h 1424419"/>
                <a:gd name="connsiteX10-1605" fmla="*/ 792288 w 1305333"/>
                <a:gd name="connsiteY10-1606" fmla="*/ 1385653 h 1424419"/>
                <a:gd name="connsiteX11-1607" fmla="*/ 522686 w 1305333"/>
                <a:gd name="connsiteY11-1608" fmla="*/ 1384922 h 1424419"/>
                <a:gd name="connsiteX12-1609" fmla="*/ 94302 w 1305333"/>
                <a:gd name="connsiteY12-1610" fmla="*/ 1158755 h 1424419"/>
                <a:gd name="connsiteX13-1611" fmla="*/ 39429 w 1305333"/>
                <a:gd name="connsiteY13-1612" fmla="*/ 1117635 h 1424419"/>
                <a:gd name="connsiteX14-1613" fmla="*/ 667 w 1305333"/>
                <a:gd name="connsiteY14-1614" fmla="*/ 999105 h 1424419"/>
                <a:gd name="connsiteX15-1615" fmla="*/ 0 w 1305333"/>
                <a:gd name="connsiteY15-1616" fmla="*/ 972364 h 1424419"/>
                <a:gd name="connsiteX16-1617" fmla="*/ 2496 w 1305333"/>
                <a:gd name="connsiteY16-1618" fmla="*/ 463106 h 1424419"/>
                <a:gd name="connsiteX17-1619" fmla="*/ 2458 w 1305333"/>
                <a:gd name="connsiteY17-1620" fmla="*/ 429563 h 1424419"/>
                <a:gd name="connsiteX18-1621" fmla="*/ 75248 w 1305333"/>
                <a:gd name="connsiteY18-1622" fmla="*/ 303202 h 1424419"/>
                <a:gd name="connsiteX19-1623" fmla="*/ 106293 w 1305333"/>
                <a:gd name="connsiteY19-1624" fmla="*/ 282597 h 1424419"/>
                <a:gd name="connsiteX20-1625" fmla="*/ 541533 w 1305333"/>
                <a:gd name="connsiteY20-1626" fmla="*/ 38110 h 1424419"/>
                <a:gd name="connsiteX21-1627" fmla="*/ 653528 w 1305333"/>
                <a:gd name="connsiteY21-1628" fmla="*/ 0 h 1424419"/>
                <a:gd name="connsiteX0-1629" fmla="*/ 653528 w 1305333"/>
                <a:gd name="connsiteY0-1630" fmla="*/ 0 h 1424419"/>
                <a:gd name="connsiteX1-1631" fmla="*/ 757287 w 1305333"/>
                <a:gd name="connsiteY1-1632" fmla="*/ 32444 h 1424419"/>
                <a:gd name="connsiteX2-1633" fmla="*/ 1206876 w 1305333"/>
                <a:gd name="connsiteY2-1634" fmla="*/ 284945 h 1424419"/>
                <a:gd name="connsiteX3-1635" fmla="*/ 1237706 w 1305333"/>
                <a:gd name="connsiteY3-1636" fmla="*/ 306775 h 1424419"/>
                <a:gd name="connsiteX4-1637" fmla="*/ 1301712 w 1305333"/>
                <a:gd name="connsiteY4-1638" fmla="*/ 442384 h 1424419"/>
                <a:gd name="connsiteX5-1639" fmla="*/ 1303099 w 1305333"/>
                <a:gd name="connsiteY5-1640" fmla="*/ 495558 h 1424419"/>
                <a:gd name="connsiteX6-1641" fmla="*/ 1303099 w 1305333"/>
                <a:gd name="connsiteY6-1642" fmla="*/ 952393 h 1424419"/>
                <a:gd name="connsiteX7-1643" fmla="*/ 1302599 w 1305333"/>
                <a:gd name="connsiteY7-1644" fmla="*/ 1003650 h 1424419"/>
                <a:gd name="connsiteX8-1645" fmla="*/ 1227376 w 1305333"/>
                <a:gd name="connsiteY8-1646" fmla="*/ 1152027 h 1424419"/>
                <a:gd name="connsiteX9-1647" fmla="*/ 1172881 w 1305333"/>
                <a:gd name="connsiteY9-1648" fmla="*/ 1179342 h 1424419"/>
                <a:gd name="connsiteX10-1649" fmla="*/ 792288 w 1305333"/>
                <a:gd name="connsiteY10-1650" fmla="*/ 1385653 h 1424419"/>
                <a:gd name="connsiteX11-1651" fmla="*/ 522686 w 1305333"/>
                <a:gd name="connsiteY11-1652" fmla="*/ 1384922 h 1424419"/>
                <a:gd name="connsiteX12-1653" fmla="*/ 94302 w 1305333"/>
                <a:gd name="connsiteY12-1654" fmla="*/ 1158755 h 1424419"/>
                <a:gd name="connsiteX13-1655" fmla="*/ 39429 w 1305333"/>
                <a:gd name="connsiteY13-1656" fmla="*/ 1117635 h 1424419"/>
                <a:gd name="connsiteX14-1657" fmla="*/ 667 w 1305333"/>
                <a:gd name="connsiteY14-1658" fmla="*/ 999105 h 1424419"/>
                <a:gd name="connsiteX15-1659" fmla="*/ 0 w 1305333"/>
                <a:gd name="connsiteY15-1660" fmla="*/ 972364 h 1424419"/>
                <a:gd name="connsiteX16-1661" fmla="*/ 2496 w 1305333"/>
                <a:gd name="connsiteY16-1662" fmla="*/ 463106 h 1424419"/>
                <a:gd name="connsiteX17-1663" fmla="*/ 2458 w 1305333"/>
                <a:gd name="connsiteY17-1664" fmla="*/ 429563 h 1424419"/>
                <a:gd name="connsiteX18-1665" fmla="*/ 75248 w 1305333"/>
                <a:gd name="connsiteY18-1666" fmla="*/ 303202 h 1424419"/>
                <a:gd name="connsiteX19-1667" fmla="*/ 106293 w 1305333"/>
                <a:gd name="connsiteY19-1668" fmla="*/ 282597 h 1424419"/>
                <a:gd name="connsiteX20-1669" fmla="*/ 541533 w 1305333"/>
                <a:gd name="connsiteY20-1670" fmla="*/ 38110 h 1424419"/>
                <a:gd name="connsiteX21-1671" fmla="*/ 653528 w 1305333"/>
                <a:gd name="connsiteY21-1672" fmla="*/ 0 h 1424419"/>
                <a:gd name="connsiteX0-1673" fmla="*/ 653528 w 1305080"/>
                <a:gd name="connsiteY0-1674" fmla="*/ 0 h 1424419"/>
                <a:gd name="connsiteX1-1675" fmla="*/ 757287 w 1305080"/>
                <a:gd name="connsiteY1-1676" fmla="*/ 32444 h 1424419"/>
                <a:gd name="connsiteX2-1677" fmla="*/ 1206876 w 1305080"/>
                <a:gd name="connsiteY2-1678" fmla="*/ 284945 h 1424419"/>
                <a:gd name="connsiteX3-1679" fmla="*/ 1237706 w 1305080"/>
                <a:gd name="connsiteY3-1680" fmla="*/ 306775 h 1424419"/>
                <a:gd name="connsiteX4-1681" fmla="*/ 1301712 w 1305080"/>
                <a:gd name="connsiteY4-1682" fmla="*/ 442384 h 1424419"/>
                <a:gd name="connsiteX5-1683" fmla="*/ 1303099 w 1305080"/>
                <a:gd name="connsiteY5-1684" fmla="*/ 495558 h 1424419"/>
                <a:gd name="connsiteX6-1685" fmla="*/ 1301746 w 1305080"/>
                <a:gd name="connsiteY6-1686" fmla="*/ 953747 h 1424419"/>
                <a:gd name="connsiteX7-1687" fmla="*/ 1302599 w 1305080"/>
                <a:gd name="connsiteY7-1688" fmla="*/ 1003650 h 1424419"/>
                <a:gd name="connsiteX8-1689" fmla="*/ 1227376 w 1305080"/>
                <a:gd name="connsiteY8-1690" fmla="*/ 1152027 h 1424419"/>
                <a:gd name="connsiteX9-1691" fmla="*/ 1172881 w 1305080"/>
                <a:gd name="connsiteY9-1692" fmla="*/ 1179342 h 1424419"/>
                <a:gd name="connsiteX10-1693" fmla="*/ 792288 w 1305080"/>
                <a:gd name="connsiteY10-1694" fmla="*/ 1385653 h 1424419"/>
                <a:gd name="connsiteX11-1695" fmla="*/ 522686 w 1305080"/>
                <a:gd name="connsiteY11-1696" fmla="*/ 1384922 h 1424419"/>
                <a:gd name="connsiteX12-1697" fmla="*/ 94302 w 1305080"/>
                <a:gd name="connsiteY12-1698" fmla="*/ 1158755 h 1424419"/>
                <a:gd name="connsiteX13-1699" fmla="*/ 39429 w 1305080"/>
                <a:gd name="connsiteY13-1700" fmla="*/ 1117635 h 1424419"/>
                <a:gd name="connsiteX14-1701" fmla="*/ 667 w 1305080"/>
                <a:gd name="connsiteY14-1702" fmla="*/ 999105 h 1424419"/>
                <a:gd name="connsiteX15-1703" fmla="*/ 0 w 1305080"/>
                <a:gd name="connsiteY15-1704" fmla="*/ 972364 h 1424419"/>
                <a:gd name="connsiteX16-1705" fmla="*/ 2496 w 1305080"/>
                <a:gd name="connsiteY16-1706" fmla="*/ 463106 h 1424419"/>
                <a:gd name="connsiteX17-1707" fmla="*/ 2458 w 1305080"/>
                <a:gd name="connsiteY17-1708" fmla="*/ 429563 h 1424419"/>
                <a:gd name="connsiteX18-1709" fmla="*/ 75248 w 1305080"/>
                <a:gd name="connsiteY18-1710" fmla="*/ 303202 h 1424419"/>
                <a:gd name="connsiteX19-1711" fmla="*/ 106293 w 1305080"/>
                <a:gd name="connsiteY19-1712" fmla="*/ 282597 h 1424419"/>
                <a:gd name="connsiteX20-1713" fmla="*/ 541533 w 1305080"/>
                <a:gd name="connsiteY20-1714" fmla="*/ 38110 h 1424419"/>
                <a:gd name="connsiteX21-1715" fmla="*/ 653528 w 1305080"/>
                <a:gd name="connsiteY21-1716" fmla="*/ 0 h 1424419"/>
                <a:gd name="connsiteX0-1717" fmla="*/ 653528 w 1305299"/>
                <a:gd name="connsiteY0-1718" fmla="*/ 0 h 1424419"/>
                <a:gd name="connsiteX1-1719" fmla="*/ 757287 w 1305299"/>
                <a:gd name="connsiteY1-1720" fmla="*/ 32444 h 1424419"/>
                <a:gd name="connsiteX2-1721" fmla="*/ 1206876 w 1305299"/>
                <a:gd name="connsiteY2-1722" fmla="*/ 284945 h 1424419"/>
                <a:gd name="connsiteX3-1723" fmla="*/ 1237706 w 1305299"/>
                <a:gd name="connsiteY3-1724" fmla="*/ 306775 h 1424419"/>
                <a:gd name="connsiteX4-1725" fmla="*/ 1301712 w 1305299"/>
                <a:gd name="connsiteY4-1726" fmla="*/ 442384 h 1424419"/>
                <a:gd name="connsiteX5-1727" fmla="*/ 1303099 w 1305299"/>
                <a:gd name="connsiteY5-1728" fmla="*/ 495558 h 1424419"/>
                <a:gd name="connsiteX6-1729" fmla="*/ 1301746 w 1305299"/>
                <a:gd name="connsiteY6-1730" fmla="*/ 953747 h 1424419"/>
                <a:gd name="connsiteX7-1731" fmla="*/ 1302599 w 1305299"/>
                <a:gd name="connsiteY7-1732" fmla="*/ 1003650 h 1424419"/>
                <a:gd name="connsiteX8-1733" fmla="*/ 1227376 w 1305299"/>
                <a:gd name="connsiteY8-1734" fmla="*/ 1152027 h 1424419"/>
                <a:gd name="connsiteX9-1735" fmla="*/ 1172881 w 1305299"/>
                <a:gd name="connsiteY9-1736" fmla="*/ 1179342 h 1424419"/>
                <a:gd name="connsiteX10-1737" fmla="*/ 792288 w 1305299"/>
                <a:gd name="connsiteY10-1738" fmla="*/ 1385653 h 1424419"/>
                <a:gd name="connsiteX11-1739" fmla="*/ 522686 w 1305299"/>
                <a:gd name="connsiteY11-1740" fmla="*/ 1384922 h 1424419"/>
                <a:gd name="connsiteX12-1741" fmla="*/ 94302 w 1305299"/>
                <a:gd name="connsiteY12-1742" fmla="*/ 1158755 h 1424419"/>
                <a:gd name="connsiteX13-1743" fmla="*/ 39429 w 1305299"/>
                <a:gd name="connsiteY13-1744" fmla="*/ 1117635 h 1424419"/>
                <a:gd name="connsiteX14-1745" fmla="*/ 667 w 1305299"/>
                <a:gd name="connsiteY14-1746" fmla="*/ 999105 h 1424419"/>
                <a:gd name="connsiteX15-1747" fmla="*/ 0 w 1305299"/>
                <a:gd name="connsiteY15-1748" fmla="*/ 972364 h 1424419"/>
                <a:gd name="connsiteX16-1749" fmla="*/ 2496 w 1305299"/>
                <a:gd name="connsiteY16-1750" fmla="*/ 463106 h 1424419"/>
                <a:gd name="connsiteX17-1751" fmla="*/ 2458 w 1305299"/>
                <a:gd name="connsiteY17-1752" fmla="*/ 429563 h 1424419"/>
                <a:gd name="connsiteX18-1753" fmla="*/ 75248 w 1305299"/>
                <a:gd name="connsiteY18-1754" fmla="*/ 303202 h 1424419"/>
                <a:gd name="connsiteX19-1755" fmla="*/ 106293 w 1305299"/>
                <a:gd name="connsiteY19-1756" fmla="*/ 282597 h 1424419"/>
                <a:gd name="connsiteX20-1757" fmla="*/ 541533 w 1305299"/>
                <a:gd name="connsiteY20-1758" fmla="*/ 38110 h 1424419"/>
                <a:gd name="connsiteX21-1759" fmla="*/ 653528 w 1305299"/>
                <a:gd name="connsiteY21-1760" fmla="*/ 0 h 1424419"/>
                <a:gd name="connsiteX0-1761" fmla="*/ 653528 w 1306646"/>
                <a:gd name="connsiteY0-1762" fmla="*/ 0 h 1424419"/>
                <a:gd name="connsiteX1-1763" fmla="*/ 757287 w 1306646"/>
                <a:gd name="connsiteY1-1764" fmla="*/ 32444 h 1424419"/>
                <a:gd name="connsiteX2-1765" fmla="*/ 1206876 w 1306646"/>
                <a:gd name="connsiteY2-1766" fmla="*/ 284945 h 1424419"/>
                <a:gd name="connsiteX3-1767" fmla="*/ 1237706 w 1306646"/>
                <a:gd name="connsiteY3-1768" fmla="*/ 306775 h 1424419"/>
                <a:gd name="connsiteX4-1769" fmla="*/ 1301712 w 1306646"/>
                <a:gd name="connsiteY4-1770" fmla="*/ 442384 h 1424419"/>
                <a:gd name="connsiteX5-1771" fmla="*/ 1303099 w 1306646"/>
                <a:gd name="connsiteY5-1772" fmla="*/ 495558 h 1424419"/>
                <a:gd name="connsiteX6-1773" fmla="*/ 1301746 w 1306646"/>
                <a:gd name="connsiteY6-1774" fmla="*/ 953747 h 1424419"/>
                <a:gd name="connsiteX7-1775" fmla="*/ 1302599 w 1306646"/>
                <a:gd name="connsiteY7-1776" fmla="*/ 1003650 h 1424419"/>
                <a:gd name="connsiteX8-1777" fmla="*/ 1227376 w 1306646"/>
                <a:gd name="connsiteY8-1778" fmla="*/ 1152027 h 1424419"/>
                <a:gd name="connsiteX9-1779" fmla="*/ 1172881 w 1306646"/>
                <a:gd name="connsiteY9-1780" fmla="*/ 1179342 h 1424419"/>
                <a:gd name="connsiteX10-1781" fmla="*/ 792288 w 1306646"/>
                <a:gd name="connsiteY10-1782" fmla="*/ 1385653 h 1424419"/>
                <a:gd name="connsiteX11-1783" fmla="*/ 522686 w 1306646"/>
                <a:gd name="connsiteY11-1784" fmla="*/ 1384922 h 1424419"/>
                <a:gd name="connsiteX12-1785" fmla="*/ 94302 w 1306646"/>
                <a:gd name="connsiteY12-1786" fmla="*/ 1158755 h 1424419"/>
                <a:gd name="connsiteX13-1787" fmla="*/ 39429 w 1306646"/>
                <a:gd name="connsiteY13-1788" fmla="*/ 1117635 h 1424419"/>
                <a:gd name="connsiteX14-1789" fmla="*/ 667 w 1306646"/>
                <a:gd name="connsiteY14-1790" fmla="*/ 999105 h 1424419"/>
                <a:gd name="connsiteX15-1791" fmla="*/ 0 w 1306646"/>
                <a:gd name="connsiteY15-1792" fmla="*/ 972364 h 1424419"/>
                <a:gd name="connsiteX16-1793" fmla="*/ 2496 w 1306646"/>
                <a:gd name="connsiteY16-1794" fmla="*/ 463106 h 1424419"/>
                <a:gd name="connsiteX17-1795" fmla="*/ 2458 w 1306646"/>
                <a:gd name="connsiteY17-1796" fmla="*/ 429563 h 1424419"/>
                <a:gd name="connsiteX18-1797" fmla="*/ 75248 w 1306646"/>
                <a:gd name="connsiteY18-1798" fmla="*/ 303202 h 1424419"/>
                <a:gd name="connsiteX19-1799" fmla="*/ 106293 w 1306646"/>
                <a:gd name="connsiteY19-1800" fmla="*/ 282597 h 1424419"/>
                <a:gd name="connsiteX20-1801" fmla="*/ 541533 w 1306646"/>
                <a:gd name="connsiteY20-1802" fmla="*/ 38110 h 1424419"/>
                <a:gd name="connsiteX21-1803" fmla="*/ 653528 w 1306646"/>
                <a:gd name="connsiteY21-1804" fmla="*/ 0 h 1424419"/>
                <a:gd name="connsiteX0-1805" fmla="*/ 653528 w 1305299"/>
                <a:gd name="connsiteY0-1806" fmla="*/ 0 h 1424419"/>
                <a:gd name="connsiteX1-1807" fmla="*/ 757287 w 1305299"/>
                <a:gd name="connsiteY1-1808" fmla="*/ 32444 h 1424419"/>
                <a:gd name="connsiteX2-1809" fmla="*/ 1206876 w 1305299"/>
                <a:gd name="connsiteY2-1810" fmla="*/ 284945 h 1424419"/>
                <a:gd name="connsiteX3-1811" fmla="*/ 1237706 w 1305299"/>
                <a:gd name="connsiteY3-1812" fmla="*/ 306775 h 1424419"/>
                <a:gd name="connsiteX4-1813" fmla="*/ 1301712 w 1305299"/>
                <a:gd name="connsiteY4-1814" fmla="*/ 442384 h 1424419"/>
                <a:gd name="connsiteX5-1815" fmla="*/ 1303099 w 1305299"/>
                <a:gd name="connsiteY5-1816" fmla="*/ 495558 h 1424419"/>
                <a:gd name="connsiteX6-1817" fmla="*/ 1301746 w 1305299"/>
                <a:gd name="connsiteY6-1818" fmla="*/ 953747 h 1424419"/>
                <a:gd name="connsiteX7-1819" fmla="*/ 1302599 w 1305299"/>
                <a:gd name="connsiteY7-1820" fmla="*/ 1003650 h 1424419"/>
                <a:gd name="connsiteX8-1821" fmla="*/ 1227376 w 1305299"/>
                <a:gd name="connsiteY8-1822" fmla="*/ 1152027 h 1424419"/>
                <a:gd name="connsiteX9-1823" fmla="*/ 1172881 w 1305299"/>
                <a:gd name="connsiteY9-1824" fmla="*/ 1179342 h 1424419"/>
                <a:gd name="connsiteX10-1825" fmla="*/ 792288 w 1305299"/>
                <a:gd name="connsiteY10-1826" fmla="*/ 1385653 h 1424419"/>
                <a:gd name="connsiteX11-1827" fmla="*/ 522686 w 1305299"/>
                <a:gd name="connsiteY11-1828" fmla="*/ 1384922 h 1424419"/>
                <a:gd name="connsiteX12-1829" fmla="*/ 94302 w 1305299"/>
                <a:gd name="connsiteY12-1830" fmla="*/ 1158755 h 1424419"/>
                <a:gd name="connsiteX13-1831" fmla="*/ 39429 w 1305299"/>
                <a:gd name="connsiteY13-1832" fmla="*/ 1117635 h 1424419"/>
                <a:gd name="connsiteX14-1833" fmla="*/ 667 w 1305299"/>
                <a:gd name="connsiteY14-1834" fmla="*/ 999105 h 1424419"/>
                <a:gd name="connsiteX15-1835" fmla="*/ 0 w 1305299"/>
                <a:gd name="connsiteY15-1836" fmla="*/ 972364 h 1424419"/>
                <a:gd name="connsiteX16-1837" fmla="*/ 2496 w 1305299"/>
                <a:gd name="connsiteY16-1838" fmla="*/ 463106 h 1424419"/>
                <a:gd name="connsiteX17-1839" fmla="*/ 2458 w 1305299"/>
                <a:gd name="connsiteY17-1840" fmla="*/ 429563 h 1424419"/>
                <a:gd name="connsiteX18-1841" fmla="*/ 75248 w 1305299"/>
                <a:gd name="connsiteY18-1842" fmla="*/ 303202 h 1424419"/>
                <a:gd name="connsiteX19-1843" fmla="*/ 106293 w 1305299"/>
                <a:gd name="connsiteY19-1844" fmla="*/ 282597 h 1424419"/>
                <a:gd name="connsiteX20-1845" fmla="*/ 541533 w 1305299"/>
                <a:gd name="connsiteY20-1846" fmla="*/ 38110 h 1424419"/>
                <a:gd name="connsiteX21-1847" fmla="*/ 653528 w 1305299"/>
                <a:gd name="connsiteY21-1848" fmla="*/ 0 h 1424419"/>
                <a:gd name="connsiteX0-1849" fmla="*/ 653528 w 1304127"/>
                <a:gd name="connsiteY0-1850" fmla="*/ 0 h 1424419"/>
                <a:gd name="connsiteX1-1851" fmla="*/ 757287 w 1304127"/>
                <a:gd name="connsiteY1-1852" fmla="*/ 32444 h 1424419"/>
                <a:gd name="connsiteX2-1853" fmla="*/ 1206876 w 1304127"/>
                <a:gd name="connsiteY2-1854" fmla="*/ 284945 h 1424419"/>
                <a:gd name="connsiteX3-1855" fmla="*/ 1237706 w 1304127"/>
                <a:gd name="connsiteY3-1856" fmla="*/ 306775 h 1424419"/>
                <a:gd name="connsiteX4-1857" fmla="*/ 1301712 w 1304127"/>
                <a:gd name="connsiteY4-1858" fmla="*/ 442384 h 1424419"/>
                <a:gd name="connsiteX5-1859" fmla="*/ 1303099 w 1304127"/>
                <a:gd name="connsiteY5-1860" fmla="*/ 495558 h 1424419"/>
                <a:gd name="connsiteX6-1861" fmla="*/ 1301746 w 1304127"/>
                <a:gd name="connsiteY6-1862" fmla="*/ 953747 h 1424419"/>
                <a:gd name="connsiteX7-1863" fmla="*/ 1302599 w 1304127"/>
                <a:gd name="connsiteY7-1864" fmla="*/ 1003650 h 1424419"/>
                <a:gd name="connsiteX8-1865" fmla="*/ 1227376 w 1304127"/>
                <a:gd name="connsiteY8-1866" fmla="*/ 1152027 h 1424419"/>
                <a:gd name="connsiteX9-1867" fmla="*/ 1172881 w 1304127"/>
                <a:gd name="connsiteY9-1868" fmla="*/ 1179342 h 1424419"/>
                <a:gd name="connsiteX10-1869" fmla="*/ 792288 w 1304127"/>
                <a:gd name="connsiteY10-1870" fmla="*/ 1385653 h 1424419"/>
                <a:gd name="connsiteX11-1871" fmla="*/ 522686 w 1304127"/>
                <a:gd name="connsiteY11-1872" fmla="*/ 1384922 h 1424419"/>
                <a:gd name="connsiteX12-1873" fmla="*/ 94302 w 1304127"/>
                <a:gd name="connsiteY12-1874" fmla="*/ 1158755 h 1424419"/>
                <a:gd name="connsiteX13-1875" fmla="*/ 39429 w 1304127"/>
                <a:gd name="connsiteY13-1876" fmla="*/ 1117635 h 1424419"/>
                <a:gd name="connsiteX14-1877" fmla="*/ 667 w 1304127"/>
                <a:gd name="connsiteY14-1878" fmla="*/ 999105 h 1424419"/>
                <a:gd name="connsiteX15-1879" fmla="*/ 0 w 1304127"/>
                <a:gd name="connsiteY15-1880" fmla="*/ 972364 h 1424419"/>
                <a:gd name="connsiteX16-1881" fmla="*/ 2496 w 1304127"/>
                <a:gd name="connsiteY16-1882" fmla="*/ 463106 h 1424419"/>
                <a:gd name="connsiteX17-1883" fmla="*/ 2458 w 1304127"/>
                <a:gd name="connsiteY17-1884" fmla="*/ 429563 h 1424419"/>
                <a:gd name="connsiteX18-1885" fmla="*/ 75248 w 1304127"/>
                <a:gd name="connsiteY18-1886" fmla="*/ 303202 h 1424419"/>
                <a:gd name="connsiteX19-1887" fmla="*/ 106293 w 1304127"/>
                <a:gd name="connsiteY19-1888" fmla="*/ 282597 h 1424419"/>
                <a:gd name="connsiteX20-1889" fmla="*/ 541533 w 1304127"/>
                <a:gd name="connsiteY20-1890" fmla="*/ 38110 h 1424419"/>
                <a:gd name="connsiteX21-1891" fmla="*/ 653528 w 1304127"/>
                <a:gd name="connsiteY21-1892" fmla="*/ 0 h 1424419"/>
                <a:gd name="connsiteX0-1893" fmla="*/ 653528 w 1306101"/>
                <a:gd name="connsiteY0-1894" fmla="*/ 0 h 1424419"/>
                <a:gd name="connsiteX1-1895" fmla="*/ 757287 w 1306101"/>
                <a:gd name="connsiteY1-1896" fmla="*/ 32444 h 1424419"/>
                <a:gd name="connsiteX2-1897" fmla="*/ 1206876 w 1306101"/>
                <a:gd name="connsiteY2-1898" fmla="*/ 284945 h 1424419"/>
                <a:gd name="connsiteX3-1899" fmla="*/ 1237706 w 1306101"/>
                <a:gd name="connsiteY3-1900" fmla="*/ 306775 h 1424419"/>
                <a:gd name="connsiteX4-1901" fmla="*/ 1305773 w 1306101"/>
                <a:gd name="connsiteY4-1902" fmla="*/ 442384 h 1424419"/>
                <a:gd name="connsiteX5-1903" fmla="*/ 1303099 w 1306101"/>
                <a:gd name="connsiteY5-1904" fmla="*/ 495558 h 1424419"/>
                <a:gd name="connsiteX6-1905" fmla="*/ 1301746 w 1306101"/>
                <a:gd name="connsiteY6-1906" fmla="*/ 953747 h 1424419"/>
                <a:gd name="connsiteX7-1907" fmla="*/ 1302599 w 1306101"/>
                <a:gd name="connsiteY7-1908" fmla="*/ 1003650 h 1424419"/>
                <a:gd name="connsiteX8-1909" fmla="*/ 1227376 w 1306101"/>
                <a:gd name="connsiteY8-1910" fmla="*/ 1152027 h 1424419"/>
                <a:gd name="connsiteX9-1911" fmla="*/ 1172881 w 1306101"/>
                <a:gd name="connsiteY9-1912" fmla="*/ 1179342 h 1424419"/>
                <a:gd name="connsiteX10-1913" fmla="*/ 792288 w 1306101"/>
                <a:gd name="connsiteY10-1914" fmla="*/ 1385653 h 1424419"/>
                <a:gd name="connsiteX11-1915" fmla="*/ 522686 w 1306101"/>
                <a:gd name="connsiteY11-1916" fmla="*/ 1384922 h 1424419"/>
                <a:gd name="connsiteX12-1917" fmla="*/ 94302 w 1306101"/>
                <a:gd name="connsiteY12-1918" fmla="*/ 1158755 h 1424419"/>
                <a:gd name="connsiteX13-1919" fmla="*/ 39429 w 1306101"/>
                <a:gd name="connsiteY13-1920" fmla="*/ 1117635 h 1424419"/>
                <a:gd name="connsiteX14-1921" fmla="*/ 667 w 1306101"/>
                <a:gd name="connsiteY14-1922" fmla="*/ 999105 h 1424419"/>
                <a:gd name="connsiteX15-1923" fmla="*/ 0 w 1306101"/>
                <a:gd name="connsiteY15-1924" fmla="*/ 972364 h 1424419"/>
                <a:gd name="connsiteX16-1925" fmla="*/ 2496 w 1306101"/>
                <a:gd name="connsiteY16-1926" fmla="*/ 463106 h 1424419"/>
                <a:gd name="connsiteX17-1927" fmla="*/ 2458 w 1306101"/>
                <a:gd name="connsiteY17-1928" fmla="*/ 429563 h 1424419"/>
                <a:gd name="connsiteX18-1929" fmla="*/ 75248 w 1306101"/>
                <a:gd name="connsiteY18-1930" fmla="*/ 303202 h 1424419"/>
                <a:gd name="connsiteX19-1931" fmla="*/ 106293 w 1306101"/>
                <a:gd name="connsiteY19-1932" fmla="*/ 282597 h 1424419"/>
                <a:gd name="connsiteX20-1933" fmla="*/ 541533 w 1306101"/>
                <a:gd name="connsiteY20-1934" fmla="*/ 38110 h 1424419"/>
                <a:gd name="connsiteX21-1935" fmla="*/ 653528 w 1306101"/>
                <a:gd name="connsiteY21-1936" fmla="*/ 0 h 1424419"/>
                <a:gd name="connsiteX0-1937" fmla="*/ 653528 w 1304819"/>
                <a:gd name="connsiteY0-1938" fmla="*/ 0 h 1424419"/>
                <a:gd name="connsiteX1-1939" fmla="*/ 757287 w 1304819"/>
                <a:gd name="connsiteY1-1940" fmla="*/ 32444 h 1424419"/>
                <a:gd name="connsiteX2-1941" fmla="*/ 1206876 w 1304819"/>
                <a:gd name="connsiteY2-1942" fmla="*/ 284945 h 1424419"/>
                <a:gd name="connsiteX3-1943" fmla="*/ 1237706 w 1304819"/>
                <a:gd name="connsiteY3-1944" fmla="*/ 306775 h 1424419"/>
                <a:gd name="connsiteX4-1945" fmla="*/ 1304420 w 1304819"/>
                <a:gd name="connsiteY4-1946" fmla="*/ 434263 h 1424419"/>
                <a:gd name="connsiteX5-1947" fmla="*/ 1303099 w 1304819"/>
                <a:gd name="connsiteY5-1948" fmla="*/ 495558 h 1424419"/>
                <a:gd name="connsiteX6-1949" fmla="*/ 1301746 w 1304819"/>
                <a:gd name="connsiteY6-1950" fmla="*/ 953747 h 1424419"/>
                <a:gd name="connsiteX7-1951" fmla="*/ 1302599 w 1304819"/>
                <a:gd name="connsiteY7-1952" fmla="*/ 1003650 h 1424419"/>
                <a:gd name="connsiteX8-1953" fmla="*/ 1227376 w 1304819"/>
                <a:gd name="connsiteY8-1954" fmla="*/ 1152027 h 1424419"/>
                <a:gd name="connsiteX9-1955" fmla="*/ 1172881 w 1304819"/>
                <a:gd name="connsiteY9-1956" fmla="*/ 1179342 h 1424419"/>
                <a:gd name="connsiteX10-1957" fmla="*/ 792288 w 1304819"/>
                <a:gd name="connsiteY10-1958" fmla="*/ 1385653 h 1424419"/>
                <a:gd name="connsiteX11-1959" fmla="*/ 522686 w 1304819"/>
                <a:gd name="connsiteY11-1960" fmla="*/ 1384922 h 1424419"/>
                <a:gd name="connsiteX12-1961" fmla="*/ 94302 w 1304819"/>
                <a:gd name="connsiteY12-1962" fmla="*/ 1158755 h 1424419"/>
                <a:gd name="connsiteX13-1963" fmla="*/ 39429 w 1304819"/>
                <a:gd name="connsiteY13-1964" fmla="*/ 1117635 h 1424419"/>
                <a:gd name="connsiteX14-1965" fmla="*/ 667 w 1304819"/>
                <a:gd name="connsiteY14-1966" fmla="*/ 999105 h 1424419"/>
                <a:gd name="connsiteX15-1967" fmla="*/ 0 w 1304819"/>
                <a:gd name="connsiteY15-1968" fmla="*/ 972364 h 1424419"/>
                <a:gd name="connsiteX16-1969" fmla="*/ 2496 w 1304819"/>
                <a:gd name="connsiteY16-1970" fmla="*/ 463106 h 1424419"/>
                <a:gd name="connsiteX17-1971" fmla="*/ 2458 w 1304819"/>
                <a:gd name="connsiteY17-1972" fmla="*/ 429563 h 1424419"/>
                <a:gd name="connsiteX18-1973" fmla="*/ 75248 w 1304819"/>
                <a:gd name="connsiteY18-1974" fmla="*/ 303202 h 1424419"/>
                <a:gd name="connsiteX19-1975" fmla="*/ 106293 w 1304819"/>
                <a:gd name="connsiteY19-1976" fmla="*/ 282597 h 1424419"/>
                <a:gd name="connsiteX20-1977" fmla="*/ 541533 w 1304819"/>
                <a:gd name="connsiteY20-1978" fmla="*/ 38110 h 1424419"/>
                <a:gd name="connsiteX21-1979" fmla="*/ 653528 w 1304819"/>
                <a:gd name="connsiteY21-1980" fmla="*/ 0 h 1424419"/>
                <a:gd name="connsiteX0-1981" fmla="*/ 653528 w 1306525"/>
                <a:gd name="connsiteY0-1982" fmla="*/ 0 h 1424419"/>
                <a:gd name="connsiteX1-1983" fmla="*/ 757287 w 1306525"/>
                <a:gd name="connsiteY1-1984" fmla="*/ 32444 h 1424419"/>
                <a:gd name="connsiteX2-1985" fmla="*/ 1206876 w 1306525"/>
                <a:gd name="connsiteY2-1986" fmla="*/ 284945 h 1424419"/>
                <a:gd name="connsiteX3-1987" fmla="*/ 1237706 w 1306525"/>
                <a:gd name="connsiteY3-1988" fmla="*/ 306775 h 1424419"/>
                <a:gd name="connsiteX4-1989" fmla="*/ 1304420 w 1306525"/>
                <a:gd name="connsiteY4-1990" fmla="*/ 434263 h 1424419"/>
                <a:gd name="connsiteX5-1991" fmla="*/ 1305806 w 1306525"/>
                <a:gd name="connsiteY5-1992" fmla="*/ 519922 h 1424419"/>
                <a:gd name="connsiteX6-1993" fmla="*/ 1301746 w 1306525"/>
                <a:gd name="connsiteY6-1994" fmla="*/ 953747 h 1424419"/>
                <a:gd name="connsiteX7-1995" fmla="*/ 1302599 w 1306525"/>
                <a:gd name="connsiteY7-1996" fmla="*/ 1003650 h 1424419"/>
                <a:gd name="connsiteX8-1997" fmla="*/ 1227376 w 1306525"/>
                <a:gd name="connsiteY8-1998" fmla="*/ 1152027 h 1424419"/>
                <a:gd name="connsiteX9-1999" fmla="*/ 1172881 w 1306525"/>
                <a:gd name="connsiteY9-2000" fmla="*/ 1179342 h 1424419"/>
                <a:gd name="connsiteX10-2001" fmla="*/ 792288 w 1306525"/>
                <a:gd name="connsiteY10-2002" fmla="*/ 1385653 h 1424419"/>
                <a:gd name="connsiteX11-2003" fmla="*/ 522686 w 1306525"/>
                <a:gd name="connsiteY11-2004" fmla="*/ 1384922 h 1424419"/>
                <a:gd name="connsiteX12-2005" fmla="*/ 94302 w 1306525"/>
                <a:gd name="connsiteY12-2006" fmla="*/ 1158755 h 1424419"/>
                <a:gd name="connsiteX13-2007" fmla="*/ 39429 w 1306525"/>
                <a:gd name="connsiteY13-2008" fmla="*/ 1117635 h 1424419"/>
                <a:gd name="connsiteX14-2009" fmla="*/ 667 w 1306525"/>
                <a:gd name="connsiteY14-2010" fmla="*/ 999105 h 1424419"/>
                <a:gd name="connsiteX15-2011" fmla="*/ 0 w 1306525"/>
                <a:gd name="connsiteY15-2012" fmla="*/ 972364 h 1424419"/>
                <a:gd name="connsiteX16-2013" fmla="*/ 2496 w 1306525"/>
                <a:gd name="connsiteY16-2014" fmla="*/ 463106 h 1424419"/>
                <a:gd name="connsiteX17-2015" fmla="*/ 2458 w 1306525"/>
                <a:gd name="connsiteY17-2016" fmla="*/ 429563 h 1424419"/>
                <a:gd name="connsiteX18-2017" fmla="*/ 75248 w 1306525"/>
                <a:gd name="connsiteY18-2018" fmla="*/ 303202 h 1424419"/>
                <a:gd name="connsiteX19-2019" fmla="*/ 106293 w 1306525"/>
                <a:gd name="connsiteY19-2020" fmla="*/ 282597 h 1424419"/>
                <a:gd name="connsiteX20-2021" fmla="*/ 541533 w 1306525"/>
                <a:gd name="connsiteY20-2022" fmla="*/ 38110 h 1424419"/>
                <a:gd name="connsiteX21-2023" fmla="*/ 653528 w 1306525"/>
                <a:gd name="connsiteY21-2024" fmla="*/ 0 h 1424419"/>
                <a:gd name="connsiteX0-2025" fmla="*/ 653528 w 1305814"/>
                <a:gd name="connsiteY0-2026" fmla="*/ 0 h 1424419"/>
                <a:gd name="connsiteX1-2027" fmla="*/ 757287 w 1305814"/>
                <a:gd name="connsiteY1-2028" fmla="*/ 32444 h 1424419"/>
                <a:gd name="connsiteX2-2029" fmla="*/ 1206876 w 1305814"/>
                <a:gd name="connsiteY2-2030" fmla="*/ 284945 h 1424419"/>
                <a:gd name="connsiteX3-2031" fmla="*/ 1237706 w 1305814"/>
                <a:gd name="connsiteY3-2032" fmla="*/ 306775 h 1424419"/>
                <a:gd name="connsiteX4-2033" fmla="*/ 1304420 w 1305814"/>
                <a:gd name="connsiteY4-2034" fmla="*/ 434263 h 1424419"/>
                <a:gd name="connsiteX5-2035" fmla="*/ 1305806 w 1305814"/>
                <a:gd name="connsiteY5-2036" fmla="*/ 519922 h 1424419"/>
                <a:gd name="connsiteX6-2037" fmla="*/ 1301746 w 1305814"/>
                <a:gd name="connsiteY6-2038" fmla="*/ 953747 h 1424419"/>
                <a:gd name="connsiteX7-2039" fmla="*/ 1302599 w 1305814"/>
                <a:gd name="connsiteY7-2040" fmla="*/ 1003650 h 1424419"/>
                <a:gd name="connsiteX8-2041" fmla="*/ 1227376 w 1305814"/>
                <a:gd name="connsiteY8-2042" fmla="*/ 1152027 h 1424419"/>
                <a:gd name="connsiteX9-2043" fmla="*/ 1172881 w 1305814"/>
                <a:gd name="connsiteY9-2044" fmla="*/ 1179342 h 1424419"/>
                <a:gd name="connsiteX10-2045" fmla="*/ 792288 w 1305814"/>
                <a:gd name="connsiteY10-2046" fmla="*/ 1385653 h 1424419"/>
                <a:gd name="connsiteX11-2047" fmla="*/ 522686 w 1305814"/>
                <a:gd name="connsiteY11-2048" fmla="*/ 1384922 h 1424419"/>
                <a:gd name="connsiteX12-2049" fmla="*/ 94302 w 1305814"/>
                <a:gd name="connsiteY12-2050" fmla="*/ 1158755 h 1424419"/>
                <a:gd name="connsiteX13-2051" fmla="*/ 39429 w 1305814"/>
                <a:gd name="connsiteY13-2052" fmla="*/ 1117635 h 1424419"/>
                <a:gd name="connsiteX14-2053" fmla="*/ 667 w 1305814"/>
                <a:gd name="connsiteY14-2054" fmla="*/ 999105 h 1424419"/>
                <a:gd name="connsiteX15-2055" fmla="*/ 0 w 1305814"/>
                <a:gd name="connsiteY15-2056" fmla="*/ 972364 h 1424419"/>
                <a:gd name="connsiteX16-2057" fmla="*/ 2496 w 1305814"/>
                <a:gd name="connsiteY16-2058" fmla="*/ 463106 h 1424419"/>
                <a:gd name="connsiteX17-2059" fmla="*/ 2458 w 1305814"/>
                <a:gd name="connsiteY17-2060" fmla="*/ 429563 h 1424419"/>
                <a:gd name="connsiteX18-2061" fmla="*/ 75248 w 1305814"/>
                <a:gd name="connsiteY18-2062" fmla="*/ 303202 h 1424419"/>
                <a:gd name="connsiteX19-2063" fmla="*/ 106293 w 1305814"/>
                <a:gd name="connsiteY19-2064" fmla="*/ 282597 h 1424419"/>
                <a:gd name="connsiteX20-2065" fmla="*/ 541533 w 1305814"/>
                <a:gd name="connsiteY20-2066" fmla="*/ 38110 h 1424419"/>
                <a:gd name="connsiteX21-2067" fmla="*/ 653528 w 1305814"/>
                <a:gd name="connsiteY21-2068" fmla="*/ 0 h 1424419"/>
                <a:gd name="connsiteX0-2069" fmla="*/ 653528 w 1305814"/>
                <a:gd name="connsiteY0-2070" fmla="*/ 0 h 1424419"/>
                <a:gd name="connsiteX1-2071" fmla="*/ 757287 w 1305814"/>
                <a:gd name="connsiteY1-2072" fmla="*/ 32444 h 1424419"/>
                <a:gd name="connsiteX2-2073" fmla="*/ 1206876 w 1305814"/>
                <a:gd name="connsiteY2-2074" fmla="*/ 284945 h 1424419"/>
                <a:gd name="connsiteX3-2075" fmla="*/ 1237706 w 1305814"/>
                <a:gd name="connsiteY3-2076" fmla="*/ 306775 h 1424419"/>
                <a:gd name="connsiteX4-2077" fmla="*/ 1304420 w 1305814"/>
                <a:gd name="connsiteY4-2078" fmla="*/ 434263 h 1424419"/>
                <a:gd name="connsiteX5-2079" fmla="*/ 1305806 w 1305814"/>
                <a:gd name="connsiteY5-2080" fmla="*/ 519922 h 1424419"/>
                <a:gd name="connsiteX6-2081" fmla="*/ 1301746 w 1305814"/>
                <a:gd name="connsiteY6-2082" fmla="*/ 953747 h 1424419"/>
                <a:gd name="connsiteX7-2083" fmla="*/ 1302599 w 1305814"/>
                <a:gd name="connsiteY7-2084" fmla="*/ 1003650 h 1424419"/>
                <a:gd name="connsiteX8-2085" fmla="*/ 1227376 w 1305814"/>
                <a:gd name="connsiteY8-2086" fmla="*/ 1152027 h 1424419"/>
                <a:gd name="connsiteX9-2087" fmla="*/ 1172881 w 1305814"/>
                <a:gd name="connsiteY9-2088" fmla="*/ 1179342 h 1424419"/>
                <a:gd name="connsiteX10-2089" fmla="*/ 792288 w 1305814"/>
                <a:gd name="connsiteY10-2090" fmla="*/ 1385653 h 1424419"/>
                <a:gd name="connsiteX11-2091" fmla="*/ 522686 w 1305814"/>
                <a:gd name="connsiteY11-2092" fmla="*/ 1384922 h 1424419"/>
                <a:gd name="connsiteX12-2093" fmla="*/ 94302 w 1305814"/>
                <a:gd name="connsiteY12-2094" fmla="*/ 1158755 h 1424419"/>
                <a:gd name="connsiteX13-2095" fmla="*/ 39429 w 1305814"/>
                <a:gd name="connsiteY13-2096" fmla="*/ 1117635 h 1424419"/>
                <a:gd name="connsiteX14-2097" fmla="*/ 667 w 1305814"/>
                <a:gd name="connsiteY14-2098" fmla="*/ 999105 h 1424419"/>
                <a:gd name="connsiteX15-2099" fmla="*/ 0 w 1305814"/>
                <a:gd name="connsiteY15-2100" fmla="*/ 972364 h 1424419"/>
                <a:gd name="connsiteX16-2101" fmla="*/ 2496 w 1305814"/>
                <a:gd name="connsiteY16-2102" fmla="*/ 463106 h 1424419"/>
                <a:gd name="connsiteX17-2103" fmla="*/ 2458 w 1305814"/>
                <a:gd name="connsiteY17-2104" fmla="*/ 429563 h 1424419"/>
                <a:gd name="connsiteX18-2105" fmla="*/ 75248 w 1305814"/>
                <a:gd name="connsiteY18-2106" fmla="*/ 303202 h 1424419"/>
                <a:gd name="connsiteX19-2107" fmla="*/ 106293 w 1305814"/>
                <a:gd name="connsiteY19-2108" fmla="*/ 282597 h 1424419"/>
                <a:gd name="connsiteX20-2109" fmla="*/ 541533 w 1305814"/>
                <a:gd name="connsiteY20-2110" fmla="*/ 38110 h 1424419"/>
                <a:gd name="connsiteX21-2111" fmla="*/ 653528 w 1305814"/>
                <a:gd name="connsiteY21-2112" fmla="*/ 0 h 1424419"/>
                <a:gd name="connsiteX0-2113" fmla="*/ 653528 w 1305814"/>
                <a:gd name="connsiteY0-2114" fmla="*/ 0 h 1424419"/>
                <a:gd name="connsiteX1-2115" fmla="*/ 757287 w 1305814"/>
                <a:gd name="connsiteY1-2116" fmla="*/ 32444 h 1424419"/>
                <a:gd name="connsiteX2-2117" fmla="*/ 1206876 w 1305814"/>
                <a:gd name="connsiteY2-2118" fmla="*/ 284945 h 1424419"/>
                <a:gd name="connsiteX3-2119" fmla="*/ 1237706 w 1305814"/>
                <a:gd name="connsiteY3-2120" fmla="*/ 306775 h 1424419"/>
                <a:gd name="connsiteX4-2121" fmla="*/ 1304420 w 1305814"/>
                <a:gd name="connsiteY4-2122" fmla="*/ 434263 h 1424419"/>
                <a:gd name="connsiteX5-2123" fmla="*/ 1305806 w 1305814"/>
                <a:gd name="connsiteY5-2124" fmla="*/ 519922 h 1424419"/>
                <a:gd name="connsiteX6-2125" fmla="*/ 1301746 w 1305814"/>
                <a:gd name="connsiteY6-2126" fmla="*/ 953747 h 1424419"/>
                <a:gd name="connsiteX7-2127" fmla="*/ 1302599 w 1305814"/>
                <a:gd name="connsiteY7-2128" fmla="*/ 1003650 h 1424419"/>
                <a:gd name="connsiteX8-2129" fmla="*/ 1227376 w 1305814"/>
                <a:gd name="connsiteY8-2130" fmla="*/ 1152027 h 1424419"/>
                <a:gd name="connsiteX9-2131" fmla="*/ 1174235 w 1305814"/>
                <a:gd name="connsiteY9-2132" fmla="*/ 1184756 h 1424419"/>
                <a:gd name="connsiteX10-2133" fmla="*/ 792288 w 1305814"/>
                <a:gd name="connsiteY10-2134" fmla="*/ 1385653 h 1424419"/>
                <a:gd name="connsiteX11-2135" fmla="*/ 522686 w 1305814"/>
                <a:gd name="connsiteY11-2136" fmla="*/ 1384922 h 1424419"/>
                <a:gd name="connsiteX12-2137" fmla="*/ 94302 w 1305814"/>
                <a:gd name="connsiteY12-2138" fmla="*/ 1158755 h 1424419"/>
                <a:gd name="connsiteX13-2139" fmla="*/ 39429 w 1305814"/>
                <a:gd name="connsiteY13-2140" fmla="*/ 1117635 h 1424419"/>
                <a:gd name="connsiteX14-2141" fmla="*/ 667 w 1305814"/>
                <a:gd name="connsiteY14-2142" fmla="*/ 999105 h 1424419"/>
                <a:gd name="connsiteX15-2143" fmla="*/ 0 w 1305814"/>
                <a:gd name="connsiteY15-2144" fmla="*/ 972364 h 1424419"/>
                <a:gd name="connsiteX16-2145" fmla="*/ 2496 w 1305814"/>
                <a:gd name="connsiteY16-2146" fmla="*/ 463106 h 1424419"/>
                <a:gd name="connsiteX17-2147" fmla="*/ 2458 w 1305814"/>
                <a:gd name="connsiteY17-2148" fmla="*/ 429563 h 1424419"/>
                <a:gd name="connsiteX18-2149" fmla="*/ 75248 w 1305814"/>
                <a:gd name="connsiteY18-2150" fmla="*/ 303202 h 1424419"/>
                <a:gd name="connsiteX19-2151" fmla="*/ 106293 w 1305814"/>
                <a:gd name="connsiteY19-2152" fmla="*/ 282597 h 1424419"/>
                <a:gd name="connsiteX20-2153" fmla="*/ 541533 w 1305814"/>
                <a:gd name="connsiteY20-2154" fmla="*/ 38110 h 1424419"/>
                <a:gd name="connsiteX21-2155" fmla="*/ 653528 w 1305814"/>
                <a:gd name="connsiteY21-2156" fmla="*/ 0 h 1424419"/>
                <a:gd name="connsiteX0-2157" fmla="*/ 653528 w 1305814"/>
                <a:gd name="connsiteY0-2158" fmla="*/ 0 h 1424419"/>
                <a:gd name="connsiteX1-2159" fmla="*/ 757287 w 1305814"/>
                <a:gd name="connsiteY1-2160" fmla="*/ 32444 h 1424419"/>
                <a:gd name="connsiteX2-2161" fmla="*/ 1206876 w 1305814"/>
                <a:gd name="connsiteY2-2162" fmla="*/ 284945 h 1424419"/>
                <a:gd name="connsiteX3-2163" fmla="*/ 1237706 w 1305814"/>
                <a:gd name="connsiteY3-2164" fmla="*/ 306775 h 1424419"/>
                <a:gd name="connsiteX4-2165" fmla="*/ 1304420 w 1305814"/>
                <a:gd name="connsiteY4-2166" fmla="*/ 434263 h 1424419"/>
                <a:gd name="connsiteX5-2167" fmla="*/ 1305806 w 1305814"/>
                <a:gd name="connsiteY5-2168" fmla="*/ 519922 h 1424419"/>
                <a:gd name="connsiteX6-2169" fmla="*/ 1301746 w 1305814"/>
                <a:gd name="connsiteY6-2170" fmla="*/ 953747 h 1424419"/>
                <a:gd name="connsiteX7-2171" fmla="*/ 1302599 w 1305814"/>
                <a:gd name="connsiteY7-2172" fmla="*/ 1003650 h 1424419"/>
                <a:gd name="connsiteX8-2173" fmla="*/ 1227376 w 1305814"/>
                <a:gd name="connsiteY8-2174" fmla="*/ 1152027 h 1424419"/>
                <a:gd name="connsiteX9-2175" fmla="*/ 1174235 w 1305814"/>
                <a:gd name="connsiteY9-2176" fmla="*/ 1184756 h 1424419"/>
                <a:gd name="connsiteX10-2177" fmla="*/ 792288 w 1305814"/>
                <a:gd name="connsiteY10-2178" fmla="*/ 1385653 h 1424419"/>
                <a:gd name="connsiteX11-2179" fmla="*/ 522686 w 1305814"/>
                <a:gd name="connsiteY11-2180" fmla="*/ 1384922 h 1424419"/>
                <a:gd name="connsiteX12-2181" fmla="*/ 94302 w 1305814"/>
                <a:gd name="connsiteY12-2182" fmla="*/ 1158755 h 1424419"/>
                <a:gd name="connsiteX13-2183" fmla="*/ 39429 w 1305814"/>
                <a:gd name="connsiteY13-2184" fmla="*/ 1117635 h 1424419"/>
                <a:gd name="connsiteX14-2185" fmla="*/ 667 w 1305814"/>
                <a:gd name="connsiteY14-2186" fmla="*/ 999105 h 1424419"/>
                <a:gd name="connsiteX15-2187" fmla="*/ 0 w 1305814"/>
                <a:gd name="connsiteY15-2188" fmla="*/ 972364 h 1424419"/>
                <a:gd name="connsiteX16-2189" fmla="*/ 2496 w 1305814"/>
                <a:gd name="connsiteY16-2190" fmla="*/ 463106 h 1424419"/>
                <a:gd name="connsiteX17-2191" fmla="*/ 2458 w 1305814"/>
                <a:gd name="connsiteY17-2192" fmla="*/ 429563 h 1424419"/>
                <a:gd name="connsiteX18-2193" fmla="*/ 75248 w 1305814"/>
                <a:gd name="connsiteY18-2194" fmla="*/ 303202 h 1424419"/>
                <a:gd name="connsiteX19-2195" fmla="*/ 106293 w 1305814"/>
                <a:gd name="connsiteY19-2196" fmla="*/ 282597 h 1424419"/>
                <a:gd name="connsiteX20-2197" fmla="*/ 541533 w 1305814"/>
                <a:gd name="connsiteY20-2198" fmla="*/ 38110 h 1424419"/>
                <a:gd name="connsiteX21-2199" fmla="*/ 653528 w 1305814"/>
                <a:gd name="connsiteY21-2200" fmla="*/ 0 h 1424419"/>
                <a:gd name="connsiteX0-2201" fmla="*/ 653528 w 1305814"/>
                <a:gd name="connsiteY0-2202" fmla="*/ 0 h 1427408"/>
                <a:gd name="connsiteX1-2203" fmla="*/ 757287 w 1305814"/>
                <a:gd name="connsiteY1-2204" fmla="*/ 32444 h 1427408"/>
                <a:gd name="connsiteX2-2205" fmla="*/ 1206876 w 1305814"/>
                <a:gd name="connsiteY2-2206" fmla="*/ 284945 h 1427408"/>
                <a:gd name="connsiteX3-2207" fmla="*/ 1237706 w 1305814"/>
                <a:gd name="connsiteY3-2208" fmla="*/ 306775 h 1427408"/>
                <a:gd name="connsiteX4-2209" fmla="*/ 1304420 w 1305814"/>
                <a:gd name="connsiteY4-2210" fmla="*/ 434263 h 1427408"/>
                <a:gd name="connsiteX5-2211" fmla="*/ 1305806 w 1305814"/>
                <a:gd name="connsiteY5-2212" fmla="*/ 519922 h 1427408"/>
                <a:gd name="connsiteX6-2213" fmla="*/ 1301746 w 1305814"/>
                <a:gd name="connsiteY6-2214" fmla="*/ 953747 h 1427408"/>
                <a:gd name="connsiteX7-2215" fmla="*/ 1302599 w 1305814"/>
                <a:gd name="connsiteY7-2216" fmla="*/ 1003650 h 1427408"/>
                <a:gd name="connsiteX8-2217" fmla="*/ 1227376 w 1305814"/>
                <a:gd name="connsiteY8-2218" fmla="*/ 1152027 h 1427408"/>
                <a:gd name="connsiteX9-2219" fmla="*/ 1174235 w 1305814"/>
                <a:gd name="connsiteY9-2220" fmla="*/ 1184756 h 1427408"/>
                <a:gd name="connsiteX10-2221" fmla="*/ 792288 w 1305814"/>
                <a:gd name="connsiteY10-2222" fmla="*/ 1385653 h 1427408"/>
                <a:gd name="connsiteX11-2223" fmla="*/ 517719 w 1305814"/>
                <a:gd name="connsiteY11-2224" fmla="*/ 1389889 h 1427408"/>
                <a:gd name="connsiteX12-2225" fmla="*/ 94302 w 1305814"/>
                <a:gd name="connsiteY12-2226" fmla="*/ 1158755 h 1427408"/>
                <a:gd name="connsiteX13-2227" fmla="*/ 39429 w 1305814"/>
                <a:gd name="connsiteY13-2228" fmla="*/ 1117635 h 1427408"/>
                <a:gd name="connsiteX14-2229" fmla="*/ 667 w 1305814"/>
                <a:gd name="connsiteY14-2230" fmla="*/ 999105 h 1427408"/>
                <a:gd name="connsiteX15-2231" fmla="*/ 0 w 1305814"/>
                <a:gd name="connsiteY15-2232" fmla="*/ 972364 h 1427408"/>
                <a:gd name="connsiteX16-2233" fmla="*/ 2496 w 1305814"/>
                <a:gd name="connsiteY16-2234" fmla="*/ 463106 h 1427408"/>
                <a:gd name="connsiteX17-2235" fmla="*/ 2458 w 1305814"/>
                <a:gd name="connsiteY17-2236" fmla="*/ 429563 h 1427408"/>
                <a:gd name="connsiteX18-2237" fmla="*/ 75248 w 1305814"/>
                <a:gd name="connsiteY18-2238" fmla="*/ 303202 h 1427408"/>
                <a:gd name="connsiteX19-2239" fmla="*/ 106293 w 1305814"/>
                <a:gd name="connsiteY19-2240" fmla="*/ 282597 h 1427408"/>
                <a:gd name="connsiteX20-2241" fmla="*/ 541533 w 1305814"/>
                <a:gd name="connsiteY20-2242" fmla="*/ 38110 h 1427408"/>
                <a:gd name="connsiteX21-2243" fmla="*/ 653528 w 1305814"/>
                <a:gd name="connsiteY21-2244" fmla="*/ 0 h 1427408"/>
                <a:gd name="connsiteX0-2245" fmla="*/ 653528 w 1305814"/>
                <a:gd name="connsiteY0-2246" fmla="*/ 0 h 1427408"/>
                <a:gd name="connsiteX1-2247" fmla="*/ 757287 w 1305814"/>
                <a:gd name="connsiteY1-2248" fmla="*/ 32444 h 1427408"/>
                <a:gd name="connsiteX2-2249" fmla="*/ 1206876 w 1305814"/>
                <a:gd name="connsiteY2-2250" fmla="*/ 284945 h 1427408"/>
                <a:gd name="connsiteX3-2251" fmla="*/ 1237706 w 1305814"/>
                <a:gd name="connsiteY3-2252" fmla="*/ 306775 h 1427408"/>
                <a:gd name="connsiteX4-2253" fmla="*/ 1304420 w 1305814"/>
                <a:gd name="connsiteY4-2254" fmla="*/ 434263 h 1427408"/>
                <a:gd name="connsiteX5-2255" fmla="*/ 1305806 w 1305814"/>
                <a:gd name="connsiteY5-2256" fmla="*/ 519922 h 1427408"/>
                <a:gd name="connsiteX6-2257" fmla="*/ 1301746 w 1305814"/>
                <a:gd name="connsiteY6-2258" fmla="*/ 953747 h 1427408"/>
                <a:gd name="connsiteX7-2259" fmla="*/ 1302599 w 1305814"/>
                <a:gd name="connsiteY7-2260" fmla="*/ 1003650 h 1427408"/>
                <a:gd name="connsiteX8-2261" fmla="*/ 1227376 w 1305814"/>
                <a:gd name="connsiteY8-2262" fmla="*/ 1152027 h 1427408"/>
                <a:gd name="connsiteX9-2263" fmla="*/ 1174235 w 1305814"/>
                <a:gd name="connsiteY9-2264" fmla="*/ 1184756 h 1427408"/>
                <a:gd name="connsiteX10-2265" fmla="*/ 792288 w 1305814"/>
                <a:gd name="connsiteY10-2266" fmla="*/ 1385653 h 1427408"/>
                <a:gd name="connsiteX11-2267" fmla="*/ 517719 w 1305814"/>
                <a:gd name="connsiteY11-2268" fmla="*/ 1389889 h 1427408"/>
                <a:gd name="connsiteX12-2269" fmla="*/ 94302 w 1305814"/>
                <a:gd name="connsiteY12-2270" fmla="*/ 1158755 h 1427408"/>
                <a:gd name="connsiteX13-2271" fmla="*/ 39429 w 1305814"/>
                <a:gd name="connsiteY13-2272" fmla="*/ 1117635 h 1427408"/>
                <a:gd name="connsiteX14-2273" fmla="*/ 667 w 1305814"/>
                <a:gd name="connsiteY14-2274" fmla="*/ 999105 h 1427408"/>
                <a:gd name="connsiteX15-2275" fmla="*/ 0 w 1305814"/>
                <a:gd name="connsiteY15-2276" fmla="*/ 972364 h 1427408"/>
                <a:gd name="connsiteX16-2277" fmla="*/ 2496 w 1305814"/>
                <a:gd name="connsiteY16-2278" fmla="*/ 463106 h 1427408"/>
                <a:gd name="connsiteX17-2279" fmla="*/ 2458 w 1305814"/>
                <a:gd name="connsiteY17-2280" fmla="*/ 429563 h 1427408"/>
                <a:gd name="connsiteX18-2281" fmla="*/ 75248 w 1305814"/>
                <a:gd name="connsiteY18-2282" fmla="*/ 303202 h 1427408"/>
                <a:gd name="connsiteX19-2283" fmla="*/ 106293 w 1305814"/>
                <a:gd name="connsiteY19-2284" fmla="*/ 282597 h 1427408"/>
                <a:gd name="connsiteX20-2285" fmla="*/ 541533 w 1305814"/>
                <a:gd name="connsiteY20-2286" fmla="*/ 38110 h 1427408"/>
                <a:gd name="connsiteX21-2287" fmla="*/ 653528 w 1305814"/>
                <a:gd name="connsiteY21-2288" fmla="*/ 0 h 1427408"/>
                <a:gd name="connsiteX0-2289" fmla="*/ 653528 w 1305814"/>
                <a:gd name="connsiteY0-2290" fmla="*/ 0 h 1421591"/>
                <a:gd name="connsiteX1-2291" fmla="*/ 757287 w 1305814"/>
                <a:gd name="connsiteY1-2292" fmla="*/ 32444 h 1421591"/>
                <a:gd name="connsiteX2-2293" fmla="*/ 1206876 w 1305814"/>
                <a:gd name="connsiteY2-2294" fmla="*/ 284945 h 1421591"/>
                <a:gd name="connsiteX3-2295" fmla="*/ 1237706 w 1305814"/>
                <a:gd name="connsiteY3-2296" fmla="*/ 306775 h 1421591"/>
                <a:gd name="connsiteX4-2297" fmla="*/ 1304420 w 1305814"/>
                <a:gd name="connsiteY4-2298" fmla="*/ 434263 h 1421591"/>
                <a:gd name="connsiteX5-2299" fmla="*/ 1305806 w 1305814"/>
                <a:gd name="connsiteY5-2300" fmla="*/ 519922 h 1421591"/>
                <a:gd name="connsiteX6-2301" fmla="*/ 1301746 w 1305814"/>
                <a:gd name="connsiteY6-2302" fmla="*/ 953747 h 1421591"/>
                <a:gd name="connsiteX7-2303" fmla="*/ 1302599 w 1305814"/>
                <a:gd name="connsiteY7-2304" fmla="*/ 1003650 h 1421591"/>
                <a:gd name="connsiteX8-2305" fmla="*/ 1227376 w 1305814"/>
                <a:gd name="connsiteY8-2306" fmla="*/ 1152027 h 1421591"/>
                <a:gd name="connsiteX9-2307" fmla="*/ 1174235 w 1305814"/>
                <a:gd name="connsiteY9-2308" fmla="*/ 1184756 h 1421591"/>
                <a:gd name="connsiteX10-2309" fmla="*/ 792288 w 1305814"/>
                <a:gd name="connsiteY10-2310" fmla="*/ 1385653 h 1421591"/>
                <a:gd name="connsiteX11-2311" fmla="*/ 502818 w 1305814"/>
                <a:gd name="connsiteY11-2312" fmla="*/ 1379955 h 1421591"/>
                <a:gd name="connsiteX12-2313" fmla="*/ 94302 w 1305814"/>
                <a:gd name="connsiteY12-2314" fmla="*/ 1158755 h 1421591"/>
                <a:gd name="connsiteX13-2315" fmla="*/ 39429 w 1305814"/>
                <a:gd name="connsiteY13-2316" fmla="*/ 1117635 h 1421591"/>
                <a:gd name="connsiteX14-2317" fmla="*/ 667 w 1305814"/>
                <a:gd name="connsiteY14-2318" fmla="*/ 999105 h 1421591"/>
                <a:gd name="connsiteX15-2319" fmla="*/ 0 w 1305814"/>
                <a:gd name="connsiteY15-2320" fmla="*/ 972364 h 1421591"/>
                <a:gd name="connsiteX16-2321" fmla="*/ 2496 w 1305814"/>
                <a:gd name="connsiteY16-2322" fmla="*/ 463106 h 1421591"/>
                <a:gd name="connsiteX17-2323" fmla="*/ 2458 w 1305814"/>
                <a:gd name="connsiteY17-2324" fmla="*/ 429563 h 1421591"/>
                <a:gd name="connsiteX18-2325" fmla="*/ 75248 w 1305814"/>
                <a:gd name="connsiteY18-2326" fmla="*/ 303202 h 1421591"/>
                <a:gd name="connsiteX19-2327" fmla="*/ 106293 w 1305814"/>
                <a:gd name="connsiteY19-2328" fmla="*/ 282597 h 1421591"/>
                <a:gd name="connsiteX20-2329" fmla="*/ 541533 w 1305814"/>
                <a:gd name="connsiteY20-2330" fmla="*/ 38110 h 1421591"/>
                <a:gd name="connsiteX21-2331" fmla="*/ 653528 w 1305814"/>
                <a:gd name="connsiteY21-2332" fmla="*/ 0 h 1421591"/>
                <a:gd name="connsiteX0-2333" fmla="*/ 653528 w 1305814"/>
                <a:gd name="connsiteY0-2334" fmla="*/ 0 h 1423589"/>
                <a:gd name="connsiteX1-2335" fmla="*/ 757287 w 1305814"/>
                <a:gd name="connsiteY1-2336" fmla="*/ 32444 h 1423589"/>
                <a:gd name="connsiteX2-2337" fmla="*/ 1206876 w 1305814"/>
                <a:gd name="connsiteY2-2338" fmla="*/ 284945 h 1423589"/>
                <a:gd name="connsiteX3-2339" fmla="*/ 1237706 w 1305814"/>
                <a:gd name="connsiteY3-2340" fmla="*/ 306775 h 1423589"/>
                <a:gd name="connsiteX4-2341" fmla="*/ 1304420 w 1305814"/>
                <a:gd name="connsiteY4-2342" fmla="*/ 434263 h 1423589"/>
                <a:gd name="connsiteX5-2343" fmla="*/ 1305806 w 1305814"/>
                <a:gd name="connsiteY5-2344" fmla="*/ 519922 h 1423589"/>
                <a:gd name="connsiteX6-2345" fmla="*/ 1301746 w 1305814"/>
                <a:gd name="connsiteY6-2346" fmla="*/ 953747 h 1423589"/>
                <a:gd name="connsiteX7-2347" fmla="*/ 1302599 w 1305814"/>
                <a:gd name="connsiteY7-2348" fmla="*/ 1003650 h 1423589"/>
                <a:gd name="connsiteX8-2349" fmla="*/ 1227376 w 1305814"/>
                <a:gd name="connsiteY8-2350" fmla="*/ 1152027 h 1423589"/>
                <a:gd name="connsiteX9-2351" fmla="*/ 1174235 w 1305814"/>
                <a:gd name="connsiteY9-2352" fmla="*/ 1184756 h 1423589"/>
                <a:gd name="connsiteX10-2353" fmla="*/ 792288 w 1305814"/>
                <a:gd name="connsiteY10-2354" fmla="*/ 1385653 h 1423589"/>
                <a:gd name="connsiteX11-2355" fmla="*/ 502818 w 1305814"/>
                <a:gd name="connsiteY11-2356" fmla="*/ 1379955 h 1423589"/>
                <a:gd name="connsiteX12-2357" fmla="*/ 94302 w 1305814"/>
                <a:gd name="connsiteY12-2358" fmla="*/ 1158755 h 1423589"/>
                <a:gd name="connsiteX13-2359" fmla="*/ 39429 w 1305814"/>
                <a:gd name="connsiteY13-2360" fmla="*/ 1117635 h 1423589"/>
                <a:gd name="connsiteX14-2361" fmla="*/ 667 w 1305814"/>
                <a:gd name="connsiteY14-2362" fmla="*/ 999105 h 1423589"/>
                <a:gd name="connsiteX15-2363" fmla="*/ 0 w 1305814"/>
                <a:gd name="connsiteY15-2364" fmla="*/ 972364 h 1423589"/>
                <a:gd name="connsiteX16-2365" fmla="*/ 2496 w 1305814"/>
                <a:gd name="connsiteY16-2366" fmla="*/ 463106 h 1423589"/>
                <a:gd name="connsiteX17-2367" fmla="*/ 2458 w 1305814"/>
                <a:gd name="connsiteY17-2368" fmla="*/ 429563 h 1423589"/>
                <a:gd name="connsiteX18-2369" fmla="*/ 75248 w 1305814"/>
                <a:gd name="connsiteY18-2370" fmla="*/ 303202 h 1423589"/>
                <a:gd name="connsiteX19-2371" fmla="*/ 106293 w 1305814"/>
                <a:gd name="connsiteY19-2372" fmla="*/ 282597 h 1423589"/>
                <a:gd name="connsiteX20-2373" fmla="*/ 541533 w 1305814"/>
                <a:gd name="connsiteY20-2374" fmla="*/ 38110 h 1423589"/>
                <a:gd name="connsiteX21-2375" fmla="*/ 653528 w 1305814"/>
                <a:gd name="connsiteY21-2376" fmla="*/ 0 h 142358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  <a:cxn ang="0">
                  <a:pos x="connsiteX15-31" y="connsiteY15-32"/>
                </a:cxn>
                <a:cxn ang="0">
                  <a:pos x="connsiteX16-33" y="connsiteY16-34"/>
                </a:cxn>
                <a:cxn ang="0">
                  <a:pos x="connsiteX17-35" y="connsiteY17-36"/>
                </a:cxn>
                <a:cxn ang="0">
                  <a:pos x="connsiteX18-37" y="connsiteY18-38"/>
                </a:cxn>
                <a:cxn ang="0">
                  <a:pos x="connsiteX19-39" y="connsiteY19-40"/>
                </a:cxn>
                <a:cxn ang="0">
                  <a:pos x="connsiteX20-41" y="connsiteY20-42"/>
                </a:cxn>
                <a:cxn ang="0">
                  <a:pos x="connsiteX21-43" y="connsiteY21-44"/>
                </a:cxn>
              </a:cxnLst>
              <a:rect l="l" t="t" r="r" b="b"/>
              <a:pathLst>
                <a:path w="1305814" h="1423589">
                  <a:moveTo>
                    <a:pt x="653528" y="0"/>
                  </a:moveTo>
                  <a:cubicBezTo>
                    <a:pt x="684553" y="-1"/>
                    <a:pt x="736057" y="24011"/>
                    <a:pt x="757287" y="32444"/>
                  </a:cubicBezTo>
                  <a:lnTo>
                    <a:pt x="1206876" y="284945"/>
                  </a:lnTo>
                  <a:cubicBezTo>
                    <a:pt x="1213399" y="291230"/>
                    <a:pt x="1233090" y="301119"/>
                    <a:pt x="1237706" y="306775"/>
                  </a:cubicBezTo>
                  <a:cubicBezTo>
                    <a:pt x="1285405" y="341141"/>
                    <a:pt x="1301367" y="360355"/>
                    <a:pt x="1304420" y="434263"/>
                  </a:cubicBezTo>
                  <a:cubicBezTo>
                    <a:pt x="1306256" y="435452"/>
                    <a:pt x="1303756" y="518852"/>
                    <a:pt x="1305806" y="519922"/>
                  </a:cubicBezTo>
                  <a:cubicBezTo>
                    <a:pt x="1306028" y="563787"/>
                    <a:pt x="1301771" y="907207"/>
                    <a:pt x="1301746" y="953747"/>
                  </a:cubicBezTo>
                  <a:cubicBezTo>
                    <a:pt x="1301579" y="970833"/>
                    <a:pt x="1302766" y="986564"/>
                    <a:pt x="1302599" y="1003650"/>
                  </a:cubicBezTo>
                  <a:cubicBezTo>
                    <a:pt x="1298075" y="1097264"/>
                    <a:pt x="1299308" y="1117497"/>
                    <a:pt x="1227376" y="1152027"/>
                  </a:cubicBezTo>
                  <a:cubicBezTo>
                    <a:pt x="1229069" y="1151612"/>
                    <a:pt x="1262992" y="1133636"/>
                    <a:pt x="1174235" y="1184756"/>
                  </a:cubicBezTo>
                  <a:cubicBezTo>
                    <a:pt x="1102911" y="1225835"/>
                    <a:pt x="986013" y="1283805"/>
                    <a:pt x="792288" y="1385653"/>
                  </a:cubicBezTo>
                  <a:cubicBezTo>
                    <a:pt x="702978" y="1424034"/>
                    <a:pt x="634560" y="1449454"/>
                    <a:pt x="502818" y="1379955"/>
                  </a:cubicBezTo>
                  <a:cubicBezTo>
                    <a:pt x="358670" y="1301859"/>
                    <a:pt x="241278" y="1242506"/>
                    <a:pt x="94302" y="1158755"/>
                  </a:cubicBezTo>
                  <a:cubicBezTo>
                    <a:pt x="64301" y="1138833"/>
                    <a:pt x="61069" y="1137739"/>
                    <a:pt x="39429" y="1117635"/>
                  </a:cubicBezTo>
                  <a:cubicBezTo>
                    <a:pt x="9399" y="1091481"/>
                    <a:pt x="81" y="1056313"/>
                    <a:pt x="667" y="999105"/>
                  </a:cubicBezTo>
                  <a:cubicBezTo>
                    <a:pt x="445" y="990191"/>
                    <a:pt x="222" y="981278"/>
                    <a:pt x="0" y="972364"/>
                  </a:cubicBezTo>
                  <a:lnTo>
                    <a:pt x="2496" y="463106"/>
                  </a:lnTo>
                  <a:cubicBezTo>
                    <a:pt x="2483" y="451925"/>
                    <a:pt x="2471" y="440744"/>
                    <a:pt x="2458" y="429563"/>
                  </a:cubicBezTo>
                  <a:cubicBezTo>
                    <a:pt x="2770" y="365277"/>
                    <a:pt x="14732" y="348090"/>
                    <a:pt x="75248" y="303202"/>
                  </a:cubicBezTo>
                  <a:lnTo>
                    <a:pt x="106293" y="282597"/>
                  </a:lnTo>
                  <a:lnTo>
                    <a:pt x="541533" y="38110"/>
                  </a:lnTo>
                  <a:cubicBezTo>
                    <a:pt x="582751" y="12487"/>
                    <a:pt x="613897" y="0"/>
                    <a:pt x="653528" y="0"/>
                  </a:cubicBezTo>
                  <a:close/>
                </a:path>
              </a:pathLst>
            </a:custGeom>
            <a:solidFill>
              <a:srgbClr val="E7E7E7"/>
            </a:solidFill>
            <a:ln w="15875">
              <a:gradFill>
                <a:gsLst>
                  <a:gs pos="5000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>
                      <a:lumMod val="75000"/>
                    </a:schemeClr>
                  </a:gs>
                  <a:gs pos="0">
                    <a:schemeClr val="accent1">
                      <a:lumMod val="60000"/>
                      <a:lumOff val="40000"/>
                    </a:schemeClr>
                  </a:gs>
                </a:gsLst>
                <a:lin ang="8100000" scaled="0"/>
              </a:gradFill>
            </a:ln>
            <a:effectLst>
              <a:innerShdw blurRad="266700" dist="203200" dir="18900000">
                <a:prstClr val="black">
                  <a:alpha val="2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en-US" altLang="zh-CN" sz="2400" dirty="0" smtClean="0">
                  <a:solidFill>
                    <a:schemeClr val="tx1"/>
                  </a:solidFill>
                  <a:latin typeface="Impact" panose="020B0806030902050204" pitchFamily="34" charset="0"/>
                </a:rPr>
                <a:t>5</a:t>
              </a:r>
              <a:endParaRPr lang="zh-CN" altLang="en-US" sz="2400" dirty="0">
                <a:solidFill>
                  <a:schemeClr val="tx1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56" name="Rectangle 4"/>
          <p:cNvSpPr txBox="1">
            <a:spLocks noChangeArrowheads="1"/>
          </p:cNvSpPr>
          <p:nvPr/>
        </p:nvSpPr>
        <p:spPr bwMode="auto">
          <a:xfrm>
            <a:off x="-7598" y="7101408"/>
            <a:ext cx="12199599" cy="3618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44" tIns="34272" rIns="68544" bIns="34272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pPr algn="l"/>
            <a:endParaRPr lang="zh-CN" altLang="zh-CN" sz="2665" dirty="0">
              <a:solidFill>
                <a:srgbClr val="FF0000"/>
              </a:solidFill>
              <a:latin typeface="微软雅黑" panose="020B0503020204020204" pitchFamily="34" charset="-122"/>
            </a:endParaRPr>
          </a:p>
        </p:txBody>
      </p:sp>
      <p:sp>
        <p:nvSpPr>
          <p:cNvPr id="57" name="文本框 9"/>
          <p:cNvSpPr txBox="1"/>
          <p:nvPr/>
        </p:nvSpPr>
        <p:spPr>
          <a:xfrm>
            <a:off x="830116" y="4171040"/>
            <a:ext cx="2102492" cy="807895"/>
          </a:xfrm>
          <a:prstGeom prst="rect">
            <a:avLst/>
          </a:prstGeom>
          <a:noFill/>
        </p:spPr>
        <p:txBody>
          <a:bodyPr wrap="square" lIns="68562" tIns="34281" rIns="68562" bIns="34281" rtlCol="0">
            <a:spAutoFit/>
          </a:bodyPr>
          <a:lstStyle/>
          <a:p>
            <a:pPr algn="ctr">
              <a:defRPr/>
            </a:pPr>
            <a:r>
              <a:rPr lang="zh-CN" altLang="en-US" sz="2400" b="1" dirty="0" smtClean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年度</a:t>
            </a:r>
            <a:endParaRPr lang="en-US" altLang="zh-CN" sz="2400" b="1" dirty="0" smtClean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algn="ctr">
              <a:defRPr/>
            </a:pPr>
            <a:r>
              <a:rPr lang="zh-CN" altLang="en-US" sz="2400" b="1" dirty="0" smtClean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工作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概述</a:t>
            </a:r>
          </a:p>
        </p:txBody>
      </p:sp>
      <p:sp>
        <p:nvSpPr>
          <p:cNvPr id="59" name="文本框 9"/>
          <p:cNvSpPr txBox="1"/>
          <p:nvPr/>
        </p:nvSpPr>
        <p:spPr>
          <a:xfrm>
            <a:off x="2962217" y="4176294"/>
            <a:ext cx="2102492" cy="807895"/>
          </a:xfrm>
          <a:prstGeom prst="rect">
            <a:avLst/>
          </a:prstGeom>
          <a:noFill/>
        </p:spPr>
        <p:txBody>
          <a:bodyPr wrap="square" lIns="68562" tIns="34281" rIns="68562" bIns="34281" rtlCol="0">
            <a:spAutoFit/>
          </a:bodyPr>
          <a:lstStyle/>
          <a:p>
            <a:pPr algn="ctr">
              <a:defRPr/>
            </a:pPr>
            <a:r>
              <a:rPr lang="zh-CN" altLang="en-US" sz="2400" b="1" dirty="0" smtClean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工作</a:t>
            </a:r>
            <a:endParaRPr lang="en-US" altLang="zh-CN" sz="2400" b="1" dirty="0" smtClean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algn="ctr">
              <a:defRPr/>
            </a:pPr>
            <a:r>
              <a:rPr lang="zh-CN" altLang="en-US" sz="2400" b="1" dirty="0" smtClean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完成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情况</a:t>
            </a:r>
          </a:p>
        </p:txBody>
      </p:sp>
      <p:sp>
        <p:nvSpPr>
          <p:cNvPr id="65" name="文本框 9"/>
          <p:cNvSpPr txBox="1"/>
          <p:nvPr/>
        </p:nvSpPr>
        <p:spPr>
          <a:xfrm>
            <a:off x="5165846" y="4166233"/>
            <a:ext cx="2102492" cy="807895"/>
          </a:xfrm>
          <a:prstGeom prst="rect">
            <a:avLst/>
          </a:prstGeom>
          <a:noFill/>
        </p:spPr>
        <p:txBody>
          <a:bodyPr wrap="square" lIns="68562" tIns="34281" rIns="68562" bIns="34281" rtlCol="0">
            <a:spAutoFit/>
          </a:bodyPr>
          <a:lstStyle/>
          <a:p>
            <a:pPr algn="ctr">
              <a:defRPr/>
            </a:pPr>
            <a:r>
              <a:rPr lang="zh-CN" altLang="en-US" sz="2400" b="1" dirty="0" smtClean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成功</a:t>
            </a:r>
            <a:endParaRPr lang="en-US" altLang="zh-CN" sz="2400" b="1" dirty="0" smtClean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algn="ctr">
              <a:defRPr/>
            </a:pPr>
            <a:r>
              <a:rPr lang="zh-CN" altLang="en-US" sz="2400" b="1" dirty="0" smtClean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项目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展示</a:t>
            </a:r>
          </a:p>
        </p:txBody>
      </p:sp>
      <p:sp>
        <p:nvSpPr>
          <p:cNvPr id="66" name="文本框 9"/>
          <p:cNvSpPr txBox="1"/>
          <p:nvPr/>
        </p:nvSpPr>
        <p:spPr>
          <a:xfrm>
            <a:off x="7220301" y="4189517"/>
            <a:ext cx="2102492" cy="807895"/>
          </a:xfrm>
          <a:prstGeom prst="rect">
            <a:avLst/>
          </a:prstGeom>
          <a:noFill/>
        </p:spPr>
        <p:txBody>
          <a:bodyPr wrap="square" lIns="68562" tIns="34281" rIns="68562" bIns="34281" rtlCol="0">
            <a:spAutoFit/>
          </a:bodyPr>
          <a:lstStyle/>
          <a:p>
            <a:pPr algn="ctr">
              <a:defRPr/>
            </a:pPr>
            <a:r>
              <a:rPr lang="zh-CN" altLang="en-US" sz="2400" b="1" dirty="0" smtClean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工作</a:t>
            </a:r>
            <a:endParaRPr lang="en-US" altLang="zh-CN" sz="2400" b="1" dirty="0" smtClean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algn="ctr">
              <a:defRPr/>
            </a:pPr>
            <a:r>
              <a:rPr lang="zh-CN" altLang="en-US" sz="2400" b="1" dirty="0" smtClean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存在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不足</a:t>
            </a:r>
          </a:p>
        </p:txBody>
      </p:sp>
      <p:sp>
        <p:nvSpPr>
          <p:cNvPr id="67" name="文本框 9"/>
          <p:cNvSpPr txBox="1"/>
          <p:nvPr/>
        </p:nvSpPr>
        <p:spPr>
          <a:xfrm>
            <a:off x="9345524" y="4211206"/>
            <a:ext cx="2102492" cy="807895"/>
          </a:xfrm>
          <a:prstGeom prst="rect">
            <a:avLst/>
          </a:prstGeom>
          <a:noFill/>
        </p:spPr>
        <p:txBody>
          <a:bodyPr wrap="square" lIns="68562" tIns="34281" rIns="68562" bIns="34281" rtlCol="0">
            <a:spAutoFit/>
          </a:bodyPr>
          <a:lstStyle/>
          <a:p>
            <a:pPr algn="ctr">
              <a:defRPr/>
            </a:pPr>
            <a:r>
              <a:rPr lang="zh-CN" altLang="en-US" sz="2400" b="1" dirty="0" smtClean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明年</a:t>
            </a:r>
            <a:endParaRPr lang="en-US" altLang="zh-CN" sz="2400" b="1" dirty="0" smtClean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algn="ctr">
              <a:defRPr/>
            </a:pPr>
            <a:r>
              <a:rPr lang="zh-CN" altLang="en-US" sz="2400" b="1" dirty="0" smtClean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工作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计划</a:t>
            </a:r>
          </a:p>
        </p:txBody>
      </p:sp>
      <p:sp>
        <p:nvSpPr>
          <p:cNvPr id="33" name="矩形 32"/>
          <p:cNvSpPr/>
          <p:nvPr/>
        </p:nvSpPr>
        <p:spPr>
          <a:xfrm>
            <a:off x="4892750" y="487738"/>
            <a:ext cx="3177341" cy="132343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34085">
              <a:defRPr/>
            </a:pPr>
            <a:r>
              <a:rPr lang="zh-CN" altLang="en-US" sz="8000" b="1" kern="0" dirty="0" smtClean="0">
                <a:solidFill>
                  <a:srgbClr val="1D50A2"/>
                </a:solidFill>
                <a:cs typeface="+mn-ea"/>
                <a:sym typeface="+mn-lt"/>
              </a:rPr>
              <a:t>目录</a:t>
            </a:r>
            <a:endParaRPr lang="zh-CN" altLang="en-US" sz="8000" b="1" kern="0" dirty="0">
              <a:solidFill>
                <a:srgbClr val="1D50A2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71261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/>
      <p:bldP spid="57" grpId="0"/>
      <p:bldP spid="59" grpId="0"/>
      <p:bldP spid="65" grpId="0"/>
      <p:bldP spid="66" grpId="0"/>
      <p:bldP spid="6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538609" y="1476872"/>
            <a:ext cx="2635876" cy="2244539"/>
            <a:chOff x="4326627" y="1385432"/>
            <a:chExt cx="3141149" cy="2674796"/>
          </a:xfrm>
        </p:grpSpPr>
        <p:sp>
          <p:nvSpPr>
            <p:cNvPr id="3" name="矩形 10"/>
            <p:cNvSpPr>
              <a:spLocks noChangeAspect="1"/>
            </p:cNvSpPr>
            <p:nvPr/>
          </p:nvSpPr>
          <p:spPr>
            <a:xfrm>
              <a:off x="4593108" y="1856847"/>
              <a:ext cx="1940540" cy="2113804"/>
            </a:xfrm>
            <a:custGeom>
              <a:avLst/>
              <a:gdLst>
                <a:gd name="connsiteX0" fmla="*/ 653528 w 1305333"/>
                <a:gd name="connsiteY0" fmla="*/ 0 h 1424419"/>
                <a:gd name="connsiteX1" fmla="*/ 757287 w 1305333"/>
                <a:gd name="connsiteY1" fmla="*/ 32444 h 1424419"/>
                <a:gd name="connsiteX2" fmla="*/ 1206876 w 1305333"/>
                <a:gd name="connsiteY2" fmla="*/ 284945 h 1424419"/>
                <a:gd name="connsiteX3" fmla="*/ 1233464 w 1305333"/>
                <a:gd name="connsiteY3" fmla="*/ 306775 h 1424419"/>
                <a:gd name="connsiteX4" fmla="*/ 1299728 w 1305333"/>
                <a:gd name="connsiteY4" fmla="*/ 452301 h 1424419"/>
                <a:gd name="connsiteX5" fmla="*/ 1303099 w 1305333"/>
                <a:gd name="connsiteY5" fmla="*/ 495558 h 1424419"/>
                <a:gd name="connsiteX6" fmla="*/ 1303099 w 1305333"/>
                <a:gd name="connsiteY6" fmla="*/ 952393 h 1424419"/>
                <a:gd name="connsiteX7" fmla="*/ 1299356 w 1305333"/>
                <a:gd name="connsiteY7" fmla="*/ 974248 h 1424419"/>
                <a:gd name="connsiteX8" fmla="*/ 1193590 w 1305333"/>
                <a:gd name="connsiteY8" fmla="*/ 1159518 h 1424419"/>
                <a:gd name="connsiteX9" fmla="*/ 1188747 w 1305333"/>
                <a:gd name="connsiteY9" fmla="*/ 1163476 h 1424419"/>
                <a:gd name="connsiteX10" fmla="*/ 792288 w 1305333"/>
                <a:gd name="connsiteY10" fmla="*/ 1385653 h 1424419"/>
                <a:gd name="connsiteX11" fmla="*/ 522686 w 1305333"/>
                <a:gd name="connsiteY11" fmla="*/ 1384922 h 1424419"/>
                <a:gd name="connsiteX12" fmla="*/ 80344 w 1305333"/>
                <a:gd name="connsiteY12" fmla="*/ 1139323 h 1424419"/>
                <a:gd name="connsiteX13" fmla="*/ 68397 w 1305333"/>
                <a:gd name="connsiteY13" fmla="*/ 1130059 h 1424419"/>
                <a:gd name="connsiteX14" fmla="*/ 667 w 1305333"/>
                <a:gd name="connsiteY14" fmla="*/ 999105 h 1424419"/>
                <a:gd name="connsiteX15" fmla="*/ 0 w 1305333"/>
                <a:gd name="connsiteY15" fmla="*/ 972364 h 1424419"/>
                <a:gd name="connsiteX16" fmla="*/ 2496 w 1305333"/>
                <a:gd name="connsiteY16" fmla="*/ 463106 h 1424419"/>
                <a:gd name="connsiteX17" fmla="*/ 2458 w 1305333"/>
                <a:gd name="connsiteY17" fmla="*/ 429563 h 1424419"/>
                <a:gd name="connsiteX18" fmla="*/ 75248 w 1305333"/>
                <a:gd name="connsiteY18" fmla="*/ 303202 h 1424419"/>
                <a:gd name="connsiteX19" fmla="*/ 103465 w 1305333"/>
                <a:gd name="connsiteY19" fmla="*/ 288252 h 1424419"/>
                <a:gd name="connsiteX20" fmla="*/ 541533 w 1305333"/>
                <a:gd name="connsiteY20" fmla="*/ 38110 h 1424419"/>
                <a:gd name="connsiteX21" fmla="*/ 653528 w 1305333"/>
                <a:gd name="connsiteY21" fmla="*/ 0 h 1424419"/>
                <a:gd name="connsiteX0-1" fmla="*/ 653528 w 1305333"/>
                <a:gd name="connsiteY0-2" fmla="*/ 0 h 1424419"/>
                <a:gd name="connsiteX1-3" fmla="*/ 757287 w 1305333"/>
                <a:gd name="connsiteY1-4" fmla="*/ 32444 h 1424419"/>
                <a:gd name="connsiteX2-5" fmla="*/ 1206876 w 1305333"/>
                <a:gd name="connsiteY2-6" fmla="*/ 284945 h 1424419"/>
                <a:gd name="connsiteX3-7" fmla="*/ 1233464 w 1305333"/>
                <a:gd name="connsiteY3-8" fmla="*/ 306775 h 1424419"/>
                <a:gd name="connsiteX4-9" fmla="*/ 1301712 w 1305333"/>
                <a:gd name="connsiteY4-10" fmla="*/ 442384 h 1424419"/>
                <a:gd name="connsiteX5-11" fmla="*/ 1303099 w 1305333"/>
                <a:gd name="connsiteY5-12" fmla="*/ 495558 h 1424419"/>
                <a:gd name="connsiteX6-13" fmla="*/ 1303099 w 1305333"/>
                <a:gd name="connsiteY6-14" fmla="*/ 952393 h 1424419"/>
                <a:gd name="connsiteX7-15" fmla="*/ 1299356 w 1305333"/>
                <a:gd name="connsiteY7-16" fmla="*/ 974248 h 1424419"/>
                <a:gd name="connsiteX8-17" fmla="*/ 1193590 w 1305333"/>
                <a:gd name="connsiteY8-18" fmla="*/ 1159518 h 1424419"/>
                <a:gd name="connsiteX9-19" fmla="*/ 1188747 w 1305333"/>
                <a:gd name="connsiteY9-20" fmla="*/ 1163476 h 1424419"/>
                <a:gd name="connsiteX10-21" fmla="*/ 792288 w 1305333"/>
                <a:gd name="connsiteY10-22" fmla="*/ 1385653 h 1424419"/>
                <a:gd name="connsiteX11-23" fmla="*/ 522686 w 1305333"/>
                <a:gd name="connsiteY11-24" fmla="*/ 1384922 h 1424419"/>
                <a:gd name="connsiteX12-25" fmla="*/ 80344 w 1305333"/>
                <a:gd name="connsiteY12-26" fmla="*/ 1139323 h 1424419"/>
                <a:gd name="connsiteX13-27" fmla="*/ 68397 w 1305333"/>
                <a:gd name="connsiteY13-28" fmla="*/ 1130059 h 1424419"/>
                <a:gd name="connsiteX14-29" fmla="*/ 667 w 1305333"/>
                <a:gd name="connsiteY14-30" fmla="*/ 999105 h 1424419"/>
                <a:gd name="connsiteX15-31" fmla="*/ 0 w 1305333"/>
                <a:gd name="connsiteY15-32" fmla="*/ 972364 h 1424419"/>
                <a:gd name="connsiteX16-33" fmla="*/ 2496 w 1305333"/>
                <a:gd name="connsiteY16-34" fmla="*/ 463106 h 1424419"/>
                <a:gd name="connsiteX17-35" fmla="*/ 2458 w 1305333"/>
                <a:gd name="connsiteY17-36" fmla="*/ 429563 h 1424419"/>
                <a:gd name="connsiteX18-37" fmla="*/ 75248 w 1305333"/>
                <a:gd name="connsiteY18-38" fmla="*/ 303202 h 1424419"/>
                <a:gd name="connsiteX19-39" fmla="*/ 103465 w 1305333"/>
                <a:gd name="connsiteY19-40" fmla="*/ 288252 h 1424419"/>
                <a:gd name="connsiteX20-41" fmla="*/ 541533 w 1305333"/>
                <a:gd name="connsiteY20-42" fmla="*/ 38110 h 1424419"/>
                <a:gd name="connsiteX21-43" fmla="*/ 653528 w 1305333"/>
                <a:gd name="connsiteY21-44" fmla="*/ 0 h 1424419"/>
                <a:gd name="connsiteX0-45" fmla="*/ 653528 w 1305333"/>
                <a:gd name="connsiteY0-46" fmla="*/ 0 h 1424419"/>
                <a:gd name="connsiteX1-47" fmla="*/ 757287 w 1305333"/>
                <a:gd name="connsiteY1-48" fmla="*/ 32444 h 1424419"/>
                <a:gd name="connsiteX2-49" fmla="*/ 1206876 w 1305333"/>
                <a:gd name="connsiteY2-50" fmla="*/ 284945 h 1424419"/>
                <a:gd name="connsiteX3-51" fmla="*/ 1233464 w 1305333"/>
                <a:gd name="connsiteY3-52" fmla="*/ 306775 h 1424419"/>
                <a:gd name="connsiteX4-53" fmla="*/ 1301712 w 1305333"/>
                <a:gd name="connsiteY4-54" fmla="*/ 442384 h 1424419"/>
                <a:gd name="connsiteX5-55" fmla="*/ 1303099 w 1305333"/>
                <a:gd name="connsiteY5-56" fmla="*/ 495558 h 1424419"/>
                <a:gd name="connsiteX6-57" fmla="*/ 1303099 w 1305333"/>
                <a:gd name="connsiteY6-58" fmla="*/ 952393 h 1424419"/>
                <a:gd name="connsiteX7-59" fmla="*/ 1299356 w 1305333"/>
                <a:gd name="connsiteY7-60" fmla="*/ 974248 h 1424419"/>
                <a:gd name="connsiteX8-61" fmla="*/ 1193590 w 1305333"/>
                <a:gd name="connsiteY8-62" fmla="*/ 1159518 h 1424419"/>
                <a:gd name="connsiteX9-63" fmla="*/ 1188747 w 1305333"/>
                <a:gd name="connsiteY9-64" fmla="*/ 1163476 h 1424419"/>
                <a:gd name="connsiteX10-65" fmla="*/ 792288 w 1305333"/>
                <a:gd name="connsiteY10-66" fmla="*/ 1385653 h 1424419"/>
                <a:gd name="connsiteX11-67" fmla="*/ 522686 w 1305333"/>
                <a:gd name="connsiteY11-68" fmla="*/ 1384922 h 1424419"/>
                <a:gd name="connsiteX12-69" fmla="*/ 80344 w 1305333"/>
                <a:gd name="connsiteY12-70" fmla="*/ 1139323 h 1424419"/>
                <a:gd name="connsiteX13-71" fmla="*/ 68397 w 1305333"/>
                <a:gd name="connsiteY13-72" fmla="*/ 1130059 h 1424419"/>
                <a:gd name="connsiteX14-73" fmla="*/ 667 w 1305333"/>
                <a:gd name="connsiteY14-74" fmla="*/ 999105 h 1424419"/>
                <a:gd name="connsiteX15-75" fmla="*/ 0 w 1305333"/>
                <a:gd name="connsiteY15-76" fmla="*/ 972364 h 1424419"/>
                <a:gd name="connsiteX16-77" fmla="*/ 2496 w 1305333"/>
                <a:gd name="connsiteY16-78" fmla="*/ 463106 h 1424419"/>
                <a:gd name="connsiteX17-79" fmla="*/ 2458 w 1305333"/>
                <a:gd name="connsiteY17-80" fmla="*/ 429563 h 1424419"/>
                <a:gd name="connsiteX18-81" fmla="*/ 75248 w 1305333"/>
                <a:gd name="connsiteY18-82" fmla="*/ 303202 h 1424419"/>
                <a:gd name="connsiteX19-83" fmla="*/ 103465 w 1305333"/>
                <a:gd name="connsiteY19-84" fmla="*/ 288252 h 1424419"/>
                <a:gd name="connsiteX20-85" fmla="*/ 541533 w 1305333"/>
                <a:gd name="connsiteY20-86" fmla="*/ 38110 h 1424419"/>
                <a:gd name="connsiteX21-87" fmla="*/ 653528 w 1305333"/>
                <a:gd name="connsiteY21-88" fmla="*/ 0 h 1424419"/>
                <a:gd name="connsiteX0-89" fmla="*/ 653528 w 1306046"/>
                <a:gd name="connsiteY0-90" fmla="*/ 0 h 1424419"/>
                <a:gd name="connsiteX1-91" fmla="*/ 757287 w 1306046"/>
                <a:gd name="connsiteY1-92" fmla="*/ 32444 h 1424419"/>
                <a:gd name="connsiteX2-93" fmla="*/ 1206876 w 1306046"/>
                <a:gd name="connsiteY2-94" fmla="*/ 284945 h 1424419"/>
                <a:gd name="connsiteX3-95" fmla="*/ 1233464 w 1306046"/>
                <a:gd name="connsiteY3-96" fmla="*/ 306775 h 1424419"/>
                <a:gd name="connsiteX4-97" fmla="*/ 1301712 w 1306046"/>
                <a:gd name="connsiteY4-98" fmla="*/ 442384 h 1424419"/>
                <a:gd name="connsiteX5-99" fmla="*/ 1303099 w 1306046"/>
                <a:gd name="connsiteY5-100" fmla="*/ 495558 h 1424419"/>
                <a:gd name="connsiteX6-101" fmla="*/ 1303099 w 1306046"/>
                <a:gd name="connsiteY6-102" fmla="*/ 952393 h 1424419"/>
                <a:gd name="connsiteX7-103" fmla="*/ 1305306 w 1306046"/>
                <a:gd name="connsiteY7-104" fmla="*/ 990115 h 1424419"/>
                <a:gd name="connsiteX8-105" fmla="*/ 1193590 w 1306046"/>
                <a:gd name="connsiteY8-106" fmla="*/ 1159518 h 1424419"/>
                <a:gd name="connsiteX9-107" fmla="*/ 1188747 w 1306046"/>
                <a:gd name="connsiteY9-108" fmla="*/ 1163476 h 1424419"/>
                <a:gd name="connsiteX10-109" fmla="*/ 792288 w 1306046"/>
                <a:gd name="connsiteY10-110" fmla="*/ 1385653 h 1424419"/>
                <a:gd name="connsiteX11-111" fmla="*/ 522686 w 1306046"/>
                <a:gd name="connsiteY11-112" fmla="*/ 1384922 h 1424419"/>
                <a:gd name="connsiteX12-113" fmla="*/ 80344 w 1306046"/>
                <a:gd name="connsiteY12-114" fmla="*/ 1139323 h 1424419"/>
                <a:gd name="connsiteX13-115" fmla="*/ 68397 w 1306046"/>
                <a:gd name="connsiteY13-116" fmla="*/ 1130059 h 1424419"/>
                <a:gd name="connsiteX14-117" fmla="*/ 667 w 1306046"/>
                <a:gd name="connsiteY14-118" fmla="*/ 999105 h 1424419"/>
                <a:gd name="connsiteX15-119" fmla="*/ 0 w 1306046"/>
                <a:gd name="connsiteY15-120" fmla="*/ 972364 h 1424419"/>
                <a:gd name="connsiteX16-121" fmla="*/ 2496 w 1306046"/>
                <a:gd name="connsiteY16-122" fmla="*/ 463106 h 1424419"/>
                <a:gd name="connsiteX17-123" fmla="*/ 2458 w 1306046"/>
                <a:gd name="connsiteY17-124" fmla="*/ 429563 h 1424419"/>
                <a:gd name="connsiteX18-125" fmla="*/ 75248 w 1306046"/>
                <a:gd name="connsiteY18-126" fmla="*/ 303202 h 1424419"/>
                <a:gd name="connsiteX19-127" fmla="*/ 103465 w 1306046"/>
                <a:gd name="connsiteY19-128" fmla="*/ 288252 h 1424419"/>
                <a:gd name="connsiteX20-129" fmla="*/ 541533 w 1306046"/>
                <a:gd name="connsiteY20-130" fmla="*/ 38110 h 1424419"/>
                <a:gd name="connsiteX21-131" fmla="*/ 653528 w 1306046"/>
                <a:gd name="connsiteY21-132" fmla="*/ 0 h 1424419"/>
                <a:gd name="connsiteX0-133" fmla="*/ 653528 w 1305333"/>
                <a:gd name="connsiteY0-134" fmla="*/ 0 h 1424419"/>
                <a:gd name="connsiteX1-135" fmla="*/ 757287 w 1305333"/>
                <a:gd name="connsiteY1-136" fmla="*/ 32444 h 1424419"/>
                <a:gd name="connsiteX2-137" fmla="*/ 1206876 w 1305333"/>
                <a:gd name="connsiteY2-138" fmla="*/ 284945 h 1424419"/>
                <a:gd name="connsiteX3-139" fmla="*/ 1233464 w 1305333"/>
                <a:gd name="connsiteY3-140" fmla="*/ 306775 h 1424419"/>
                <a:gd name="connsiteX4-141" fmla="*/ 1301712 w 1305333"/>
                <a:gd name="connsiteY4-142" fmla="*/ 442384 h 1424419"/>
                <a:gd name="connsiteX5-143" fmla="*/ 1303099 w 1305333"/>
                <a:gd name="connsiteY5-144" fmla="*/ 495558 h 1424419"/>
                <a:gd name="connsiteX6-145" fmla="*/ 1303099 w 1305333"/>
                <a:gd name="connsiteY6-146" fmla="*/ 952393 h 1424419"/>
                <a:gd name="connsiteX7-147" fmla="*/ 1305306 w 1305333"/>
                <a:gd name="connsiteY7-148" fmla="*/ 990115 h 1424419"/>
                <a:gd name="connsiteX8-149" fmla="*/ 1193590 w 1305333"/>
                <a:gd name="connsiteY8-150" fmla="*/ 1159518 h 1424419"/>
                <a:gd name="connsiteX9-151" fmla="*/ 1188747 w 1305333"/>
                <a:gd name="connsiteY9-152" fmla="*/ 1163476 h 1424419"/>
                <a:gd name="connsiteX10-153" fmla="*/ 792288 w 1305333"/>
                <a:gd name="connsiteY10-154" fmla="*/ 1385653 h 1424419"/>
                <a:gd name="connsiteX11-155" fmla="*/ 522686 w 1305333"/>
                <a:gd name="connsiteY11-156" fmla="*/ 1384922 h 1424419"/>
                <a:gd name="connsiteX12-157" fmla="*/ 80344 w 1305333"/>
                <a:gd name="connsiteY12-158" fmla="*/ 1139323 h 1424419"/>
                <a:gd name="connsiteX13-159" fmla="*/ 68397 w 1305333"/>
                <a:gd name="connsiteY13-160" fmla="*/ 1130059 h 1424419"/>
                <a:gd name="connsiteX14-161" fmla="*/ 667 w 1305333"/>
                <a:gd name="connsiteY14-162" fmla="*/ 999105 h 1424419"/>
                <a:gd name="connsiteX15-163" fmla="*/ 0 w 1305333"/>
                <a:gd name="connsiteY15-164" fmla="*/ 972364 h 1424419"/>
                <a:gd name="connsiteX16-165" fmla="*/ 2496 w 1305333"/>
                <a:gd name="connsiteY16-166" fmla="*/ 463106 h 1424419"/>
                <a:gd name="connsiteX17-167" fmla="*/ 2458 w 1305333"/>
                <a:gd name="connsiteY17-168" fmla="*/ 429563 h 1424419"/>
                <a:gd name="connsiteX18-169" fmla="*/ 75248 w 1305333"/>
                <a:gd name="connsiteY18-170" fmla="*/ 303202 h 1424419"/>
                <a:gd name="connsiteX19-171" fmla="*/ 103465 w 1305333"/>
                <a:gd name="connsiteY19-172" fmla="*/ 288252 h 1424419"/>
                <a:gd name="connsiteX20-173" fmla="*/ 541533 w 1305333"/>
                <a:gd name="connsiteY20-174" fmla="*/ 38110 h 1424419"/>
                <a:gd name="connsiteX21-175" fmla="*/ 653528 w 1305333"/>
                <a:gd name="connsiteY21-176" fmla="*/ 0 h 1424419"/>
                <a:gd name="connsiteX0-177" fmla="*/ 653528 w 1305333"/>
                <a:gd name="connsiteY0-178" fmla="*/ 0 h 1424419"/>
                <a:gd name="connsiteX1-179" fmla="*/ 757287 w 1305333"/>
                <a:gd name="connsiteY1-180" fmla="*/ 32444 h 1424419"/>
                <a:gd name="connsiteX2-181" fmla="*/ 1206876 w 1305333"/>
                <a:gd name="connsiteY2-182" fmla="*/ 284945 h 1424419"/>
                <a:gd name="connsiteX3-183" fmla="*/ 1233464 w 1305333"/>
                <a:gd name="connsiteY3-184" fmla="*/ 306775 h 1424419"/>
                <a:gd name="connsiteX4-185" fmla="*/ 1301712 w 1305333"/>
                <a:gd name="connsiteY4-186" fmla="*/ 442384 h 1424419"/>
                <a:gd name="connsiteX5-187" fmla="*/ 1303099 w 1305333"/>
                <a:gd name="connsiteY5-188" fmla="*/ 495558 h 1424419"/>
                <a:gd name="connsiteX6-189" fmla="*/ 1303099 w 1305333"/>
                <a:gd name="connsiteY6-190" fmla="*/ 952393 h 1424419"/>
                <a:gd name="connsiteX7-191" fmla="*/ 1305306 w 1305333"/>
                <a:gd name="connsiteY7-192" fmla="*/ 990115 h 1424419"/>
                <a:gd name="connsiteX8-193" fmla="*/ 1193590 w 1305333"/>
                <a:gd name="connsiteY8-194" fmla="*/ 1159518 h 1424419"/>
                <a:gd name="connsiteX9-195" fmla="*/ 1172881 w 1305333"/>
                <a:gd name="connsiteY9-196" fmla="*/ 1179342 h 1424419"/>
                <a:gd name="connsiteX10-197" fmla="*/ 792288 w 1305333"/>
                <a:gd name="connsiteY10-198" fmla="*/ 1385653 h 1424419"/>
                <a:gd name="connsiteX11-199" fmla="*/ 522686 w 1305333"/>
                <a:gd name="connsiteY11-200" fmla="*/ 1384922 h 1424419"/>
                <a:gd name="connsiteX12-201" fmla="*/ 80344 w 1305333"/>
                <a:gd name="connsiteY12-202" fmla="*/ 1139323 h 1424419"/>
                <a:gd name="connsiteX13-203" fmla="*/ 68397 w 1305333"/>
                <a:gd name="connsiteY13-204" fmla="*/ 1130059 h 1424419"/>
                <a:gd name="connsiteX14-205" fmla="*/ 667 w 1305333"/>
                <a:gd name="connsiteY14-206" fmla="*/ 999105 h 1424419"/>
                <a:gd name="connsiteX15-207" fmla="*/ 0 w 1305333"/>
                <a:gd name="connsiteY15-208" fmla="*/ 972364 h 1424419"/>
                <a:gd name="connsiteX16-209" fmla="*/ 2496 w 1305333"/>
                <a:gd name="connsiteY16-210" fmla="*/ 463106 h 1424419"/>
                <a:gd name="connsiteX17-211" fmla="*/ 2458 w 1305333"/>
                <a:gd name="connsiteY17-212" fmla="*/ 429563 h 1424419"/>
                <a:gd name="connsiteX18-213" fmla="*/ 75248 w 1305333"/>
                <a:gd name="connsiteY18-214" fmla="*/ 303202 h 1424419"/>
                <a:gd name="connsiteX19-215" fmla="*/ 103465 w 1305333"/>
                <a:gd name="connsiteY19-216" fmla="*/ 288252 h 1424419"/>
                <a:gd name="connsiteX20-217" fmla="*/ 541533 w 1305333"/>
                <a:gd name="connsiteY20-218" fmla="*/ 38110 h 1424419"/>
                <a:gd name="connsiteX21-219" fmla="*/ 653528 w 1305333"/>
                <a:gd name="connsiteY21-220" fmla="*/ 0 h 1424419"/>
                <a:gd name="connsiteX0-221" fmla="*/ 653528 w 1305333"/>
                <a:gd name="connsiteY0-222" fmla="*/ 0 h 1424419"/>
                <a:gd name="connsiteX1-223" fmla="*/ 757287 w 1305333"/>
                <a:gd name="connsiteY1-224" fmla="*/ 32444 h 1424419"/>
                <a:gd name="connsiteX2-225" fmla="*/ 1206876 w 1305333"/>
                <a:gd name="connsiteY2-226" fmla="*/ 284945 h 1424419"/>
                <a:gd name="connsiteX3-227" fmla="*/ 1233464 w 1305333"/>
                <a:gd name="connsiteY3-228" fmla="*/ 306775 h 1424419"/>
                <a:gd name="connsiteX4-229" fmla="*/ 1301712 w 1305333"/>
                <a:gd name="connsiteY4-230" fmla="*/ 442384 h 1424419"/>
                <a:gd name="connsiteX5-231" fmla="*/ 1303099 w 1305333"/>
                <a:gd name="connsiteY5-232" fmla="*/ 495558 h 1424419"/>
                <a:gd name="connsiteX6-233" fmla="*/ 1303099 w 1305333"/>
                <a:gd name="connsiteY6-234" fmla="*/ 952393 h 1424419"/>
                <a:gd name="connsiteX7-235" fmla="*/ 1305306 w 1305333"/>
                <a:gd name="connsiteY7-236" fmla="*/ 990115 h 1424419"/>
                <a:gd name="connsiteX8-237" fmla="*/ 1193590 w 1305333"/>
                <a:gd name="connsiteY8-238" fmla="*/ 1159518 h 1424419"/>
                <a:gd name="connsiteX9-239" fmla="*/ 1172881 w 1305333"/>
                <a:gd name="connsiteY9-240" fmla="*/ 1179342 h 1424419"/>
                <a:gd name="connsiteX10-241" fmla="*/ 792288 w 1305333"/>
                <a:gd name="connsiteY10-242" fmla="*/ 1385653 h 1424419"/>
                <a:gd name="connsiteX11-243" fmla="*/ 522686 w 1305333"/>
                <a:gd name="connsiteY11-244" fmla="*/ 1384922 h 1424419"/>
                <a:gd name="connsiteX12-245" fmla="*/ 80344 w 1305333"/>
                <a:gd name="connsiteY12-246" fmla="*/ 1139323 h 1424419"/>
                <a:gd name="connsiteX13-247" fmla="*/ 68397 w 1305333"/>
                <a:gd name="connsiteY13-248" fmla="*/ 1130059 h 1424419"/>
                <a:gd name="connsiteX14-249" fmla="*/ 667 w 1305333"/>
                <a:gd name="connsiteY14-250" fmla="*/ 999105 h 1424419"/>
                <a:gd name="connsiteX15-251" fmla="*/ 0 w 1305333"/>
                <a:gd name="connsiteY15-252" fmla="*/ 972364 h 1424419"/>
                <a:gd name="connsiteX16-253" fmla="*/ 2496 w 1305333"/>
                <a:gd name="connsiteY16-254" fmla="*/ 463106 h 1424419"/>
                <a:gd name="connsiteX17-255" fmla="*/ 2458 w 1305333"/>
                <a:gd name="connsiteY17-256" fmla="*/ 429563 h 1424419"/>
                <a:gd name="connsiteX18-257" fmla="*/ 75248 w 1305333"/>
                <a:gd name="connsiteY18-258" fmla="*/ 303202 h 1424419"/>
                <a:gd name="connsiteX19-259" fmla="*/ 103465 w 1305333"/>
                <a:gd name="connsiteY19-260" fmla="*/ 288252 h 1424419"/>
                <a:gd name="connsiteX20-261" fmla="*/ 541533 w 1305333"/>
                <a:gd name="connsiteY20-262" fmla="*/ 38110 h 1424419"/>
                <a:gd name="connsiteX21-263" fmla="*/ 653528 w 1305333"/>
                <a:gd name="connsiteY21-264" fmla="*/ 0 h 1424419"/>
                <a:gd name="connsiteX0-265" fmla="*/ 653528 w 1305333"/>
                <a:gd name="connsiteY0-266" fmla="*/ 0 h 1424419"/>
                <a:gd name="connsiteX1-267" fmla="*/ 757287 w 1305333"/>
                <a:gd name="connsiteY1-268" fmla="*/ 32444 h 1424419"/>
                <a:gd name="connsiteX2-269" fmla="*/ 1206876 w 1305333"/>
                <a:gd name="connsiteY2-270" fmla="*/ 284945 h 1424419"/>
                <a:gd name="connsiteX3-271" fmla="*/ 1233464 w 1305333"/>
                <a:gd name="connsiteY3-272" fmla="*/ 306775 h 1424419"/>
                <a:gd name="connsiteX4-273" fmla="*/ 1301712 w 1305333"/>
                <a:gd name="connsiteY4-274" fmla="*/ 442384 h 1424419"/>
                <a:gd name="connsiteX5-275" fmla="*/ 1303099 w 1305333"/>
                <a:gd name="connsiteY5-276" fmla="*/ 495558 h 1424419"/>
                <a:gd name="connsiteX6-277" fmla="*/ 1303099 w 1305333"/>
                <a:gd name="connsiteY6-278" fmla="*/ 952393 h 1424419"/>
                <a:gd name="connsiteX7-279" fmla="*/ 1305306 w 1305333"/>
                <a:gd name="connsiteY7-280" fmla="*/ 990115 h 1424419"/>
                <a:gd name="connsiteX8-281" fmla="*/ 1193590 w 1305333"/>
                <a:gd name="connsiteY8-282" fmla="*/ 1159518 h 1424419"/>
                <a:gd name="connsiteX9-283" fmla="*/ 1172881 w 1305333"/>
                <a:gd name="connsiteY9-284" fmla="*/ 1179342 h 1424419"/>
                <a:gd name="connsiteX10-285" fmla="*/ 792288 w 1305333"/>
                <a:gd name="connsiteY10-286" fmla="*/ 1385653 h 1424419"/>
                <a:gd name="connsiteX11-287" fmla="*/ 522686 w 1305333"/>
                <a:gd name="connsiteY11-288" fmla="*/ 1384922 h 1424419"/>
                <a:gd name="connsiteX12-289" fmla="*/ 80344 w 1305333"/>
                <a:gd name="connsiteY12-290" fmla="*/ 1139323 h 1424419"/>
                <a:gd name="connsiteX13-291" fmla="*/ 68397 w 1305333"/>
                <a:gd name="connsiteY13-292" fmla="*/ 1130059 h 1424419"/>
                <a:gd name="connsiteX14-293" fmla="*/ 667 w 1305333"/>
                <a:gd name="connsiteY14-294" fmla="*/ 999105 h 1424419"/>
                <a:gd name="connsiteX15-295" fmla="*/ 0 w 1305333"/>
                <a:gd name="connsiteY15-296" fmla="*/ 972364 h 1424419"/>
                <a:gd name="connsiteX16-297" fmla="*/ 2496 w 1305333"/>
                <a:gd name="connsiteY16-298" fmla="*/ 463106 h 1424419"/>
                <a:gd name="connsiteX17-299" fmla="*/ 2458 w 1305333"/>
                <a:gd name="connsiteY17-300" fmla="*/ 429563 h 1424419"/>
                <a:gd name="connsiteX18-301" fmla="*/ 75248 w 1305333"/>
                <a:gd name="connsiteY18-302" fmla="*/ 303202 h 1424419"/>
                <a:gd name="connsiteX19-303" fmla="*/ 103465 w 1305333"/>
                <a:gd name="connsiteY19-304" fmla="*/ 288252 h 1424419"/>
                <a:gd name="connsiteX20-305" fmla="*/ 541533 w 1305333"/>
                <a:gd name="connsiteY20-306" fmla="*/ 38110 h 1424419"/>
                <a:gd name="connsiteX21-307" fmla="*/ 653528 w 1305333"/>
                <a:gd name="connsiteY21-308" fmla="*/ 0 h 1424419"/>
                <a:gd name="connsiteX0-309" fmla="*/ 653528 w 1305333"/>
                <a:gd name="connsiteY0-310" fmla="*/ 0 h 1424419"/>
                <a:gd name="connsiteX1-311" fmla="*/ 757287 w 1305333"/>
                <a:gd name="connsiteY1-312" fmla="*/ 32444 h 1424419"/>
                <a:gd name="connsiteX2-313" fmla="*/ 1206876 w 1305333"/>
                <a:gd name="connsiteY2-314" fmla="*/ 284945 h 1424419"/>
                <a:gd name="connsiteX3-315" fmla="*/ 1233464 w 1305333"/>
                <a:gd name="connsiteY3-316" fmla="*/ 306775 h 1424419"/>
                <a:gd name="connsiteX4-317" fmla="*/ 1301712 w 1305333"/>
                <a:gd name="connsiteY4-318" fmla="*/ 442384 h 1424419"/>
                <a:gd name="connsiteX5-319" fmla="*/ 1303099 w 1305333"/>
                <a:gd name="connsiteY5-320" fmla="*/ 495558 h 1424419"/>
                <a:gd name="connsiteX6-321" fmla="*/ 1303099 w 1305333"/>
                <a:gd name="connsiteY6-322" fmla="*/ 952393 h 1424419"/>
                <a:gd name="connsiteX7-323" fmla="*/ 1305306 w 1305333"/>
                <a:gd name="connsiteY7-324" fmla="*/ 990115 h 1424419"/>
                <a:gd name="connsiteX8-325" fmla="*/ 1193590 w 1305333"/>
                <a:gd name="connsiteY8-326" fmla="*/ 1159518 h 1424419"/>
                <a:gd name="connsiteX9-327" fmla="*/ 1172881 w 1305333"/>
                <a:gd name="connsiteY9-328" fmla="*/ 1179342 h 1424419"/>
                <a:gd name="connsiteX10-329" fmla="*/ 792288 w 1305333"/>
                <a:gd name="connsiteY10-330" fmla="*/ 1385653 h 1424419"/>
                <a:gd name="connsiteX11-331" fmla="*/ 522686 w 1305333"/>
                <a:gd name="connsiteY11-332" fmla="*/ 1384922 h 1424419"/>
                <a:gd name="connsiteX12-333" fmla="*/ 80344 w 1305333"/>
                <a:gd name="connsiteY12-334" fmla="*/ 1139323 h 1424419"/>
                <a:gd name="connsiteX13-335" fmla="*/ 68397 w 1305333"/>
                <a:gd name="connsiteY13-336" fmla="*/ 1130059 h 1424419"/>
                <a:gd name="connsiteX14-337" fmla="*/ 667 w 1305333"/>
                <a:gd name="connsiteY14-338" fmla="*/ 999105 h 1424419"/>
                <a:gd name="connsiteX15-339" fmla="*/ 0 w 1305333"/>
                <a:gd name="connsiteY15-340" fmla="*/ 972364 h 1424419"/>
                <a:gd name="connsiteX16-341" fmla="*/ 2496 w 1305333"/>
                <a:gd name="connsiteY16-342" fmla="*/ 463106 h 1424419"/>
                <a:gd name="connsiteX17-343" fmla="*/ 2458 w 1305333"/>
                <a:gd name="connsiteY17-344" fmla="*/ 429563 h 1424419"/>
                <a:gd name="connsiteX18-345" fmla="*/ 75248 w 1305333"/>
                <a:gd name="connsiteY18-346" fmla="*/ 303202 h 1424419"/>
                <a:gd name="connsiteX19-347" fmla="*/ 103465 w 1305333"/>
                <a:gd name="connsiteY19-348" fmla="*/ 288252 h 1424419"/>
                <a:gd name="connsiteX20-349" fmla="*/ 541533 w 1305333"/>
                <a:gd name="connsiteY20-350" fmla="*/ 38110 h 1424419"/>
                <a:gd name="connsiteX21-351" fmla="*/ 653528 w 1305333"/>
                <a:gd name="connsiteY21-352" fmla="*/ 0 h 1424419"/>
                <a:gd name="connsiteX0-353" fmla="*/ 653528 w 1305333"/>
                <a:gd name="connsiteY0-354" fmla="*/ 0 h 1424419"/>
                <a:gd name="connsiteX1-355" fmla="*/ 757287 w 1305333"/>
                <a:gd name="connsiteY1-356" fmla="*/ 32444 h 1424419"/>
                <a:gd name="connsiteX2-357" fmla="*/ 1206876 w 1305333"/>
                <a:gd name="connsiteY2-358" fmla="*/ 284945 h 1424419"/>
                <a:gd name="connsiteX3-359" fmla="*/ 1233464 w 1305333"/>
                <a:gd name="connsiteY3-360" fmla="*/ 306775 h 1424419"/>
                <a:gd name="connsiteX4-361" fmla="*/ 1301712 w 1305333"/>
                <a:gd name="connsiteY4-362" fmla="*/ 442384 h 1424419"/>
                <a:gd name="connsiteX5-363" fmla="*/ 1303099 w 1305333"/>
                <a:gd name="connsiteY5-364" fmla="*/ 495558 h 1424419"/>
                <a:gd name="connsiteX6-365" fmla="*/ 1303099 w 1305333"/>
                <a:gd name="connsiteY6-366" fmla="*/ 952393 h 1424419"/>
                <a:gd name="connsiteX7-367" fmla="*/ 1305306 w 1305333"/>
                <a:gd name="connsiteY7-368" fmla="*/ 990115 h 1424419"/>
                <a:gd name="connsiteX8-369" fmla="*/ 1193590 w 1305333"/>
                <a:gd name="connsiteY8-370" fmla="*/ 1159518 h 1424419"/>
                <a:gd name="connsiteX9-371" fmla="*/ 1172881 w 1305333"/>
                <a:gd name="connsiteY9-372" fmla="*/ 1179342 h 1424419"/>
                <a:gd name="connsiteX10-373" fmla="*/ 792288 w 1305333"/>
                <a:gd name="connsiteY10-374" fmla="*/ 1385653 h 1424419"/>
                <a:gd name="connsiteX11-375" fmla="*/ 522686 w 1305333"/>
                <a:gd name="connsiteY11-376" fmla="*/ 1384922 h 1424419"/>
                <a:gd name="connsiteX12-377" fmla="*/ 80344 w 1305333"/>
                <a:gd name="connsiteY12-378" fmla="*/ 1139323 h 1424419"/>
                <a:gd name="connsiteX13-379" fmla="*/ 68397 w 1305333"/>
                <a:gd name="connsiteY13-380" fmla="*/ 1130059 h 1424419"/>
                <a:gd name="connsiteX14-381" fmla="*/ 667 w 1305333"/>
                <a:gd name="connsiteY14-382" fmla="*/ 999105 h 1424419"/>
                <a:gd name="connsiteX15-383" fmla="*/ 0 w 1305333"/>
                <a:gd name="connsiteY15-384" fmla="*/ 972364 h 1424419"/>
                <a:gd name="connsiteX16-385" fmla="*/ 2496 w 1305333"/>
                <a:gd name="connsiteY16-386" fmla="*/ 463106 h 1424419"/>
                <a:gd name="connsiteX17-387" fmla="*/ 2458 w 1305333"/>
                <a:gd name="connsiteY17-388" fmla="*/ 429563 h 1424419"/>
                <a:gd name="connsiteX18-389" fmla="*/ 75248 w 1305333"/>
                <a:gd name="connsiteY18-390" fmla="*/ 303202 h 1424419"/>
                <a:gd name="connsiteX19-391" fmla="*/ 106293 w 1305333"/>
                <a:gd name="connsiteY19-392" fmla="*/ 282597 h 1424419"/>
                <a:gd name="connsiteX20-393" fmla="*/ 541533 w 1305333"/>
                <a:gd name="connsiteY20-394" fmla="*/ 38110 h 1424419"/>
                <a:gd name="connsiteX21-395" fmla="*/ 653528 w 1305333"/>
                <a:gd name="connsiteY21-396" fmla="*/ 0 h 1424419"/>
                <a:gd name="connsiteX0-397" fmla="*/ 653528 w 1305333"/>
                <a:gd name="connsiteY0-398" fmla="*/ 0 h 1424419"/>
                <a:gd name="connsiteX1-399" fmla="*/ 757287 w 1305333"/>
                <a:gd name="connsiteY1-400" fmla="*/ 32444 h 1424419"/>
                <a:gd name="connsiteX2-401" fmla="*/ 1206876 w 1305333"/>
                <a:gd name="connsiteY2-402" fmla="*/ 284945 h 1424419"/>
                <a:gd name="connsiteX3-403" fmla="*/ 1237706 w 1305333"/>
                <a:gd name="connsiteY3-404" fmla="*/ 306775 h 1424419"/>
                <a:gd name="connsiteX4-405" fmla="*/ 1301712 w 1305333"/>
                <a:gd name="connsiteY4-406" fmla="*/ 442384 h 1424419"/>
                <a:gd name="connsiteX5-407" fmla="*/ 1303099 w 1305333"/>
                <a:gd name="connsiteY5-408" fmla="*/ 495558 h 1424419"/>
                <a:gd name="connsiteX6-409" fmla="*/ 1303099 w 1305333"/>
                <a:gd name="connsiteY6-410" fmla="*/ 952393 h 1424419"/>
                <a:gd name="connsiteX7-411" fmla="*/ 1305306 w 1305333"/>
                <a:gd name="connsiteY7-412" fmla="*/ 990115 h 1424419"/>
                <a:gd name="connsiteX8-413" fmla="*/ 1193590 w 1305333"/>
                <a:gd name="connsiteY8-414" fmla="*/ 1159518 h 1424419"/>
                <a:gd name="connsiteX9-415" fmla="*/ 1172881 w 1305333"/>
                <a:gd name="connsiteY9-416" fmla="*/ 1179342 h 1424419"/>
                <a:gd name="connsiteX10-417" fmla="*/ 792288 w 1305333"/>
                <a:gd name="connsiteY10-418" fmla="*/ 1385653 h 1424419"/>
                <a:gd name="connsiteX11-419" fmla="*/ 522686 w 1305333"/>
                <a:gd name="connsiteY11-420" fmla="*/ 1384922 h 1424419"/>
                <a:gd name="connsiteX12-421" fmla="*/ 80344 w 1305333"/>
                <a:gd name="connsiteY12-422" fmla="*/ 1139323 h 1424419"/>
                <a:gd name="connsiteX13-423" fmla="*/ 68397 w 1305333"/>
                <a:gd name="connsiteY13-424" fmla="*/ 1130059 h 1424419"/>
                <a:gd name="connsiteX14-425" fmla="*/ 667 w 1305333"/>
                <a:gd name="connsiteY14-426" fmla="*/ 999105 h 1424419"/>
                <a:gd name="connsiteX15-427" fmla="*/ 0 w 1305333"/>
                <a:gd name="connsiteY15-428" fmla="*/ 972364 h 1424419"/>
                <a:gd name="connsiteX16-429" fmla="*/ 2496 w 1305333"/>
                <a:gd name="connsiteY16-430" fmla="*/ 463106 h 1424419"/>
                <a:gd name="connsiteX17-431" fmla="*/ 2458 w 1305333"/>
                <a:gd name="connsiteY17-432" fmla="*/ 429563 h 1424419"/>
                <a:gd name="connsiteX18-433" fmla="*/ 75248 w 1305333"/>
                <a:gd name="connsiteY18-434" fmla="*/ 303202 h 1424419"/>
                <a:gd name="connsiteX19-435" fmla="*/ 106293 w 1305333"/>
                <a:gd name="connsiteY19-436" fmla="*/ 282597 h 1424419"/>
                <a:gd name="connsiteX20-437" fmla="*/ 541533 w 1305333"/>
                <a:gd name="connsiteY20-438" fmla="*/ 38110 h 1424419"/>
                <a:gd name="connsiteX21-439" fmla="*/ 653528 w 1305333"/>
                <a:gd name="connsiteY21-440" fmla="*/ 0 h 1424419"/>
                <a:gd name="connsiteX0-441" fmla="*/ 653528 w 1305333"/>
                <a:gd name="connsiteY0-442" fmla="*/ 0 h 1424419"/>
                <a:gd name="connsiteX1-443" fmla="*/ 757287 w 1305333"/>
                <a:gd name="connsiteY1-444" fmla="*/ 32444 h 1424419"/>
                <a:gd name="connsiteX2-445" fmla="*/ 1206876 w 1305333"/>
                <a:gd name="connsiteY2-446" fmla="*/ 284945 h 1424419"/>
                <a:gd name="connsiteX3-447" fmla="*/ 1237706 w 1305333"/>
                <a:gd name="connsiteY3-448" fmla="*/ 306775 h 1424419"/>
                <a:gd name="connsiteX4-449" fmla="*/ 1301712 w 1305333"/>
                <a:gd name="connsiteY4-450" fmla="*/ 442384 h 1424419"/>
                <a:gd name="connsiteX5-451" fmla="*/ 1303099 w 1305333"/>
                <a:gd name="connsiteY5-452" fmla="*/ 495558 h 1424419"/>
                <a:gd name="connsiteX6-453" fmla="*/ 1303099 w 1305333"/>
                <a:gd name="connsiteY6-454" fmla="*/ 952393 h 1424419"/>
                <a:gd name="connsiteX7-455" fmla="*/ 1305306 w 1305333"/>
                <a:gd name="connsiteY7-456" fmla="*/ 990115 h 1424419"/>
                <a:gd name="connsiteX8-457" fmla="*/ 1211970 w 1305333"/>
                <a:gd name="connsiteY8-458" fmla="*/ 1149621 h 1424419"/>
                <a:gd name="connsiteX9-459" fmla="*/ 1172881 w 1305333"/>
                <a:gd name="connsiteY9-460" fmla="*/ 1179342 h 1424419"/>
                <a:gd name="connsiteX10-461" fmla="*/ 792288 w 1305333"/>
                <a:gd name="connsiteY10-462" fmla="*/ 1385653 h 1424419"/>
                <a:gd name="connsiteX11-463" fmla="*/ 522686 w 1305333"/>
                <a:gd name="connsiteY11-464" fmla="*/ 1384922 h 1424419"/>
                <a:gd name="connsiteX12-465" fmla="*/ 80344 w 1305333"/>
                <a:gd name="connsiteY12-466" fmla="*/ 1139323 h 1424419"/>
                <a:gd name="connsiteX13-467" fmla="*/ 68397 w 1305333"/>
                <a:gd name="connsiteY13-468" fmla="*/ 1130059 h 1424419"/>
                <a:gd name="connsiteX14-469" fmla="*/ 667 w 1305333"/>
                <a:gd name="connsiteY14-470" fmla="*/ 999105 h 1424419"/>
                <a:gd name="connsiteX15-471" fmla="*/ 0 w 1305333"/>
                <a:gd name="connsiteY15-472" fmla="*/ 972364 h 1424419"/>
                <a:gd name="connsiteX16-473" fmla="*/ 2496 w 1305333"/>
                <a:gd name="connsiteY16-474" fmla="*/ 463106 h 1424419"/>
                <a:gd name="connsiteX17-475" fmla="*/ 2458 w 1305333"/>
                <a:gd name="connsiteY17-476" fmla="*/ 429563 h 1424419"/>
                <a:gd name="connsiteX18-477" fmla="*/ 75248 w 1305333"/>
                <a:gd name="connsiteY18-478" fmla="*/ 303202 h 1424419"/>
                <a:gd name="connsiteX19-479" fmla="*/ 106293 w 1305333"/>
                <a:gd name="connsiteY19-480" fmla="*/ 282597 h 1424419"/>
                <a:gd name="connsiteX20-481" fmla="*/ 541533 w 1305333"/>
                <a:gd name="connsiteY20-482" fmla="*/ 38110 h 1424419"/>
                <a:gd name="connsiteX21-483" fmla="*/ 653528 w 1305333"/>
                <a:gd name="connsiteY21-484" fmla="*/ 0 h 1424419"/>
                <a:gd name="connsiteX0-485" fmla="*/ 653528 w 1305333"/>
                <a:gd name="connsiteY0-486" fmla="*/ 0 h 1424419"/>
                <a:gd name="connsiteX1-487" fmla="*/ 757287 w 1305333"/>
                <a:gd name="connsiteY1-488" fmla="*/ 32444 h 1424419"/>
                <a:gd name="connsiteX2-489" fmla="*/ 1206876 w 1305333"/>
                <a:gd name="connsiteY2-490" fmla="*/ 284945 h 1424419"/>
                <a:gd name="connsiteX3-491" fmla="*/ 1237706 w 1305333"/>
                <a:gd name="connsiteY3-492" fmla="*/ 306775 h 1424419"/>
                <a:gd name="connsiteX4-493" fmla="*/ 1301712 w 1305333"/>
                <a:gd name="connsiteY4-494" fmla="*/ 442384 h 1424419"/>
                <a:gd name="connsiteX5-495" fmla="*/ 1303099 w 1305333"/>
                <a:gd name="connsiteY5-496" fmla="*/ 495558 h 1424419"/>
                <a:gd name="connsiteX6-497" fmla="*/ 1303099 w 1305333"/>
                <a:gd name="connsiteY6-498" fmla="*/ 952393 h 1424419"/>
                <a:gd name="connsiteX7-499" fmla="*/ 1305306 w 1305333"/>
                <a:gd name="connsiteY7-500" fmla="*/ 990115 h 1424419"/>
                <a:gd name="connsiteX8-501" fmla="*/ 1236006 w 1305333"/>
                <a:gd name="connsiteY8-502" fmla="*/ 1160932 h 1424419"/>
                <a:gd name="connsiteX9-503" fmla="*/ 1172881 w 1305333"/>
                <a:gd name="connsiteY9-504" fmla="*/ 1179342 h 1424419"/>
                <a:gd name="connsiteX10-505" fmla="*/ 792288 w 1305333"/>
                <a:gd name="connsiteY10-506" fmla="*/ 1385653 h 1424419"/>
                <a:gd name="connsiteX11-507" fmla="*/ 522686 w 1305333"/>
                <a:gd name="connsiteY11-508" fmla="*/ 1384922 h 1424419"/>
                <a:gd name="connsiteX12-509" fmla="*/ 80344 w 1305333"/>
                <a:gd name="connsiteY12-510" fmla="*/ 1139323 h 1424419"/>
                <a:gd name="connsiteX13-511" fmla="*/ 68397 w 1305333"/>
                <a:gd name="connsiteY13-512" fmla="*/ 1130059 h 1424419"/>
                <a:gd name="connsiteX14-513" fmla="*/ 667 w 1305333"/>
                <a:gd name="connsiteY14-514" fmla="*/ 999105 h 1424419"/>
                <a:gd name="connsiteX15-515" fmla="*/ 0 w 1305333"/>
                <a:gd name="connsiteY15-516" fmla="*/ 972364 h 1424419"/>
                <a:gd name="connsiteX16-517" fmla="*/ 2496 w 1305333"/>
                <a:gd name="connsiteY16-518" fmla="*/ 463106 h 1424419"/>
                <a:gd name="connsiteX17-519" fmla="*/ 2458 w 1305333"/>
                <a:gd name="connsiteY17-520" fmla="*/ 429563 h 1424419"/>
                <a:gd name="connsiteX18-521" fmla="*/ 75248 w 1305333"/>
                <a:gd name="connsiteY18-522" fmla="*/ 303202 h 1424419"/>
                <a:gd name="connsiteX19-523" fmla="*/ 106293 w 1305333"/>
                <a:gd name="connsiteY19-524" fmla="*/ 282597 h 1424419"/>
                <a:gd name="connsiteX20-525" fmla="*/ 541533 w 1305333"/>
                <a:gd name="connsiteY20-526" fmla="*/ 38110 h 1424419"/>
                <a:gd name="connsiteX21-527" fmla="*/ 653528 w 1305333"/>
                <a:gd name="connsiteY21-528" fmla="*/ 0 h 1424419"/>
                <a:gd name="connsiteX0-529" fmla="*/ 653528 w 1313169"/>
                <a:gd name="connsiteY0-530" fmla="*/ 0 h 1424419"/>
                <a:gd name="connsiteX1-531" fmla="*/ 757287 w 1313169"/>
                <a:gd name="connsiteY1-532" fmla="*/ 32444 h 1424419"/>
                <a:gd name="connsiteX2-533" fmla="*/ 1206876 w 1313169"/>
                <a:gd name="connsiteY2-534" fmla="*/ 284945 h 1424419"/>
                <a:gd name="connsiteX3-535" fmla="*/ 1237706 w 1313169"/>
                <a:gd name="connsiteY3-536" fmla="*/ 306775 h 1424419"/>
                <a:gd name="connsiteX4-537" fmla="*/ 1301712 w 1313169"/>
                <a:gd name="connsiteY4-538" fmla="*/ 442384 h 1424419"/>
                <a:gd name="connsiteX5-539" fmla="*/ 1303099 w 1313169"/>
                <a:gd name="connsiteY5-540" fmla="*/ 495558 h 1424419"/>
                <a:gd name="connsiteX6-541" fmla="*/ 1303099 w 1313169"/>
                <a:gd name="connsiteY6-542" fmla="*/ 952393 h 1424419"/>
                <a:gd name="connsiteX7-543" fmla="*/ 1305306 w 1313169"/>
                <a:gd name="connsiteY7-544" fmla="*/ 990115 h 1424419"/>
                <a:gd name="connsiteX8-545" fmla="*/ 1271352 w 1313169"/>
                <a:gd name="connsiteY8-546" fmla="*/ 1142552 h 1424419"/>
                <a:gd name="connsiteX9-547" fmla="*/ 1172881 w 1313169"/>
                <a:gd name="connsiteY9-548" fmla="*/ 1179342 h 1424419"/>
                <a:gd name="connsiteX10-549" fmla="*/ 792288 w 1313169"/>
                <a:gd name="connsiteY10-550" fmla="*/ 1385653 h 1424419"/>
                <a:gd name="connsiteX11-551" fmla="*/ 522686 w 1313169"/>
                <a:gd name="connsiteY11-552" fmla="*/ 1384922 h 1424419"/>
                <a:gd name="connsiteX12-553" fmla="*/ 80344 w 1313169"/>
                <a:gd name="connsiteY12-554" fmla="*/ 1139323 h 1424419"/>
                <a:gd name="connsiteX13-555" fmla="*/ 68397 w 1313169"/>
                <a:gd name="connsiteY13-556" fmla="*/ 1130059 h 1424419"/>
                <a:gd name="connsiteX14-557" fmla="*/ 667 w 1313169"/>
                <a:gd name="connsiteY14-558" fmla="*/ 999105 h 1424419"/>
                <a:gd name="connsiteX15-559" fmla="*/ 0 w 1313169"/>
                <a:gd name="connsiteY15-560" fmla="*/ 972364 h 1424419"/>
                <a:gd name="connsiteX16-561" fmla="*/ 2496 w 1313169"/>
                <a:gd name="connsiteY16-562" fmla="*/ 463106 h 1424419"/>
                <a:gd name="connsiteX17-563" fmla="*/ 2458 w 1313169"/>
                <a:gd name="connsiteY17-564" fmla="*/ 429563 h 1424419"/>
                <a:gd name="connsiteX18-565" fmla="*/ 75248 w 1313169"/>
                <a:gd name="connsiteY18-566" fmla="*/ 303202 h 1424419"/>
                <a:gd name="connsiteX19-567" fmla="*/ 106293 w 1313169"/>
                <a:gd name="connsiteY19-568" fmla="*/ 282597 h 1424419"/>
                <a:gd name="connsiteX20-569" fmla="*/ 541533 w 1313169"/>
                <a:gd name="connsiteY20-570" fmla="*/ 38110 h 1424419"/>
                <a:gd name="connsiteX21-571" fmla="*/ 653528 w 1313169"/>
                <a:gd name="connsiteY21-572" fmla="*/ 0 h 1424419"/>
                <a:gd name="connsiteX0-573" fmla="*/ 653528 w 1306267"/>
                <a:gd name="connsiteY0-574" fmla="*/ 0 h 1424419"/>
                <a:gd name="connsiteX1-575" fmla="*/ 757287 w 1306267"/>
                <a:gd name="connsiteY1-576" fmla="*/ 32444 h 1424419"/>
                <a:gd name="connsiteX2-577" fmla="*/ 1206876 w 1306267"/>
                <a:gd name="connsiteY2-578" fmla="*/ 284945 h 1424419"/>
                <a:gd name="connsiteX3-579" fmla="*/ 1237706 w 1306267"/>
                <a:gd name="connsiteY3-580" fmla="*/ 306775 h 1424419"/>
                <a:gd name="connsiteX4-581" fmla="*/ 1301712 w 1306267"/>
                <a:gd name="connsiteY4-582" fmla="*/ 442384 h 1424419"/>
                <a:gd name="connsiteX5-583" fmla="*/ 1303099 w 1306267"/>
                <a:gd name="connsiteY5-584" fmla="*/ 495558 h 1424419"/>
                <a:gd name="connsiteX6-585" fmla="*/ 1303099 w 1306267"/>
                <a:gd name="connsiteY6-586" fmla="*/ 952393 h 1424419"/>
                <a:gd name="connsiteX7-587" fmla="*/ 1305306 w 1306267"/>
                <a:gd name="connsiteY7-588" fmla="*/ 990115 h 1424419"/>
                <a:gd name="connsiteX8-589" fmla="*/ 1255800 w 1306267"/>
                <a:gd name="connsiteY8-590" fmla="*/ 1142552 h 1424419"/>
                <a:gd name="connsiteX9-591" fmla="*/ 1172881 w 1306267"/>
                <a:gd name="connsiteY9-592" fmla="*/ 1179342 h 1424419"/>
                <a:gd name="connsiteX10-593" fmla="*/ 792288 w 1306267"/>
                <a:gd name="connsiteY10-594" fmla="*/ 1385653 h 1424419"/>
                <a:gd name="connsiteX11-595" fmla="*/ 522686 w 1306267"/>
                <a:gd name="connsiteY11-596" fmla="*/ 1384922 h 1424419"/>
                <a:gd name="connsiteX12-597" fmla="*/ 80344 w 1306267"/>
                <a:gd name="connsiteY12-598" fmla="*/ 1139323 h 1424419"/>
                <a:gd name="connsiteX13-599" fmla="*/ 68397 w 1306267"/>
                <a:gd name="connsiteY13-600" fmla="*/ 1130059 h 1424419"/>
                <a:gd name="connsiteX14-601" fmla="*/ 667 w 1306267"/>
                <a:gd name="connsiteY14-602" fmla="*/ 999105 h 1424419"/>
                <a:gd name="connsiteX15-603" fmla="*/ 0 w 1306267"/>
                <a:gd name="connsiteY15-604" fmla="*/ 972364 h 1424419"/>
                <a:gd name="connsiteX16-605" fmla="*/ 2496 w 1306267"/>
                <a:gd name="connsiteY16-606" fmla="*/ 463106 h 1424419"/>
                <a:gd name="connsiteX17-607" fmla="*/ 2458 w 1306267"/>
                <a:gd name="connsiteY17-608" fmla="*/ 429563 h 1424419"/>
                <a:gd name="connsiteX18-609" fmla="*/ 75248 w 1306267"/>
                <a:gd name="connsiteY18-610" fmla="*/ 303202 h 1424419"/>
                <a:gd name="connsiteX19-611" fmla="*/ 106293 w 1306267"/>
                <a:gd name="connsiteY19-612" fmla="*/ 282597 h 1424419"/>
                <a:gd name="connsiteX20-613" fmla="*/ 541533 w 1306267"/>
                <a:gd name="connsiteY20-614" fmla="*/ 38110 h 1424419"/>
                <a:gd name="connsiteX21-615" fmla="*/ 653528 w 1306267"/>
                <a:gd name="connsiteY21-616" fmla="*/ 0 h 1424419"/>
                <a:gd name="connsiteX0-617" fmla="*/ 653528 w 1306267"/>
                <a:gd name="connsiteY0-618" fmla="*/ 0 h 1424419"/>
                <a:gd name="connsiteX1-619" fmla="*/ 757287 w 1306267"/>
                <a:gd name="connsiteY1-620" fmla="*/ 32444 h 1424419"/>
                <a:gd name="connsiteX2-621" fmla="*/ 1206876 w 1306267"/>
                <a:gd name="connsiteY2-622" fmla="*/ 284945 h 1424419"/>
                <a:gd name="connsiteX3-623" fmla="*/ 1237706 w 1306267"/>
                <a:gd name="connsiteY3-624" fmla="*/ 306775 h 1424419"/>
                <a:gd name="connsiteX4-625" fmla="*/ 1301712 w 1306267"/>
                <a:gd name="connsiteY4-626" fmla="*/ 442384 h 1424419"/>
                <a:gd name="connsiteX5-627" fmla="*/ 1303099 w 1306267"/>
                <a:gd name="connsiteY5-628" fmla="*/ 495558 h 1424419"/>
                <a:gd name="connsiteX6-629" fmla="*/ 1303099 w 1306267"/>
                <a:gd name="connsiteY6-630" fmla="*/ 952393 h 1424419"/>
                <a:gd name="connsiteX7-631" fmla="*/ 1305306 w 1306267"/>
                <a:gd name="connsiteY7-632" fmla="*/ 990115 h 1424419"/>
                <a:gd name="connsiteX8-633" fmla="*/ 1255800 w 1306267"/>
                <a:gd name="connsiteY8-634" fmla="*/ 1142552 h 1424419"/>
                <a:gd name="connsiteX9-635" fmla="*/ 1172881 w 1306267"/>
                <a:gd name="connsiteY9-636" fmla="*/ 1179342 h 1424419"/>
                <a:gd name="connsiteX10-637" fmla="*/ 792288 w 1306267"/>
                <a:gd name="connsiteY10-638" fmla="*/ 1385653 h 1424419"/>
                <a:gd name="connsiteX11-639" fmla="*/ 522686 w 1306267"/>
                <a:gd name="connsiteY11-640" fmla="*/ 1384922 h 1424419"/>
                <a:gd name="connsiteX12-641" fmla="*/ 80344 w 1306267"/>
                <a:gd name="connsiteY12-642" fmla="*/ 1139323 h 1424419"/>
                <a:gd name="connsiteX13-643" fmla="*/ 61328 w 1306267"/>
                <a:gd name="connsiteY13-644" fmla="*/ 1127231 h 1424419"/>
                <a:gd name="connsiteX14-645" fmla="*/ 667 w 1306267"/>
                <a:gd name="connsiteY14-646" fmla="*/ 999105 h 1424419"/>
                <a:gd name="connsiteX15-647" fmla="*/ 0 w 1306267"/>
                <a:gd name="connsiteY15-648" fmla="*/ 972364 h 1424419"/>
                <a:gd name="connsiteX16-649" fmla="*/ 2496 w 1306267"/>
                <a:gd name="connsiteY16-650" fmla="*/ 463106 h 1424419"/>
                <a:gd name="connsiteX17-651" fmla="*/ 2458 w 1306267"/>
                <a:gd name="connsiteY17-652" fmla="*/ 429563 h 1424419"/>
                <a:gd name="connsiteX18-653" fmla="*/ 75248 w 1306267"/>
                <a:gd name="connsiteY18-654" fmla="*/ 303202 h 1424419"/>
                <a:gd name="connsiteX19-655" fmla="*/ 106293 w 1306267"/>
                <a:gd name="connsiteY19-656" fmla="*/ 282597 h 1424419"/>
                <a:gd name="connsiteX20-657" fmla="*/ 541533 w 1306267"/>
                <a:gd name="connsiteY20-658" fmla="*/ 38110 h 1424419"/>
                <a:gd name="connsiteX21-659" fmla="*/ 653528 w 1306267"/>
                <a:gd name="connsiteY21-660" fmla="*/ 0 h 1424419"/>
                <a:gd name="connsiteX0-661" fmla="*/ 653528 w 1306267"/>
                <a:gd name="connsiteY0-662" fmla="*/ 0 h 1424419"/>
                <a:gd name="connsiteX1-663" fmla="*/ 757287 w 1306267"/>
                <a:gd name="connsiteY1-664" fmla="*/ 32444 h 1424419"/>
                <a:gd name="connsiteX2-665" fmla="*/ 1206876 w 1306267"/>
                <a:gd name="connsiteY2-666" fmla="*/ 284945 h 1424419"/>
                <a:gd name="connsiteX3-667" fmla="*/ 1237706 w 1306267"/>
                <a:gd name="connsiteY3-668" fmla="*/ 306775 h 1424419"/>
                <a:gd name="connsiteX4-669" fmla="*/ 1301712 w 1306267"/>
                <a:gd name="connsiteY4-670" fmla="*/ 442384 h 1424419"/>
                <a:gd name="connsiteX5-671" fmla="*/ 1303099 w 1306267"/>
                <a:gd name="connsiteY5-672" fmla="*/ 495558 h 1424419"/>
                <a:gd name="connsiteX6-673" fmla="*/ 1303099 w 1306267"/>
                <a:gd name="connsiteY6-674" fmla="*/ 952393 h 1424419"/>
                <a:gd name="connsiteX7-675" fmla="*/ 1305306 w 1306267"/>
                <a:gd name="connsiteY7-676" fmla="*/ 990115 h 1424419"/>
                <a:gd name="connsiteX8-677" fmla="*/ 1255800 w 1306267"/>
                <a:gd name="connsiteY8-678" fmla="*/ 1142552 h 1424419"/>
                <a:gd name="connsiteX9-679" fmla="*/ 1172881 w 1306267"/>
                <a:gd name="connsiteY9-680" fmla="*/ 1179342 h 1424419"/>
                <a:gd name="connsiteX10-681" fmla="*/ 792288 w 1306267"/>
                <a:gd name="connsiteY10-682" fmla="*/ 1385653 h 1424419"/>
                <a:gd name="connsiteX11-683" fmla="*/ 522686 w 1306267"/>
                <a:gd name="connsiteY11-684" fmla="*/ 1384922 h 1424419"/>
                <a:gd name="connsiteX12-685" fmla="*/ 80344 w 1306267"/>
                <a:gd name="connsiteY12-686" fmla="*/ 1139323 h 1424419"/>
                <a:gd name="connsiteX13-687" fmla="*/ 61328 w 1306267"/>
                <a:gd name="connsiteY13-688" fmla="*/ 1127231 h 1424419"/>
                <a:gd name="connsiteX14-689" fmla="*/ 667 w 1306267"/>
                <a:gd name="connsiteY14-690" fmla="*/ 999105 h 1424419"/>
                <a:gd name="connsiteX15-691" fmla="*/ 0 w 1306267"/>
                <a:gd name="connsiteY15-692" fmla="*/ 972364 h 1424419"/>
                <a:gd name="connsiteX16-693" fmla="*/ 2496 w 1306267"/>
                <a:gd name="connsiteY16-694" fmla="*/ 463106 h 1424419"/>
                <a:gd name="connsiteX17-695" fmla="*/ 2458 w 1306267"/>
                <a:gd name="connsiteY17-696" fmla="*/ 429563 h 1424419"/>
                <a:gd name="connsiteX18-697" fmla="*/ 75248 w 1306267"/>
                <a:gd name="connsiteY18-698" fmla="*/ 303202 h 1424419"/>
                <a:gd name="connsiteX19-699" fmla="*/ 106293 w 1306267"/>
                <a:gd name="connsiteY19-700" fmla="*/ 282597 h 1424419"/>
                <a:gd name="connsiteX20-701" fmla="*/ 541533 w 1306267"/>
                <a:gd name="connsiteY20-702" fmla="*/ 38110 h 1424419"/>
                <a:gd name="connsiteX21-703" fmla="*/ 653528 w 1306267"/>
                <a:gd name="connsiteY21-704" fmla="*/ 0 h 1424419"/>
                <a:gd name="connsiteX0-705" fmla="*/ 653528 w 1306267"/>
                <a:gd name="connsiteY0-706" fmla="*/ 0 h 1424419"/>
                <a:gd name="connsiteX1-707" fmla="*/ 757287 w 1306267"/>
                <a:gd name="connsiteY1-708" fmla="*/ 32444 h 1424419"/>
                <a:gd name="connsiteX2-709" fmla="*/ 1206876 w 1306267"/>
                <a:gd name="connsiteY2-710" fmla="*/ 284945 h 1424419"/>
                <a:gd name="connsiteX3-711" fmla="*/ 1237706 w 1306267"/>
                <a:gd name="connsiteY3-712" fmla="*/ 306775 h 1424419"/>
                <a:gd name="connsiteX4-713" fmla="*/ 1301712 w 1306267"/>
                <a:gd name="connsiteY4-714" fmla="*/ 442384 h 1424419"/>
                <a:gd name="connsiteX5-715" fmla="*/ 1303099 w 1306267"/>
                <a:gd name="connsiteY5-716" fmla="*/ 495558 h 1424419"/>
                <a:gd name="connsiteX6-717" fmla="*/ 1303099 w 1306267"/>
                <a:gd name="connsiteY6-718" fmla="*/ 952393 h 1424419"/>
                <a:gd name="connsiteX7-719" fmla="*/ 1305306 w 1306267"/>
                <a:gd name="connsiteY7-720" fmla="*/ 990115 h 1424419"/>
                <a:gd name="connsiteX8-721" fmla="*/ 1255800 w 1306267"/>
                <a:gd name="connsiteY8-722" fmla="*/ 1142552 h 1424419"/>
                <a:gd name="connsiteX9-723" fmla="*/ 1172881 w 1306267"/>
                <a:gd name="connsiteY9-724" fmla="*/ 1179342 h 1424419"/>
                <a:gd name="connsiteX10-725" fmla="*/ 792288 w 1306267"/>
                <a:gd name="connsiteY10-726" fmla="*/ 1385653 h 1424419"/>
                <a:gd name="connsiteX11-727" fmla="*/ 522686 w 1306267"/>
                <a:gd name="connsiteY11-728" fmla="*/ 1384922 h 1424419"/>
                <a:gd name="connsiteX12-729" fmla="*/ 90241 w 1306267"/>
                <a:gd name="connsiteY12-730" fmla="*/ 1150634 h 1424419"/>
                <a:gd name="connsiteX13-731" fmla="*/ 61328 w 1306267"/>
                <a:gd name="connsiteY13-732" fmla="*/ 1127231 h 1424419"/>
                <a:gd name="connsiteX14-733" fmla="*/ 667 w 1306267"/>
                <a:gd name="connsiteY14-734" fmla="*/ 999105 h 1424419"/>
                <a:gd name="connsiteX15-735" fmla="*/ 0 w 1306267"/>
                <a:gd name="connsiteY15-736" fmla="*/ 972364 h 1424419"/>
                <a:gd name="connsiteX16-737" fmla="*/ 2496 w 1306267"/>
                <a:gd name="connsiteY16-738" fmla="*/ 463106 h 1424419"/>
                <a:gd name="connsiteX17-739" fmla="*/ 2458 w 1306267"/>
                <a:gd name="connsiteY17-740" fmla="*/ 429563 h 1424419"/>
                <a:gd name="connsiteX18-741" fmla="*/ 75248 w 1306267"/>
                <a:gd name="connsiteY18-742" fmla="*/ 303202 h 1424419"/>
                <a:gd name="connsiteX19-743" fmla="*/ 106293 w 1306267"/>
                <a:gd name="connsiteY19-744" fmla="*/ 282597 h 1424419"/>
                <a:gd name="connsiteX20-745" fmla="*/ 541533 w 1306267"/>
                <a:gd name="connsiteY20-746" fmla="*/ 38110 h 1424419"/>
                <a:gd name="connsiteX21-747" fmla="*/ 653528 w 1306267"/>
                <a:gd name="connsiteY21-748" fmla="*/ 0 h 1424419"/>
                <a:gd name="connsiteX0-749" fmla="*/ 653528 w 1306267"/>
                <a:gd name="connsiteY0-750" fmla="*/ 0 h 1424419"/>
                <a:gd name="connsiteX1-751" fmla="*/ 757287 w 1306267"/>
                <a:gd name="connsiteY1-752" fmla="*/ 32444 h 1424419"/>
                <a:gd name="connsiteX2-753" fmla="*/ 1206876 w 1306267"/>
                <a:gd name="connsiteY2-754" fmla="*/ 284945 h 1424419"/>
                <a:gd name="connsiteX3-755" fmla="*/ 1237706 w 1306267"/>
                <a:gd name="connsiteY3-756" fmla="*/ 306775 h 1424419"/>
                <a:gd name="connsiteX4-757" fmla="*/ 1301712 w 1306267"/>
                <a:gd name="connsiteY4-758" fmla="*/ 442384 h 1424419"/>
                <a:gd name="connsiteX5-759" fmla="*/ 1303099 w 1306267"/>
                <a:gd name="connsiteY5-760" fmla="*/ 495558 h 1424419"/>
                <a:gd name="connsiteX6-761" fmla="*/ 1303099 w 1306267"/>
                <a:gd name="connsiteY6-762" fmla="*/ 952393 h 1424419"/>
                <a:gd name="connsiteX7-763" fmla="*/ 1305306 w 1306267"/>
                <a:gd name="connsiteY7-764" fmla="*/ 990115 h 1424419"/>
                <a:gd name="connsiteX8-765" fmla="*/ 1255800 w 1306267"/>
                <a:gd name="connsiteY8-766" fmla="*/ 1142552 h 1424419"/>
                <a:gd name="connsiteX9-767" fmla="*/ 1172881 w 1306267"/>
                <a:gd name="connsiteY9-768" fmla="*/ 1179342 h 1424419"/>
                <a:gd name="connsiteX10-769" fmla="*/ 792288 w 1306267"/>
                <a:gd name="connsiteY10-770" fmla="*/ 1385653 h 1424419"/>
                <a:gd name="connsiteX11-771" fmla="*/ 522686 w 1306267"/>
                <a:gd name="connsiteY11-772" fmla="*/ 1384922 h 1424419"/>
                <a:gd name="connsiteX12-773" fmla="*/ 90241 w 1306267"/>
                <a:gd name="connsiteY12-774" fmla="*/ 1150634 h 1424419"/>
                <a:gd name="connsiteX13-775" fmla="*/ 61328 w 1306267"/>
                <a:gd name="connsiteY13-776" fmla="*/ 1127231 h 1424419"/>
                <a:gd name="connsiteX14-777" fmla="*/ 667 w 1306267"/>
                <a:gd name="connsiteY14-778" fmla="*/ 999105 h 1424419"/>
                <a:gd name="connsiteX15-779" fmla="*/ 0 w 1306267"/>
                <a:gd name="connsiteY15-780" fmla="*/ 972364 h 1424419"/>
                <a:gd name="connsiteX16-781" fmla="*/ 2496 w 1306267"/>
                <a:gd name="connsiteY16-782" fmla="*/ 463106 h 1424419"/>
                <a:gd name="connsiteX17-783" fmla="*/ 2458 w 1306267"/>
                <a:gd name="connsiteY17-784" fmla="*/ 429563 h 1424419"/>
                <a:gd name="connsiteX18-785" fmla="*/ 75248 w 1306267"/>
                <a:gd name="connsiteY18-786" fmla="*/ 303202 h 1424419"/>
                <a:gd name="connsiteX19-787" fmla="*/ 106293 w 1306267"/>
                <a:gd name="connsiteY19-788" fmla="*/ 282597 h 1424419"/>
                <a:gd name="connsiteX20-789" fmla="*/ 541533 w 1306267"/>
                <a:gd name="connsiteY20-790" fmla="*/ 38110 h 1424419"/>
                <a:gd name="connsiteX21-791" fmla="*/ 653528 w 1306267"/>
                <a:gd name="connsiteY21-792" fmla="*/ 0 h 1424419"/>
                <a:gd name="connsiteX0-793" fmla="*/ 653528 w 1306267"/>
                <a:gd name="connsiteY0-794" fmla="*/ 0 h 1424419"/>
                <a:gd name="connsiteX1-795" fmla="*/ 757287 w 1306267"/>
                <a:gd name="connsiteY1-796" fmla="*/ 32444 h 1424419"/>
                <a:gd name="connsiteX2-797" fmla="*/ 1206876 w 1306267"/>
                <a:gd name="connsiteY2-798" fmla="*/ 284945 h 1424419"/>
                <a:gd name="connsiteX3-799" fmla="*/ 1237706 w 1306267"/>
                <a:gd name="connsiteY3-800" fmla="*/ 306775 h 1424419"/>
                <a:gd name="connsiteX4-801" fmla="*/ 1301712 w 1306267"/>
                <a:gd name="connsiteY4-802" fmla="*/ 442384 h 1424419"/>
                <a:gd name="connsiteX5-803" fmla="*/ 1303099 w 1306267"/>
                <a:gd name="connsiteY5-804" fmla="*/ 495558 h 1424419"/>
                <a:gd name="connsiteX6-805" fmla="*/ 1303099 w 1306267"/>
                <a:gd name="connsiteY6-806" fmla="*/ 952393 h 1424419"/>
                <a:gd name="connsiteX7-807" fmla="*/ 1305306 w 1306267"/>
                <a:gd name="connsiteY7-808" fmla="*/ 990115 h 1424419"/>
                <a:gd name="connsiteX8-809" fmla="*/ 1255800 w 1306267"/>
                <a:gd name="connsiteY8-810" fmla="*/ 1142552 h 1424419"/>
                <a:gd name="connsiteX9-811" fmla="*/ 1172881 w 1306267"/>
                <a:gd name="connsiteY9-812" fmla="*/ 1179342 h 1424419"/>
                <a:gd name="connsiteX10-813" fmla="*/ 792288 w 1306267"/>
                <a:gd name="connsiteY10-814" fmla="*/ 1385653 h 1424419"/>
                <a:gd name="connsiteX11-815" fmla="*/ 522686 w 1306267"/>
                <a:gd name="connsiteY11-816" fmla="*/ 1384922 h 1424419"/>
                <a:gd name="connsiteX12-817" fmla="*/ 90241 w 1306267"/>
                <a:gd name="connsiteY12-818" fmla="*/ 1150634 h 1424419"/>
                <a:gd name="connsiteX13-819" fmla="*/ 61328 w 1306267"/>
                <a:gd name="connsiteY13-820" fmla="*/ 1127231 h 1424419"/>
                <a:gd name="connsiteX14-821" fmla="*/ 667 w 1306267"/>
                <a:gd name="connsiteY14-822" fmla="*/ 999105 h 1424419"/>
                <a:gd name="connsiteX15-823" fmla="*/ 0 w 1306267"/>
                <a:gd name="connsiteY15-824" fmla="*/ 972364 h 1424419"/>
                <a:gd name="connsiteX16-825" fmla="*/ 2496 w 1306267"/>
                <a:gd name="connsiteY16-826" fmla="*/ 463106 h 1424419"/>
                <a:gd name="connsiteX17-827" fmla="*/ 2458 w 1306267"/>
                <a:gd name="connsiteY17-828" fmla="*/ 429563 h 1424419"/>
                <a:gd name="connsiteX18-829" fmla="*/ 75248 w 1306267"/>
                <a:gd name="connsiteY18-830" fmla="*/ 303202 h 1424419"/>
                <a:gd name="connsiteX19-831" fmla="*/ 106293 w 1306267"/>
                <a:gd name="connsiteY19-832" fmla="*/ 282597 h 1424419"/>
                <a:gd name="connsiteX20-833" fmla="*/ 541533 w 1306267"/>
                <a:gd name="connsiteY20-834" fmla="*/ 38110 h 1424419"/>
                <a:gd name="connsiteX21-835" fmla="*/ 653528 w 1306267"/>
                <a:gd name="connsiteY21-836" fmla="*/ 0 h 1424419"/>
                <a:gd name="connsiteX0-837" fmla="*/ 653528 w 1306267"/>
                <a:gd name="connsiteY0-838" fmla="*/ 0 h 1424419"/>
                <a:gd name="connsiteX1-839" fmla="*/ 757287 w 1306267"/>
                <a:gd name="connsiteY1-840" fmla="*/ 32444 h 1424419"/>
                <a:gd name="connsiteX2-841" fmla="*/ 1206876 w 1306267"/>
                <a:gd name="connsiteY2-842" fmla="*/ 284945 h 1424419"/>
                <a:gd name="connsiteX3-843" fmla="*/ 1237706 w 1306267"/>
                <a:gd name="connsiteY3-844" fmla="*/ 306775 h 1424419"/>
                <a:gd name="connsiteX4-845" fmla="*/ 1301712 w 1306267"/>
                <a:gd name="connsiteY4-846" fmla="*/ 442384 h 1424419"/>
                <a:gd name="connsiteX5-847" fmla="*/ 1303099 w 1306267"/>
                <a:gd name="connsiteY5-848" fmla="*/ 495558 h 1424419"/>
                <a:gd name="connsiteX6-849" fmla="*/ 1303099 w 1306267"/>
                <a:gd name="connsiteY6-850" fmla="*/ 952393 h 1424419"/>
                <a:gd name="connsiteX7-851" fmla="*/ 1305306 w 1306267"/>
                <a:gd name="connsiteY7-852" fmla="*/ 990115 h 1424419"/>
                <a:gd name="connsiteX8-853" fmla="*/ 1255800 w 1306267"/>
                <a:gd name="connsiteY8-854" fmla="*/ 1142552 h 1424419"/>
                <a:gd name="connsiteX9-855" fmla="*/ 1172881 w 1306267"/>
                <a:gd name="connsiteY9-856" fmla="*/ 1179342 h 1424419"/>
                <a:gd name="connsiteX10-857" fmla="*/ 792288 w 1306267"/>
                <a:gd name="connsiteY10-858" fmla="*/ 1385653 h 1424419"/>
                <a:gd name="connsiteX11-859" fmla="*/ 522686 w 1306267"/>
                <a:gd name="connsiteY11-860" fmla="*/ 1384922 h 1424419"/>
                <a:gd name="connsiteX12-861" fmla="*/ 90241 w 1306267"/>
                <a:gd name="connsiteY12-862" fmla="*/ 1150634 h 1424419"/>
                <a:gd name="connsiteX13-863" fmla="*/ 61328 w 1306267"/>
                <a:gd name="connsiteY13-864" fmla="*/ 1127231 h 1424419"/>
                <a:gd name="connsiteX14-865" fmla="*/ 667 w 1306267"/>
                <a:gd name="connsiteY14-866" fmla="*/ 999105 h 1424419"/>
                <a:gd name="connsiteX15-867" fmla="*/ 0 w 1306267"/>
                <a:gd name="connsiteY15-868" fmla="*/ 972364 h 1424419"/>
                <a:gd name="connsiteX16-869" fmla="*/ 2496 w 1306267"/>
                <a:gd name="connsiteY16-870" fmla="*/ 463106 h 1424419"/>
                <a:gd name="connsiteX17-871" fmla="*/ 2458 w 1306267"/>
                <a:gd name="connsiteY17-872" fmla="*/ 429563 h 1424419"/>
                <a:gd name="connsiteX18-873" fmla="*/ 75248 w 1306267"/>
                <a:gd name="connsiteY18-874" fmla="*/ 303202 h 1424419"/>
                <a:gd name="connsiteX19-875" fmla="*/ 106293 w 1306267"/>
                <a:gd name="connsiteY19-876" fmla="*/ 282597 h 1424419"/>
                <a:gd name="connsiteX20-877" fmla="*/ 541533 w 1306267"/>
                <a:gd name="connsiteY20-878" fmla="*/ 38110 h 1424419"/>
                <a:gd name="connsiteX21-879" fmla="*/ 653528 w 1306267"/>
                <a:gd name="connsiteY21-880" fmla="*/ 0 h 1424419"/>
                <a:gd name="connsiteX0-881" fmla="*/ 653528 w 1306267"/>
                <a:gd name="connsiteY0-882" fmla="*/ 0 h 1424419"/>
                <a:gd name="connsiteX1-883" fmla="*/ 757287 w 1306267"/>
                <a:gd name="connsiteY1-884" fmla="*/ 32444 h 1424419"/>
                <a:gd name="connsiteX2-885" fmla="*/ 1206876 w 1306267"/>
                <a:gd name="connsiteY2-886" fmla="*/ 284945 h 1424419"/>
                <a:gd name="connsiteX3-887" fmla="*/ 1237706 w 1306267"/>
                <a:gd name="connsiteY3-888" fmla="*/ 306775 h 1424419"/>
                <a:gd name="connsiteX4-889" fmla="*/ 1301712 w 1306267"/>
                <a:gd name="connsiteY4-890" fmla="*/ 442384 h 1424419"/>
                <a:gd name="connsiteX5-891" fmla="*/ 1303099 w 1306267"/>
                <a:gd name="connsiteY5-892" fmla="*/ 495558 h 1424419"/>
                <a:gd name="connsiteX6-893" fmla="*/ 1303099 w 1306267"/>
                <a:gd name="connsiteY6-894" fmla="*/ 952393 h 1424419"/>
                <a:gd name="connsiteX7-895" fmla="*/ 1305306 w 1306267"/>
                <a:gd name="connsiteY7-896" fmla="*/ 990115 h 1424419"/>
                <a:gd name="connsiteX8-897" fmla="*/ 1255800 w 1306267"/>
                <a:gd name="connsiteY8-898" fmla="*/ 1142552 h 1424419"/>
                <a:gd name="connsiteX9-899" fmla="*/ 1172881 w 1306267"/>
                <a:gd name="connsiteY9-900" fmla="*/ 1179342 h 1424419"/>
                <a:gd name="connsiteX10-901" fmla="*/ 792288 w 1306267"/>
                <a:gd name="connsiteY10-902" fmla="*/ 1385653 h 1424419"/>
                <a:gd name="connsiteX11-903" fmla="*/ 522686 w 1306267"/>
                <a:gd name="connsiteY11-904" fmla="*/ 1384922 h 1424419"/>
                <a:gd name="connsiteX12-905" fmla="*/ 90241 w 1306267"/>
                <a:gd name="connsiteY12-906" fmla="*/ 1150634 h 1424419"/>
                <a:gd name="connsiteX13-907" fmla="*/ 55672 w 1306267"/>
                <a:gd name="connsiteY13-908" fmla="*/ 1124403 h 1424419"/>
                <a:gd name="connsiteX14-909" fmla="*/ 667 w 1306267"/>
                <a:gd name="connsiteY14-910" fmla="*/ 999105 h 1424419"/>
                <a:gd name="connsiteX15-911" fmla="*/ 0 w 1306267"/>
                <a:gd name="connsiteY15-912" fmla="*/ 972364 h 1424419"/>
                <a:gd name="connsiteX16-913" fmla="*/ 2496 w 1306267"/>
                <a:gd name="connsiteY16-914" fmla="*/ 463106 h 1424419"/>
                <a:gd name="connsiteX17-915" fmla="*/ 2458 w 1306267"/>
                <a:gd name="connsiteY17-916" fmla="*/ 429563 h 1424419"/>
                <a:gd name="connsiteX18-917" fmla="*/ 75248 w 1306267"/>
                <a:gd name="connsiteY18-918" fmla="*/ 303202 h 1424419"/>
                <a:gd name="connsiteX19-919" fmla="*/ 106293 w 1306267"/>
                <a:gd name="connsiteY19-920" fmla="*/ 282597 h 1424419"/>
                <a:gd name="connsiteX20-921" fmla="*/ 541533 w 1306267"/>
                <a:gd name="connsiteY20-922" fmla="*/ 38110 h 1424419"/>
                <a:gd name="connsiteX21-923" fmla="*/ 653528 w 1306267"/>
                <a:gd name="connsiteY21-924" fmla="*/ 0 h 1424419"/>
                <a:gd name="connsiteX0-925" fmla="*/ 653528 w 1306267"/>
                <a:gd name="connsiteY0-926" fmla="*/ 0 h 1424419"/>
                <a:gd name="connsiteX1-927" fmla="*/ 757287 w 1306267"/>
                <a:gd name="connsiteY1-928" fmla="*/ 32444 h 1424419"/>
                <a:gd name="connsiteX2-929" fmla="*/ 1206876 w 1306267"/>
                <a:gd name="connsiteY2-930" fmla="*/ 284945 h 1424419"/>
                <a:gd name="connsiteX3-931" fmla="*/ 1237706 w 1306267"/>
                <a:gd name="connsiteY3-932" fmla="*/ 306775 h 1424419"/>
                <a:gd name="connsiteX4-933" fmla="*/ 1301712 w 1306267"/>
                <a:gd name="connsiteY4-934" fmla="*/ 442384 h 1424419"/>
                <a:gd name="connsiteX5-935" fmla="*/ 1303099 w 1306267"/>
                <a:gd name="connsiteY5-936" fmla="*/ 495558 h 1424419"/>
                <a:gd name="connsiteX6-937" fmla="*/ 1303099 w 1306267"/>
                <a:gd name="connsiteY6-938" fmla="*/ 952393 h 1424419"/>
                <a:gd name="connsiteX7-939" fmla="*/ 1305306 w 1306267"/>
                <a:gd name="connsiteY7-940" fmla="*/ 990115 h 1424419"/>
                <a:gd name="connsiteX8-941" fmla="*/ 1255800 w 1306267"/>
                <a:gd name="connsiteY8-942" fmla="*/ 1142552 h 1424419"/>
                <a:gd name="connsiteX9-943" fmla="*/ 1172881 w 1306267"/>
                <a:gd name="connsiteY9-944" fmla="*/ 1179342 h 1424419"/>
                <a:gd name="connsiteX10-945" fmla="*/ 792288 w 1306267"/>
                <a:gd name="connsiteY10-946" fmla="*/ 1385653 h 1424419"/>
                <a:gd name="connsiteX11-947" fmla="*/ 522686 w 1306267"/>
                <a:gd name="connsiteY11-948" fmla="*/ 1384922 h 1424419"/>
                <a:gd name="connsiteX12-949" fmla="*/ 90241 w 1306267"/>
                <a:gd name="connsiteY12-950" fmla="*/ 1150634 h 1424419"/>
                <a:gd name="connsiteX13-951" fmla="*/ 55672 w 1306267"/>
                <a:gd name="connsiteY13-952" fmla="*/ 1124403 h 1424419"/>
                <a:gd name="connsiteX14-953" fmla="*/ 667 w 1306267"/>
                <a:gd name="connsiteY14-954" fmla="*/ 999105 h 1424419"/>
                <a:gd name="connsiteX15-955" fmla="*/ 0 w 1306267"/>
                <a:gd name="connsiteY15-956" fmla="*/ 972364 h 1424419"/>
                <a:gd name="connsiteX16-957" fmla="*/ 2496 w 1306267"/>
                <a:gd name="connsiteY16-958" fmla="*/ 463106 h 1424419"/>
                <a:gd name="connsiteX17-959" fmla="*/ 2458 w 1306267"/>
                <a:gd name="connsiteY17-960" fmla="*/ 429563 h 1424419"/>
                <a:gd name="connsiteX18-961" fmla="*/ 75248 w 1306267"/>
                <a:gd name="connsiteY18-962" fmla="*/ 303202 h 1424419"/>
                <a:gd name="connsiteX19-963" fmla="*/ 106293 w 1306267"/>
                <a:gd name="connsiteY19-964" fmla="*/ 282597 h 1424419"/>
                <a:gd name="connsiteX20-965" fmla="*/ 541533 w 1306267"/>
                <a:gd name="connsiteY20-966" fmla="*/ 38110 h 1424419"/>
                <a:gd name="connsiteX21-967" fmla="*/ 653528 w 1306267"/>
                <a:gd name="connsiteY21-968" fmla="*/ 0 h 1424419"/>
                <a:gd name="connsiteX0-969" fmla="*/ 653528 w 1306267"/>
                <a:gd name="connsiteY0-970" fmla="*/ 0 h 1424419"/>
                <a:gd name="connsiteX1-971" fmla="*/ 757287 w 1306267"/>
                <a:gd name="connsiteY1-972" fmla="*/ 32444 h 1424419"/>
                <a:gd name="connsiteX2-973" fmla="*/ 1206876 w 1306267"/>
                <a:gd name="connsiteY2-974" fmla="*/ 284945 h 1424419"/>
                <a:gd name="connsiteX3-975" fmla="*/ 1237706 w 1306267"/>
                <a:gd name="connsiteY3-976" fmla="*/ 306775 h 1424419"/>
                <a:gd name="connsiteX4-977" fmla="*/ 1301712 w 1306267"/>
                <a:gd name="connsiteY4-978" fmla="*/ 442384 h 1424419"/>
                <a:gd name="connsiteX5-979" fmla="*/ 1303099 w 1306267"/>
                <a:gd name="connsiteY5-980" fmla="*/ 495558 h 1424419"/>
                <a:gd name="connsiteX6-981" fmla="*/ 1303099 w 1306267"/>
                <a:gd name="connsiteY6-982" fmla="*/ 952393 h 1424419"/>
                <a:gd name="connsiteX7-983" fmla="*/ 1305306 w 1306267"/>
                <a:gd name="connsiteY7-984" fmla="*/ 990115 h 1424419"/>
                <a:gd name="connsiteX8-985" fmla="*/ 1255800 w 1306267"/>
                <a:gd name="connsiteY8-986" fmla="*/ 1142552 h 1424419"/>
                <a:gd name="connsiteX9-987" fmla="*/ 1172881 w 1306267"/>
                <a:gd name="connsiteY9-988" fmla="*/ 1179342 h 1424419"/>
                <a:gd name="connsiteX10-989" fmla="*/ 792288 w 1306267"/>
                <a:gd name="connsiteY10-990" fmla="*/ 1385653 h 1424419"/>
                <a:gd name="connsiteX11-991" fmla="*/ 522686 w 1306267"/>
                <a:gd name="connsiteY11-992" fmla="*/ 1384922 h 1424419"/>
                <a:gd name="connsiteX12-993" fmla="*/ 90241 w 1306267"/>
                <a:gd name="connsiteY12-994" fmla="*/ 1150634 h 1424419"/>
                <a:gd name="connsiteX13-995" fmla="*/ 55672 w 1306267"/>
                <a:gd name="connsiteY13-996" fmla="*/ 1124403 h 1424419"/>
                <a:gd name="connsiteX14-997" fmla="*/ 667 w 1306267"/>
                <a:gd name="connsiteY14-998" fmla="*/ 999105 h 1424419"/>
                <a:gd name="connsiteX15-999" fmla="*/ 0 w 1306267"/>
                <a:gd name="connsiteY15-1000" fmla="*/ 972364 h 1424419"/>
                <a:gd name="connsiteX16-1001" fmla="*/ 2496 w 1306267"/>
                <a:gd name="connsiteY16-1002" fmla="*/ 463106 h 1424419"/>
                <a:gd name="connsiteX17-1003" fmla="*/ 2458 w 1306267"/>
                <a:gd name="connsiteY17-1004" fmla="*/ 429563 h 1424419"/>
                <a:gd name="connsiteX18-1005" fmla="*/ 75248 w 1306267"/>
                <a:gd name="connsiteY18-1006" fmla="*/ 303202 h 1424419"/>
                <a:gd name="connsiteX19-1007" fmla="*/ 106293 w 1306267"/>
                <a:gd name="connsiteY19-1008" fmla="*/ 282597 h 1424419"/>
                <a:gd name="connsiteX20-1009" fmla="*/ 541533 w 1306267"/>
                <a:gd name="connsiteY20-1010" fmla="*/ 38110 h 1424419"/>
                <a:gd name="connsiteX21-1011" fmla="*/ 653528 w 1306267"/>
                <a:gd name="connsiteY21-1012" fmla="*/ 0 h 1424419"/>
                <a:gd name="connsiteX0-1013" fmla="*/ 653528 w 1306267"/>
                <a:gd name="connsiteY0-1014" fmla="*/ 0 h 1424419"/>
                <a:gd name="connsiteX1-1015" fmla="*/ 757287 w 1306267"/>
                <a:gd name="connsiteY1-1016" fmla="*/ 32444 h 1424419"/>
                <a:gd name="connsiteX2-1017" fmla="*/ 1206876 w 1306267"/>
                <a:gd name="connsiteY2-1018" fmla="*/ 284945 h 1424419"/>
                <a:gd name="connsiteX3-1019" fmla="*/ 1237706 w 1306267"/>
                <a:gd name="connsiteY3-1020" fmla="*/ 306775 h 1424419"/>
                <a:gd name="connsiteX4-1021" fmla="*/ 1301712 w 1306267"/>
                <a:gd name="connsiteY4-1022" fmla="*/ 442384 h 1424419"/>
                <a:gd name="connsiteX5-1023" fmla="*/ 1303099 w 1306267"/>
                <a:gd name="connsiteY5-1024" fmla="*/ 495558 h 1424419"/>
                <a:gd name="connsiteX6-1025" fmla="*/ 1303099 w 1306267"/>
                <a:gd name="connsiteY6-1026" fmla="*/ 952393 h 1424419"/>
                <a:gd name="connsiteX7-1027" fmla="*/ 1305306 w 1306267"/>
                <a:gd name="connsiteY7-1028" fmla="*/ 990115 h 1424419"/>
                <a:gd name="connsiteX8-1029" fmla="*/ 1255800 w 1306267"/>
                <a:gd name="connsiteY8-1030" fmla="*/ 1142552 h 1424419"/>
                <a:gd name="connsiteX9-1031" fmla="*/ 1172881 w 1306267"/>
                <a:gd name="connsiteY9-1032" fmla="*/ 1179342 h 1424419"/>
                <a:gd name="connsiteX10-1033" fmla="*/ 792288 w 1306267"/>
                <a:gd name="connsiteY10-1034" fmla="*/ 1385653 h 1424419"/>
                <a:gd name="connsiteX11-1035" fmla="*/ 522686 w 1306267"/>
                <a:gd name="connsiteY11-1036" fmla="*/ 1384922 h 1424419"/>
                <a:gd name="connsiteX12-1037" fmla="*/ 90241 w 1306267"/>
                <a:gd name="connsiteY12-1038" fmla="*/ 1150634 h 1424419"/>
                <a:gd name="connsiteX13-1039" fmla="*/ 55672 w 1306267"/>
                <a:gd name="connsiteY13-1040" fmla="*/ 1124403 h 1424419"/>
                <a:gd name="connsiteX14-1041" fmla="*/ 667 w 1306267"/>
                <a:gd name="connsiteY14-1042" fmla="*/ 999105 h 1424419"/>
                <a:gd name="connsiteX15-1043" fmla="*/ 0 w 1306267"/>
                <a:gd name="connsiteY15-1044" fmla="*/ 972364 h 1424419"/>
                <a:gd name="connsiteX16-1045" fmla="*/ 2496 w 1306267"/>
                <a:gd name="connsiteY16-1046" fmla="*/ 463106 h 1424419"/>
                <a:gd name="connsiteX17-1047" fmla="*/ 2458 w 1306267"/>
                <a:gd name="connsiteY17-1048" fmla="*/ 429563 h 1424419"/>
                <a:gd name="connsiteX18-1049" fmla="*/ 75248 w 1306267"/>
                <a:gd name="connsiteY18-1050" fmla="*/ 303202 h 1424419"/>
                <a:gd name="connsiteX19-1051" fmla="*/ 106293 w 1306267"/>
                <a:gd name="connsiteY19-1052" fmla="*/ 282597 h 1424419"/>
                <a:gd name="connsiteX20-1053" fmla="*/ 541533 w 1306267"/>
                <a:gd name="connsiteY20-1054" fmla="*/ 38110 h 1424419"/>
                <a:gd name="connsiteX21-1055" fmla="*/ 653528 w 1306267"/>
                <a:gd name="connsiteY21-1056" fmla="*/ 0 h 1424419"/>
                <a:gd name="connsiteX0-1057" fmla="*/ 653528 w 1306267"/>
                <a:gd name="connsiteY0-1058" fmla="*/ 0 h 1424419"/>
                <a:gd name="connsiteX1-1059" fmla="*/ 757287 w 1306267"/>
                <a:gd name="connsiteY1-1060" fmla="*/ 32444 h 1424419"/>
                <a:gd name="connsiteX2-1061" fmla="*/ 1206876 w 1306267"/>
                <a:gd name="connsiteY2-1062" fmla="*/ 284945 h 1424419"/>
                <a:gd name="connsiteX3-1063" fmla="*/ 1237706 w 1306267"/>
                <a:gd name="connsiteY3-1064" fmla="*/ 306775 h 1424419"/>
                <a:gd name="connsiteX4-1065" fmla="*/ 1301712 w 1306267"/>
                <a:gd name="connsiteY4-1066" fmla="*/ 442384 h 1424419"/>
                <a:gd name="connsiteX5-1067" fmla="*/ 1303099 w 1306267"/>
                <a:gd name="connsiteY5-1068" fmla="*/ 495558 h 1424419"/>
                <a:gd name="connsiteX6-1069" fmla="*/ 1303099 w 1306267"/>
                <a:gd name="connsiteY6-1070" fmla="*/ 952393 h 1424419"/>
                <a:gd name="connsiteX7-1071" fmla="*/ 1305306 w 1306267"/>
                <a:gd name="connsiteY7-1072" fmla="*/ 990115 h 1424419"/>
                <a:gd name="connsiteX8-1073" fmla="*/ 1255800 w 1306267"/>
                <a:gd name="connsiteY8-1074" fmla="*/ 1142552 h 1424419"/>
                <a:gd name="connsiteX9-1075" fmla="*/ 1172881 w 1306267"/>
                <a:gd name="connsiteY9-1076" fmla="*/ 1179342 h 1424419"/>
                <a:gd name="connsiteX10-1077" fmla="*/ 792288 w 1306267"/>
                <a:gd name="connsiteY10-1078" fmla="*/ 1385653 h 1424419"/>
                <a:gd name="connsiteX11-1079" fmla="*/ 522686 w 1306267"/>
                <a:gd name="connsiteY11-1080" fmla="*/ 1384922 h 1424419"/>
                <a:gd name="connsiteX12-1081" fmla="*/ 90241 w 1306267"/>
                <a:gd name="connsiteY12-1082" fmla="*/ 1150634 h 1424419"/>
                <a:gd name="connsiteX13-1083" fmla="*/ 55672 w 1306267"/>
                <a:gd name="connsiteY13-1084" fmla="*/ 1124403 h 1424419"/>
                <a:gd name="connsiteX14-1085" fmla="*/ 667 w 1306267"/>
                <a:gd name="connsiteY14-1086" fmla="*/ 999105 h 1424419"/>
                <a:gd name="connsiteX15-1087" fmla="*/ 0 w 1306267"/>
                <a:gd name="connsiteY15-1088" fmla="*/ 972364 h 1424419"/>
                <a:gd name="connsiteX16-1089" fmla="*/ 2496 w 1306267"/>
                <a:gd name="connsiteY16-1090" fmla="*/ 463106 h 1424419"/>
                <a:gd name="connsiteX17-1091" fmla="*/ 2458 w 1306267"/>
                <a:gd name="connsiteY17-1092" fmla="*/ 429563 h 1424419"/>
                <a:gd name="connsiteX18-1093" fmla="*/ 75248 w 1306267"/>
                <a:gd name="connsiteY18-1094" fmla="*/ 303202 h 1424419"/>
                <a:gd name="connsiteX19-1095" fmla="*/ 106293 w 1306267"/>
                <a:gd name="connsiteY19-1096" fmla="*/ 282597 h 1424419"/>
                <a:gd name="connsiteX20-1097" fmla="*/ 541533 w 1306267"/>
                <a:gd name="connsiteY20-1098" fmla="*/ 38110 h 1424419"/>
                <a:gd name="connsiteX21-1099" fmla="*/ 653528 w 1306267"/>
                <a:gd name="connsiteY21-1100" fmla="*/ 0 h 1424419"/>
                <a:gd name="connsiteX0-1101" fmla="*/ 653528 w 1306267"/>
                <a:gd name="connsiteY0-1102" fmla="*/ 0 h 1424419"/>
                <a:gd name="connsiteX1-1103" fmla="*/ 757287 w 1306267"/>
                <a:gd name="connsiteY1-1104" fmla="*/ 32444 h 1424419"/>
                <a:gd name="connsiteX2-1105" fmla="*/ 1206876 w 1306267"/>
                <a:gd name="connsiteY2-1106" fmla="*/ 284945 h 1424419"/>
                <a:gd name="connsiteX3-1107" fmla="*/ 1237706 w 1306267"/>
                <a:gd name="connsiteY3-1108" fmla="*/ 306775 h 1424419"/>
                <a:gd name="connsiteX4-1109" fmla="*/ 1301712 w 1306267"/>
                <a:gd name="connsiteY4-1110" fmla="*/ 442384 h 1424419"/>
                <a:gd name="connsiteX5-1111" fmla="*/ 1303099 w 1306267"/>
                <a:gd name="connsiteY5-1112" fmla="*/ 495558 h 1424419"/>
                <a:gd name="connsiteX6-1113" fmla="*/ 1303099 w 1306267"/>
                <a:gd name="connsiteY6-1114" fmla="*/ 952393 h 1424419"/>
                <a:gd name="connsiteX7-1115" fmla="*/ 1305306 w 1306267"/>
                <a:gd name="connsiteY7-1116" fmla="*/ 990115 h 1424419"/>
                <a:gd name="connsiteX8-1117" fmla="*/ 1255800 w 1306267"/>
                <a:gd name="connsiteY8-1118" fmla="*/ 1142552 h 1424419"/>
                <a:gd name="connsiteX9-1119" fmla="*/ 1172881 w 1306267"/>
                <a:gd name="connsiteY9-1120" fmla="*/ 1179342 h 1424419"/>
                <a:gd name="connsiteX10-1121" fmla="*/ 792288 w 1306267"/>
                <a:gd name="connsiteY10-1122" fmla="*/ 1385653 h 1424419"/>
                <a:gd name="connsiteX11-1123" fmla="*/ 522686 w 1306267"/>
                <a:gd name="connsiteY11-1124" fmla="*/ 1384922 h 1424419"/>
                <a:gd name="connsiteX12-1125" fmla="*/ 90241 w 1306267"/>
                <a:gd name="connsiteY12-1126" fmla="*/ 1150634 h 1424419"/>
                <a:gd name="connsiteX13-1127" fmla="*/ 48904 w 1306267"/>
                <a:gd name="connsiteY13-1128" fmla="*/ 1124403 h 1424419"/>
                <a:gd name="connsiteX14-1129" fmla="*/ 667 w 1306267"/>
                <a:gd name="connsiteY14-1130" fmla="*/ 999105 h 1424419"/>
                <a:gd name="connsiteX15-1131" fmla="*/ 0 w 1306267"/>
                <a:gd name="connsiteY15-1132" fmla="*/ 972364 h 1424419"/>
                <a:gd name="connsiteX16-1133" fmla="*/ 2496 w 1306267"/>
                <a:gd name="connsiteY16-1134" fmla="*/ 463106 h 1424419"/>
                <a:gd name="connsiteX17-1135" fmla="*/ 2458 w 1306267"/>
                <a:gd name="connsiteY17-1136" fmla="*/ 429563 h 1424419"/>
                <a:gd name="connsiteX18-1137" fmla="*/ 75248 w 1306267"/>
                <a:gd name="connsiteY18-1138" fmla="*/ 303202 h 1424419"/>
                <a:gd name="connsiteX19-1139" fmla="*/ 106293 w 1306267"/>
                <a:gd name="connsiteY19-1140" fmla="*/ 282597 h 1424419"/>
                <a:gd name="connsiteX20-1141" fmla="*/ 541533 w 1306267"/>
                <a:gd name="connsiteY20-1142" fmla="*/ 38110 h 1424419"/>
                <a:gd name="connsiteX21-1143" fmla="*/ 653528 w 1306267"/>
                <a:gd name="connsiteY21-1144" fmla="*/ 0 h 1424419"/>
                <a:gd name="connsiteX0-1145" fmla="*/ 653528 w 1306267"/>
                <a:gd name="connsiteY0-1146" fmla="*/ 0 h 1424419"/>
                <a:gd name="connsiteX1-1147" fmla="*/ 757287 w 1306267"/>
                <a:gd name="connsiteY1-1148" fmla="*/ 32444 h 1424419"/>
                <a:gd name="connsiteX2-1149" fmla="*/ 1206876 w 1306267"/>
                <a:gd name="connsiteY2-1150" fmla="*/ 284945 h 1424419"/>
                <a:gd name="connsiteX3-1151" fmla="*/ 1237706 w 1306267"/>
                <a:gd name="connsiteY3-1152" fmla="*/ 306775 h 1424419"/>
                <a:gd name="connsiteX4-1153" fmla="*/ 1301712 w 1306267"/>
                <a:gd name="connsiteY4-1154" fmla="*/ 442384 h 1424419"/>
                <a:gd name="connsiteX5-1155" fmla="*/ 1303099 w 1306267"/>
                <a:gd name="connsiteY5-1156" fmla="*/ 495558 h 1424419"/>
                <a:gd name="connsiteX6-1157" fmla="*/ 1303099 w 1306267"/>
                <a:gd name="connsiteY6-1158" fmla="*/ 952393 h 1424419"/>
                <a:gd name="connsiteX7-1159" fmla="*/ 1305306 w 1306267"/>
                <a:gd name="connsiteY7-1160" fmla="*/ 990115 h 1424419"/>
                <a:gd name="connsiteX8-1161" fmla="*/ 1255800 w 1306267"/>
                <a:gd name="connsiteY8-1162" fmla="*/ 1142552 h 1424419"/>
                <a:gd name="connsiteX9-1163" fmla="*/ 1172881 w 1306267"/>
                <a:gd name="connsiteY9-1164" fmla="*/ 1179342 h 1424419"/>
                <a:gd name="connsiteX10-1165" fmla="*/ 792288 w 1306267"/>
                <a:gd name="connsiteY10-1166" fmla="*/ 1385653 h 1424419"/>
                <a:gd name="connsiteX11-1167" fmla="*/ 522686 w 1306267"/>
                <a:gd name="connsiteY11-1168" fmla="*/ 1384922 h 1424419"/>
                <a:gd name="connsiteX12-1169" fmla="*/ 90241 w 1306267"/>
                <a:gd name="connsiteY12-1170" fmla="*/ 1150634 h 1424419"/>
                <a:gd name="connsiteX13-1171" fmla="*/ 48904 w 1306267"/>
                <a:gd name="connsiteY13-1172" fmla="*/ 1124403 h 1424419"/>
                <a:gd name="connsiteX14-1173" fmla="*/ 667 w 1306267"/>
                <a:gd name="connsiteY14-1174" fmla="*/ 999105 h 1424419"/>
                <a:gd name="connsiteX15-1175" fmla="*/ 0 w 1306267"/>
                <a:gd name="connsiteY15-1176" fmla="*/ 972364 h 1424419"/>
                <a:gd name="connsiteX16-1177" fmla="*/ 2496 w 1306267"/>
                <a:gd name="connsiteY16-1178" fmla="*/ 463106 h 1424419"/>
                <a:gd name="connsiteX17-1179" fmla="*/ 2458 w 1306267"/>
                <a:gd name="connsiteY17-1180" fmla="*/ 429563 h 1424419"/>
                <a:gd name="connsiteX18-1181" fmla="*/ 75248 w 1306267"/>
                <a:gd name="connsiteY18-1182" fmla="*/ 303202 h 1424419"/>
                <a:gd name="connsiteX19-1183" fmla="*/ 106293 w 1306267"/>
                <a:gd name="connsiteY19-1184" fmla="*/ 282597 h 1424419"/>
                <a:gd name="connsiteX20-1185" fmla="*/ 541533 w 1306267"/>
                <a:gd name="connsiteY20-1186" fmla="*/ 38110 h 1424419"/>
                <a:gd name="connsiteX21-1187" fmla="*/ 653528 w 1306267"/>
                <a:gd name="connsiteY21-1188" fmla="*/ 0 h 1424419"/>
                <a:gd name="connsiteX0-1189" fmla="*/ 653528 w 1306267"/>
                <a:gd name="connsiteY0-1190" fmla="*/ 0 h 1424419"/>
                <a:gd name="connsiteX1-1191" fmla="*/ 757287 w 1306267"/>
                <a:gd name="connsiteY1-1192" fmla="*/ 32444 h 1424419"/>
                <a:gd name="connsiteX2-1193" fmla="*/ 1206876 w 1306267"/>
                <a:gd name="connsiteY2-1194" fmla="*/ 284945 h 1424419"/>
                <a:gd name="connsiteX3-1195" fmla="*/ 1237706 w 1306267"/>
                <a:gd name="connsiteY3-1196" fmla="*/ 306775 h 1424419"/>
                <a:gd name="connsiteX4-1197" fmla="*/ 1301712 w 1306267"/>
                <a:gd name="connsiteY4-1198" fmla="*/ 442384 h 1424419"/>
                <a:gd name="connsiteX5-1199" fmla="*/ 1303099 w 1306267"/>
                <a:gd name="connsiteY5-1200" fmla="*/ 495558 h 1424419"/>
                <a:gd name="connsiteX6-1201" fmla="*/ 1303099 w 1306267"/>
                <a:gd name="connsiteY6-1202" fmla="*/ 952393 h 1424419"/>
                <a:gd name="connsiteX7-1203" fmla="*/ 1305306 w 1306267"/>
                <a:gd name="connsiteY7-1204" fmla="*/ 990115 h 1424419"/>
                <a:gd name="connsiteX8-1205" fmla="*/ 1255800 w 1306267"/>
                <a:gd name="connsiteY8-1206" fmla="*/ 1142552 h 1424419"/>
                <a:gd name="connsiteX9-1207" fmla="*/ 1172881 w 1306267"/>
                <a:gd name="connsiteY9-1208" fmla="*/ 1179342 h 1424419"/>
                <a:gd name="connsiteX10-1209" fmla="*/ 792288 w 1306267"/>
                <a:gd name="connsiteY10-1210" fmla="*/ 1385653 h 1424419"/>
                <a:gd name="connsiteX11-1211" fmla="*/ 522686 w 1306267"/>
                <a:gd name="connsiteY11-1212" fmla="*/ 1384922 h 1424419"/>
                <a:gd name="connsiteX12-1213" fmla="*/ 90241 w 1306267"/>
                <a:gd name="connsiteY12-1214" fmla="*/ 1150634 h 1424419"/>
                <a:gd name="connsiteX13-1215" fmla="*/ 48904 w 1306267"/>
                <a:gd name="connsiteY13-1216" fmla="*/ 1124403 h 1424419"/>
                <a:gd name="connsiteX14-1217" fmla="*/ 667 w 1306267"/>
                <a:gd name="connsiteY14-1218" fmla="*/ 999105 h 1424419"/>
                <a:gd name="connsiteX15-1219" fmla="*/ 0 w 1306267"/>
                <a:gd name="connsiteY15-1220" fmla="*/ 972364 h 1424419"/>
                <a:gd name="connsiteX16-1221" fmla="*/ 2496 w 1306267"/>
                <a:gd name="connsiteY16-1222" fmla="*/ 463106 h 1424419"/>
                <a:gd name="connsiteX17-1223" fmla="*/ 2458 w 1306267"/>
                <a:gd name="connsiteY17-1224" fmla="*/ 429563 h 1424419"/>
                <a:gd name="connsiteX18-1225" fmla="*/ 75248 w 1306267"/>
                <a:gd name="connsiteY18-1226" fmla="*/ 303202 h 1424419"/>
                <a:gd name="connsiteX19-1227" fmla="*/ 106293 w 1306267"/>
                <a:gd name="connsiteY19-1228" fmla="*/ 282597 h 1424419"/>
                <a:gd name="connsiteX20-1229" fmla="*/ 541533 w 1306267"/>
                <a:gd name="connsiteY20-1230" fmla="*/ 38110 h 1424419"/>
                <a:gd name="connsiteX21-1231" fmla="*/ 653528 w 1306267"/>
                <a:gd name="connsiteY21-1232" fmla="*/ 0 h 1424419"/>
                <a:gd name="connsiteX0-1233" fmla="*/ 653528 w 1306267"/>
                <a:gd name="connsiteY0-1234" fmla="*/ 0 h 1424419"/>
                <a:gd name="connsiteX1-1235" fmla="*/ 757287 w 1306267"/>
                <a:gd name="connsiteY1-1236" fmla="*/ 32444 h 1424419"/>
                <a:gd name="connsiteX2-1237" fmla="*/ 1206876 w 1306267"/>
                <a:gd name="connsiteY2-1238" fmla="*/ 284945 h 1424419"/>
                <a:gd name="connsiteX3-1239" fmla="*/ 1237706 w 1306267"/>
                <a:gd name="connsiteY3-1240" fmla="*/ 306775 h 1424419"/>
                <a:gd name="connsiteX4-1241" fmla="*/ 1301712 w 1306267"/>
                <a:gd name="connsiteY4-1242" fmla="*/ 442384 h 1424419"/>
                <a:gd name="connsiteX5-1243" fmla="*/ 1303099 w 1306267"/>
                <a:gd name="connsiteY5-1244" fmla="*/ 495558 h 1424419"/>
                <a:gd name="connsiteX6-1245" fmla="*/ 1303099 w 1306267"/>
                <a:gd name="connsiteY6-1246" fmla="*/ 952393 h 1424419"/>
                <a:gd name="connsiteX7-1247" fmla="*/ 1305306 w 1306267"/>
                <a:gd name="connsiteY7-1248" fmla="*/ 990115 h 1424419"/>
                <a:gd name="connsiteX8-1249" fmla="*/ 1255800 w 1306267"/>
                <a:gd name="connsiteY8-1250" fmla="*/ 1142552 h 1424419"/>
                <a:gd name="connsiteX9-1251" fmla="*/ 1172881 w 1306267"/>
                <a:gd name="connsiteY9-1252" fmla="*/ 1179342 h 1424419"/>
                <a:gd name="connsiteX10-1253" fmla="*/ 792288 w 1306267"/>
                <a:gd name="connsiteY10-1254" fmla="*/ 1385653 h 1424419"/>
                <a:gd name="connsiteX11-1255" fmla="*/ 522686 w 1306267"/>
                <a:gd name="connsiteY11-1256" fmla="*/ 1384922 h 1424419"/>
                <a:gd name="connsiteX12-1257" fmla="*/ 90241 w 1306267"/>
                <a:gd name="connsiteY12-1258" fmla="*/ 1150634 h 1424419"/>
                <a:gd name="connsiteX13-1259" fmla="*/ 48904 w 1306267"/>
                <a:gd name="connsiteY13-1260" fmla="*/ 1124403 h 1424419"/>
                <a:gd name="connsiteX14-1261" fmla="*/ 667 w 1306267"/>
                <a:gd name="connsiteY14-1262" fmla="*/ 999105 h 1424419"/>
                <a:gd name="connsiteX15-1263" fmla="*/ 0 w 1306267"/>
                <a:gd name="connsiteY15-1264" fmla="*/ 972364 h 1424419"/>
                <a:gd name="connsiteX16-1265" fmla="*/ 2496 w 1306267"/>
                <a:gd name="connsiteY16-1266" fmla="*/ 463106 h 1424419"/>
                <a:gd name="connsiteX17-1267" fmla="*/ 2458 w 1306267"/>
                <a:gd name="connsiteY17-1268" fmla="*/ 429563 h 1424419"/>
                <a:gd name="connsiteX18-1269" fmla="*/ 75248 w 1306267"/>
                <a:gd name="connsiteY18-1270" fmla="*/ 303202 h 1424419"/>
                <a:gd name="connsiteX19-1271" fmla="*/ 106293 w 1306267"/>
                <a:gd name="connsiteY19-1272" fmla="*/ 282597 h 1424419"/>
                <a:gd name="connsiteX20-1273" fmla="*/ 541533 w 1306267"/>
                <a:gd name="connsiteY20-1274" fmla="*/ 38110 h 1424419"/>
                <a:gd name="connsiteX21-1275" fmla="*/ 653528 w 1306267"/>
                <a:gd name="connsiteY21-1276" fmla="*/ 0 h 1424419"/>
                <a:gd name="connsiteX0-1277" fmla="*/ 653528 w 1306267"/>
                <a:gd name="connsiteY0-1278" fmla="*/ 0 h 1424419"/>
                <a:gd name="connsiteX1-1279" fmla="*/ 757287 w 1306267"/>
                <a:gd name="connsiteY1-1280" fmla="*/ 32444 h 1424419"/>
                <a:gd name="connsiteX2-1281" fmla="*/ 1206876 w 1306267"/>
                <a:gd name="connsiteY2-1282" fmla="*/ 284945 h 1424419"/>
                <a:gd name="connsiteX3-1283" fmla="*/ 1237706 w 1306267"/>
                <a:gd name="connsiteY3-1284" fmla="*/ 306775 h 1424419"/>
                <a:gd name="connsiteX4-1285" fmla="*/ 1301712 w 1306267"/>
                <a:gd name="connsiteY4-1286" fmla="*/ 442384 h 1424419"/>
                <a:gd name="connsiteX5-1287" fmla="*/ 1303099 w 1306267"/>
                <a:gd name="connsiteY5-1288" fmla="*/ 495558 h 1424419"/>
                <a:gd name="connsiteX6-1289" fmla="*/ 1303099 w 1306267"/>
                <a:gd name="connsiteY6-1290" fmla="*/ 952393 h 1424419"/>
                <a:gd name="connsiteX7-1291" fmla="*/ 1305306 w 1306267"/>
                <a:gd name="connsiteY7-1292" fmla="*/ 990115 h 1424419"/>
                <a:gd name="connsiteX8-1293" fmla="*/ 1255800 w 1306267"/>
                <a:gd name="connsiteY8-1294" fmla="*/ 1142552 h 1424419"/>
                <a:gd name="connsiteX9-1295" fmla="*/ 1172881 w 1306267"/>
                <a:gd name="connsiteY9-1296" fmla="*/ 1179342 h 1424419"/>
                <a:gd name="connsiteX10-1297" fmla="*/ 792288 w 1306267"/>
                <a:gd name="connsiteY10-1298" fmla="*/ 1385653 h 1424419"/>
                <a:gd name="connsiteX11-1299" fmla="*/ 522686 w 1306267"/>
                <a:gd name="connsiteY11-1300" fmla="*/ 1384922 h 1424419"/>
                <a:gd name="connsiteX12-1301" fmla="*/ 97009 w 1306267"/>
                <a:gd name="connsiteY12-1302" fmla="*/ 1161462 h 1424419"/>
                <a:gd name="connsiteX13-1303" fmla="*/ 48904 w 1306267"/>
                <a:gd name="connsiteY13-1304" fmla="*/ 1124403 h 1424419"/>
                <a:gd name="connsiteX14-1305" fmla="*/ 667 w 1306267"/>
                <a:gd name="connsiteY14-1306" fmla="*/ 999105 h 1424419"/>
                <a:gd name="connsiteX15-1307" fmla="*/ 0 w 1306267"/>
                <a:gd name="connsiteY15-1308" fmla="*/ 972364 h 1424419"/>
                <a:gd name="connsiteX16-1309" fmla="*/ 2496 w 1306267"/>
                <a:gd name="connsiteY16-1310" fmla="*/ 463106 h 1424419"/>
                <a:gd name="connsiteX17-1311" fmla="*/ 2458 w 1306267"/>
                <a:gd name="connsiteY17-1312" fmla="*/ 429563 h 1424419"/>
                <a:gd name="connsiteX18-1313" fmla="*/ 75248 w 1306267"/>
                <a:gd name="connsiteY18-1314" fmla="*/ 303202 h 1424419"/>
                <a:gd name="connsiteX19-1315" fmla="*/ 106293 w 1306267"/>
                <a:gd name="connsiteY19-1316" fmla="*/ 282597 h 1424419"/>
                <a:gd name="connsiteX20-1317" fmla="*/ 541533 w 1306267"/>
                <a:gd name="connsiteY20-1318" fmla="*/ 38110 h 1424419"/>
                <a:gd name="connsiteX21-1319" fmla="*/ 653528 w 1306267"/>
                <a:gd name="connsiteY21-1320" fmla="*/ 0 h 1424419"/>
                <a:gd name="connsiteX0-1321" fmla="*/ 653528 w 1306267"/>
                <a:gd name="connsiteY0-1322" fmla="*/ 0 h 1424419"/>
                <a:gd name="connsiteX1-1323" fmla="*/ 757287 w 1306267"/>
                <a:gd name="connsiteY1-1324" fmla="*/ 32444 h 1424419"/>
                <a:gd name="connsiteX2-1325" fmla="*/ 1206876 w 1306267"/>
                <a:gd name="connsiteY2-1326" fmla="*/ 284945 h 1424419"/>
                <a:gd name="connsiteX3-1327" fmla="*/ 1237706 w 1306267"/>
                <a:gd name="connsiteY3-1328" fmla="*/ 306775 h 1424419"/>
                <a:gd name="connsiteX4-1329" fmla="*/ 1301712 w 1306267"/>
                <a:gd name="connsiteY4-1330" fmla="*/ 442384 h 1424419"/>
                <a:gd name="connsiteX5-1331" fmla="*/ 1303099 w 1306267"/>
                <a:gd name="connsiteY5-1332" fmla="*/ 495558 h 1424419"/>
                <a:gd name="connsiteX6-1333" fmla="*/ 1303099 w 1306267"/>
                <a:gd name="connsiteY6-1334" fmla="*/ 952393 h 1424419"/>
                <a:gd name="connsiteX7-1335" fmla="*/ 1305306 w 1306267"/>
                <a:gd name="connsiteY7-1336" fmla="*/ 990115 h 1424419"/>
                <a:gd name="connsiteX8-1337" fmla="*/ 1255800 w 1306267"/>
                <a:gd name="connsiteY8-1338" fmla="*/ 1142552 h 1424419"/>
                <a:gd name="connsiteX9-1339" fmla="*/ 1172881 w 1306267"/>
                <a:gd name="connsiteY9-1340" fmla="*/ 1179342 h 1424419"/>
                <a:gd name="connsiteX10-1341" fmla="*/ 792288 w 1306267"/>
                <a:gd name="connsiteY10-1342" fmla="*/ 1385653 h 1424419"/>
                <a:gd name="connsiteX11-1343" fmla="*/ 522686 w 1306267"/>
                <a:gd name="connsiteY11-1344" fmla="*/ 1384922 h 1424419"/>
                <a:gd name="connsiteX12-1345" fmla="*/ 97009 w 1306267"/>
                <a:gd name="connsiteY12-1346" fmla="*/ 1161462 h 1424419"/>
                <a:gd name="connsiteX13-1347" fmla="*/ 48904 w 1306267"/>
                <a:gd name="connsiteY13-1348" fmla="*/ 1124403 h 1424419"/>
                <a:gd name="connsiteX14-1349" fmla="*/ 667 w 1306267"/>
                <a:gd name="connsiteY14-1350" fmla="*/ 999105 h 1424419"/>
                <a:gd name="connsiteX15-1351" fmla="*/ 0 w 1306267"/>
                <a:gd name="connsiteY15-1352" fmla="*/ 972364 h 1424419"/>
                <a:gd name="connsiteX16-1353" fmla="*/ 2496 w 1306267"/>
                <a:gd name="connsiteY16-1354" fmla="*/ 463106 h 1424419"/>
                <a:gd name="connsiteX17-1355" fmla="*/ 2458 w 1306267"/>
                <a:gd name="connsiteY17-1356" fmla="*/ 429563 h 1424419"/>
                <a:gd name="connsiteX18-1357" fmla="*/ 75248 w 1306267"/>
                <a:gd name="connsiteY18-1358" fmla="*/ 303202 h 1424419"/>
                <a:gd name="connsiteX19-1359" fmla="*/ 106293 w 1306267"/>
                <a:gd name="connsiteY19-1360" fmla="*/ 282597 h 1424419"/>
                <a:gd name="connsiteX20-1361" fmla="*/ 541533 w 1306267"/>
                <a:gd name="connsiteY20-1362" fmla="*/ 38110 h 1424419"/>
                <a:gd name="connsiteX21-1363" fmla="*/ 653528 w 1306267"/>
                <a:gd name="connsiteY21-1364" fmla="*/ 0 h 1424419"/>
                <a:gd name="connsiteX0-1365" fmla="*/ 653528 w 1306267"/>
                <a:gd name="connsiteY0-1366" fmla="*/ 0 h 1424419"/>
                <a:gd name="connsiteX1-1367" fmla="*/ 757287 w 1306267"/>
                <a:gd name="connsiteY1-1368" fmla="*/ 32444 h 1424419"/>
                <a:gd name="connsiteX2-1369" fmla="*/ 1206876 w 1306267"/>
                <a:gd name="connsiteY2-1370" fmla="*/ 284945 h 1424419"/>
                <a:gd name="connsiteX3-1371" fmla="*/ 1237706 w 1306267"/>
                <a:gd name="connsiteY3-1372" fmla="*/ 306775 h 1424419"/>
                <a:gd name="connsiteX4-1373" fmla="*/ 1301712 w 1306267"/>
                <a:gd name="connsiteY4-1374" fmla="*/ 442384 h 1424419"/>
                <a:gd name="connsiteX5-1375" fmla="*/ 1303099 w 1306267"/>
                <a:gd name="connsiteY5-1376" fmla="*/ 495558 h 1424419"/>
                <a:gd name="connsiteX6-1377" fmla="*/ 1303099 w 1306267"/>
                <a:gd name="connsiteY6-1378" fmla="*/ 952393 h 1424419"/>
                <a:gd name="connsiteX7-1379" fmla="*/ 1305306 w 1306267"/>
                <a:gd name="connsiteY7-1380" fmla="*/ 990115 h 1424419"/>
                <a:gd name="connsiteX8-1381" fmla="*/ 1255800 w 1306267"/>
                <a:gd name="connsiteY8-1382" fmla="*/ 1142552 h 1424419"/>
                <a:gd name="connsiteX9-1383" fmla="*/ 1172881 w 1306267"/>
                <a:gd name="connsiteY9-1384" fmla="*/ 1179342 h 1424419"/>
                <a:gd name="connsiteX10-1385" fmla="*/ 792288 w 1306267"/>
                <a:gd name="connsiteY10-1386" fmla="*/ 1385653 h 1424419"/>
                <a:gd name="connsiteX11-1387" fmla="*/ 522686 w 1306267"/>
                <a:gd name="connsiteY11-1388" fmla="*/ 1384922 h 1424419"/>
                <a:gd name="connsiteX12-1389" fmla="*/ 97009 w 1306267"/>
                <a:gd name="connsiteY12-1390" fmla="*/ 1161462 h 1424419"/>
                <a:gd name="connsiteX13-1391" fmla="*/ 44843 w 1306267"/>
                <a:gd name="connsiteY13-1392" fmla="*/ 1118989 h 1424419"/>
                <a:gd name="connsiteX14-1393" fmla="*/ 667 w 1306267"/>
                <a:gd name="connsiteY14-1394" fmla="*/ 999105 h 1424419"/>
                <a:gd name="connsiteX15-1395" fmla="*/ 0 w 1306267"/>
                <a:gd name="connsiteY15-1396" fmla="*/ 972364 h 1424419"/>
                <a:gd name="connsiteX16-1397" fmla="*/ 2496 w 1306267"/>
                <a:gd name="connsiteY16-1398" fmla="*/ 463106 h 1424419"/>
                <a:gd name="connsiteX17-1399" fmla="*/ 2458 w 1306267"/>
                <a:gd name="connsiteY17-1400" fmla="*/ 429563 h 1424419"/>
                <a:gd name="connsiteX18-1401" fmla="*/ 75248 w 1306267"/>
                <a:gd name="connsiteY18-1402" fmla="*/ 303202 h 1424419"/>
                <a:gd name="connsiteX19-1403" fmla="*/ 106293 w 1306267"/>
                <a:gd name="connsiteY19-1404" fmla="*/ 282597 h 1424419"/>
                <a:gd name="connsiteX20-1405" fmla="*/ 541533 w 1306267"/>
                <a:gd name="connsiteY20-1406" fmla="*/ 38110 h 1424419"/>
                <a:gd name="connsiteX21-1407" fmla="*/ 653528 w 1306267"/>
                <a:gd name="connsiteY21-1408" fmla="*/ 0 h 1424419"/>
                <a:gd name="connsiteX0-1409" fmla="*/ 653528 w 1306267"/>
                <a:gd name="connsiteY0-1410" fmla="*/ 0 h 1424419"/>
                <a:gd name="connsiteX1-1411" fmla="*/ 757287 w 1306267"/>
                <a:gd name="connsiteY1-1412" fmla="*/ 32444 h 1424419"/>
                <a:gd name="connsiteX2-1413" fmla="*/ 1206876 w 1306267"/>
                <a:gd name="connsiteY2-1414" fmla="*/ 284945 h 1424419"/>
                <a:gd name="connsiteX3-1415" fmla="*/ 1237706 w 1306267"/>
                <a:gd name="connsiteY3-1416" fmla="*/ 306775 h 1424419"/>
                <a:gd name="connsiteX4-1417" fmla="*/ 1301712 w 1306267"/>
                <a:gd name="connsiteY4-1418" fmla="*/ 442384 h 1424419"/>
                <a:gd name="connsiteX5-1419" fmla="*/ 1303099 w 1306267"/>
                <a:gd name="connsiteY5-1420" fmla="*/ 495558 h 1424419"/>
                <a:gd name="connsiteX6-1421" fmla="*/ 1303099 w 1306267"/>
                <a:gd name="connsiteY6-1422" fmla="*/ 952393 h 1424419"/>
                <a:gd name="connsiteX7-1423" fmla="*/ 1305306 w 1306267"/>
                <a:gd name="connsiteY7-1424" fmla="*/ 990115 h 1424419"/>
                <a:gd name="connsiteX8-1425" fmla="*/ 1255800 w 1306267"/>
                <a:gd name="connsiteY8-1426" fmla="*/ 1142552 h 1424419"/>
                <a:gd name="connsiteX9-1427" fmla="*/ 1172881 w 1306267"/>
                <a:gd name="connsiteY9-1428" fmla="*/ 1179342 h 1424419"/>
                <a:gd name="connsiteX10-1429" fmla="*/ 792288 w 1306267"/>
                <a:gd name="connsiteY10-1430" fmla="*/ 1385653 h 1424419"/>
                <a:gd name="connsiteX11-1431" fmla="*/ 522686 w 1306267"/>
                <a:gd name="connsiteY11-1432" fmla="*/ 1384922 h 1424419"/>
                <a:gd name="connsiteX12-1433" fmla="*/ 97009 w 1306267"/>
                <a:gd name="connsiteY12-1434" fmla="*/ 1161462 h 1424419"/>
                <a:gd name="connsiteX13-1435" fmla="*/ 44843 w 1306267"/>
                <a:gd name="connsiteY13-1436" fmla="*/ 1118989 h 1424419"/>
                <a:gd name="connsiteX14-1437" fmla="*/ 667 w 1306267"/>
                <a:gd name="connsiteY14-1438" fmla="*/ 999105 h 1424419"/>
                <a:gd name="connsiteX15-1439" fmla="*/ 0 w 1306267"/>
                <a:gd name="connsiteY15-1440" fmla="*/ 972364 h 1424419"/>
                <a:gd name="connsiteX16-1441" fmla="*/ 2496 w 1306267"/>
                <a:gd name="connsiteY16-1442" fmla="*/ 463106 h 1424419"/>
                <a:gd name="connsiteX17-1443" fmla="*/ 2458 w 1306267"/>
                <a:gd name="connsiteY17-1444" fmla="*/ 429563 h 1424419"/>
                <a:gd name="connsiteX18-1445" fmla="*/ 75248 w 1306267"/>
                <a:gd name="connsiteY18-1446" fmla="*/ 303202 h 1424419"/>
                <a:gd name="connsiteX19-1447" fmla="*/ 106293 w 1306267"/>
                <a:gd name="connsiteY19-1448" fmla="*/ 282597 h 1424419"/>
                <a:gd name="connsiteX20-1449" fmla="*/ 541533 w 1306267"/>
                <a:gd name="connsiteY20-1450" fmla="*/ 38110 h 1424419"/>
                <a:gd name="connsiteX21-1451" fmla="*/ 653528 w 1306267"/>
                <a:gd name="connsiteY21-1452" fmla="*/ 0 h 1424419"/>
                <a:gd name="connsiteX0-1453" fmla="*/ 653528 w 1306267"/>
                <a:gd name="connsiteY0-1454" fmla="*/ 0 h 1424419"/>
                <a:gd name="connsiteX1-1455" fmla="*/ 757287 w 1306267"/>
                <a:gd name="connsiteY1-1456" fmla="*/ 32444 h 1424419"/>
                <a:gd name="connsiteX2-1457" fmla="*/ 1206876 w 1306267"/>
                <a:gd name="connsiteY2-1458" fmla="*/ 284945 h 1424419"/>
                <a:gd name="connsiteX3-1459" fmla="*/ 1237706 w 1306267"/>
                <a:gd name="connsiteY3-1460" fmla="*/ 306775 h 1424419"/>
                <a:gd name="connsiteX4-1461" fmla="*/ 1301712 w 1306267"/>
                <a:gd name="connsiteY4-1462" fmla="*/ 442384 h 1424419"/>
                <a:gd name="connsiteX5-1463" fmla="*/ 1303099 w 1306267"/>
                <a:gd name="connsiteY5-1464" fmla="*/ 495558 h 1424419"/>
                <a:gd name="connsiteX6-1465" fmla="*/ 1303099 w 1306267"/>
                <a:gd name="connsiteY6-1466" fmla="*/ 952393 h 1424419"/>
                <a:gd name="connsiteX7-1467" fmla="*/ 1305306 w 1306267"/>
                <a:gd name="connsiteY7-1468" fmla="*/ 990115 h 1424419"/>
                <a:gd name="connsiteX8-1469" fmla="*/ 1255800 w 1306267"/>
                <a:gd name="connsiteY8-1470" fmla="*/ 1142552 h 1424419"/>
                <a:gd name="connsiteX9-1471" fmla="*/ 1172881 w 1306267"/>
                <a:gd name="connsiteY9-1472" fmla="*/ 1179342 h 1424419"/>
                <a:gd name="connsiteX10-1473" fmla="*/ 792288 w 1306267"/>
                <a:gd name="connsiteY10-1474" fmla="*/ 1385653 h 1424419"/>
                <a:gd name="connsiteX11-1475" fmla="*/ 522686 w 1306267"/>
                <a:gd name="connsiteY11-1476" fmla="*/ 1384922 h 1424419"/>
                <a:gd name="connsiteX12-1477" fmla="*/ 97009 w 1306267"/>
                <a:gd name="connsiteY12-1478" fmla="*/ 1161462 h 1424419"/>
                <a:gd name="connsiteX13-1479" fmla="*/ 44843 w 1306267"/>
                <a:gd name="connsiteY13-1480" fmla="*/ 1118989 h 1424419"/>
                <a:gd name="connsiteX14-1481" fmla="*/ 667 w 1306267"/>
                <a:gd name="connsiteY14-1482" fmla="*/ 999105 h 1424419"/>
                <a:gd name="connsiteX15-1483" fmla="*/ 0 w 1306267"/>
                <a:gd name="connsiteY15-1484" fmla="*/ 972364 h 1424419"/>
                <a:gd name="connsiteX16-1485" fmla="*/ 2496 w 1306267"/>
                <a:gd name="connsiteY16-1486" fmla="*/ 463106 h 1424419"/>
                <a:gd name="connsiteX17-1487" fmla="*/ 2458 w 1306267"/>
                <a:gd name="connsiteY17-1488" fmla="*/ 429563 h 1424419"/>
                <a:gd name="connsiteX18-1489" fmla="*/ 75248 w 1306267"/>
                <a:gd name="connsiteY18-1490" fmla="*/ 303202 h 1424419"/>
                <a:gd name="connsiteX19-1491" fmla="*/ 106293 w 1306267"/>
                <a:gd name="connsiteY19-1492" fmla="*/ 282597 h 1424419"/>
                <a:gd name="connsiteX20-1493" fmla="*/ 541533 w 1306267"/>
                <a:gd name="connsiteY20-1494" fmla="*/ 38110 h 1424419"/>
                <a:gd name="connsiteX21-1495" fmla="*/ 653528 w 1306267"/>
                <a:gd name="connsiteY21-1496" fmla="*/ 0 h 1424419"/>
                <a:gd name="connsiteX0-1497" fmla="*/ 653528 w 1306267"/>
                <a:gd name="connsiteY0-1498" fmla="*/ 0 h 1424419"/>
                <a:gd name="connsiteX1-1499" fmla="*/ 757287 w 1306267"/>
                <a:gd name="connsiteY1-1500" fmla="*/ 32444 h 1424419"/>
                <a:gd name="connsiteX2-1501" fmla="*/ 1206876 w 1306267"/>
                <a:gd name="connsiteY2-1502" fmla="*/ 284945 h 1424419"/>
                <a:gd name="connsiteX3-1503" fmla="*/ 1237706 w 1306267"/>
                <a:gd name="connsiteY3-1504" fmla="*/ 306775 h 1424419"/>
                <a:gd name="connsiteX4-1505" fmla="*/ 1301712 w 1306267"/>
                <a:gd name="connsiteY4-1506" fmla="*/ 442384 h 1424419"/>
                <a:gd name="connsiteX5-1507" fmla="*/ 1303099 w 1306267"/>
                <a:gd name="connsiteY5-1508" fmla="*/ 495558 h 1424419"/>
                <a:gd name="connsiteX6-1509" fmla="*/ 1303099 w 1306267"/>
                <a:gd name="connsiteY6-1510" fmla="*/ 952393 h 1424419"/>
                <a:gd name="connsiteX7-1511" fmla="*/ 1305306 w 1306267"/>
                <a:gd name="connsiteY7-1512" fmla="*/ 990115 h 1424419"/>
                <a:gd name="connsiteX8-1513" fmla="*/ 1255800 w 1306267"/>
                <a:gd name="connsiteY8-1514" fmla="*/ 1142552 h 1424419"/>
                <a:gd name="connsiteX9-1515" fmla="*/ 1172881 w 1306267"/>
                <a:gd name="connsiteY9-1516" fmla="*/ 1179342 h 1424419"/>
                <a:gd name="connsiteX10-1517" fmla="*/ 792288 w 1306267"/>
                <a:gd name="connsiteY10-1518" fmla="*/ 1385653 h 1424419"/>
                <a:gd name="connsiteX11-1519" fmla="*/ 522686 w 1306267"/>
                <a:gd name="connsiteY11-1520" fmla="*/ 1384922 h 1424419"/>
                <a:gd name="connsiteX12-1521" fmla="*/ 94302 w 1306267"/>
                <a:gd name="connsiteY12-1522" fmla="*/ 1158755 h 1424419"/>
                <a:gd name="connsiteX13-1523" fmla="*/ 44843 w 1306267"/>
                <a:gd name="connsiteY13-1524" fmla="*/ 1118989 h 1424419"/>
                <a:gd name="connsiteX14-1525" fmla="*/ 667 w 1306267"/>
                <a:gd name="connsiteY14-1526" fmla="*/ 999105 h 1424419"/>
                <a:gd name="connsiteX15-1527" fmla="*/ 0 w 1306267"/>
                <a:gd name="connsiteY15-1528" fmla="*/ 972364 h 1424419"/>
                <a:gd name="connsiteX16-1529" fmla="*/ 2496 w 1306267"/>
                <a:gd name="connsiteY16-1530" fmla="*/ 463106 h 1424419"/>
                <a:gd name="connsiteX17-1531" fmla="*/ 2458 w 1306267"/>
                <a:gd name="connsiteY17-1532" fmla="*/ 429563 h 1424419"/>
                <a:gd name="connsiteX18-1533" fmla="*/ 75248 w 1306267"/>
                <a:gd name="connsiteY18-1534" fmla="*/ 303202 h 1424419"/>
                <a:gd name="connsiteX19-1535" fmla="*/ 106293 w 1306267"/>
                <a:gd name="connsiteY19-1536" fmla="*/ 282597 h 1424419"/>
                <a:gd name="connsiteX20-1537" fmla="*/ 541533 w 1306267"/>
                <a:gd name="connsiteY20-1538" fmla="*/ 38110 h 1424419"/>
                <a:gd name="connsiteX21-1539" fmla="*/ 653528 w 1306267"/>
                <a:gd name="connsiteY21-1540" fmla="*/ 0 h 1424419"/>
                <a:gd name="connsiteX0-1541" fmla="*/ 653528 w 1306267"/>
                <a:gd name="connsiteY0-1542" fmla="*/ 0 h 1424419"/>
                <a:gd name="connsiteX1-1543" fmla="*/ 757287 w 1306267"/>
                <a:gd name="connsiteY1-1544" fmla="*/ 32444 h 1424419"/>
                <a:gd name="connsiteX2-1545" fmla="*/ 1206876 w 1306267"/>
                <a:gd name="connsiteY2-1546" fmla="*/ 284945 h 1424419"/>
                <a:gd name="connsiteX3-1547" fmla="*/ 1237706 w 1306267"/>
                <a:gd name="connsiteY3-1548" fmla="*/ 306775 h 1424419"/>
                <a:gd name="connsiteX4-1549" fmla="*/ 1301712 w 1306267"/>
                <a:gd name="connsiteY4-1550" fmla="*/ 442384 h 1424419"/>
                <a:gd name="connsiteX5-1551" fmla="*/ 1303099 w 1306267"/>
                <a:gd name="connsiteY5-1552" fmla="*/ 495558 h 1424419"/>
                <a:gd name="connsiteX6-1553" fmla="*/ 1303099 w 1306267"/>
                <a:gd name="connsiteY6-1554" fmla="*/ 952393 h 1424419"/>
                <a:gd name="connsiteX7-1555" fmla="*/ 1305306 w 1306267"/>
                <a:gd name="connsiteY7-1556" fmla="*/ 990115 h 1424419"/>
                <a:gd name="connsiteX8-1557" fmla="*/ 1255800 w 1306267"/>
                <a:gd name="connsiteY8-1558" fmla="*/ 1142552 h 1424419"/>
                <a:gd name="connsiteX9-1559" fmla="*/ 1172881 w 1306267"/>
                <a:gd name="connsiteY9-1560" fmla="*/ 1179342 h 1424419"/>
                <a:gd name="connsiteX10-1561" fmla="*/ 792288 w 1306267"/>
                <a:gd name="connsiteY10-1562" fmla="*/ 1385653 h 1424419"/>
                <a:gd name="connsiteX11-1563" fmla="*/ 522686 w 1306267"/>
                <a:gd name="connsiteY11-1564" fmla="*/ 1384922 h 1424419"/>
                <a:gd name="connsiteX12-1565" fmla="*/ 94302 w 1306267"/>
                <a:gd name="connsiteY12-1566" fmla="*/ 1158755 h 1424419"/>
                <a:gd name="connsiteX13-1567" fmla="*/ 39429 w 1306267"/>
                <a:gd name="connsiteY13-1568" fmla="*/ 1117635 h 1424419"/>
                <a:gd name="connsiteX14-1569" fmla="*/ 667 w 1306267"/>
                <a:gd name="connsiteY14-1570" fmla="*/ 999105 h 1424419"/>
                <a:gd name="connsiteX15-1571" fmla="*/ 0 w 1306267"/>
                <a:gd name="connsiteY15-1572" fmla="*/ 972364 h 1424419"/>
                <a:gd name="connsiteX16-1573" fmla="*/ 2496 w 1306267"/>
                <a:gd name="connsiteY16-1574" fmla="*/ 463106 h 1424419"/>
                <a:gd name="connsiteX17-1575" fmla="*/ 2458 w 1306267"/>
                <a:gd name="connsiteY17-1576" fmla="*/ 429563 h 1424419"/>
                <a:gd name="connsiteX18-1577" fmla="*/ 75248 w 1306267"/>
                <a:gd name="connsiteY18-1578" fmla="*/ 303202 h 1424419"/>
                <a:gd name="connsiteX19-1579" fmla="*/ 106293 w 1306267"/>
                <a:gd name="connsiteY19-1580" fmla="*/ 282597 h 1424419"/>
                <a:gd name="connsiteX20-1581" fmla="*/ 541533 w 1306267"/>
                <a:gd name="connsiteY20-1582" fmla="*/ 38110 h 1424419"/>
                <a:gd name="connsiteX21-1583" fmla="*/ 653528 w 1306267"/>
                <a:gd name="connsiteY21-1584" fmla="*/ 0 h 1424419"/>
                <a:gd name="connsiteX0-1585" fmla="*/ 653528 w 1305333"/>
                <a:gd name="connsiteY0-1586" fmla="*/ 0 h 1424419"/>
                <a:gd name="connsiteX1-1587" fmla="*/ 757287 w 1305333"/>
                <a:gd name="connsiteY1-1588" fmla="*/ 32444 h 1424419"/>
                <a:gd name="connsiteX2-1589" fmla="*/ 1206876 w 1305333"/>
                <a:gd name="connsiteY2-1590" fmla="*/ 284945 h 1424419"/>
                <a:gd name="connsiteX3-1591" fmla="*/ 1237706 w 1305333"/>
                <a:gd name="connsiteY3-1592" fmla="*/ 306775 h 1424419"/>
                <a:gd name="connsiteX4-1593" fmla="*/ 1301712 w 1305333"/>
                <a:gd name="connsiteY4-1594" fmla="*/ 442384 h 1424419"/>
                <a:gd name="connsiteX5-1595" fmla="*/ 1303099 w 1305333"/>
                <a:gd name="connsiteY5-1596" fmla="*/ 495558 h 1424419"/>
                <a:gd name="connsiteX6-1597" fmla="*/ 1303099 w 1305333"/>
                <a:gd name="connsiteY6-1598" fmla="*/ 952393 h 1424419"/>
                <a:gd name="connsiteX7-1599" fmla="*/ 1305306 w 1305333"/>
                <a:gd name="connsiteY7-1600" fmla="*/ 990115 h 1424419"/>
                <a:gd name="connsiteX8-1601" fmla="*/ 1227376 w 1305333"/>
                <a:gd name="connsiteY8-1602" fmla="*/ 1152027 h 1424419"/>
                <a:gd name="connsiteX9-1603" fmla="*/ 1172881 w 1305333"/>
                <a:gd name="connsiteY9-1604" fmla="*/ 1179342 h 1424419"/>
                <a:gd name="connsiteX10-1605" fmla="*/ 792288 w 1305333"/>
                <a:gd name="connsiteY10-1606" fmla="*/ 1385653 h 1424419"/>
                <a:gd name="connsiteX11-1607" fmla="*/ 522686 w 1305333"/>
                <a:gd name="connsiteY11-1608" fmla="*/ 1384922 h 1424419"/>
                <a:gd name="connsiteX12-1609" fmla="*/ 94302 w 1305333"/>
                <a:gd name="connsiteY12-1610" fmla="*/ 1158755 h 1424419"/>
                <a:gd name="connsiteX13-1611" fmla="*/ 39429 w 1305333"/>
                <a:gd name="connsiteY13-1612" fmla="*/ 1117635 h 1424419"/>
                <a:gd name="connsiteX14-1613" fmla="*/ 667 w 1305333"/>
                <a:gd name="connsiteY14-1614" fmla="*/ 999105 h 1424419"/>
                <a:gd name="connsiteX15-1615" fmla="*/ 0 w 1305333"/>
                <a:gd name="connsiteY15-1616" fmla="*/ 972364 h 1424419"/>
                <a:gd name="connsiteX16-1617" fmla="*/ 2496 w 1305333"/>
                <a:gd name="connsiteY16-1618" fmla="*/ 463106 h 1424419"/>
                <a:gd name="connsiteX17-1619" fmla="*/ 2458 w 1305333"/>
                <a:gd name="connsiteY17-1620" fmla="*/ 429563 h 1424419"/>
                <a:gd name="connsiteX18-1621" fmla="*/ 75248 w 1305333"/>
                <a:gd name="connsiteY18-1622" fmla="*/ 303202 h 1424419"/>
                <a:gd name="connsiteX19-1623" fmla="*/ 106293 w 1305333"/>
                <a:gd name="connsiteY19-1624" fmla="*/ 282597 h 1424419"/>
                <a:gd name="connsiteX20-1625" fmla="*/ 541533 w 1305333"/>
                <a:gd name="connsiteY20-1626" fmla="*/ 38110 h 1424419"/>
                <a:gd name="connsiteX21-1627" fmla="*/ 653528 w 1305333"/>
                <a:gd name="connsiteY21-1628" fmla="*/ 0 h 1424419"/>
                <a:gd name="connsiteX0-1629" fmla="*/ 653528 w 1305333"/>
                <a:gd name="connsiteY0-1630" fmla="*/ 0 h 1424419"/>
                <a:gd name="connsiteX1-1631" fmla="*/ 757287 w 1305333"/>
                <a:gd name="connsiteY1-1632" fmla="*/ 32444 h 1424419"/>
                <a:gd name="connsiteX2-1633" fmla="*/ 1206876 w 1305333"/>
                <a:gd name="connsiteY2-1634" fmla="*/ 284945 h 1424419"/>
                <a:gd name="connsiteX3-1635" fmla="*/ 1237706 w 1305333"/>
                <a:gd name="connsiteY3-1636" fmla="*/ 306775 h 1424419"/>
                <a:gd name="connsiteX4-1637" fmla="*/ 1301712 w 1305333"/>
                <a:gd name="connsiteY4-1638" fmla="*/ 442384 h 1424419"/>
                <a:gd name="connsiteX5-1639" fmla="*/ 1303099 w 1305333"/>
                <a:gd name="connsiteY5-1640" fmla="*/ 495558 h 1424419"/>
                <a:gd name="connsiteX6-1641" fmla="*/ 1303099 w 1305333"/>
                <a:gd name="connsiteY6-1642" fmla="*/ 952393 h 1424419"/>
                <a:gd name="connsiteX7-1643" fmla="*/ 1302599 w 1305333"/>
                <a:gd name="connsiteY7-1644" fmla="*/ 1003650 h 1424419"/>
                <a:gd name="connsiteX8-1645" fmla="*/ 1227376 w 1305333"/>
                <a:gd name="connsiteY8-1646" fmla="*/ 1152027 h 1424419"/>
                <a:gd name="connsiteX9-1647" fmla="*/ 1172881 w 1305333"/>
                <a:gd name="connsiteY9-1648" fmla="*/ 1179342 h 1424419"/>
                <a:gd name="connsiteX10-1649" fmla="*/ 792288 w 1305333"/>
                <a:gd name="connsiteY10-1650" fmla="*/ 1385653 h 1424419"/>
                <a:gd name="connsiteX11-1651" fmla="*/ 522686 w 1305333"/>
                <a:gd name="connsiteY11-1652" fmla="*/ 1384922 h 1424419"/>
                <a:gd name="connsiteX12-1653" fmla="*/ 94302 w 1305333"/>
                <a:gd name="connsiteY12-1654" fmla="*/ 1158755 h 1424419"/>
                <a:gd name="connsiteX13-1655" fmla="*/ 39429 w 1305333"/>
                <a:gd name="connsiteY13-1656" fmla="*/ 1117635 h 1424419"/>
                <a:gd name="connsiteX14-1657" fmla="*/ 667 w 1305333"/>
                <a:gd name="connsiteY14-1658" fmla="*/ 999105 h 1424419"/>
                <a:gd name="connsiteX15-1659" fmla="*/ 0 w 1305333"/>
                <a:gd name="connsiteY15-1660" fmla="*/ 972364 h 1424419"/>
                <a:gd name="connsiteX16-1661" fmla="*/ 2496 w 1305333"/>
                <a:gd name="connsiteY16-1662" fmla="*/ 463106 h 1424419"/>
                <a:gd name="connsiteX17-1663" fmla="*/ 2458 w 1305333"/>
                <a:gd name="connsiteY17-1664" fmla="*/ 429563 h 1424419"/>
                <a:gd name="connsiteX18-1665" fmla="*/ 75248 w 1305333"/>
                <a:gd name="connsiteY18-1666" fmla="*/ 303202 h 1424419"/>
                <a:gd name="connsiteX19-1667" fmla="*/ 106293 w 1305333"/>
                <a:gd name="connsiteY19-1668" fmla="*/ 282597 h 1424419"/>
                <a:gd name="connsiteX20-1669" fmla="*/ 541533 w 1305333"/>
                <a:gd name="connsiteY20-1670" fmla="*/ 38110 h 1424419"/>
                <a:gd name="connsiteX21-1671" fmla="*/ 653528 w 1305333"/>
                <a:gd name="connsiteY21-1672" fmla="*/ 0 h 1424419"/>
                <a:gd name="connsiteX0-1673" fmla="*/ 653528 w 1305080"/>
                <a:gd name="connsiteY0-1674" fmla="*/ 0 h 1424419"/>
                <a:gd name="connsiteX1-1675" fmla="*/ 757287 w 1305080"/>
                <a:gd name="connsiteY1-1676" fmla="*/ 32444 h 1424419"/>
                <a:gd name="connsiteX2-1677" fmla="*/ 1206876 w 1305080"/>
                <a:gd name="connsiteY2-1678" fmla="*/ 284945 h 1424419"/>
                <a:gd name="connsiteX3-1679" fmla="*/ 1237706 w 1305080"/>
                <a:gd name="connsiteY3-1680" fmla="*/ 306775 h 1424419"/>
                <a:gd name="connsiteX4-1681" fmla="*/ 1301712 w 1305080"/>
                <a:gd name="connsiteY4-1682" fmla="*/ 442384 h 1424419"/>
                <a:gd name="connsiteX5-1683" fmla="*/ 1303099 w 1305080"/>
                <a:gd name="connsiteY5-1684" fmla="*/ 495558 h 1424419"/>
                <a:gd name="connsiteX6-1685" fmla="*/ 1301746 w 1305080"/>
                <a:gd name="connsiteY6-1686" fmla="*/ 953747 h 1424419"/>
                <a:gd name="connsiteX7-1687" fmla="*/ 1302599 w 1305080"/>
                <a:gd name="connsiteY7-1688" fmla="*/ 1003650 h 1424419"/>
                <a:gd name="connsiteX8-1689" fmla="*/ 1227376 w 1305080"/>
                <a:gd name="connsiteY8-1690" fmla="*/ 1152027 h 1424419"/>
                <a:gd name="connsiteX9-1691" fmla="*/ 1172881 w 1305080"/>
                <a:gd name="connsiteY9-1692" fmla="*/ 1179342 h 1424419"/>
                <a:gd name="connsiteX10-1693" fmla="*/ 792288 w 1305080"/>
                <a:gd name="connsiteY10-1694" fmla="*/ 1385653 h 1424419"/>
                <a:gd name="connsiteX11-1695" fmla="*/ 522686 w 1305080"/>
                <a:gd name="connsiteY11-1696" fmla="*/ 1384922 h 1424419"/>
                <a:gd name="connsiteX12-1697" fmla="*/ 94302 w 1305080"/>
                <a:gd name="connsiteY12-1698" fmla="*/ 1158755 h 1424419"/>
                <a:gd name="connsiteX13-1699" fmla="*/ 39429 w 1305080"/>
                <a:gd name="connsiteY13-1700" fmla="*/ 1117635 h 1424419"/>
                <a:gd name="connsiteX14-1701" fmla="*/ 667 w 1305080"/>
                <a:gd name="connsiteY14-1702" fmla="*/ 999105 h 1424419"/>
                <a:gd name="connsiteX15-1703" fmla="*/ 0 w 1305080"/>
                <a:gd name="connsiteY15-1704" fmla="*/ 972364 h 1424419"/>
                <a:gd name="connsiteX16-1705" fmla="*/ 2496 w 1305080"/>
                <a:gd name="connsiteY16-1706" fmla="*/ 463106 h 1424419"/>
                <a:gd name="connsiteX17-1707" fmla="*/ 2458 w 1305080"/>
                <a:gd name="connsiteY17-1708" fmla="*/ 429563 h 1424419"/>
                <a:gd name="connsiteX18-1709" fmla="*/ 75248 w 1305080"/>
                <a:gd name="connsiteY18-1710" fmla="*/ 303202 h 1424419"/>
                <a:gd name="connsiteX19-1711" fmla="*/ 106293 w 1305080"/>
                <a:gd name="connsiteY19-1712" fmla="*/ 282597 h 1424419"/>
                <a:gd name="connsiteX20-1713" fmla="*/ 541533 w 1305080"/>
                <a:gd name="connsiteY20-1714" fmla="*/ 38110 h 1424419"/>
                <a:gd name="connsiteX21-1715" fmla="*/ 653528 w 1305080"/>
                <a:gd name="connsiteY21-1716" fmla="*/ 0 h 1424419"/>
                <a:gd name="connsiteX0-1717" fmla="*/ 653528 w 1305299"/>
                <a:gd name="connsiteY0-1718" fmla="*/ 0 h 1424419"/>
                <a:gd name="connsiteX1-1719" fmla="*/ 757287 w 1305299"/>
                <a:gd name="connsiteY1-1720" fmla="*/ 32444 h 1424419"/>
                <a:gd name="connsiteX2-1721" fmla="*/ 1206876 w 1305299"/>
                <a:gd name="connsiteY2-1722" fmla="*/ 284945 h 1424419"/>
                <a:gd name="connsiteX3-1723" fmla="*/ 1237706 w 1305299"/>
                <a:gd name="connsiteY3-1724" fmla="*/ 306775 h 1424419"/>
                <a:gd name="connsiteX4-1725" fmla="*/ 1301712 w 1305299"/>
                <a:gd name="connsiteY4-1726" fmla="*/ 442384 h 1424419"/>
                <a:gd name="connsiteX5-1727" fmla="*/ 1303099 w 1305299"/>
                <a:gd name="connsiteY5-1728" fmla="*/ 495558 h 1424419"/>
                <a:gd name="connsiteX6-1729" fmla="*/ 1301746 w 1305299"/>
                <a:gd name="connsiteY6-1730" fmla="*/ 953747 h 1424419"/>
                <a:gd name="connsiteX7-1731" fmla="*/ 1302599 w 1305299"/>
                <a:gd name="connsiteY7-1732" fmla="*/ 1003650 h 1424419"/>
                <a:gd name="connsiteX8-1733" fmla="*/ 1227376 w 1305299"/>
                <a:gd name="connsiteY8-1734" fmla="*/ 1152027 h 1424419"/>
                <a:gd name="connsiteX9-1735" fmla="*/ 1172881 w 1305299"/>
                <a:gd name="connsiteY9-1736" fmla="*/ 1179342 h 1424419"/>
                <a:gd name="connsiteX10-1737" fmla="*/ 792288 w 1305299"/>
                <a:gd name="connsiteY10-1738" fmla="*/ 1385653 h 1424419"/>
                <a:gd name="connsiteX11-1739" fmla="*/ 522686 w 1305299"/>
                <a:gd name="connsiteY11-1740" fmla="*/ 1384922 h 1424419"/>
                <a:gd name="connsiteX12-1741" fmla="*/ 94302 w 1305299"/>
                <a:gd name="connsiteY12-1742" fmla="*/ 1158755 h 1424419"/>
                <a:gd name="connsiteX13-1743" fmla="*/ 39429 w 1305299"/>
                <a:gd name="connsiteY13-1744" fmla="*/ 1117635 h 1424419"/>
                <a:gd name="connsiteX14-1745" fmla="*/ 667 w 1305299"/>
                <a:gd name="connsiteY14-1746" fmla="*/ 999105 h 1424419"/>
                <a:gd name="connsiteX15-1747" fmla="*/ 0 w 1305299"/>
                <a:gd name="connsiteY15-1748" fmla="*/ 972364 h 1424419"/>
                <a:gd name="connsiteX16-1749" fmla="*/ 2496 w 1305299"/>
                <a:gd name="connsiteY16-1750" fmla="*/ 463106 h 1424419"/>
                <a:gd name="connsiteX17-1751" fmla="*/ 2458 w 1305299"/>
                <a:gd name="connsiteY17-1752" fmla="*/ 429563 h 1424419"/>
                <a:gd name="connsiteX18-1753" fmla="*/ 75248 w 1305299"/>
                <a:gd name="connsiteY18-1754" fmla="*/ 303202 h 1424419"/>
                <a:gd name="connsiteX19-1755" fmla="*/ 106293 w 1305299"/>
                <a:gd name="connsiteY19-1756" fmla="*/ 282597 h 1424419"/>
                <a:gd name="connsiteX20-1757" fmla="*/ 541533 w 1305299"/>
                <a:gd name="connsiteY20-1758" fmla="*/ 38110 h 1424419"/>
                <a:gd name="connsiteX21-1759" fmla="*/ 653528 w 1305299"/>
                <a:gd name="connsiteY21-1760" fmla="*/ 0 h 1424419"/>
                <a:gd name="connsiteX0-1761" fmla="*/ 653528 w 1306646"/>
                <a:gd name="connsiteY0-1762" fmla="*/ 0 h 1424419"/>
                <a:gd name="connsiteX1-1763" fmla="*/ 757287 w 1306646"/>
                <a:gd name="connsiteY1-1764" fmla="*/ 32444 h 1424419"/>
                <a:gd name="connsiteX2-1765" fmla="*/ 1206876 w 1306646"/>
                <a:gd name="connsiteY2-1766" fmla="*/ 284945 h 1424419"/>
                <a:gd name="connsiteX3-1767" fmla="*/ 1237706 w 1306646"/>
                <a:gd name="connsiteY3-1768" fmla="*/ 306775 h 1424419"/>
                <a:gd name="connsiteX4-1769" fmla="*/ 1301712 w 1306646"/>
                <a:gd name="connsiteY4-1770" fmla="*/ 442384 h 1424419"/>
                <a:gd name="connsiteX5-1771" fmla="*/ 1303099 w 1306646"/>
                <a:gd name="connsiteY5-1772" fmla="*/ 495558 h 1424419"/>
                <a:gd name="connsiteX6-1773" fmla="*/ 1301746 w 1306646"/>
                <a:gd name="connsiteY6-1774" fmla="*/ 953747 h 1424419"/>
                <a:gd name="connsiteX7-1775" fmla="*/ 1302599 w 1306646"/>
                <a:gd name="connsiteY7-1776" fmla="*/ 1003650 h 1424419"/>
                <a:gd name="connsiteX8-1777" fmla="*/ 1227376 w 1306646"/>
                <a:gd name="connsiteY8-1778" fmla="*/ 1152027 h 1424419"/>
                <a:gd name="connsiteX9-1779" fmla="*/ 1172881 w 1306646"/>
                <a:gd name="connsiteY9-1780" fmla="*/ 1179342 h 1424419"/>
                <a:gd name="connsiteX10-1781" fmla="*/ 792288 w 1306646"/>
                <a:gd name="connsiteY10-1782" fmla="*/ 1385653 h 1424419"/>
                <a:gd name="connsiteX11-1783" fmla="*/ 522686 w 1306646"/>
                <a:gd name="connsiteY11-1784" fmla="*/ 1384922 h 1424419"/>
                <a:gd name="connsiteX12-1785" fmla="*/ 94302 w 1306646"/>
                <a:gd name="connsiteY12-1786" fmla="*/ 1158755 h 1424419"/>
                <a:gd name="connsiteX13-1787" fmla="*/ 39429 w 1306646"/>
                <a:gd name="connsiteY13-1788" fmla="*/ 1117635 h 1424419"/>
                <a:gd name="connsiteX14-1789" fmla="*/ 667 w 1306646"/>
                <a:gd name="connsiteY14-1790" fmla="*/ 999105 h 1424419"/>
                <a:gd name="connsiteX15-1791" fmla="*/ 0 w 1306646"/>
                <a:gd name="connsiteY15-1792" fmla="*/ 972364 h 1424419"/>
                <a:gd name="connsiteX16-1793" fmla="*/ 2496 w 1306646"/>
                <a:gd name="connsiteY16-1794" fmla="*/ 463106 h 1424419"/>
                <a:gd name="connsiteX17-1795" fmla="*/ 2458 w 1306646"/>
                <a:gd name="connsiteY17-1796" fmla="*/ 429563 h 1424419"/>
                <a:gd name="connsiteX18-1797" fmla="*/ 75248 w 1306646"/>
                <a:gd name="connsiteY18-1798" fmla="*/ 303202 h 1424419"/>
                <a:gd name="connsiteX19-1799" fmla="*/ 106293 w 1306646"/>
                <a:gd name="connsiteY19-1800" fmla="*/ 282597 h 1424419"/>
                <a:gd name="connsiteX20-1801" fmla="*/ 541533 w 1306646"/>
                <a:gd name="connsiteY20-1802" fmla="*/ 38110 h 1424419"/>
                <a:gd name="connsiteX21-1803" fmla="*/ 653528 w 1306646"/>
                <a:gd name="connsiteY21-1804" fmla="*/ 0 h 1424419"/>
                <a:gd name="connsiteX0-1805" fmla="*/ 653528 w 1305299"/>
                <a:gd name="connsiteY0-1806" fmla="*/ 0 h 1424419"/>
                <a:gd name="connsiteX1-1807" fmla="*/ 757287 w 1305299"/>
                <a:gd name="connsiteY1-1808" fmla="*/ 32444 h 1424419"/>
                <a:gd name="connsiteX2-1809" fmla="*/ 1206876 w 1305299"/>
                <a:gd name="connsiteY2-1810" fmla="*/ 284945 h 1424419"/>
                <a:gd name="connsiteX3-1811" fmla="*/ 1237706 w 1305299"/>
                <a:gd name="connsiteY3-1812" fmla="*/ 306775 h 1424419"/>
                <a:gd name="connsiteX4-1813" fmla="*/ 1301712 w 1305299"/>
                <a:gd name="connsiteY4-1814" fmla="*/ 442384 h 1424419"/>
                <a:gd name="connsiteX5-1815" fmla="*/ 1303099 w 1305299"/>
                <a:gd name="connsiteY5-1816" fmla="*/ 495558 h 1424419"/>
                <a:gd name="connsiteX6-1817" fmla="*/ 1301746 w 1305299"/>
                <a:gd name="connsiteY6-1818" fmla="*/ 953747 h 1424419"/>
                <a:gd name="connsiteX7-1819" fmla="*/ 1302599 w 1305299"/>
                <a:gd name="connsiteY7-1820" fmla="*/ 1003650 h 1424419"/>
                <a:gd name="connsiteX8-1821" fmla="*/ 1227376 w 1305299"/>
                <a:gd name="connsiteY8-1822" fmla="*/ 1152027 h 1424419"/>
                <a:gd name="connsiteX9-1823" fmla="*/ 1172881 w 1305299"/>
                <a:gd name="connsiteY9-1824" fmla="*/ 1179342 h 1424419"/>
                <a:gd name="connsiteX10-1825" fmla="*/ 792288 w 1305299"/>
                <a:gd name="connsiteY10-1826" fmla="*/ 1385653 h 1424419"/>
                <a:gd name="connsiteX11-1827" fmla="*/ 522686 w 1305299"/>
                <a:gd name="connsiteY11-1828" fmla="*/ 1384922 h 1424419"/>
                <a:gd name="connsiteX12-1829" fmla="*/ 94302 w 1305299"/>
                <a:gd name="connsiteY12-1830" fmla="*/ 1158755 h 1424419"/>
                <a:gd name="connsiteX13-1831" fmla="*/ 39429 w 1305299"/>
                <a:gd name="connsiteY13-1832" fmla="*/ 1117635 h 1424419"/>
                <a:gd name="connsiteX14-1833" fmla="*/ 667 w 1305299"/>
                <a:gd name="connsiteY14-1834" fmla="*/ 999105 h 1424419"/>
                <a:gd name="connsiteX15-1835" fmla="*/ 0 w 1305299"/>
                <a:gd name="connsiteY15-1836" fmla="*/ 972364 h 1424419"/>
                <a:gd name="connsiteX16-1837" fmla="*/ 2496 w 1305299"/>
                <a:gd name="connsiteY16-1838" fmla="*/ 463106 h 1424419"/>
                <a:gd name="connsiteX17-1839" fmla="*/ 2458 w 1305299"/>
                <a:gd name="connsiteY17-1840" fmla="*/ 429563 h 1424419"/>
                <a:gd name="connsiteX18-1841" fmla="*/ 75248 w 1305299"/>
                <a:gd name="connsiteY18-1842" fmla="*/ 303202 h 1424419"/>
                <a:gd name="connsiteX19-1843" fmla="*/ 106293 w 1305299"/>
                <a:gd name="connsiteY19-1844" fmla="*/ 282597 h 1424419"/>
                <a:gd name="connsiteX20-1845" fmla="*/ 541533 w 1305299"/>
                <a:gd name="connsiteY20-1846" fmla="*/ 38110 h 1424419"/>
                <a:gd name="connsiteX21-1847" fmla="*/ 653528 w 1305299"/>
                <a:gd name="connsiteY21-1848" fmla="*/ 0 h 1424419"/>
                <a:gd name="connsiteX0-1849" fmla="*/ 653528 w 1304127"/>
                <a:gd name="connsiteY0-1850" fmla="*/ 0 h 1424419"/>
                <a:gd name="connsiteX1-1851" fmla="*/ 757287 w 1304127"/>
                <a:gd name="connsiteY1-1852" fmla="*/ 32444 h 1424419"/>
                <a:gd name="connsiteX2-1853" fmla="*/ 1206876 w 1304127"/>
                <a:gd name="connsiteY2-1854" fmla="*/ 284945 h 1424419"/>
                <a:gd name="connsiteX3-1855" fmla="*/ 1237706 w 1304127"/>
                <a:gd name="connsiteY3-1856" fmla="*/ 306775 h 1424419"/>
                <a:gd name="connsiteX4-1857" fmla="*/ 1301712 w 1304127"/>
                <a:gd name="connsiteY4-1858" fmla="*/ 442384 h 1424419"/>
                <a:gd name="connsiteX5-1859" fmla="*/ 1303099 w 1304127"/>
                <a:gd name="connsiteY5-1860" fmla="*/ 495558 h 1424419"/>
                <a:gd name="connsiteX6-1861" fmla="*/ 1301746 w 1304127"/>
                <a:gd name="connsiteY6-1862" fmla="*/ 953747 h 1424419"/>
                <a:gd name="connsiteX7-1863" fmla="*/ 1302599 w 1304127"/>
                <a:gd name="connsiteY7-1864" fmla="*/ 1003650 h 1424419"/>
                <a:gd name="connsiteX8-1865" fmla="*/ 1227376 w 1304127"/>
                <a:gd name="connsiteY8-1866" fmla="*/ 1152027 h 1424419"/>
                <a:gd name="connsiteX9-1867" fmla="*/ 1172881 w 1304127"/>
                <a:gd name="connsiteY9-1868" fmla="*/ 1179342 h 1424419"/>
                <a:gd name="connsiteX10-1869" fmla="*/ 792288 w 1304127"/>
                <a:gd name="connsiteY10-1870" fmla="*/ 1385653 h 1424419"/>
                <a:gd name="connsiteX11-1871" fmla="*/ 522686 w 1304127"/>
                <a:gd name="connsiteY11-1872" fmla="*/ 1384922 h 1424419"/>
                <a:gd name="connsiteX12-1873" fmla="*/ 94302 w 1304127"/>
                <a:gd name="connsiteY12-1874" fmla="*/ 1158755 h 1424419"/>
                <a:gd name="connsiteX13-1875" fmla="*/ 39429 w 1304127"/>
                <a:gd name="connsiteY13-1876" fmla="*/ 1117635 h 1424419"/>
                <a:gd name="connsiteX14-1877" fmla="*/ 667 w 1304127"/>
                <a:gd name="connsiteY14-1878" fmla="*/ 999105 h 1424419"/>
                <a:gd name="connsiteX15-1879" fmla="*/ 0 w 1304127"/>
                <a:gd name="connsiteY15-1880" fmla="*/ 972364 h 1424419"/>
                <a:gd name="connsiteX16-1881" fmla="*/ 2496 w 1304127"/>
                <a:gd name="connsiteY16-1882" fmla="*/ 463106 h 1424419"/>
                <a:gd name="connsiteX17-1883" fmla="*/ 2458 w 1304127"/>
                <a:gd name="connsiteY17-1884" fmla="*/ 429563 h 1424419"/>
                <a:gd name="connsiteX18-1885" fmla="*/ 75248 w 1304127"/>
                <a:gd name="connsiteY18-1886" fmla="*/ 303202 h 1424419"/>
                <a:gd name="connsiteX19-1887" fmla="*/ 106293 w 1304127"/>
                <a:gd name="connsiteY19-1888" fmla="*/ 282597 h 1424419"/>
                <a:gd name="connsiteX20-1889" fmla="*/ 541533 w 1304127"/>
                <a:gd name="connsiteY20-1890" fmla="*/ 38110 h 1424419"/>
                <a:gd name="connsiteX21-1891" fmla="*/ 653528 w 1304127"/>
                <a:gd name="connsiteY21-1892" fmla="*/ 0 h 1424419"/>
                <a:gd name="connsiteX0-1893" fmla="*/ 653528 w 1306101"/>
                <a:gd name="connsiteY0-1894" fmla="*/ 0 h 1424419"/>
                <a:gd name="connsiteX1-1895" fmla="*/ 757287 w 1306101"/>
                <a:gd name="connsiteY1-1896" fmla="*/ 32444 h 1424419"/>
                <a:gd name="connsiteX2-1897" fmla="*/ 1206876 w 1306101"/>
                <a:gd name="connsiteY2-1898" fmla="*/ 284945 h 1424419"/>
                <a:gd name="connsiteX3-1899" fmla="*/ 1237706 w 1306101"/>
                <a:gd name="connsiteY3-1900" fmla="*/ 306775 h 1424419"/>
                <a:gd name="connsiteX4-1901" fmla="*/ 1305773 w 1306101"/>
                <a:gd name="connsiteY4-1902" fmla="*/ 442384 h 1424419"/>
                <a:gd name="connsiteX5-1903" fmla="*/ 1303099 w 1306101"/>
                <a:gd name="connsiteY5-1904" fmla="*/ 495558 h 1424419"/>
                <a:gd name="connsiteX6-1905" fmla="*/ 1301746 w 1306101"/>
                <a:gd name="connsiteY6-1906" fmla="*/ 953747 h 1424419"/>
                <a:gd name="connsiteX7-1907" fmla="*/ 1302599 w 1306101"/>
                <a:gd name="connsiteY7-1908" fmla="*/ 1003650 h 1424419"/>
                <a:gd name="connsiteX8-1909" fmla="*/ 1227376 w 1306101"/>
                <a:gd name="connsiteY8-1910" fmla="*/ 1152027 h 1424419"/>
                <a:gd name="connsiteX9-1911" fmla="*/ 1172881 w 1306101"/>
                <a:gd name="connsiteY9-1912" fmla="*/ 1179342 h 1424419"/>
                <a:gd name="connsiteX10-1913" fmla="*/ 792288 w 1306101"/>
                <a:gd name="connsiteY10-1914" fmla="*/ 1385653 h 1424419"/>
                <a:gd name="connsiteX11-1915" fmla="*/ 522686 w 1306101"/>
                <a:gd name="connsiteY11-1916" fmla="*/ 1384922 h 1424419"/>
                <a:gd name="connsiteX12-1917" fmla="*/ 94302 w 1306101"/>
                <a:gd name="connsiteY12-1918" fmla="*/ 1158755 h 1424419"/>
                <a:gd name="connsiteX13-1919" fmla="*/ 39429 w 1306101"/>
                <a:gd name="connsiteY13-1920" fmla="*/ 1117635 h 1424419"/>
                <a:gd name="connsiteX14-1921" fmla="*/ 667 w 1306101"/>
                <a:gd name="connsiteY14-1922" fmla="*/ 999105 h 1424419"/>
                <a:gd name="connsiteX15-1923" fmla="*/ 0 w 1306101"/>
                <a:gd name="connsiteY15-1924" fmla="*/ 972364 h 1424419"/>
                <a:gd name="connsiteX16-1925" fmla="*/ 2496 w 1306101"/>
                <a:gd name="connsiteY16-1926" fmla="*/ 463106 h 1424419"/>
                <a:gd name="connsiteX17-1927" fmla="*/ 2458 w 1306101"/>
                <a:gd name="connsiteY17-1928" fmla="*/ 429563 h 1424419"/>
                <a:gd name="connsiteX18-1929" fmla="*/ 75248 w 1306101"/>
                <a:gd name="connsiteY18-1930" fmla="*/ 303202 h 1424419"/>
                <a:gd name="connsiteX19-1931" fmla="*/ 106293 w 1306101"/>
                <a:gd name="connsiteY19-1932" fmla="*/ 282597 h 1424419"/>
                <a:gd name="connsiteX20-1933" fmla="*/ 541533 w 1306101"/>
                <a:gd name="connsiteY20-1934" fmla="*/ 38110 h 1424419"/>
                <a:gd name="connsiteX21-1935" fmla="*/ 653528 w 1306101"/>
                <a:gd name="connsiteY21-1936" fmla="*/ 0 h 1424419"/>
                <a:gd name="connsiteX0-1937" fmla="*/ 653528 w 1304819"/>
                <a:gd name="connsiteY0-1938" fmla="*/ 0 h 1424419"/>
                <a:gd name="connsiteX1-1939" fmla="*/ 757287 w 1304819"/>
                <a:gd name="connsiteY1-1940" fmla="*/ 32444 h 1424419"/>
                <a:gd name="connsiteX2-1941" fmla="*/ 1206876 w 1304819"/>
                <a:gd name="connsiteY2-1942" fmla="*/ 284945 h 1424419"/>
                <a:gd name="connsiteX3-1943" fmla="*/ 1237706 w 1304819"/>
                <a:gd name="connsiteY3-1944" fmla="*/ 306775 h 1424419"/>
                <a:gd name="connsiteX4-1945" fmla="*/ 1304420 w 1304819"/>
                <a:gd name="connsiteY4-1946" fmla="*/ 434263 h 1424419"/>
                <a:gd name="connsiteX5-1947" fmla="*/ 1303099 w 1304819"/>
                <a:gd name="connsiteY5-1948" fmla="*/ 495558 h 1424419"/>
                <a:gd name="connsiteX6-1949" fmla="*/ 1301746 w 1304819"/>
                <a:gd name="connsiteY6-1950" fmla="*/ 953747 h 1424419"/>
                <a:gd name="connsiteX7-1951" fmla="*/ 1302599 w 1304819"/>
                <a:gd name="connsiteY7-1952" fmla="*/ 1003650 h 1424419"/>
                <a:gd name="connsiteX8-1953" fmla="*/ 1227376 w 1304819"/>
                <a:gd name="connsiteY8-1954" fmla="*/ 1152027 h 1424419"/>
                <a:gd name="connsiteX9-1955" fmla="*/ 1172881 w 1304819"/>
                <a:gd name="connsiteY9-1956" fmla="*/ 1179342 h 1424419"/>
                <a:gd name="connsiteX10-1957" fmla="*/ 792288 w 1304819"/>
                <a:gd name="connsiteY10-1958" fmla="*/ 1385653 h 1424419"/>
                <a:gd name="connsiteX11-1959" fmla="*/ 522686 w 1304819"/>
                <a:gd name="connsiteY11-1960" fmla="*/ 1384922 h 1424419"/>
                <a:gd name="connsiteX12-1961" fmla="*/ 94302 w 1304819"/>
                <a:gd name="connsiteY12-1962" fmla="*/ 1158755 h 1424419"/>
                <a:gd name="connsiteX13-1963" fmla="*/ 39429 w 1304819"/>
                <a:gd name="connsiteY13-1964" fmla="*/ 1117635 h 1424419"/>
                <a:gd name="connsiteX14-1965" fmla="*/ 667 w 1304819"/>
                <a:gd name="connsiteY14-1966" fmla="*/ 999105 h 1424419"/>
                <a:gd name="connsiteX15-1967" fmla="*/ 0 w 1304819"/>
                <a:gd name="connsiteY15-1968" fmla="*/ 972364 h 1424419"/>
                <a:gd name="connsiteX16-1969" fmla="*/ 2496 w 1304819"/>
                <a:gd name="connsiteY16-1970" fmla="*/ 463106 h 1424419"/>
                <a:gd name="connsiteX17-1971" fmla="*/ 2458 w 1304819"/>
                <a:gd name="connsiteY17-1972" fmla="*/ 429563 h 1424419"/>
                <a:gd name="connsiteX18-1973" fmla="*/ 75248 w 1304819"/>
                <a:gd name="connsiteY18-1974" fmla="*/ 303202 h 1424419"/>
                <a:gd name="connsiteX19-1975" fmla="*/ 106293 w 1304819"/>
                <a:gd name="connsiteY19-1976" fmla="*/ 282597 h 1424419"/>
                <a:gd name="connsiteX20-1977" fmla="*/ 541533 w 1304819"/>
                <a:gd name="connsiteY20-1978" fmla="*/ 38110 h 1424419"/>
                <a:gd name="connsiteX21-1979" fmla="*/ 653528 w 1304819"/>
                <a:gd name="connsiteY21-1980" fmla="*/ 0 h 1424419"/>
                <a:gd name="connsiteX0-1981" fmla="*/ 653528 w 1306525"/>
                <a:gd name="connsiteY0-1982" fmla="*/ 0 h 1424419"/>
                <a:gd name="connsiteX1-1983" fmla="*/ 757287 w 1306525"/>
                <a:gd name="connsiteY1-1984" fmla="*/ 32444 h 1424419"/>
                <a:gd name="connsiteX2-1985" fmla="*/ 1206876 w 1306525"/>
                <a:gd name="connsiteY2-1986" fmla="*/ 284945 h 1424419"/>
                <a:gd name="connsiteX3-1987" fmla="*/ 1237706 w 1306525"/>
                <a:gd name="connsiteY3-1988" fmla="*/ 306775 h 1424419"/>
                <a:gd name="connsiteX4-1989" fmla="*/ 1304420 w 1306525"/>
                <a:gd name="connsiteY4-1990" fmla="*/ 434263 h 1424419"/>
                <a:gd name="connsiteX5-1991" fmla="*/ 1305806 w 1306525"/>
                <a:gd name="connsiteY5-1992" fmla="*/ 519922 h 1424419"/>
                <a:gd name="connsiteX6-1993" fmla="*/ 1301746 w 1306525"/>
                <a:gd name="connsiteY6-1994" fmla="*/ 953747 h 1424419"/>
                <a:gd name="connsiteX7-1995" fmla="*/ 1302599 w 1306525"/>
                <a:gd name="connsiteY7-1996" fmla="*/ 1003650 h 1424419"/>
                <a:gd name="connsiteX8-1997" fmla="*/ 1227376 w 1306525"/>
                <a:gd name="connsiteY8-1998" fmla="*/ 1152027 h 1424419"/>
                <a:gd name="connsiteX9-1999" fmla="*/ 1172881 w 1306525"/>
                <a:gd name="connsiteY9-2000" fmla="*/ 1179342 h 1424419"/>
                <a:gd name="connsiteX10-2001" fmla="*/ 792288 w 1306525"/>
                <a:gd name="connsiteY10-2002" fmla="*/ 1385653 h 1424419"/>
                <a:gd name="connsiteX11-2003" fmla="*/ 522686 w 1306525"/>
                <a:gd name="connsiteY11-2004" fmla="*/ 1384922 h 1424419"/>
                <a:gd name="connsiteX12-2005" fmla="*/ 94302 w 1306525"/>
                <a:gd name="connsiteY12-2006" fmla="*/ 1158755 h 1424419"/>
                <a:gd name="connsiteX13-2007" fmla="*/ 39429 w 1306525"/>
                <a:gd name="connsiteY13-2008" fmla="*/ 1117635 h 1424419"/>
                <a:gd name="connsiteX14-2009" fmla="*/ 667 w 1306525"/>
                <a:gd name="connsiteY14-2010" fmla="*/ 999105 h 1424419"/>
                <a:gd name="connsiteX15-2011" fmla="*/ 0 w 1306525"/>
                <a:gd name="connsiteY15-2012" fmla="*/ 972364 h 1424419"/>
                <a:gd name="connsiteX16-2013" fmla="*/ 2496 w 1306525"/>
                <a:gd name="connsiteY16-2014" fmla="*/ 463106 h 1424419"/>
                <a:gd name="connsiteX17-2015" fmla="*/ 2458 w 1306525"/>
                <a:gd name="connsiteY17-2016" fmla="*/ 429563 h 1424419"/>
                <a:gd name="connsiteX18-2017" fmla="*/ 75248 w 1306525"/>
                <a:gd name="connsiteY18-2018" fmla="*/ 303202 h 1424419"/>
                <a:gd name="connsiteX19-2019" fmla="*/ 106293 w 1306525"/>
                <a:gd name="connsiteY19-2020" fmla="*/ 282597 h 1424419"/>
                <a:gd name="connsiteX20-2021" fmla="*/ 541533 w 1306525"/>
                <a:gd name="connsiteY20-2022" fmla="*/ 38110 h 1424419"/>
                <a:gd name="connsiteX21-2023" fmla="*/ 653528 w 1306525"/>
                <a:gd name="connsiteY21-2024" fmla="*/ 0 h 1424419"/>
                <a:gd name="connsiteX0-2025" fmla="*/ 653528 w 1305814"/>
                <a:gd name="connsiteY0-2026" fmla="*/ 0 h 1424419"/>
                <a:gd name="connsiteX1-2027" fmla="*/ 757287 w 1305814"/>
                <a:gd name="connsiteY1-2028" fmla="*/ 32444 h 1424419"/>
                <a:gd name="connsiteX2-2029" fmla="*/ 1206876 w 1305814"/>
                <a:gd name="connsiteY2-2030" fmla="*/ 284945 h 1424419"/>
                <a:gd name="connsiteX3-2031" fmla="*/ 1237706 w 1305814"/>
                <a:gd name="connsiteY3-2032" fmla="*/ 306775 h 1424419"/>
                <a:gd name="connsiteX4-2033" fmla="*/ 1304420 w 1305814"/>
                <a:gd name="connsiteY4-2034" fmla="*/ 434263 h 1424419"/>
                <a:gd name="connsiteX5-2035" fmla="*/ 1305806 w 1305814"/>
                <a:gd name="connsiteY5-2036" fmla="*/ 519922 h 1424419"/>
                <a:gd name="connsiteX6-2037" fmla="*/ 1301746 w 1305814"/>
                <a:gd name="connsiteY6-2038" fmla="*/ 953747 h 1424419"/>
                <a:gd name="connsiteX7-2039" fmla="*/ 1302599 w 1305814"/>
                <a:gd name="connsiteY7-2040" fmla="*/ 1003650 h 1424419"/>
                <a:gd name="connsiteX8-2041" fmla="*/ 1227376 w 1305814"/>
                <a:gd name="connsiteY8-2042" fmla="*/ 1152027 h 1424419"/>
                <a:gd name="connsiteX9-2043" fmla="*/ 1172881 w 1305814"/>
                <a:gd name="connsiteY9-2044" fmla="*/ 1179342 h 1424419"/>
                <a:gd name="connsiteX10-2045" fmla="*/ 792288 w 1305814"/>
                <a:gd name="connsiteY10-2046" fmla="*/ 1385653 h 1424419"/>
                <a:gd name="connsiteX11-2047" fmla="*/ 522686 w 1305814"/>
                <a:gd name="connsiteY11-2048" fmla="*/ 1384922 h 1424419"/>
                <a:gd name="connsiteX12-2049" fmla="*/ 94302 w 1305814"/>
                <a:gd name="connsiteY12-2050" fmla="*/ 1158755 h 1424419"/>
                <a:gd name="connsiteX13-2051" fmla="*/ 39429 w 1305814"/>
                <a:gd name="connsiteY13-2052" fmla="*/ 1117635 h 1424419"/>
                <a:gd name="connsiteX14-2053" fmla="*/ 667 w 1305814"/>
                <a:gd name="connsiteY14-2054" fmla="*/ 999105 h 1424419"/>
                <a:gd name="connsiteX15-2055" fmla="*/ 0 w 1305814"/>
                <a:gd name="connsiteY15-2056" fmla="*/ 972364 h 1424419"/>
                <a:gd name="connsiteX16-2057" fmla="*/ 2496 w 1305814"/>
                <a:gd name="connsiteY16-2058" fmla="*/ 463106 h 1424419"/>
                <a:gd name="connsiteX17-2059" fmla="*/ 2458 w 1305814"/>
                <a:gd name="connsiteY17-2060" fmla="*/ 429563 h 1424419"/>
                <a:gd name="connsiteX18-2061" fmla="*/ 75248 w 1305814"/>
                <a:gd name="connsiteY18-2062" fmla="*/ 303202 h 1424419"/>
                <a:gd name="connsiteX19-2063" fmla="*/ 106293 w 1305814"/>
                <a:gd name="connsiteY19-2064" fmla="*/ 282597 h 1424419"/>
                <a:gd name="connsiteX20-2065" fmla="*/ 541533 w 1305814"/>
                <a:gd name="connsiteY20-2066" fmla="*/ 38110 h 1424419"/>
                <a:gd name="connsiteX21-2067" fmla="*/ 653528 w 1305814"/>
                <a:gd name="connsiteY21-2068" fmla="*/ 0 h 1424419"/>
                <a:gd name="connsiteX0-2069" fmla="*/ 653528 w 1305814"/>
                <a:gd name="connsiteY0-2070" fmla="*/ 0 h 1424419"/>
                <a:gd name="connsiteX1-2071" fmla="*/ 757287 w 1305814"/>
                <a:gd name="connsiteY1-2072" fmla="*/ 32444 h 1424419"/>
                <a:gd name="connsiteX2-2073" fmla="*/ 1206876 w 1305814"/>
                <a:gd name="connsiteY2-2074" fmla="*/ 284945 h 1424419"/>
                <a:gd name="connsiteX3-2075" fmla="*/ 1237706 w 1305814"/>
                <a:gd name="connsiteY3-2076" fmla="*/ 306775 h 1424419"/>
                <a:gd name="connsiteX4-2077" fmla="*/ 1304420 w 1305814"/>
                <a:gd name="connsiteY4-2078" fmla="*/ 434263 h 1424419"/>
                <a:gd name="connsiteX5-2079" fmla="*/ 1305806 w 1305814"/>
                <a:gd name="connsiteY5-2080" fmla="*/ 519922 h 1424419"/>
                <a:gd name="connsiteX6-2081" fmla="*/ 1301746 w 1305814"/>
                <a:gd name="connsiteY6-2082" fmla="*/ 953747 h 1424419"/>
                <a:gd name="connsiteX7-2083" fmla="*/ 1302599 w 1305814"/>
                <a:gd name="connsiteY7-2084" fmla="*/ 1003650 h 1424419"/>
                <a:gd name="connsiteX8-2085" fmla="*/ 1227376 w 1305814"/>
                <a:gd name="connsiteY8-2086" fmla="*/ 1152027 h 1424419"/>
                <a:gd name="connsiteX9-2087" fmla="*/ 1172881 w 1305814"/>
                <a:gd name="connsiteY9-2088" fmla="*/ 1179342 h 1424419"/>
                <a:gd name="connsiteX10-2089" fmla="*/ 792288 w 1305814"/>
                <a:gd name="connsiteY10-2090" fmla="*/ 1385653 h 1424419"/>
                <a:gd name="connsiteX11-2091" fmla="*/ 522686 w 1305814"/>
                <a:gd name="connsiteY11-2092" fmla="*/ 1384922 h 1424419"/>
                <a:gd name="connsiteX12-2093" fmla="*/ 94302 w 1305814"/>
                <a:gd name="connsiteY12-2094" fmla="*/ 1158755 h 1424419"/>
                <a:gd name="connsiteX13-2095" fmla="*/ 39429 w 1305814"/>
                <a:gd name="connsiteY13-2096" fmla="*/ 1117635 h 1424419"/>
                <a:gd name="connsiteX14-2097" fmla="*/ 667 w 1305814"/>
                <a:gd name="connsiteY14-2098" fmla="*/ 999105 h 1424419"/>
                <a:gd name="connsiteX15-2099" fmla="*/ 0 w 1305814"/>
                <a:gd name="connsiteY15-2100" fmla="*/ 972364 h 1424419"/>
                <a:gd name="connsiteX16-2101" fmla="*/ 2496 w 1305814"/>
                <a:gd name="connsiteY16-2102" fmla="*/ 463106 h 1424419"/>
                <a:gd name="connsiteX17-2103" fmla="*/ 2458 w 1305814"/>
                <a:gd name="connsiteY17-2104" fmla="*/ 429563 h 1424419"/>
                <a:gd name="connsiteX18-2105" fmla="*/ 75248 w 1305814"/>
                <a:gd name="connsiteY18-2106" fmla="*/ 303202 h 1424419"/>
                <a:gd name="connsiteX19-2107" fmla="*/ 106293 w 1305814"/>
                <a:gd name="connsiteY19-2108" fmla="*/ 282597 h 1424419"/>
                <a:gd name="connsiteX20-2109" fmla="*/ 541533 w 1305814"/>
                <a:gd name="connsiteY20-2110" fmla="*/ 38110 h 1424419"/>
                <a:gd name="connsiteX21-2111" fmla="*/ 653528 w 1305814"/>
                <a:gd name="connsiteY21-2112" fmla="*/ 0 h 1424419"/>
                <a:gd name="connsiteX0-2113" fmla="*/ 653528 w 1305814"/>
                <a:gd name="connsiteY0-2114" fmla="*/ 0 h 1424419"/>
                <a:gd name="connsiteX1-2115" fmla="*/ 757287 w 1305814"/>
                <a:gd name="connsiteY1-2116" fmla="*/ 32444 h 1424419"/>
                <a:gd name="connsiteX2-2117" fmla="*/ 1206876 w 1305814"/>
                <a:gd name="connsiteY2-2118" fmla="*/ 284945 h 1424419"/>
                <a:gd name="connsiteX3-2119" fmla="*/ 1237706 w 1305814"/>
                <a:gd name="connsiteY3-2120" fmla="*/ 306775 h 1424419"/>
                <a:gd name="connsiteX4-2121" fmla="*/ 1304420 w 1305814"/>
                <a:gd name="connsiteY4-2122" fmla="*/ 434263 h 1424419"/>
                <a:gd name="connsiteX5-2123" fmla="*/ 1305806 w 1305814"/>
                <a:gd name="connsiteY5-2124" fmla="*/ 519922 h 1424419"/>
                <a:gd name="connsiteX6-2125" fmla="*/ 1301746 w 1305814"/>
                <a:gd name="connsiteY6-2126" fmla="*/ 953747 h 1424419"/>
                <a:gd name="connsiteX7-2127" fmla="*/ 1302599 w 1305814"/>
                <a:gd name="connsiteY7-2128" fmla="*/ 1003650 h 1424419"/>
                <a:gd name="connsiteX8-2129" fmla="*/ 1227376 w 1305814"/>
                <a:gd name="connsiteY8-2130" fmla="*/ 1152027 h 1424419"/>
                <a:gd name="connsiteX9-2131" fmla="*/ 1174235 w 1305814"/>
                <a:gd name="connsiteY9-2132" fmla="*/ 1184756 h 1424419"/>
                <a:gd name="connsiteX10-2133" fmla="*/ 792288 w 1305814"/>
                <a:gd name="connsiteY10-2134" fmla="*/ 1385653 h 1424419"/>
                <a:gd name="connsiteX11-2135" fmla="*/ 522686 w 1305814"/>
                <a:gd name="connsiteY11-2136" fmla="*/ 1384922 h 1424419"/>
                <a:gd name="connsiteX12-2137" fmla="*/ 94302 w 1305814"/>
                <a:gd name="connsiteY12-2138" fmla="*/ 1158755 h 1424419"/>
                <a:gd name="connsiteX13-2139" fmla="*/ 39429 w 1305814"/>
                <a:gd name="connsiteY13-2140" fmla="*/ 1117635 h 1424419"/>
                <a:gd name="connsiteX14-2141" fmla="*/ 667 w 1305814"/>
                <a:gd name="connsiteY14-2142" fmla="*/ 999105 h 1424419"/>
                <a:gd name="connsiteX15-2143" fmla="*/ 0 w 1305814"/>
                <a:gd name="connsiteY15-2144" fmla="*/ 972364 h 1424419"/>
                <a:gd name="connsiteX16-2145" fmla="*/ 2496 w 1305814"/>
                <a:gd name="connsiteY16-2146" fmla="*/ 463106 h 1424419"/>
                <a:gd name="connsiteX17-2147" fmla="*/ 2458 w 1305814"/>
                <a:gd name="connsiteY17-2148" fmla="*/ 429563 h 1424419"/>
                <a:gd name="connsiteX18-2149" fmla="*/ 75248 w 1305814"/>
                <a:gd name="connsiteY18-2150" fmla="*/ 303202 h 1424419"/>
                <a:gd name="connsiteX19-2151" fmla="*/ 106293 w 1305814"/>
                <a:gd name="connsiteY19-2152" fmla="*/ 282597 h 1424419"/>
                <a:gd name="connsiteX20-2153" fmla="*/ 541533 w 1305814"/>
                <a:gd name="connsiteY20-2154" fmla="*/ 38110 h 1424419"/>
                <a:gd name="connsiteX21-2155" fmla="*/ 653528 w 1305814"/>
                <a:gd name="connsiteY21-2156" fmla="*/ 0 h 1424419"/>
                <a:gd name="connsiteX0-2157" fmla="*/ 653528 w 1305814"/>
                <a:gd name="connsiteY0-2158" fmla="*/ 0 h 1424419"/>
                <a:gd name="connsiteX1-2159" fmla="*/ 757287 w 1305814"/>
                <a:gd name="connsiteY1-2160" fmla="*/ 32444 h 1424419"/>
                <a:gd name="connsiteX2-2161" fmla="*/ 1206876 w 1305814"/>
                <a:gd name="connsiteY2-2162" fmla="*/ 284945 h 1424419"/>
                <a:gd name="connsiteX3-2163" fmla="*/ 1237706 w 1305814"/>
                <a:gd name="connsiteY3-2164" fmla="*/ 306775 h 1424419"/>
                <a:gd name="connsiteX4-2165" fmla="*/ 1304420 w 1305814"/>
                <a:gd name="connsiteY4-2166" fmla="*/ 434263 h 1424419"/>
                <a:gd name="connsiteX5-2167" fmla="*/ 1305806 w 1305814"/>
                <a:gd name="connsiteY5-2168" fmla="*/ 519922 h 1424419"/>
                <a:gd name="connsiteX6-2169" fmla="*/ 1301746 w 1305814"/>
                <a:gd name="connsiteY6-2170" fmla="*/ 953747 h 1424419"/>
                <a:gd name="connsiteX7-2171" fmla="*/ 1302599 w 1305814"/>
                <a:gd name="connsiteY7-2172" fmla="*/ 1003650 h 1424419"/>
                <a:gd name="connsiteX8-2173" fmla="*/ 1227376 w 1305814"/>
                <a:gd name="connsiteY8-2174" fmla="*/ 1152027 h 1424419"/>
                <a:gd name="connsiteX9-2175" fmla="*/ 1174235 w 1305814"/>
                <a:gd name="connsiteY9-2176" fmla="*/ 1184756 h 1424419"/>
                <a:gd name="connsiteX10-2177" fmla="*/ 792288 w 1305814"/>
                <a:gd name="connsiteY10-2178" fmla="*/ 1385653 h 1424419"/>
                <a:gd name="connsiteX11-2179" fmla="*/ 522686 w 1305814"/>
                <a:gd name="connsiteY11-2180" fmla="*/ 1384922 h 1424419"/>
                <a:gd name="connsiteX12-2181" fmla="*/ 94302 w 1305814"/>
                <a:gd name="connsiteY12-2182" fmla="*/ 1158755 h 1424419"/>
                <a:gd name="connsiteX13-2183" fmla="*/ 39429 w 1305814"/>
                <a:gd name="connsiteY13-2184" fmla="*/ 1117635 h 1424419"/>
                <a:gd name="connsiteX14-2185" fmla="*/ 667 w 1305814"/>
                <a:gd name="connsiteY14-2186" fmla="*/ 999105 h 1424419"/>
                <a:gd name="connsiteX15-2187" fmla="*/ 0 w 1305814"/>
                <a:gd name="connsiteY15-2188" fmla="*/ 972364 h 1424419"/>
                <a:gd name="connsiteX16-2189" fmla="*/ 2496 w 1305814"/>
                <a:gd name="connsiteY16-2190" fmla="*/ 463106 h 1424419"/>
                <a:gd name="connsiteX17-2191" fmla="*/ 2458 w 1305814"/>
                <a:gd name="connsiteY17-2192" fmla="*/ 429563 h 1424419"/>
                <a:gd name="connsiteX18-2193" fmla="*/ 75248 w 1305814"/>
                <a:gd name="connsiteY18-2194" fmla="*/ 303202 h 1424419"/>
                <a:gd name="connsiteX19-2195" fmla="*/ 106293 w 1305814"/>
                <a:gd name="connsiteY19-2196" fmla="*/ 282597 h 1424419"/>
                <a:gd name="connsiteX20-2197" fmla="*/ 541533 w 1305814"/>
                <a:gd name="connsiteY20-2198" fmla="*/ 38110 h 1424419"/>
                <a:gd name="connsiteX21-2199" fmla="*/ 653528 w 1305814"/>
                <a:gd name="connsiteY21-2200" fmla="*/ 0 h 1424419"/>
                <a:gd name="connsiteX0-2201" fmla="*/ 653528 w 1305814"/>
                <a:gd name="connsiteY0-2202" fmla="*/ 0 h 1427408"/>
                <a:gd name="connsiteX1-2203" fmla="*/ 757287 w 1305814"/>
                <a:gd name="connsiteY1-2204" fmla="*/ 32444 h 1427408"/>
                <a:gd name="connsiteX2-2205" fmla="*/ 1206876 w 1305814"/>
                <a:gd name="connsiteY2-2206" fmla="*/ 284945 h 1427408"/>
                <a:gd name="connsiteX3-2207" fmla="*/ 1237706 w 1305814"/>
                <a:gd name="connsiteY3-2208" fmla="*/ 306775 h 1427408"/>
                <a:gd name="connsiteX4-2209" fmla="*/ 1304420 w 1305814"/>
                <a:gd name="connsiteY4-2210" fmla="*/ 434263 h 1427408"/>
                <a:gd name="connsiteX5-2211" fmla="*/ 1305806 w 1305814"/>
                <a:gd name="connsiteY5-2212" fmla="*/ 519922 h 1427408"/>
                <a:gd name="connsiteX6-2213" fmla="*/ 1301746 w 1305814"/>
                <a:gd name="connsiteY6-2214" fmla="*/ 953747 h 1427408"/>
                <a:gd name="connsiteX7-2215" fmla="*/ 1302599 w 1305814"/>
                <a:gd name="connsiteY7-2216" fmla="*/ 1003650 h 1427408"/>
                <a:gd name="connsiteX8-2217" fmla="*/ 1227376 w 1305814"/>
                <a:gd name="connsiteY8-2218" fmla="*/ 1152027 h 1427408"/>
                <a:gd name="connsiteX9-2219" fmla="*/ 1174235 w 1305814"/>
                <a:gd name="connsiteY9-2220" fmla="*/ 1184756 h 1427408"/>
                <a:gd name="connsiteX10-2221" fmla="*/ 792288 w 1305814"/>
                <a:gd name="connsiteY10-2222" fmla="*/ 1385653 h 1427408"/>
                <a:gd name="connsiteX11-2223" fmla="*/ 517719 w 1305814"/>
                <a:gd name="connsiteY11-2224" fmla="*/ 1389889 h 1427408"/>
                <a:gd name="connsiteX12-2225" fmla="*/ 94302 w 1305814"/>
                <a:gd name="connsiteY12-2226" fmla="*/ 1158755 h 1427408"/>
                <a:gd name="connsiteX13-2227" fmla="*/ 39429 w 1305814"/>
                <a:gd name="connsiteY13-2228" fmla="*/ 1117635 h 1427408"/>
                <a:gd name="connsiteX14-2229" fmla="*/ 667 w 1305814"/>
                <a:gd name="connsiteY14-2230" fmla="*/ 999105 h 1427408"/>
                <a:gd name="connsiteX15-2231" fmla="*/ 0 w 1305814"/>
                <a:gd name="connsiteY15-2232" fmla="*/ 972364 h 1427408"/>
                <a:gd name="connsiteX16-2233" fmla="*/ 2496 w 1305814"/>
                <a:gd name="connsiteY16-2234" fmla="*/ 463106 h 1427408"/>
                <a:gd name="connsiteX17-2235" fmla="*/ 2458 w 1305814"/>
                <a:gd name="connsiteY17-2236" fmla="*/ 429563 h 1427408"/>
                <a:gd name="connsiteX18-2237" fmla="*/ 75248 w 1305814"/>
                <a:gd name="connsiteY18-2238" fmla="*/ 303202 h 1427408"/>
                <a:gd name="connsiteX19-2239" fmla="*/ 106293 w 1305814"/>
                <a:gd name="connsiteY19-2240" fmla="*/ 282597 h 1427408"/>
                <a:gd name="connsiteX20-2241" fmla="*/ 541533 w 1305814"/>
                <a:gd name="connsiteY20-2242" fmla="*/ 38110 h 1427408"/>
                <a:gd name="connsiteX21-2243" fmla="*/ 653528 w 1305814"/>
                <a:gd name="connsiteY21-2244" fmla="*/ 0 h 1427408"/>
                <a:gd name="connsiteX0-2245" fmla="*/ 653528 w 1305814"/>
                <a:gd name="connsiteY0-2246" fmla="*/ 0 h 1427408"/>
                <a:gd name="connsiteX1-2247" fmla="*/ 757287 w 1305814"/>
                <a:gd name="connsiteY1-2248" fmla="*/ 32444 h 1427408"/>
                <a:gd name="connsiteX2-2249" fmla="*/ 1206876 w 1305814"/>
                <a:gd name="connsiteY2-2250" fmla="*/ 284945 h 1427408"/>
                <a:gd name="connsiteX3-2251" fmla="*/ 1237706 w 1305814"/>
                <a:gd name="connsiteY3-2252" fmla="*/ 306775 h 1427408"/>
                <a:gd name="connsiteX4-2253" fmla="*/ 1304420 w 1305814"/>
                <a:gd name="connsiteY4-2254" fmla="*/ 434263 h 1427408"/>
                <a:gd name="connsiteX5-2255" fmla="*/ 1305806 w 1305814"/>
                <a:gd name="connsiteY5-2256" fmla="*/ 519922 h 1427408"/>
                <a:gd name="connsiteX6-2257" fmla="*/ 1301746 w 1305814"/>
                <a:gd name="connsiteY6-2258" fmla="*/ 953747 h 1427408"/>
                <a:gd name="connsiteX7-2259" fmla="*/ 1302599 w 1305814"/>
                <a:gd name="connsiteY7-2260" fmla="*/ 1003650 h 1427408"/>
                <a:gd name="connsiteX8-2261" fmla="*/ 1227376 w 1305814"/>
                <a:gd name="connsiteY8-2262" fmla="*/ 1152027 h 1427408"/>
                <a:gd name="connsiteX9-2263" fmla="*/ 1174235 w 1305814"/>
                <a:gd name="connsiteY9-2264" fmla="*/ 1184756 h 1427408"/>
                <a:gd name="connsiteX10-2265" fmla="*/ 792288 w 1305814"/>
                <a:gd name="connsiteY10-2266" fmla="*/ 1385653 h 1427408"/>
                <a:gd name="connsiteX11-2267" fmla="*/ 517719 w 1305814"/>
                <a:gd name="connsiteY11-2268" fmla="*/ 1389889 h 1427408"/>
                <a:gd name="connsiteX12-2269" fmla="*/ 94302 w 1305814"/>
                <a:gd name="connsiteY12-2270" fmla="*/ 1158755 h 1427408"/>
                <a:gd name="connsiteX13-2271" fmla="*/ 39429 w 1305814"/>
                <a:gd name="connsiteY13-2272" fmla="*/ 1117635 h 1427408"/>
                <a:gd name="connsiteX14-2273" fmla="*/ 667 w 1305814"/>
                <a:gd name="connsiteY14-2274" fmla="*/ 999105 h 1427408"/>
                <a:gd name="connsiteX15-2275" fmla="*/ 0 w 1305814"/>
                <a:gd name="connsiteY15-2276" fmla="*/ 972364 h 1427408"/>
                <a:gd name="connsiteX16-2277" fmla="*/ 2496 w 1305814"/>
                <a:gd name="connsiteY16-2278" fmla="*/ 463106 h 1427408"/>
                <a:gd name="connsiteX17-2279" fmla="*/ 2458 w 1305814"/>
                <a:gd name="connsiteY17-2280" fmla="*/ 429563 h 1427408"/>
                <a:gd name="connsiteX18-2281" fmla="*/ 75248 w 1305814"/>
                <a:gd name="connsiteY18-2282" fmla="*/ 303202 h 1427408"/>
                <a:gd name="connsiteX19-2283" fmla="*/ 106293 w 1305814"/>
                <a:gd name="connsiteY19-2284" fmla="*/ 282597 h 1427408"/>
                <a:gd name="connsiteX20-2285" fmla="*/ 541533 w 1305814"/>
                <a:gd name="connsiteY20-2286" fmla="*/ 38110 h 1427408"/>
                <a:gd name="connsiteX21-2287" fmla="*/ 653528 w 1305814"/>
                <a:gd name="connsiteY21-2288" fmla="*/ 0 h 1427408"/>
                <a:gd name="connsiteX0-2289" fmla="*/ 653528 w 1305814"/>
                <a:gd name="connsiteY0-2290" fmla="*/ 0 h 1421591"/>
                <a:gd name="connsiteX1-2291" fmla="*/ 757287 w 1305814"/>
                <a:gd name="connsiteY1-2292" fmla="*/ 32444 h 1421591"/>
                <a:gd name="connsiteX2-2293" fmla="*/ 1206876 w 1305814"/>
                <a:gd name="connsiteY2-2294" fmla="*/ 284945 h 1421591"/>
                <a:gd name="connsiteX3-2295" fmla="*/ 1237706 w 1305814"/>
                <a:gd name="connsiteY3-2296" fmla="*/ 306775 h 1421591"/>
                <a:gd name="connsiteX4-2297" fmla="*/ 1304420 w 1305814"/>
                <a:gd name="connsiteY4-2298" fmla="*/ 434263 h 1421591"/>
                <a:gd name="connsiteX5-2299" fmla="*/ 1305806 w 1305814"/>
                <a:gd name="connsiteY5-2300" fmla="*/ 519922 h 1421591"/>
                <a:gd name="connsiteX6-2301" fmla="*/ 1301746 w 1305814"/>
                <a:gd name="connsiteY6-2302" fmla="*/ 953747 h 1421591"/>
                <a:gd name="connsiteX7-2303" fmla="*/ 1302599 w 1305814"/>
                <a:gd name="connsiteY7-2304" fmla="*/ 1003650 h 1421591"/>
                <a:gd name="connsiteX8-2305" fmla="*/ 1227376 w 1305814"/>
                <a:gd name="connsiteY8-2306" fmla="*/ 1152027 h 1421591"/>
                <a:gd name="connsiteX9-2307" fmla="*/ 1174235 w 1305814"/>
                <a:gd name="connsiteY9-2308" fmla="*/ 1184756 h 1421591"/>
                <a:gd name="connsiteX10-2309" fmla="*/ 792288 w 1305814"/>
                <a:gd name="connsiteY10-2310" fmla="*/ 1385653 h 1421591"/>
                <a:gd name="connsiteX11-2311" fmla="*/ 502818 w 1305814"/>
                <a:gd name="connsiteY11-2312" fmla="*/ 1379955 h 1421591"/>
                <a:gd name="connsiteX12-2313" fmla="*/ 94302 w 1305814"/>
                <a:gd name="connsiteY12-2314" fmla="*/ 1158755 h 1421591"/>
                <a:gd name="connsiteX13-2315" fmla="*/ 39429 w 1305814"/>
                <a:gd name="connsiteY13-2316" fmla="*/ 1117635 h 1421591"/>
                <a:gd name="connsiteX14-2317" fmla="*/ 667 w 1305814"/>
                <a:gd name="connsiteY14-2318" fmla="*/ 999105 h 1421591"/>
                <a:gd name="connsiteX15-2319" fmla="*/ 0 w 1305814"/>
                <a:gd name="connsiteY15-2320" fmla="*/ 972364 h 1421591"/>
                <a:gd name="connsiteX16-2321" fmla="*/ 2496 w 1305814"/>
                <a:gd name="connsiteY16-2322" fmla="*/ 463106 h 1421591"/>
                <a:gd name="connsiteX17-2323" fmla="*/ 2458 w 1305814"/>
                <a:gd name="connsiteY17-2324" fmla="*/ 429563 h 1421591"/>
                <a:gd name="connsiteX18-2325" fmla="*/ 75248 w 1305814"/>
                <a:gd name="connsiteY18-2326" fmla="*/ 303202 h 1421591"/>
                <a:gd name="connsiteX19-2327" fmla="*/ 106293 w 1305814"/>
                <a:gd name="connsiteY19-2328" fmla="*/ 282597 h 1421591"/>
                <a:gd name="connsiteX20-2329" fmla="*/ 541533 w 1305814"/>
                <a:gd name="connsiteY20-2330" fmla="*/ 38110 h 1421591"/>
                <a:gd name="connsiteX21-2331" fmla="*/ 653528 w 1305814"/>
                <a:gd name="connsiteY21-2332" fmla="*/ 0 h 1421591"/>
                <a:gd name="connsiteX0-2333" fmla="*/ 653528 w 1305814"/>
                <a:gd name="connsiteY0-2334" fmla="*/ 0 h 1423589"/>
                <a:gd name="connsiteX1-2335" fmla="*/ 757287 w 1305814"/>
                <a:gd name="connsiteY1-2336" fmla="*/ 32444 h 1423589"/>
                <a:gd name="connsiteX2-2337" fmla="*/ 1206876 w 1305814"/>
                <a:gd name="connsiteY2-2338" fmla="*/ 284945 h 1423589"/>
                <a:gd name="connsiteX3-2339" fmla="*/ 1237706 w 1305814"/>
                <a:gd name="connsiteY3-2340" fmla="*/ 306775 h 1423589"/>
                <a:gd name="connsiteX4-2341" fmla="*/ 1304420 w 1305814"/>
                <a:gd name="connsiteY4-2342" fmla="*/ 434263 h 1423589"/>
                <a:gd name="connsiteX5-2343" fmla="*/ 1305806 w 1305814"/>
                <a:gd name="connsiteY5-2344" fmla="*/ 519922 h 1423589"/>
                <a:gd name="connsiteX6-2345" fmla="*/ 1301746 w 1305814"/>
                <a:gd name="connsiteY6-2346" fmla="*/ 953747 h 1423589"/>
                <a:gd name="connsiteX7-2347" fmla="*/ 1302599 w 1305814"/>
                <a:gd name="connsiteY7-2348" fmla="*/ 1003650 h 1423589"/>
                <a:gd name="connsiteX8-2349" fmla="*/ 1227376 w 1305814"/>
                <a:gd name="connsiteY8-2350" fmla="*/ 1152027 h 1423589"/>
                <a:gd name="connsiteX9-2351" fmla="*/ 1174235 w 1305814"/>
                <a:gd name="connsiteY9-2352" fmla="*/ 1184756 h 1423589"/>
                <a:gd name="connsiteX10-2353" fmla="*/ 792288 w 1305814"/>
                <a:gd name="connsiteY10-2354" fmla="*/ 1385653 h 1423589"/>
                <a:gd name="connsiteX11-2355" fmla="*/ 502818 w 1305814"/>
                <a:gd name="connsiteY11-2356" fmla="*/ 1379955 h 1423589"/>
                <a:gd name="connsiteX12-2357" fmla="*/ 94302 w 1305814"/>
                <a:gd name="connsiteY12-2358" fmla="*/ 1158755 h 1423589"/>
                <a:gd name="connsiteX13-2359" fmla="*/ 39429 w 1305814"/>
                <a:gd name="connsiteY13-2360" fmla="*/ 1117635 h 1423589"/>
                <a:gd name="connsiteX14-2361" fmla="*/ 667 w 1305814"/>
                <a:gd name="connsiteY14-2362" fmla="*/ 999105 h 1423589"/>
                <a:gd name="connsiteX15-2363" fmla="*/ 0 w 1305814"/>
                <a:gd name="connsiteY15-2364" fmla="*/ 972364 h 1423589"/>
                <a:gd name="connsiteX16-2365" fmla="*/ 2496 w 1305814"/>
                <a:gd name="connsiteY16-2366" fmla="*/ 463106 h 1423589"/>
                <a:gd name="connsiteX17-2367" fmla="*/ 2458 w 1305814"/>
                <a:gd name="connsiteY17-2368" fmla="*/ 429563 h 1423589"/>
                <a:gd name="connsiteX18-2369" fmla="*/ 75248 w 1305814"/>
                <a:gd name="connsiteY18-2370" fmla="*/ 303202 h 1423589"/>
                <a:gd name="connsiteX19-2371" fmla="*/ 106293 w 1305814"/>
                <a:gd name="connsiteY19-2372" fmla="*/ 282597 h 1423589"/>
                <a:gd name="connsiteX20-2373" fmla="*/ 541533 w 1305814"/>
                <a:gd name="connsiteY20-2374" fmla="*/ 38110 h 1423589"/>
                <a:gd name="connsiteX21-2375" fmla="*/ 653528 w 1305814"/>
                <a:gd name="connsiteY21-2376" fmla="*/ 0 h 142358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  <a:cxn ang="0">
                  <a:pos x="connsiteX15-31" y="connsiteY15-32"/>
                </a:cxn>
                <a:cxn ang="0">
                  <a:pos x="connsiteX16-33" y="connsiteY16-34"/>
                </a:cxn>
                <a:cxn ang="0">
                  <a:pos x="connsiteX17-35" y="connsiteY17-36"/>
                </a:cxn>
                <a:cxn ang="0">
                  <a:pos x="connsiteX18-37" y="connsiteY18-38"/>
                </a:cxn>
                <a:cxn ang="0">
                  <a:pos x="connsiteX19-39" y="connsiteY19-40"/>
                </a:cxn>
                <a:cxn ang="0">
                  <a:pos x="connsiteX20-41" y="connsiteY20-42"/>
                </a:cxn>
                <a:cxn ang="0">
                  <a:pos x="connsiteX21-43" y="connsiteY21-44"/>
                </a:cxn>
              </a:cxnLst>
              <a:rect l="l" t="t" r="r" b="b"/>
              <a:pathLst>
                <a:path w="1305814" h="1423589">
                  <a:moveTo>
                    <a:pt x="653528" y="0"/>
                  </a:moveTo>
                  <a:cubicBezTo>
                    <a:pt x="684553" y="-1"/>
                    <a:pt x="736057" y="24011"/>
                    <a:pt x="757287" y="32444"/>
                  </a:cubicBezTo>
                  <a:lnTo>
                    <a:pt x="1206876" y="284945"/>
                  </a:lnTo>
                  <a:cubicBezTo>
                    <a:pt x="1213399" y="291230"/>
                    <a:pt x="1233090" y="301119"/>
                    <a:pt x="1237706" y="306775"/>
                  </a:cubicBezTo>
                  <a:cubicBezTo>
                    <a:pt x="1285405" y="341141"/>
                    <a:pt x="1301367" y="360355"/>
                    <a:pt x="1304420" y="434263"/>
                  </a:cubicBezTo>
                  <a:cubicBezTo>
                    <a:pt x="1306256" y="435452"/>
                    <a:pt x="1303756" y="518852"/>
                    <a:pt x="1305806" y="519922"/>
                  </a:cubicBezTo>
                  <a:cubicBezTo>
                    <a:pt x="1306028" y="563787"/>
                    <a:pt x="1301771" y="907207"/>
                    <a:pt x="1301746" y="953747"/>
                  </a:cubicBezTo>
                  <a:cubicBezTo>
                    <a:pt x="1301579" y="970833"/>
                    <a:pt x="1302766" y="986564"/>
                    <a:pt x="1302599" y="1003650"/>
                  </a:cubicBezTo>
                  <a:cubicBezTo>
                    <a:pt x="1298075" y="1097264"/>
                    <a:pt x="1299308" y="1117497"/>
                    <a:pt x="1227376" y="1152027"/>
                  </a:cubicBezTo>
                  <a:cubicBezTo>
                    <a:pt x="1229069" y="1151612"/>
                    <a:pt x="1262992" y="1133636"/>
                    <a:pt x="1174235" y="1184756"/>
                  </a:cubicBezTo>
                  <a:cubicBezTo>
                    <a:pt x="1102911" y="1225835"/>
                    <a:pt x="986013" y="1283805"/>
                    <a:pt x="792288" y="1385653"/>
                  </a:cubicBezTo>
                  <a:cubicBezTo>
                    <a:pt x="702978" y="1424034"/>
                    <a:pt x="634560" y="1449454"/>
                    <a:pt x="502818" y="1379955"/>
                  </a:cubicBezTo>
                  <a:cubicBezTo>
                    <a:pt x="358670" y="1301859"/>
                    <a:pt x="241278" y="1242506"/>
                    <a:pt x="94302" y="1158755"/>
                  </a:cubicBezTo>
                  <a:cubicBezTo>
                    <a:pt x="64301" y="1138833"/>
                    <a:pt x="61069" y="1137739"/>
                    <a:pt x="39429" y="1117635"/>
                  </a:cubicBezTo>
                  <a:cubicBezTo>
                    <a:pt x="9399" y="1091481"/>
                    <a:pt x="81" y="1056313"/>
                    <a:pt x="667" y="999105"/>
                  </a:cubicBezTo>
                  <a:cubicBezTo>
                    <a:pt x="445" y="990191"/>
                    <a:pt x="222" y="981278"/>
                    <a:pt x="0" y="972364"/>
                  </a:cubicBezTo>
                  <a:lnTo>
                    <a:pt x="2496" y="463106"/>
                  </a:lnTo>
                  <a:cubicBezTo>
                    <a:pt x="2483" y="451925"/>
                    <a:pt x="2471" y="440744"/>
                    <a:pt x="2458" y="429563"/>
                  </a:cubicBezTo>
                  <a:cubicBezTo>
                    <a:pt x="2770" y="365277"/>
                    <a:pt x="14732" y="348090"/>
                    <a:pt x="75248" y="303202"/>
                  </a:cubicBezTo>
                  <a:lnTo>
                    <a:pt x="106293" y="282597"/>
                  </a:lnTo>
                  <a:lnTo>
                    <a:pt x="541533" y="38110"/>
                  </a:lnTo>
                  <a:cubicBezTo>
                    <a:pt x="582751" y="12487"/>
                    <a:pt x="613897" y="0"/>
                    <a:pt x="653528" y="0"/>
                  </a:cubicBezTo>
                  <a:close/>
                </a:path>
              </a:pathLst>
            </a:custGeom>
            <a:solidFill>
              <a:srgbClr val="E7E7E7"/>
            </a:solidFill>
            <a:ln>
              <a:noFill/>
            </a:ln>
            <a:effectLst>
              <a:innerShdw blurRad="152400" dist="50800" dir="18900000">
                <a:prstClr val="black">
                  <a:alpha val="4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  <a:latin typeface="Impact" panose="020B0806030902050204" pitchFamily="34" charset="0"/>
              </a:endParaRPr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5231048" y="1621764"/>
              <a:ext cx="2236728" cy="2438464"/>
              <a:chOff x="1249459" y="2668927"/>
              <a:chExt cx="1099775" cy="1198967"/>
            </a:xfrm>
            <a:solidFill>
              <a:srgbClr val="1D50A2"/>
            </a:solidFill>
          </p:grpSpPr>
          <p:sp>
            <p:nvSpPr>
              <p:cNvPr id="8" name="矩形 10"/>
              <p:cNvSpPr>
                <a:spLocks noChangeAspect="1"/>
              </p:cNvSpPr>
              <p:nvPr/>
            </p:nvSpPr>
            <p:spPr>
              <a:xfrm>
                <a:off x="1249459" y="2668927"/>
                <a:ext cx="1099775" cy="1198967"/>
              </a:xfrm>
              <a:custGeom>
                <a:avLst/>
                <a:gdLst>
                  <a:gd name="connsiteX0" fmla="*/ 653528 w 1305333"/>
                  <a:gd name="connsiteY0" fmla="*/ 0 h 1424419"/>
                  <a:gd name="connsiteX1" fmla="*/ 757287 w 1305333"/>
                  <a:gd name="connsiteY1" fmla="*/ 32444 h 1424419"/>
                  <a:gd name="connsiteX2" fmla="*/ 1206876 w 1305333"/>
                  <a:gd name="connsiteY2" fmla="*/ 284945 h 1424419"/>
                  <a:gd name="connsiteX3" fmla="*/ 1233464 w 1305333"/>
                  <a:gd name="connsiteY3" fmla="*/ 306775 h 1424419"/>
                  <a:gd name="connsiteX4" fmla="*/ 1299728 w 1305333"/>
                  <a:gd name="connsiteY4" fmla="*/ 452301 h 1424419"/>
                  <a:gd name="connsiteX5" fmla="*/ 1303099 w 1305333"/>
                  <a:gd name="connsiteY5" fmla="*/ 495558 h 1424419"/>
                  <a:gd name="connsiteX6" fmla="*/ 1303099 w 1305333"/>
                  <a:gd name="connsiteY6" fmla="*/ 952393 h 1424419"/>
                  <a:gd name="connsiteX7" fmla="*/ 1299356 w 1305333"/>
                  <a:gd name="connsiteY7" fmla="*/ 974248 h 1424419"/>
                  <a:gd name="connsiteX8" fmla="*/ 1193590 w 1305333"/>
                  <a:gd name="connsiteY8" fmla="*/ 1159518 h 1424419"/>
                  <a:gd name="connsiteX9" fmla="*/ 1188747 w 1305333"/>
                  <a:gd name="connsiteY9" fmla="*/ 1163476 h 1424419"/>
                  <a:gd name="connsiteX10" fmla="*/ 792288 w 1305333"/>
                  <a:gd name="connsiteY10" fmla="*/ 1385653 h 1424419"/>
                  <a:gd name="connsiteX11" fmla="*/ 522686 w 1305333"/>
                  <a:gd name="connsiteY11" fmla="*/ 1384922 h 1424419"/>
                  <a:gd name="connsiteX12" fmla="*/ 80344 w 1305333"/>
                  <a:gd name="connsiteY12" fmla="*/ 1139323 h 1424419"/>
                  <a:gd name="connsiteX13" fmla="*/ 68397 w 1305333"/>
                  <a:gd name="connsiteY13" fmla="*/ 1130059 h 1424419"/>
                  <a:gd name="connsiteX14" fmla="*/ 667 w 1305333"/>
                  <a:gd name="connsiteY14" fmla="*/ 999105 h 1424419"/>
                  <a:gd name="connsiteX15" fmla="*/ 0 w 1305333"/>
                  <a:gd name="connsiteY15" fmla="*/ 972364 h 1424419"/>
                  <a:gd name="connsiteX16" fmla="*/ 2496 w 1305333"/>
                  <a:gd name="connsiteY16" fmla="*/ 463106 h 1424419"/>
                  <a:gd name="connsiteX17" fmla="*/ 2458 w 1305333"/>
                  <a:gd name="connsiteY17" fmla="*/ 429563 h 1424419"/>
                  <a:gd name="connsiteX18" fmla="*/ 75248 w 1305333"/>
                  <a:gd name="connsiteY18" fmla="*/ 303202 h 1424419"/>
                  <a:gd name="connsiteX19" fmla="*/ 103465 w 1305333"/>
                  <a:gd name="connsiteY19" fmla="*/ 288252 h 1424419"/>
                  <a:gd name="connsiteX20" fmla="*/ 541533 w 1305333"/>
                  <a:gd name="connsiteY20" fmla="*/ 38110 h 1424419"/>
                  <a:gd name="connsiteX21" fmla="*/ 653528 w 1305333"/>
                  <a:gd name="connsiteY21" fmla="*/ 0 h 1424419"/>
                  <a:gd name="connsiteX0-1" fmla="*/ 653528 w 1305333"/>
                  <a:gd name="connsiteY0-2" fmla="*/ 0 h 1424419"/>
                  <a:gd name="connsiteX1-3" fmla="*/ 757287 w 1305333"/>
                  <a:gd name="connsiteY1-4" fmla="*/ 32444 h 1424419"/>
                  <a:gd name="connsiteX2-5" fmla="*/ 1206876 w 1305333"/>
                  <a:gd name="connsiteY2-6" fmla="*/ 284945 h 1424419"/>
                  <a:gd name="connsiteX3-7" fmla="*/ 1233464 w 1305333"/>
                  <a:gd name="connsiteY3-8" fmla="*/ 306775 h 1424419"/>
                  <a:gd name="connsiteX4-9" fmla="*/ 1301712 w 1305333"/>
                  <a:gd name="connsiteY4-10" fmla="*/ 442384 h 1424419"/>
                  <a:gd name="connsiteX5-11" fmla="*/ 1303099 w 1305333"/>
                  <a:gd name="connsiteY5-12" fmla="*/ 495558 h 1424419"/>
                  <a:gd name="connsiteX6-13" fmla="*/ 1303099 w 1305333"/>
                  <a:gd name="connsiteY6-14" fmla="*/ 952393 h 1424419"/>
                  <a:gd name="connsiteX7-15" fmla="*/ 1299356 w 1305333"/>
                  <a:gd name="connsiteY7-16" fmla="*/ 974248 h 1424419"/>
                  <a:gd name="connsiteX8-17" fmla="*/ 1193590 w 1305333"/>
                  <a:gd name="connsiteY8-18" fmla="*/ 1159518 h 1424419"/>
                  <a:gd name="connsiteX9-19" fmla="*/ 1188747 w 1305333"/>
                  <a:gd name="connsiteY9-20" fmla="*/ 1163476 h 1424419"/>
                  <a:gd name="connsiteX10-21" fmla="*/ 792288 w 1305333"/>
                  <a:gd name="connsiteY10-22" fmla="*/ 1385653 h 1424419"/>
                  <a:gd name="connsiteX11-23" fmla="*/ 522686 w 1305333"/>
                  <a:gd name="connsiteY11-24" fmla="*/ 1384922 h 1424419"/>
                  <a:gd name="connsiteX12-25" fmla="*/ 80344 w 1305333"/>
                  <a:gd name="connsiteY12-26" fmla="*/ 1139323 h 1424419"/>
                  <a:gd name="connsiteX13-27" fmla="*/ 68397 w 1305333"/>
                  <a:gd name="connsiteY13-28" fmla="*/ 1130059 h 1424419"/>
                  <a:gd name="connsiteX14-29" fmla="*/ 667 w 1305333"/>
                  <a:gd name="connsiteY14-30" fmla="*/ 999105 h 1424419"/>
                  <a:gd name="connsiteX15-31" fmla="*/ 0 w 1305333"/>
                  <a:gd name="connsiteY15-32" fmla="*/ 972364 h 1424419"/>
                  <a:gd name="connsiteX16-33" fmla="*/ 2496 w 1305333"/>
                  <a:gd name="connsiteY16-34" fmla="*/ 463106 h 1424419"/>
                  <a:gd name="connsiteX17-35" fmla="*/ 2458 w 1305333"/>
                  <a:gd name="connsiteY17-36" fmla="*/ 429563 h 1424419"/>
                  <a:gd name="connsiteX18-37" fmla="*/ 75248 w 1305333"/>
                  <a:gd name="connsiteY18-38" fmla="*/ 303202 h 1424419"/>
                  <a:gd name="connsiteX19-39" fmla="*/ 103465 w 1305333"/>
                  <a:gd name="connsiteY19-40" fmla="*/ 288252 h 1424419"/>
                  <a:gd name="connsiteX20-41" fmla="*/ 541533 w 1305333"/>
                  <a:gd name="connsiteY20-42" fmla="*/ 38110 h 1424419"/>
                  <a:gd name="connsiteX21-43" fmla="*/ 653528 w 1305333"/>
                  <a:gd name="connsiteY21-44" fmla="*/ 0 h 1424419"/>
                  <a:gd name="connsiteX0-45" fmla="*/ 653528 w 1305333"/>
                  <a:gd name="connsiteY0-46" fmla="*/ 0 h 1424419"/>
                  <a:gd name="connsiteX1-47" fmla="*/ 757287 w 1305333"/>
                  <a:gd name="connsiteY1-48" fmla="*/ 32444 h 1424419"/>
                  <a:gd name="connsiteX2-49" fmla="*/ 1206876 w 1305333"/>
                  <a:gd name="connsiteY2-50" fmla="*/ 284945 h 1424419"/>
                  <a:gd name="connsiteX3-51" fmla="*/ 1233464 w 1305333"/>
                  <a:gd name="connsiteY3-52" fmla="*/ 306775 h 1424419"/>
                  <a:gd name="connsiteX4-53" fmla="*/ 1301712 w 1305333"/>
                  <a:gd name="connsiteY4-54" fmla="*/ 442384 h 1424419"/>
                  <a:gd name="connsiteX5-55" fmla="*/ 1303099 w 1305333"/>
                  <a:gd name="connsiteY5-56" fmla="*/ 495558 h 1424419"/>
                  <a:gd name="connsiteX6-57" fmla="*/ 1303099 w 1305333"/>
                  <a:gd name="connsiteY6-58" fmla="*/ 952393 h 1424419"/>
                  <a:gd name="connsiteX7-59" fmla="*/ 1299356 w 1305333"/>
                  <a:gd name="connsiteY7-60" fmla="*/ 974248 h 1424419"/>
                  <a:gd name="connsiteX8-61" fmla="*/ 1193590 w 1305333"/>
                  <a:gd name="connsiteY8-62" fmla="*/ 1159518 h 1424419"/>
                  <a:gd name="connsiteX9-63" fmla="*/ 1188747 w 1305333"/>
                  <a:gd name="connsiteY9-64" fmla="*/ 1163476 h 1424419"/>
                  <a:gd name="connsiteX10-65" fmla="*/ 792288 w 1305333"/>
                  <a:gd name="connsiteY10-66" fmla="*/ 1385653 h 1424419"/>
                  <a:gd name="connsiteX11-67" fmla="*/ 522686 w 1305333"/>
                  <a:gd name="connsiteY11-68" fmla="*/ 1384922 h 1424419"/>
                  <a:gd name="connsiteX12-69" fmla="*/ 80344 w 1305333"/>
                  <a:gd name="connsiteY12-70" fmla="*/ 1139323 h 1424419"/>
                  <a:gd name="connsiteX13-71" fmla="*/ 68397 w 1305333"/>
                  <a:gd name="connsiteY13-72" fmla="*/ 1130059 h 1424419"/>
                  <a:gd name="connsiteX14-73" fmla="*/ 667 w 1305333"/>
                  <a:gd name="connsiteY14-74" fmla="*/ 999105 h 1424419"/>
                  <a:gd name="connsiteX15-75" fmla="*/ 0 w 1305333"/>
                  <a:gd name="connsiteY15-76" fmla="*/ 972364 h 1424419"/>
                  <a:gd name="connsiteX16-77" fmla="*/ 2496 w 1305333"/>
                  <a:gd name="connsiteY16-78" fmla="*/ 463106 h 1424419"/>
                  <a:gd name="connsiteX17-79" fmla="*/ 2458 w 1305333"/>
                  <a:gd name="connsiteY17-80" fmla="*/ 429563 h 1424419"/>
                  <a:gd name="connsiteX18-81" fmla="*/ 75248 w 1305333"/>
                  <a:gd name="connsiteY18-82" fmla="*/ 303202 h 1424419"/>
                  <a:gd name="connsiteX19-83" fmla="*/ 103465 w 1305333"/>
                  <a:gd name="connsiteY19-84" fmla="*/ 288252 h 1424419"/>
                  <a:gd name="connsiteX20-85" fmla="*/ 541533 w 1305333"/>
                  <a:gd name="connsiteY20-86" fmla="*/ 38110 h 1424419"/>
                  <a:gd name="connsiteX21-87" fmla="*/ 653528 w 1305333"/>
                  <a:gd name="connsiteY21-88" fmla="*/ 0 h 1424419"/>
                  <a:gd name="connsiteX0-89" fmla="*/ 653528 w 1306046"/>
                  <a:gd name="connsiteY0-90" fmla="*/ 0 h 1424419"/>
                  <a:gd name="connsiteX1-91" fmla="*/ 757287 w 1306046"/>
                  <a:gd name="connsiteY1-92" fmla="*/ 32444 h 1424419"/>
                  <a:gd name="connsiteX2-93" fmla="*/ 1206876 w 1306046"/>
                  <a:gd name="connsiteY2-94" fmla="*/ 284945 h 1424419"/>
                  <a:gd name="connsiteX3-95" fmla="*/ 1233464 w 1306046"/>
                  <a:gd name="connsiteY3-96" fmla="*/ 306775 h 1424419"/>
                  <a:gd name="connsiteX4-97" fmla="*/ 1301712 w 1306046"/>
                  <a:gd name="connsiteY4-98" fmla="*/ 442384 h 1424419"/>
                  <a:gd name="connsiteX5-99" fmla="*/ 1303099 w 1306046"/>
                  <a:gd name="connsiteY5-100" fmla="*/ 495558 h 1424419"/>
                  <a:gd name="connsiteX6-101" fmla="*/ 1303099 w 1306046"/>
                  <a:gd name="connsiteY6-102" fmla="*/ 952393 h 1424419"/>
                  <a:gd name="connsiteX7-103" fmla="*/ 1305306 w 1306046"/>
                  <a:gd name="connsiteY7-104" fmla="*/ 990115 h 1424419"/>
                  <a:gd name="connsiteX8-105" fmla="*/ 1193590 w 1306046"/>
                  <a:gd name="connsiteY8-106" fmla="*/ 1159518 h 1424419"/>
                  <a:gd name="connsiteX9-107" fmla="*/ 1188747 w 1306046"/>
                  <a:gd name="connsiteY9-108" fmla="*/ 1163476 h 1424419"/>
                  <a:gd name="connsiteX10-109" fmla="*/ 792288 w 1306046"/>
                  <a:gd name="connsiteY10-110" fmla="*/ 1385653 h 1424419"/>
                  <a:gd name="connsiteX11-111" fmla="*/ 522686 w 1306046"/>
                  <a:gd name="connsiteY11-112" fmla="*/ 1384922 h 1424419"/>
                  <a:gd name="connsiteX12-113" fmla="*/ 80344 w 1306046"/>
                  <a:gd name="connsiteY12-114" fmla="*/ 1139323 h 1424419"/>
                  <a:gd name="connsiteX13-115" fmla="*/ 68397 w 1306046"/>
                  <a:gd name="connsiteY13-116" fmla="*/ 1130059 h 1424419"/>
                  <a:gd name="connsiteX14-117" fmla="*/ 667 w 1306046"/>
                  <a:gd name="connsiteY14-118" fmla="*/ 999105 h 1424419"/>
                  <a:gd name="connsiteX15-119" fmla="*/ 0 w 1306046"/>
                  <a:gd name="connsiteY15-120" fmla="*/ 972364 h 1424419"/>
                  <a:gd name="connsiteX16-121" fmla="*/ 2496 w 1306046"/>
                  <a:gd name="connsiteY16-122" fmla="*/ 463106 h 1424419"/>
                  <a:gd name="connsiteX17-123" fmla="*/ 2458 w 1306046"/>
                  <a:gd name="connsiteY17-124" fmla="*/ 429563 h 1424419"/>
                  <a:gd name="connsiteX18-125" fmla="*/ 75248 w 1306046"/>
                  <a:gd name="connsiteY18-126" fmla="*/ 303202 h 1424419"/>
                  <a:gd name="connsiteX19-127" fmla="*/ 103465 w 1306046"/>
                  <a:gd name="connsiteY19-128" fmla="*/ 288252 h 1424419"/>
                  <a:gd name="connsiteX20-129" fmla="*/ 541533 w 1306046"/>
                  <a:gd name="connsiteY20-130" fmla="*/ 38110 h 1424419"/>
                  <a:gd name="connsiteX21-131" fmla="*/ 653528 w 1306046"/>
                  <a:gd name="connsiteY21-132" fmla="*/ 0 h 1424419"/>
                  <a:gd name="connsiteX0-133" fmla="*/ 653528 w 1305333"/>
                  <a:gd name="connsiteY0-134" fmla="*/ 0 h 1424419"/>
                  <a:gd name="connsiteX1-135" fmla="*/ 757287 w 1305333"/>
                  <a:gd name="connsiteY1-136" fmla="*/ 32444 h 1424419"/>
                  <a:gd name="connsiteX2-137" fmla="*/ 1206876 w 1305333"/>
                  <a:gd name="connsiteY2-138" fmla="*/ 284945 h 1424419"/>
                  <a:gd name="connsiteX3-139" fmla="*/ 1233464 w 1305333"/>
                  <a:gd name="connsiteY3-140" fmla="*/ 306775 h 1424419"/>
                  <a:gd name="connsiteX4-141" fmla="*/ 1301712 w 1305333"/>
                  <a:gd name="connsiteY4-142" fmla="*/ 442384 h 1424419"/>
                  <a:gd name="connsiteX5-143" fmla="*/ 1303099 w 1305333"/>
                  <a:gd name="connsiteY5-144" fmla="*/ 495558 h 1424419"/>
                  <a:gd name="connsiteX6-145" fmla="*/ 1303099 w 1305333"/>
                  <a:gd name="connsiteY6-146" fmla="*/ 952393 h 1424419"/>
                  <a:gd name="connsiteX7-147" fmla="*/ 1305306 w 1305333"/>
                  <a:gd name="connsiteY7-148" fmla="*/ 990115 h 1424419"/>
                  <a:gd name="connsiteX8-149" fmla="*/ 1193590 w 1305333"/>
                  <a:gd name="connsiteY8-150" fmla="*/ 1159518 h 1424419"/>
                  <a:gd name="connsiteX9-151" fmla="*/ 1188747 w 1305333"/>
                  <a:gd name="connsiteY9-152" fmla="*/ 1163476 h 1424419"/>
                  <a:gd name="connsiteX10-153" fmla="*/ 792288 w 1305333"/>
                  <a:gd name="connsiteY10-154" fmla="*/ 1385653 h 1424419"/>
                  <a:gd name="connsiteX11-155" fmla="*/ 522686 w 1305333"/>
                  <a:gd name="connsiteY11-156" fmla="*/ 1384922 h 1424419"/>
                  <a:gd name="connsiteX12-157" fmla="*/ 80344 w 1305333"/>
                  <a:gd name="connsiteY12-158" fmla="*/ 1139323 h 1424419"/>
                  <a:gd name="connsiteX13-159" fmla="*/ 68397 w 1305333"/>
                  <a:gd name="connsiteY13-160" fmla="*/ 1130059 h 1424419"/>
                  <a:gd name="connsiteX14-161" fmla="*/ 667 w 1305333"/>
                  <a:gd name="connsiteY14-162" fmla="*/ 999105 h 1424419"/>
                  <a:gd name="connsiteX15-163" fmla="*/ 0 w 1305333"/>
                  <a:gd name="connsiteY15-164" fmla="*/ 972364 h 1424419"/>
                  <a:gd name="connsiteX16-165" fmla="*/ 2496 w 1305333"/>
                  <a:gd name="connsiteY16-166" fmla="*/ 463106 h 1424419"/>
                  <a:gd name="connsiteX17-167" fmla="*/ 2458 w 1305333"/>
                  <a:gd name="connsiteY17-168" fmla="*/ 429563 h 1424419"/>
                  <a:gd name="connsiteX18-169" fmla="*/ 75248 w 1305333"/>
                  <a:gd name="connsiteY18-170" fmla="*/ 303202 h 1424419"/>
                  <a:gd name="connsiteX19-171" fmla="*/ 103465 w 1305333"/>
                  <a:gd name="connsiteY19-172" fmla="*/ 288252 h 1424419"/>
                  <a:gd name="connsiteX20-173" fmla="*/ 541533 w 1305333"/>
                  <a:gd name="connsiteY20-174" fmla="*/ 38110 h 1424419"/>
                  <a:gd name="connsiteX21-175" fmla="*/ 653528 w 1305333"/>
                  <a:gd name="connsiteY21-176" fmla="*/ 0 h 1424419"/>
                  <a:gd name="connsiteX0-177" fmla="*/ 653528 w 1305333"/>
                  <a:gd name="connsiteY0-178" fmla="*/ 0 h 1424419"/>
                  <a:gd name="connsiteX1-179" fmla="*/ 757287 w 1305333"/>
                  <a:gd name="connsiteY1-180" fmla="*/ 32444 h 1424419"/>
                  <a:gd name="connsiteX2-181" fmla="*/ 1206876 w 1305333"/>
                  <a:gd name="connsiteY2-182" fmla="*/ 284945 h 1424419"/>
                  <a:gd name="connsiteX3-183" fmla="*/ 1233464 w 1305333"/>
                  <a:gd name="connsiteY3-184" fmla="*/ 306775 h 1424419"/>
                  <a:gd name="connsiteX4-185" fmla="*/ 1301712 w 1305333"/>
                  <a:gd name="connsiteY4-186" fmla="*/ 442384 h 1424419"/>
                  <a:gd name="connsiteX5-187" fmla="*/ 1303099 w 1305333"/>
                  <a:gd name="connsiteY5-188" fmla="*/ 495558 h 1424419"/>
                  <a:gd name="connsiteX6-189" fmla="*/ 1303099 w 1305333"/>
                  <a:gd name="connsiteY6-190" fmla="*/ 952393 h 1424419"/>
                  <a:gd name="connsiteX7-191" fmla="*/ 1305306 w 1305333"/>
                  <a:gd name="connsiteY7-192" fmla="*/ 990115 h 1424419"/>
                  <a:gd name="connsiteX8-193" fmla="*/ 1193590 w 1305333"/>
                  <a:gd name="connsiteY8-194" fmla="*/ 1159518 h 1424419"/>
                  <a:gd name="connsiteX9-195" fmla="*/ 1172881 w 1305333"/>
                  <a:gd name="connsiteY9-196" fmla="*/ 1179342 h 1424419"/>
                  <a:gd name="connsiteX10-197" fmla="*/ 792288 w 1305333"/>
                  <a:gd name="connsiteY10-198" fmla="*/ 1385653 h 1424419"/>
                  <a:gd name="connsiteX11-199" fmla="*/ 522686 w 1305333"/>
                  <a:gd name="connsiteY11-200" fmla="*/ 1384922 h 1424419"/>
                  <a:gd name="connsiteX12-201" fmla="*/ 80344 w 1305333"/>
                  <a:gd name="connsiteY12-202" fmla="*/ 1139323 h 1424419"/>
                  <a:gd name="connsiteX13-203" fmla="*/ 68397 w 1305333"/>
                  <a:gd name="connsiteY13-204" fmla="*/ 1130059 h 1424419"/>
                  <a:gd name="connsiteX14-205" fmla="*/ 667 w 1305333"/>
                  <a:gd name="connsiteY14-206" fmla="*/ 999105 h 1424419"/>
                  <a:gd name="connsiteX15-207" fmla="*/ 0 w 1305333"/>
                  <a:gd name="connsiteY15-208" fmla="*/ 972364 h 1424419"/>
                  <a:gd name="connsiteX16-209" fmla="*/ 2496 w 1305333"/>
                  <a:gd name="connsiteY16-210" fmla="*/ 463106 h 1424419"/>
                  <a:gd name="connsiteX17-211" fmla="*/ 2458 w 1305333"/>
                  <a:gd name="connsiteY17-212" fmla="*/ 429563 h 1424419"/>
                  <a:gd name="connsiteX18-213" fmla="*/ 75248 w 1305333"/>
                  <a:gd name="connsiteY18-214" fmla="*/ 303202 h 1424419"/>
                  <a:gd name="connsiteX19-215" fmla="*/ 103465 w 1305333"/>
                  <a:gd name="connsiteY19-216" fmla="*/ 288252 h 1424419"/>
                  <a:gd name="connsiteX20-217" fmla="*/ 541533 w 1305333"/>
                  <a:gd name="connsiteY20-218" fmla="*/ 38110 h 1424419"/>
                  <a:gd name="connsiteX21-219" fmla="*/ 653528 w 1305333"/>
                  <a:gd name="connsiteY21-220" fmla="*/ 0 h 1424419"/>
                  <a:gd name="connsiteX0-221" fmla="*/ 653528 w 1305333"/>
                  <a:gd name="connsiteY0-222" fmla="*/ 0 h 1424419"/>
                  <a:gd name="connsiteX1-223" fmla="*/ 757287 w 1305333"/>
                  <a:gd name="connsiteY1-224" fmla="*/ 32444 h 1424419"/>
                  <a:gd name="connsiteX2-225" fmla="*/ 1206876 w 1305333"/>
                  <a:gd name="connsiteY2-226" fmla="*/ 284945 h 1424419"/>
                  <a:gd name="connsiteX3-227" fmla="*/ 1233464 w 1305333"/>
                  <a:gd name="connsiteY3-228" fmla="*/ 306775 h 1424419"/>
                  <a:gd name="connsiteX4-229" fmla="*/ 1301712 w 1305333"/>
                  <a:gd name="connsiteY4-230" fmla="*/ 442384 h 1424419"/>
                  <a:gd name="connsiteX5-231" fmla="*/ 1303099 w 1305333"/>
                  <a:gd name="connsiteY5-232" fmla="*/ 495558 h 1424419"/>
                  <a:gd name="connsiteX6-233" fmla="*/ 1303099 w 1305333"/>
                  <a:gd name="connsiteY6-234" fmla="*/ 952393 h 1424419"/>
                  <a:gd name="connsiteX7-235" fmla="*/ 1305306 w 1305333"/>
                  <a:gd name="connsiteY7-236" fmla="*/ 990115 h 1424419"/>
                  <a:gd name="connsiteX8-237" fmla="*/ 1193590 w 1305333"/>
                  <a:gd name="connsiteY8-238" fmla="*/ 1159518 h 1424419"/>
                  <a:gd name="connsiteX9-239" fmla="*/ 1172881 w 1305333"/>
                  <a:gd name="connsiteY9-240" fmla="*/ 1179342 h 1424419"/>
                  <a:gd name="connsiteX10-241" fmla="*/ 792288 w 1305333"/>
                  <a:gd name="connsiteY10-242" fmla="*/ 1385653 h 1424419"/>
                  <a:gd name="connsiteX11-243" fmla="*/ 522686 w 1305333"/>
                  <a:gd name="connsiteY11-244" fmla="*/ 1384922 h 1424419"/>
                  <a:gd name="connsiteX12-245" fmla="*/ 80344 w 1305333"/>
                  <a:gd name="connsiteY12-246" fmla="*/ 1139323 h 1424419"/>
                  <a:gd name="connsiteX13-247" fmla="*/ 68397 w 1305333"/>
                  <a:gd name="connsiteY13-248" fmla="*/ 1130059 h 1424419"/>
                  <a:gd name="connsiteX14-249" fmla="*/ 667 w 1305333"/>
                  <a:gd name="connsiteY14-250" fmla="*/ 999105 h 1424419"/>
                  <a:gd name="connsiteX15-251" fmla="*/ 0 w 1305333"/>
                  <a:gd name="connsiteY15-252" fmla="*/ 972364 h 1424419"/>
                  <a:gd name="connsiteX16-253" fmla="*/ 2496 w 1305333"/>
                  <a:gd name="connsiteY16-254" fmla="*/ 463106 h 1424419"/>
                  <a:gd name="connsiteX17-255" fmla="*/ 2458 w 1305333"/>
                  <a:gd name="connsiteY17-256" fmla="*/ 429563 h 1424419"/>
                  <a:gd name="connsiteX18-257" fmla="*/ 75248 w 1305333"/>
                  <a:gd name="connsiteY18-258" fmla="*/ 303202 h 1424419"/>
                  <a:gd name="connsiteX19-259" fmla="*/ 103465 w 1305333"/>
                  <a:gd name="connsiteY19-260" fmla="*/ 288252 h 1424419"/>
                  <a:gd name="connsiteX20-261" fmla="*/ 541533 w 1305333"/>
                  <a:gd name="connsiteY20-262" fmla="*/ 38110 h 1424419"/>
                  <a:gd name="connsiteX21-263" fmla="*/ 653528 w 1305333"/>
                  <a:gd name="connsiteY21-264" fmla="*/ 0 h 1424419"/>
                  <a:gd name="connsiteX0-265" fmla="*/ 653528 w 1305333"/>
                  <a:gd name="connsiteY0-266" fmla="*/ 0 h 1424419"/>
                  <a:gd name="connsiteX1-267" fmla="*/ 757287 w 1305333"/>
                  <a:gd name="connsiteY1-268" fmla="*/ 32444 h 1424419"/>
                  <a:gd name="connsiteX2-269" fmla="*/ 1206876 w 1305333"/>
                  <a:gd name="connsiteY2-270" fmla="*/ 284945 h 1424419"/>
                  <a:gd name="connsiteX3-271" fmla="*/ 1233464 w 1305333"/>
                  <a:gd name="connsiteY3-272" fmla="*/ 306775 h 1424419"/>
                  <a:gd name="connsiteX4-273" fmla="*/ 1301712 w 1305333"/>
                  <a:gd name="connsiteY4-274" fmla="*/ 442384 h 1424419"/>
                  <a:gd name="connsiteX5-275" fmla="*/ 1303099 w 1305333"/>
                  <a:gd name="connsiteY5-276" fmla="*/ 495558 h 1424419"/>
                  <a:gd name="connsiteX6-277" fmla="*/ 1303099 w 1305333"/>
                  <a:gd name="connsiteY6-278" fmla="*/ 952393 h 1424419"/>
                  <a:gd name="connsiteX7-279" fmla="*/ 1305306 w 1305333"/>
                  <a:gd name="connsiteY7-280" fmla="*/ 990115 h 1424419"/>
                  <a:gd name="connsiteX8-281" fmla="*/ 1193590 w 1305333"/>
                  <a:gd name="connsiteY8-282" fmla="*/ 1159518 h 1424419"/>
                  <a:gd name="connsiteX9-283" fmla="*/ 1172881 w 1305333"/>
                  <a:gd name="connsiteY9-284" fmla="*/ 1179342 h 1424419"/>
                  <a:gd name="connsiteX10-285" fmla="*/ 792288 w 1305333"/>
                  <a:gd name="connsiteY10-286" fmla="*/ 1385653 h 1424419"/>
                  <a:gd name="connsiteX11-287" fmla="*/ 522686 w 1305333"/>
                  <a:gd name="connsiteY11-288" fmla="*/ 1384922 h 1424419"/>
                  <a:gd name="connsiteX12-289" fmla="*/ 80344 w 1305333"/>
                  <a:gd name="connsiteY12-290" fmla="*/ 1139323 h 1424419"/>
                  <a:gd name="connsiteX13-291" fmla="*/ 68397 w 1305333"/>
                  <a:gd name="connsiteY13-292" fmla="*/ 1130059 h 1424419"/>
                  <a:gd name="connsiteX14-293" fmla="*/ 667 w 1305333"/>
                  <a:gd name="connsiteY14-294" fmla="*/ 999105 h 1424419"/>
                  <a:gd name="connsiteX15-295" fmla="*/ 0 w 1305333"/>
                  <a:gd name="connsiteY15-296" fmla="*/ 972364 h 1424419"/>
                  <a:gd name="connsiteX16-297" fmla="*/ 2496 w 1305333"/>
                  <a:gd name="connsiteY16-298" fmla="*/ 463106 h 1424419"/>
                  <a:gd name="connsiteX17-299" fmla="*/ 2458 w 1305333"/>
                  <a:gd name="connsiteY17-300" fmla="*/ 429563 h 1424419"/>
                  <a:gd name="connsiteX18-301" fmla="*/ 75248 w 1305333"/>
                  <a:gd name="connsiteY18-302" fmla="*/ 303202 h 1424419"/>
                  <a:gd name="connsiteX19-303" fmla="*/ 103465 w 1305333"/>
                  <a:gd name="connsiteY19-304" fmla="*/ 288252 h 1424419"/>
                  <a:gd name="connsiteX20-305" fmla="*/ 541533 w 1305333"/>
                  <a:gd name="connsiteY20-306" fmla="*/ 38110 h 1424419"/>
                  <a:gd name="connsiteX21-307" fmla="*/ 653528 w 1305333"/>
                  <a:gd name="connsiteY21-308" fmla="*/ 0 h 1424419"/>
                  <a:gd name="connsiteX0-309" fmla="*/ 653528 w 1305333"/>
                  <a:gd name="connsiteY0-310" fmla="*/ 0 h 1424419"/>
                  <a:gd name="connsiteX1-311" fmla="*/ 757287 w 1305333"/>
                  <a:gd name="connsiteY1-312" fmla="*/ 32444 h 1424419"/>
                  <a:gd name="connsiteX2-313" fmla="*/ 1206876 w 1305333"/>
                  <a:gd name="connsiteY2-314" fmla="*/ 284945 h 1424419"/>
                  <a:gd name="connsiteX3-315" fmla="*/ 1233464 w 1305333"/>
                  <a:gd name="connsiteY3-316" fmla="*/ 306775 h 1424419"/>
                  <a:gd name="connsiteX4-317" fmla="*/ 1301712 w 1305333"/>
                  <a:gd name="connsiteY4-318" fmla="*/ 442384 h 1424419"/>
                  <a:gd name="connsiteX5-319" fmla="*/ 1303099 w 1305333"/>
                  <a:gd name="connsiteY5-320" fmla="*/ 495558 h 1424419"/>
                  <a:gd name="connsiteX6-321" fmla="*/ 1303099 w 1305333"/>
                  <a:gd name="connsiteY6-322" fmla="*/ 952393 h 1424419"/>
                  <a:gd name="connsiteX7-323" fmla="*/ 1305306 w 1305333"/>
                  <a:gd name="connsiteY7-324" fmla="*/ 990115 h 1424419"/>
                  <a:gd name="connsiteX8-325" fmla="*/ 1193590 w 1305333"/>
                  <a:gd name="connsiteY8-326" fmla="*/ 1159518 h 1424419"/>
                  <a:gd name="connsiteX9-327" fmla="*/ 1172881 w 1305333"/>
                  <a:gd name="connsiteY9-328" fmla="*/ 1179342 h 1424419"/>
                  <a:gd name="connsiteX10-329" fmla="*/ 792288 w 1305333"/>
                  <a:gd name="connsiteY10-330" fmla="*/ 1385653 h 1424419"/>
                  <a:gd name="connsiteX11-331" fmla="*/ 522686 w 1305333"/>
                  <a:gd name="connsiteY11-332" fmla="*/ 1384922 h 1424419"/>
                  <a:gd name="connsiteX12-333" fmla="*/ 80344 w 1305333"/>
                  <a:gd name="connsiteY12-334" fmla="*/ 1139323 h 1424419"/>
                  <a:gd name="connsiteX13-335" fmla="*/ 68397 w 1305333"/>
                  <a:gd name="connsiteY13-336" fmla="*/ 1130059 h 1424419"/>
                  <a:gd name="connsiteX14-337" fmla="*/ 667 w 1305333"/>
                  <a:gd name="connsiteY14-338" fmla="*/ 999105 h 1424419"/>
                  <a:gd name="connsiteX15-339" fmla="*/ 0 w 1305333"/>
                  <a:gd name="connsiteY15-340" fmla="*/ 972364 h 1424419"/>
                  <a:gd name="connsiteX16-341" fmla="*/ 2496 w 1305333"/>
                  <a:gd name="connsiteY16-342" fmla="*/ 463106 h 1424419"/>
                  <a:gd name="connsiteX17-343" fmla="*/ 2458 w 1305333"/>
                  <a:gd name="connsiteY17-344" fmla="*/ 429563 h 1424419"/>
                  <a:gd name="connsiteX18-345" fmla="*/ 75248 w 1305333"/>
                  <a:gd name="connsiteY18-346" fmla="*/ 303202 h 1424419"/>
                  <a:gd name="connsiteX19-347" fmla="*/ 103465 w 1305333"/>
                  <a:gd name="connsiteY19-348" fmla="*/ 288252 h 1424419"/>
                  <a:gd name="connsiteX20-349" fmla="*/ 541533 w 1305333"/>
                  <a:gd name="connsiteY20-350" fmla="*/ 38110 h 1424419"/>
                  <a:gd name="connsiteX21-351" fmla="*/ 653528 w 1305333"/>
                  <a:gd name="connsiteY21-352" fmla="*/ 0 h 1424419"/>
                  <a:gd name="connsiteX0-353" fmla="*/ 653528 w 1305333"/>
                  <a:gd name="connsiteY0-354" fmla="*/ 0 h 1424419"/>
                  <a:gd name="connsiteX1-355" fmla="*/ 757287 w 1305333"/>
                  <a:gd name="connsiteY1-356" fmla="*/ 32444 h 1424419"/>
                  <a:gd name="connsiteX2-357" fmla="*/ 1206876 w 1305333"/>
                  <a:gd name="connsiteY2-358" fmla="*/ 284945 h 1424419"/>
                  <a:gd name="connsiteX3-359" fmla="*/ 1233464 w 1305333"/>
                  <a:gd name="connsiteY3-360" fmla="*/ 306775 h 1424419"/>
                  <a:gd name="connsiteX4-361" fmla="*/ 1301712 w 1305333"/>
                  <a:gd name="connsiteY4-362" fmla="*/ 442384 h 1424419"/>
                  <a:gd name="connsiteX5-363" fmla="*/ 1303099 w 1305333"/>
                  <a:gd name="connsiteY5-364" fmla="*/ 495558 h 1424419"/>
                  <a:gd name="connsiteX6-365" fmla="*/ 1303099 w 1305333"/>
                  <a:gd name="connsiteY6-366" fmla="*/ 952393 h 1424419"/>
                  <a:gd name="connsiteX7-367" fmla="*/ 1305306 w 1305333"/>
                  <a:gd name="connsiteY7-368" fmla="*/ 990115 h 1424419"/>
                  <a:gd name="connsiteX8-369" fmla="*/ 1193590 w 1305333"/>
                  <a:gd name="connsiteY8-370" fmla="*/ 1159518 h 1424419"/>
                  <a:gd name="connsiteX9-371" fmla="*/ 1172881 w 1305333"/>
                  <a:gd name="connsiteY9-372" fmla="*/ 1179342 h 1424419"/>
                  <a:gd name="connsiteX10-373" fmla="*/ 792288 w 1305333"/>
                  <a:gd name="connsiteY10-374" fmla="*/ 1385653 h 1424419"/>
                  <a:gd name="connsiteX11-375" fmla="*/ 522686 w 1305333"/>
                  <a:gd name="connsiteY11-376" fmla="*/ 1384922 h 1424419"/>
                  <a:gd name="connsiteX12-377" fmla="*/ 80344 w 1305333"/>
                  <a:gd name="connsiteY12-378" fmla="*/ 1139323 h 1424419"/>
                  <a:gd name="connsiteX13-379" fmla="*/ 68397 w 1305333"/>
                  <a:gd name="connsiteY13-380" fmla="*/ 1130059 h 1424419"/>
                  <a:gd name="connsiteX14-381" fmla="*/ 667 w 1305333"/>
                  <a:gd name="connsiteY14-382" fmla="*/ 999105 h 1424419"/>
                  <a:gd name="connsiteX15-383" fmla="*/ 0 w 1305333"/>
                  <a:gd name="connsiteY15-384" fmla="*/ 972364 h 1424419"/>
                  <a:gd name="connsiteX16-385" fmla="*/ 2496 w 1305333"/>
                  <a:gd name="connsiteY16-386" fmla="*/ 463106 h 1424419"/>
                  <a:gd name="connsiteX17-387" fmla="*/ 2458 w 1305333"/>
                  <a:gd name="connsiteY17-388" fmla="*/ 429563 h 1424419"/>
                  <a:gd name="connsiteX18-389" fmla="*/ 75248 w 1305333"/>
                  <a:gd name="connsiteY18-390" fmla="*/ 303202 h 1424419"/>
                  <a:gd name="connsiteX19-391" fmla="*/ 106293 w 1305333"/>
                  <a:gd name="connsiteY19-392" fmla="*/ 282597 h 1424419"/>
                  <a:gd name="connsiteX20-393" fmla="*/ 541533 w 1305333"/>
                  <a:gd name="connsiteY20-394" fmla="*/ 38110 h 1424419"/>
                  <a:gd name="connsiteX21-395" fmla="*/ 653528 w 1305333"/>
                  <a:gd name="connsiteY21-396" fmla="*/ 0 h 1424419"/>
                  <a:gd name="connsiteX0-397" fmla="*/ 653528 w 1305333"/>
                  <a:gd name="connsiteY0-398" fmla="*/ 0 h 1424419"/>
                  <a:gd name="connsiteX1-399" fmla="*/ 757287 w 1305333"/>
                  <a:gd name="connsiteY1-400" fmla="*/ 32444 h 1424419"/>
                  <a:gd name="connsiteX2-401" fmla="*/ 1206876 w 1305333"/>
                  <a:gd name="connsiteY2-402" fmla="*/ 284945 h 1424419"/>
                  <a:gd name="connsiteX3-403" fmla="*/ 1237706 w 1305333"/>
                  <a:gd name="connsiteY3-404" fmla="*/ 306775 h 1424419"/>
                  <a:gd name="connsiteX4-405" fmla="*/ 1301712 w 1305333"/>
                  <a:gd name="connsiteY4-406" fmla="*/ 442384 h 1424419"/>
                  <a:gd name="connsiteX5-407" fmla="*/ 1303099 w 1305333"/>
                  <a:gd name="connsiteY5-408" fmla="*/ 495558 h 1424419"/>
                  <a:gd name="connsiteX6-409" fmla="*/ 1303099 w 1305333"/>
                  <a:gd name="connsiteY6-410" fmla="*/ 952393 h 1424419"/>
                  <a:gd name="connsiteX7-411" fmla="*/ 1305306 w 1305333"/>
                  <a:gd name="connsiteY7-412" fmla="*/ 990115 h 1424419"/>
                  <a:gd name="connsiteX8-413" fmla="*/ 1193590 w 1305333"/>
                  <a:gd name="connsiteY8-414" fmla="*/ 1159518 h 1424419"/>
                  <a:gd name="connsiteX9-415" fmla="*/ 1172881 w 1305333"/>
                  <a:gd name="connsiteY9-416" fmla="*/ 1179342 h 1424419"/>
                  <a:gd name="connsiteX10-417" fmla="*/ 792288 w 1305333"/>
                  <a:gd name="connsiteY10-418" fmla="*/ 1385653 h 1424419"/>
                  <a:gd name="connsiteX11-419" fmla="*/ 522686 w 1305333"/>
                  <a:gd name="connsiteY11-420" fmla="*/ 1384922 h 1424419"/>
                  <a:gd name="connsiteX12-421" fmla="*/ 80344 w 1305333"/>
                  <a:gd name="connsiteY12-422" fmla="*/ 1139323 h 1424419"/>
                  <a:gd name="connsiteX13-423" fmla="*/ 68397 w 1305333"/>
                  <a:gd name="connsiteY13-424" fmla="*/ 1130059 h 1424419"/>
                  <a:gd name="connsiteX14-425" fmla="*/ 667 w 1305333"/>
                  <a:gd name="connsiteY14-426" fmla="*/ 999105 h 1424419"/>
                  <a:gd name="connsiteX15-427" fmla="*/ 0 w 1305333"/>
                  <a:gd name="connsiteY15-428" fmla="*/ 972364 h 1424419"/>
                  <a:gd name="connsiteX16-429" fmla="*/ 2496 w 1305333"/>
                  <a:gd name="connsiteY16-430" fmla="*/ 463106 h 1424419"/>
                  <a:gd name="connsiteX17-431" fmla="*/ 2458 w 1305333"/>
                  <a:gd name="connsiteY17-432" fmla="*/ 429563 h 1424419"/>
                  <a:gd name="connsiteX18-433" fmla="*/ 75248 w 1305333"/>
                  <a:gd name="connsiteY18-434" fmla="*/ 303202 h 1424419"/>
                  <a:gd name="connsiteX19-435" fmla="*/ 106293 w 1305333"/>
                  <a:gd name="connsiteY19-436" fmla="*/ 282597 h 1424419"/>
                  <a:gd name="connsiteX20-437" fmla="*/ 541533 w 1305333"/>
                  <a:gd name="connsiteY20-438" fmla="*/ 38110 h 1424419"/>
                  <a:gd name="connsiteX21-439" fmla="*/ 653528 w 1305333"/>
                  <a:gd name="connsiteY21-440" fmla="*/ 0 h 1424419"/>
                  <a:gd name="connsiteX0-441" fmla="*/ 653528 w 1305333"/>
                  <a:gd name="connsiteY0-442" fmla="*/ 0 h 1424419"/>
                  <a:gd name="connsiteX1-443" fmla="*/ 757287 w 1305333"/>
                  <a:gd name="connsiteY1-444" fmla="*/ 32444 h 1424419"/>
                  <a:gd name="connsiteX2-445" fmla="*/ 1206876 w 1305333"/>
                  <a:gd name="connsiteY2-446" fmla="*/ 284945 h 1424419"/>
                  <a:gd name="connsiteX3-447" fmla="*/ 1237706 w 1305333"/>
                  <a:gd name="connsiteY3-448" fmla="*/ 306775 h 1424419"/>
                  <a:gd name="connsiteX4-449" fmla="*/ 1301712 w 1305333"/>
                  <a:gd name="connsiteY4-450" fmla="*/ 442384 h 1424419"/>
                  <a:gd name="connsiteX5-451" fmla="*/ 1303099 w 1305333"/>
                  <a:gd name="connsiteY5-452" fmla="*/ 495558 h 1424419"/>
                  <a:gd name="connsiteX6-453" fmla="*/ 1303099 w 1305333"/>
                  <a:gd name="connsiteY6-454" fmla="*/ 952393 h 1424419"/>
                  <a:gd name="connsiteX7-455" fmla="*/ 1305306 w 1305333"/>
                  <a:gd name="connsiteY7-456" fmla="*/ 990115 h 1424419"/>
                  <a:gd name="connsiteX8-457" fmla="*/ 1211970 w 1305333"/>
                  <a:gd name="connsiteY8-458" fmla="*/ 1149621 h 1424419"/>
                  <a:gd name="connsiteX9-459" fmla="*/ 1172881 w 1305333"/>
                  <a:gd name="connsiteY9-460" fmla="*/ 1179342 h 1424419"/>
                  <a:gd name="connsiteX10-461" fmla="*/ 792288 w 1305333"/>
                  <a:gd name="connsiteY10-462" fmla="*/ 1385653 h 1424419"/>
                  <a:gd name="connsiteX11-463" fmla="*/ 522686 w 1305333"/>
                  <a:gd name="connsiteY11-464" fmla="*/ 1384922 h 1424419"/>
                  <a:gd name="connsiteX12-465" fmla="*/ 80344 w 1305333"/>
                  <a:gd name="connsiteY12-466" fmla="*/ 1139323 h 1424419"/>
                  <a:gd name="connsiteX13-467" fmla="*/ 68397 w 1305333"/>
                  <a:gd name="connsiteY13-468" fmla="*/ 1130059 h 1424419"/>
                  <a:gd name="connsiteX14-469" fmla="*/ 667 w 1305333"/>
                  <a:gd name="connsiteY14-470" fmla="*/ 999105 h 1424419"/>
                  <a:gd name="connsiteX15-471" fmla="*/ 0 w 1305333"/>
                  <a:gd name="connsiteY15-472" fmla="*/ 972364 h 1424419"/>
                  <a:gd name="connsiteX16-473" fmla="*/ 2496 w 1305333"/>
                  <a:gd name="connsiteY16-474" fmla="*/ 463106 h 1424419"/>
                  <a:gd name="connsiteX17-475" fmla="*/ 2458 w 1305333"/>
                  <a:gd name="connsiteY17-476" fmla="*/ 429563 h 1424419"/>
                  <a:gd name="connsiteX18-477" fmla="*/ 75248 w 1305333"/>
                  <a:gd name="connsiteY18-478" fmla="*/ 303202 h 1424419"/>
                  <a:gd name="connsiteX19-479" fmla="*/ 106293 w 1305333"/>
                  <a:gd name="connsiteY19-480" fmla="*/ 282597 h 1424419"/>
                  <a:gd name="connsiteX20-481" fmla="*/ 541533 w 1305333"/>
                  <a:gd name="connsiteY20-482" fmla="*/ 38110 h 1424419"/>
                  <a:gd name="connsiteX21-483" fmla="*/ 653528 w 1305333"/>
                  <a:gd name="connsiteY21-484" fmla="*/ 0 h 1424419"/>
                  <a:gd name="connsiteX0-485" fmla="*/ 653528 w 1305333"/>
                  <a:gd name="connsiteY0-486" fmla="*/ 0 h 1424419"/>
                  <a:gd name="connsiteX1-487" fmla="*/ 757287 w 1305333"/>
                  <a:gd name="connsiteY1-488" fmla="*/ 32444 h 1424419"/>
                  <a:gd name="connsiteX2-489" fmla="*/ 1206876 w 1305333"/>
                  <a:gd name="connsiteY2-490" fmla="*/ 284945 h 1424419"/>
                  <a:gd name="connsiteX3-491" fmla="*/ 1237706 w 1305333"/>
                  <a:gd name="connsiteY3-492" fmla="*/ 306775 h 1424419"/>
                  <a:gd name="connsiteX4-493" fmla="*/ 1301712 w 1305333"/>
                  <a:gd name="connsiteY4-494" fmla="*/ 442384 h 1424419"/>
                  <a:gd name="connsiteX5-495" fmla="*/ 1303099 w 1305333"/>
                  <a:gd name="connsiteY5-496" fmla="*/ 495558 h 1424419"/>
                  <a:gd name="connsiteX6-497" fmla="*/ 1303099 w 1305333"/>
                  <a:gd name="connsiteY6-498" fmla="*/ 952393 h 1424419"/>
                  <a:gd name="connsiteX7-499" fmla="*/ 1305306 w 1305333"/>
                  <a:gd name="connsiteY7-500" fmla="*/ 990115 h 1424419"/>
                  <a:gd name="connsiteX8-501" fmla="*/ 1236006 w 1305333"/>
                  <a:gd name="connsiteY8-502" fmla="*/ 1160932 h 1424419"/>
                  <a:gd name="connsiteX9-503" fmla="*/ 1172881 w 1305333"/>
                  <a:gd name="connsiteY9-504" fmla="*/ 1179342 h 1424419"/>
                  <a:gd name="connsiteX10-505" fmla="*/ 792288 w 1305333"/>
                  <a:gd name="connsiteY10-506" fmla="*/ 1385653 h 1424419"/>
                  <a:gd name="connsiteX11-507" fmla="*/ 522686 w 1305333"/>
                  <a:gd name="connsiteY11-508" fmla="*/ 1384922 h 1424419"/>
                  <a:gd name="connsiteX12-509" fmla="*/ 80344 w 1305333"/>
                  <a:gd name="connsiteY12-510" fmla="*/ 1139323 h 1424419"/>
                  <a:gd name="connsiteX13-511" fmla="*/ 68397 w 1305333"/>
                  <a:gd name="connsiteY13-512" fmla="*/ 1130059 h 1424419"/>
                  <a:gd name="connsiteX14-513" fmla="*/ 667 w 1305333"/>
                  <a:gd name="connsiteY14-514" fmla="*/ 999105 h 1424419"/>
                  <a:gd name="connsiteX15-515" fmla="*/ 0 w 1305333"/>
                  <a:gd name="connsiteY15-516" fmla="*/ 972364 h 1424419"/>
                  <a:gd name="connsiteX16-517" fmla="*/ 2496 w 1305333"/>
                  <a:gd name="connsiteY16-518" fmla="*/ 463106 h 1424419"/>
                  <a:gd name="connsiteX17-519" fmla="*/ 2458 w 1305333"/>
                  <a:gd name="connsiteY17-520" fmla="*/ 429563 h 1424419"/>
                  <a:gd name="connsiteX18-521" fmla="*/ 75248 w 1305333"/>
                  <a:gd name="connsiteY18-522" fmla="*/ 303202 h 1424419"/>
                  <a:gd name="connsiteX19-523" fmla="*/ 106293 w 1305333"/>
                  <a:gd name="connsiteY19-524" fmla="*/ 282597 h 1424419"/>
                  <a:gd name="connsiteX20-525" fmla="*/ 541533 w 1305333"/>
                  <a:gd name="connsiteY20-526" fmla="*/ 38110 h 1424419"/>
                  <a:gd name="connsiteX21-527" fmla="*/ 653528 w 1305333"/>
                  <a:gd name="connsiteY21-528" fmla="*/ 0 h 1424419"/>
                  <a:gd name="connsiteX0-529" fmla="*/ 653528 w 1313169"/>
                  <a:gd name="connsiteY0-530" fmla="*/ 0 h 1424419"/>
                  <a:gd name="connsiteX1-531" fmla="*/ 757287 w 1313169"/>
                  <a:gd name="connsiteY1-532" fmla="*/ 32444 h 1424419"/>
                  <a:gd name="connsiteX2-533" fmla="*/ 1206876 w 1313169"/>
                  <a:gd name="connsiteY2-534" fmla="*/ 284945 h 1424419"/>
                  <a:gd name="connsiteX3-535" fmla="*/ 1237706 w 1313169"/>
                  <a:gd name="connsiteY3-536" fmla="*/ 306775 h 1424419"/>
                  <a:gd name="connsiteX4-537" fmla="*/ 1301712 w 1313169"/>
                  <a:gd name="connsiteY4-538" fmla="*/ 442384 h 1424419"/>
                  <a:gd name="connsiteX5-539" fmla="*/ 1303099 w 1313169"/>
                  <a:gd name="connsiteY5-540" fmla="*/ 495558 h 1424419"/>
                  <a:gd name="connsiteX6-541" fmla="*/ 1303099 w 1313169"/>
                  <a:gd name="connsiteY6-542" fmla="*/ 952393 h 1424419"/>
                  <a:gd name="connsiteX7-543" fmla="*/ 1305306 w 1313169"/>
                  <a:gd name="connsiteY7-544" fmla="*/ 990115 h 1424419"/>
                  <a:gd name="connsiteX8-545" fmla="*/ 1271352 w 1313169"/>
                  <a:gd name="connsiteY8-546" fmla="*/ 1142552 h 1424419"/>
                  <a:gd name="connsiteX9-547" fmla="*/ 1172881 w 1313169"/>
                  <a:gd name="connsiteY9-548" fmla="*/ 1179342 h 1424419"/>
                  <a:gd name="connsiteX10-549" fmla="*/ 792288 w 1313169"/>
                  <a:gd name="connsiteY10-550" fmla="*/ 1385653 h 1424419"/>
                  <a:gd name="connsiteX11-551" fmla="*/ 522686 w 1313169"/>
                  <a:gd name="connsiteY11-552" fmla="*/ 1384922 h 1424419"/>
                  <a:gd name="connsiteX12-553" fmla="*/ 80344 w 1313169"/>
                  <a:gd name="connsiteY12-554" fmla="*/ 1139323 h 1424419"/>
                  <a:gd name="connsiteX13-555" fmla="*/ 68397 w 1313169"/>
                  <a:gd name="connsiteY13-556" fmla="*/ 1130059 h 1424419"/>
                  <a:gd name="connsiteX14-557" fmla="*/ 667 w 1313169"/>
                  <a:gd name="connsiteY14-558" fmla="*/ 999105 h 1424419"/>
                  <a:gd name="connsiteX15-559" fmla="*/ 0 w 1313169"/>
                  <a:gd name="connsiteY15-560" fmla="*/ 972364 h 1424419"/>
                  <a:gd name="connsiteX16-561" fmla="*/ 2496 w 1313169"/>
                  <a:gd name="connsiteY16-562" fmla="*/ 463106 h 1424419"/>
                  <a:gd name="connsiteX17-563" fmla="*/ 2458 w 1313169"/>
                  <a:gd name="connsiteY17-564" fmla="*/ 429563 h 1424419"/>
                  <a:gd name="connsiteX18-565" fmla="*/ 75248 w 1313169"/>
                  <a:gd name="connsiteY18-566" fmla="*/ 303202 h 1424419"/>
                  <a:gd name="connsiteX19-567" fmla="*/ 106293 w 1313169"/>
                  <a:gd name="connsiteY19-568" fmla="*/ 282597 h 1424419"/>
                  <a:gd name="connsiteX20-569" fmla="*/ 541533 w 1313169"/>
                  <a:gd name="connsiteY20-570" fmla="*/ 38110 h 1424419"/>
                  <a:gd name="connsiteX21-571" fmla="*/ 653528 w 1313169"/>
                  <a:gd name="connsiteY21-572" fmla="*/ 0 h 1424419"/>
                  <a:gd name="connsiteX0-573" fmla="*/ 653528 w 1306267"/>
                  <a:gd name="connsiteY0-574" fmla="*/ 0 h 1424419"/>
                  <a:gd name="connsiteX1-575" fmla="*/ 757287 w 1306267"/>
                  <a:gd name="connsiteY1-576" fmla="*/ 32444 h 1424419"/>
                  <a:gd name="connsiteX2-577" fmla="*/ 1206876 w 1306267"/>
                  <a:gd name="connsiteY2-578" fmla="*/ 284945 h 1424419"/>
                  <a:gd name="connsiteX3-579" fmla="*/ 1237706 w 1306267"/>
                  <a:gd name="connsiteY3-580" fmla="*/ 306775 h 1424419"/>
                  <a:gd name="connsiteX4-581" fmla="*/ 1301712 w 1306267"/>
                  <a:gd name="connsiteY4-582" fmla="*/ 442384 h 1424419"/>
                  <a:gd name="connsiteX5-583" fmla="*/ 1303099 w 1306267"/>
                  <a:gd name="connsiteY5-584" fmla="*/ 495558 h 1424419"/>
                  <a:gd name="connsiteX6-585" fmla="*/ 1303099 w 1306267"/>
                  <a:gd name="connsiteY6-586" fmla="*/ 952393 h 1424419"/>
                  <a:gd name="connsiteX7-587" fmla="*/ 1305306 w 1306267"/>
                  <a:gd name="connsiteY7-588" fmla="*/ 990115 h 1424419"/>
                  <a:gd name="connsiteX8-589" fmla="*/ 1255800 w 1306267"/>
                  <a:gd name="connsiteY8-590" fmla="*/ 1142552 h 1424419"/>
                  <a:gd name="connsiteX9-591" fmla="*/ 1172881 w 1306267"/>
                  <a:gd name="connsiteY9-592" fmla="*/ 1179342 h 1424419"/>
                  <a:gd name="connsiteX10-593" fmla="*/ 792288 w 1306267"/>
                  <a:gd name="connsiteY10-594" fmla="*/ 1385653 h 1424419"/>
                  <a:gd name="connsiteX11-595" fmla="*/ 522686 w 1306267"/>
                  <a:gd name="connsiteY11-596" fmla="*/ 1384922 h 1424419"/>
                  <a:gd name="connsiteX12-597" fmla="*/ 80344 w 1306267"/>
                  <a:gd name="connsiteY12-598" fmla="*/ 1139323 h 1424419"/>
                  <a:gd name="connsiteX13-599" fmla="*/ 68397 w 1306267"/>
                  <a:gd name="connsiteY13-600" fmla="*/ 1130059 h 1424419"/>
                  <a:gd name="connsiteX14-601" fmla="*/ 667 w 1306267"/>
                  <a:gd name="connsiteY14-602" fmla="*/ 999105 h 1424419"/>
                  <a:gd name="connsiteX15-603" fmla="*/ 0 w 1306267"/>
                  <a:gd name="connsiteY15-604" fmla="*/ 972364 h 1424419"/>
                  <a:gd name="connsiteX16-605" fmla="*/ 2496 w 1306267"/>
                  <a:gd name="connsiteY16-606" fmla="*/ 463106 h 1424419"/>
                  <a:gd name="connsiteX17-607" fmla="*/ 2458 w 1306267"/>
                  <a:gd name="connsiteY17-608" fmla="*/ 429563 h 1424419"/>
                  <a:gd name="connsiteX18-609" fmla="*/ 75248 w 1306267"/>
                  <a:gd name="connsiteY18-610" fmla="*/ 303202 h 1424419"/>
                  <a:gd name="connsiteX19-611" fmla="*/ 106293 w 1306267"/>
                  <a:gd name="connsiteY19-612" fmla="*/ 282597 h 1424419"/>
                  <a:gd name="connsiteX20-613" fmla="*/ 541533 w 1306267"/>
                  <a:gd name="connsiteY20-614" fmla="*/ 38110 h 1424419"/>
                  <a:gd name="connsiteX21-615" fmla="*/ 653528 w 1306267"/>
                  <a:gd name="connsiteY21-616" fmla="*/ 0 h 1424419"/>
                  <a:gd name="connsiteX0-617" fmla="*/ 653528 w 1306267"/>
                  <a:gd name="connsiteY0-618" fmla="*/ 0 h 1424419"/>
                  <a:gd name="connsiteX1-619" fmla="*/ 757287 w 1306267"/>
                  <a:gd name="connsiteY1-620" fmla="*/ 32444 h 1424419"/>
                  <a:gd name="connsiteX2-621" fmla="*/ 1206876 w 1306267"/>
                  <a:gd name="connsiteY2-622" fmla="*/ 284945 h 1424419"/>
                  <a:gd name="connsiteX3-623" fmla="*/ 1237706 w 1306267"/>
                  <a:gd name="connsiteY3-624" fmla="*/ 306775 h 1424419"/>
                  <a:gd name="connsiteX4-625" fmla="*/ 1301712 w 1306267"/>
                  <a:gd name="connsiteY4-626" fmla="*/ 442384 h 1424419"/>
                  <a:gd name="connsiteX5-627" fmla="*/ 1303099 w 1306267"/>
                  <a:gd name="connsiteY5-628" fmla="*/ 495558 h 1424419"/>
                  <a:gd name="connsiteX6-629" fmla="*/ 1303099 w 1306267"/>
                  <a:gd name="connsiteY6-630" fmla="*/ 952393 h 1424419"/>
                  <a:gd name="connsiteX7-631" fmla="*/ 1305306 w 1306267"/>
                  <a:gd name="connsiteY7-632" fmla="*/ 990115 h 1424419"/>
                  <a:gd name="connsiteX8-633" fmla="*/ 1255800 w 1306267"/>
                  <a:gd name="connsiteY8-634" fmla="*/ 1142552 h 1424419"/>
                  <a:gd name="connsiteX9-635" fmla="*/ 1172881 w 1306267"/>
                  <a:gd name="connsiteY9-636" fmla="*/ 1179342 h 1424419"/>
                  <a:gd name="connsiteX10-637" fmla="*/ 792288 w 1306267"/>
                  <a:gd name="connsiteY10-638" fmla="*/ 1385653 h 1424419"/>
                  <a:gd name="connsiteX11-639" fmla="*/ 522686 w 1306267"/>
                  <a:gd name="connsiteY11-640" fmla="*/ 1384922 h 1424419"/>
                  <a:gd name="connsiteX12-641" fmla="*/ 80344 w 1306267"/>
                  <a:gd name="connsiteY12-642" fmla="*/ 1139323 h 1424419"/>
                  <a:gd name="connsiteX13-643" fmla="*/ 61328 w 1306267"/>
                  <a:gd name="connsiteY13-644" fmla="*/ 1127231 h 1424419"/>
                  <a:gd name="connsiteX14-645" fmla="*/ 667 w 1306267"/>
                  <a:gd name="connsiteY14-646" fmla="*/ 999105 h 1424419"/>
                  <a:gd name="connsiteX15-647" fmla="*/ 0 w 1306267"/>
                  <a:gd name="connsiteY15-648" fmla="*/ 972364 h 1424419"/>
                  <a:gd name="connsiteX16-649" fmla="*/ 2496 w 1306267"/>
                  <a:gd name="connsiteY16-650" fmla="*/ 463106 h 1424419"/>
                  <a:gd name="connsiteX17-651" fmla="*/ 2458 w 1306267"/>
                  <a:gd name="connsiteY17-652" fmla="*/ 429563 h 1424419"/>
                  <a:gd name="connsiteX18-653" fmla="*/ 75248 w 1306267"/>
                  <a:gd name="connsiteY18-654" fmla="*/ 303202 h 1424419"/>
                  <a:gd name="connsiteX19-655" fmla="*/ 106293 w 1306267"/>
                  <a:gd name="connsiteY19-656" fmla="*/ 282597 h 1424419"/>
                  <a:gd name="connsiteX20-657" fmla="*/ 541533 w 1306267"/>
                  <a:gd name="connsiteY20-658" fmla="*/ 38110 h 1424419"/>
                  <a:gd name="connsiteX21-659" fmla="*/ 653528 w 1306267"/>
                  <a:gd name="connsiteY21-660" fmla="*/ 0 h 1424419"/>
                  <a:gd name="connsiteX0-661" fmla="*/ 653528 w 1306267"/>
                  <a:gd name="connsiteY0-662" fmla="*/ 0 h 1424419"/>
                  <a:gd name="connsiteX1-663" fmla="*/ 757287 w 1306267"/>
                  <a:gd name="connsiteY1-664" fmla="*/ 32444 h 1424419"/>
                  <a:gd name="connsiteX2-665" fmla="*/ 1206876 w 1306267"/>
                  <a:gd name="connsiteY2-666" fmla="*/ 284945 h 1424419"/>
                  <a:gd name="connsiteX3-667" fmla="*/ 1237706 w 1306267"/>
                  <a:gd name="connsiteY3-668" fmla="*/ 306775 h 1424419"/>
                  <a:gd name="connsiteX4-669" fmla="*/ 1301712 w 1306267"/>
                  <a:gd name="connsiteY4-670" fmla="*/ 442384 h 1424419"/>
                  <a:gd name="connsiteX5-671" fmla="*/ 1303099 w 1306267"/>
                  <a:gd name="connsiteY5-672" fmla="*/ 495558 h 1424419"/>
                  <a:gd name="connsiteX6-673" fmla="*/ 1303099 w 1306267"/>
                  <a:gd name="connsiteY6-674" fmla="*/ 952393 h 1424419"/>
                  <a:gd name="connsiteX7-675" fmla="*/ 1305306 w 1306267"/>
                  <a:gd name="connsiteY7-676" fmla="*/ 990115 h 1424419"/>
                  <a:gd name="connsiteX8-677" fmla="*/ 1255800 w 1306267"/>
                  <a:gd name="connsiteY8-678" fmla="*/ 1142552 h 1424419"/>
                  <a:gd name="connsiteX9-679" fmla="*/ 1172881 w 1306267"/>
                  <a:gd name="connsiteY9-680" fmla="*/ 1179342 h 1424419"/>
                  <a:gd name="connsiteX10-681" fmla="*/ 792288 w 1306267"/>
                  <a:gd name="connsiteY10-682" fmla="*/ 1385653 h 1424419"/>
                  <a:gd name="connsiteX11-683" fmla="*/ 522686 w 1306267"/>
                  <a:gd name="connsiteY11-684" fmla="*/ 1384922 h 1424419"/>
                  <a:gd name="connsiteX12-685" fmla="*/ 80344 w 1306267"/>
                  <a:gd name="connsiteY12-686" fmla="*/ 1139323 h 1424419"/>
                  <a:gd name="connsiteX13-687" fmla="*/ 61328 w 1306267"/>
                  <a:gd name="connsiteY13-688" fmla="*/ 1127231 h 1424419"/>
                  <a:gd name="connsiteX14-689" fmla="*/ 667 w 1306267"/>
                  <a:gd name="connsiteY14-690" fmla="*/ 999105 h 1424419"/>
                  <a:gd name="connsiteX15-691" fmla="*/ 0 w 1306267"/>
                  <a:gd name="connsiteY15-692" fmla="*/ 972364 h 1424419"/>
                  <a:gd name="connsiteX16-693" fmla="*/ 2496 w 1306267"/>
                  <a:gd name="connsiteY16-694" fmla="*/ 463106 h 1424419"/>
                  <a:gd name="connsiteX17-695" fmla="*/ 2458 w 1306267"/>
                  <a:gd name="connsiteY17-696" fmla="*/ 429563 h 1424419"/>
                  <a:gd name="connsiteX18-697" fmla="*/ 75248 w 1306267"/>
                  <a:gd name="connsiteY18-698" fmla="*/ 303202 h 1424419"/>
                  <a:gd name="connsiteX19-699" fmla="*/ 106293 w 1306267"/>
                  <a:gd name="connsiteY19-700" fmla="*/ 282597 h 1424419"/>
                  <a:gd name="connsiteX20-701" fmla="*/ 541533 w 1306267"/>
                  <a:gd name="connsiteY20-702" fmla="*/ 38110 h 1424419"/>
                  <a:gd name="connsiteX21-703" fmla="*/ 653528 w 1306267"/>
                  <a:gd name="connsiteY21-704" fmla="*/ 0 h 1424419"/>
                  <a:gd name="connsiteX0-705" fmla="*/ 653528 w 1306267"/>
                  <a:gd name="connsiteY0-706" fmla="*/ 0 h 1424419"/>
                  <a:gd name="connsiteX1-707" fmla="*/ 757287 w 1306267"/>
                  <a:gd name="connsiteY1-708" fmla="*/ 32444 h 1424419"/>
                  <a:gd name="connsiteX2-709" fmla="*/ 1206876 w 1306267"/>
                  <a:gd name="connsiteY2-710" fmla="*/ 284945 h 1424419"/>
                  <a:gd name="connsiteX3-711" fmla="*/ 1237706 w 1306267"/>
                  <a:gd name="connsiteY3-712" fmla="*/ 306775 h 1424419"/>
                  <a:gd name="connsiteX4-713" fmla="*/ 1301712 w 1306267"/>
                  <a:gd name="connsiteY4-714" fmla="*/ 442384 h 1424419"/>
                  <a:gd name="connsiteX5-715" fmla="*/ 1303099 w 1306267"/>
                  <a:gd name="connsiteY5-716" fmla="*/ 495558 h 1424419"/>
                  <a:gd name="connsiteX6-717" fmla="*/ 1303099 w 1306267"/>
                  <a:gd name="connsiteY6-718" fmla="*/ 952393 h 1424419"/>
                  <a:gd name="connsiteX7-719" fmla="*/ 1305306 w 1306267"/>
                  <a:gd name="connsiteY7-720" fmla="*/ 990115 h 1424419"/>
                  <a:gd name="connsiteX8-721" fmla="*/ 1255800 w 1306267"/>
                  <a:gd name="connsiteY8-722" fmla="*/ 1142552 h 1424419"/>
                  <a:gd name="connsiteX9-723" fmla="*/ 1172881 w 1306267"/>
                  <a:gd name="connsiteY9-724" fmla="*/ 1179342 h 1424419"/>
                  <a:gd name="connsiteX10-725" fmla="*/ 792288 w 1306267"/>
                  <a:gd name="connsiteY10-726" fmla="*/ 1385653 h 1424419"/>
                  <a:gd name="connsiteX11-727" fmla="*/ 522686 w 1306267"/>
                  <a:gd name="connsiteY11-728" fmla="*/ 1384922 h 1424419"/>
                  <a:gd name="connsiteX12-729" fmla="*/ 90241 w 1306267"/>
                  <a:gd name="connsiteY12-730" fmla="*/ 1150634 h 1424419"/>
                  <a:gd name="connsiteX13-731" fmla="*/ 61328 w 1306267"/>
                  <a:gd name="connsiteY13-732" fmla="*/ 1127231 h 1424419"/>
                  <a:gd name="connsiteX14-733" fmla="*/ 667 w 1306267"/>
                  <a:gd name="connsiteY14-734" fmla="*/ 999105 h 1424419"/>
                  <a:gd name="connsiteX15-735" fmla="*/ 0 w 1306267"/>
                  <a:gd name="connsiteY15-736" fmla="*/ 972364 h 1424419"/>
                  <a:gd name="connsiteX16-737" fmla="*/ 2496 w 1306267"/>
                  <a:gd name="connsiteY16-738" fmla="*/ 463106 h 1424419"/>
                  <a:gd name="connsiteX17-739" fmla="*/ 2458 w 1306267"/>
                  <a:gd name="connsiteY17-740" fmla="*/ 429563 h 1424419"/>
                  <a:gd name="connsiteX18-741" fmla="*/ 75248 w 1306267"/>
                  <a:gd name="connsiteY18-742" fmla="*/ 303202 h 1424419"/>
                  <a:gd name="connsiteX19-743" fmla="*/ 106293 w 1306267"/>
                  <a:gd name="connsiteY19-744" fmla="*/ 282597 h 1424419"/>
                  <a:gd name="connsiteX20-745" fmla="*/ 541533 w 1306267"/>
                  <a:gd name="connsiteY20-746" fmla="*/ 38110 h 1424419"/>
                  <a:gd name="connsiteX21-747" fmla="*/ 653528 w 1306267"/>
                  <a:gd name="connsiteY21-748" fmla="*/ 0 h 1424419"/>
                  <a:gd name="connsiteX0-749" fmla="*/ 653528 w 1306267"/>
                  <a:gd name="connsiteY0-750" fmla="*/ 0 h 1424419"/>
                  <a:gd name="connsiteX1-751" fmla="*/ 757287 w 1306267"/>
                  <a:gd name="connsiteY1-752" fmla="*/ 32444 h 1424419"/>
                  <a:gd name="connsiteX2-753" fmla="*/ 1206876 w 1306267"/>
                  <a:gd name="connsiteY2-754" fmla="*/ 284945 h 1424419"/>
                  <a:gd name="connsiteX3-755" fmla="*/ 1237706 w 1306267"/>
                  <a:gd name="connsiteY3-756" fmla="*/ 306775 h 1424419"/>
                  <a:gd name="connsiteX4-757" fmla="*/ 1301712 w 1306267"/>
                  <a:gd name="connsiteY4-758" fmla="*/ 442384 h 1424419"/>
                  <a:gd name="connsiteX5-759" fmla="*/ 1303099 w 1306267"/>
                  <a:gd name="connsiteY5-760" fmla="*/ 495558 h 1424419"/>
                  <a:gd name="connsiteX6-761" fmla="*/ 1303099 w 1306267"/>
                  <a:gd name="connsiteY6-762" fmla="*/ 952393 h 1424419"/>
                  <a:gd name="connsiteX7-763" fmla="*/ 1305306 w 1306267"/>
                  <a:gd name="connsiteY7-764" fmla="*/ 990115 h 1424419"/>
                  <a:gd name="connsiteX8-765" fmla="*/ 1255800 w 1306267"/>
                  <a:gd name="connsiteY8-766" fmla="*/ 1142552 h 1424419"/>
                  <a:gd name="connsiteX9-767" fmla="*/ 1172881 w 1306267"/>
                  <a:gd name="connsiteY9-768" fmla="*/ 1179342 h 1424419"/>
                  <a:gd name="connsiteX10-769" fmla="*/ 792288 w 1306267"/>
                  <a:gd name="connsiteY10-770" fmla="*/ 1385653 h 1424419"/>
                  <a:gd name="connsiteX11-771" fmla="*/ 522686 w 1306267"/>
                  <a:gd name="connsiteY11-772" fmla="*/ 1384922 h 1424419"/>
                  <a:gd name="connsiteX12-773" fmla="*/ 90241 w 1306267"/>
                  <a:gd name="connsiteY12-774" fmla="*/ 1150634 h 1424419"/>
                  <a:gd name="connsiteX13-775" fmla="*/ 61328 w 1306267"/>
                  <a:gd name="connsiteY13-776" fmla="*/ 1127231 h 1424419"/>
                  <a:gd name="connsiteX14-777" fmla="*/ 667 w 1306267"/>
                  <a:gd name="connsiteY14-778" fmla="*/ 999105 h 1424419"/>
                  <a:gd name="connsiteX15-779" fmla="*/ 0 w 1306267"/>
                  <a:gd name="connsiteY15-780" fmla="*/ 972364 h 1424419"/>
                  <a:gd name="connsiteX16-781" fmla="*/ 2496 w 1306267"/>
                  <a:gd name="connsiteY16-782" fmla="*/ 463106 h 1424419"/>
                  <a:gd name="connsiteX17-783" fmla="*/ 2458 w 1306267"/>
                  <a:gd name="connsiteY17-784" fmla="*/ 429563 h 1424419"/>
                  <a:gd name="connsiteX18-785" fmla="*/ 75248 w 1306267"/>
                  <a:gd name="connsiteY18-786" fmla="*/ 303202 h 1424419"/>
                  <a:gd name="connsiteX19-787" fmla="*/ 106293 w 1306267"/>
                  <a:gd name="connsiteY19-788" fmla="*/ 282597 h 1424419"/>
                  <a:gd name="connsiteX20-789" fmla="*/ 541533 w 1306267"/>
                  <a:gd name="connsiteY20-790" fmla="*/ 38110 h 1424419"/>
                  <a:gd name="connsiteX21-791" fmla="*/ 653528 w 1306267"/>
                  <a:gd name="connsiteY21-792" fmla="*/ 0 h 1424419"/>
                  <a:gd name="connsiteX0-793" fmla="*/ 653528 w 1306267"/>
                  <a:gd name="connsiteY0-794" fmla="*/ 0 h 1424419"/>
                  <a:gd name="connsiteX1-795" fmla="*/ 757287 w 1306267"/>
                  <a:gd name="connsiteY1-796" fmla="*/ 32444 h 1424419"/>
                  <a:gd name="connsiteX2-797" fmla="*/ 1206876 w 1306267"/>
                  <a:gd name="connsiteY2-798" fmla="*/ 284945 h 1424419"/>
                  <a:gd name="connsiteX3-799" fmla="*/ 1237706 w 1306267"/>
                  <a:gd name="connsiteY3-800" fmla="*/ 306775 h 1424419"/>
                  <a:gd name="connsiteX4-801" fmla="*/ 1301712 w 1306267"/>
                  <a:gd name="connsiteY4-802" fmla="*/ 442384 h 1424419"/>
                  <a:gd name="connsiteX5-803" fmla="*/ 1303099 w 1306267"/>
                  <a:gd name="connsiteY5-804" fmla="*/ 495558 h 1424419"/>
                  <a:gd name="connsiteX6-805" fmla="*/ 1303099 w 1306267"/>
                  <a:gd name="connsiteY6-806" fmla="*/ 952393 h 1424419"/>
                  <a:gd name="connsiteX7-807" fmla="*/ 1305306 w 1306267"/>
                  <a:gd name="connsiteY7-808" fmla="*/ 990115 h 1424419"/>
                  <a:gd name="connsiteX8-809" fmla="*/ 1255800 w 1306267"/>
                  <a:gd name="connsiteY8-810" fmla="*/ 1142552 h 1424419"/>
                  <a:gd name="connsiteX9-811" fmla="*/ 1172881 w 1306267"/>
                  <a:gd name="connsiteY9-812" fmla="*/ 1179342 h 1424419"/>
                  <a:gd name="connsiteX10-813" fmla="*/ 792288 w 1306267"/>
                  <a:gd name="connsiteY10-814" fmla="*/ 1385653 h 1424419"/>
                  <a:gd name="connsiteX11-815" fmla="*/ 522686 w 1306267"/>
                  <a:gd name="connsiteY11-816" fmla="*/ 1384922 h 1424419"/>
                  <a:gd name="connsiteX12-817" fmla="*/ 90241 w 1306267"/>
                  <a:gd name="connsiteY12-818" fmla="*/ 1150634 h 1424419"/>
                  <a:gd name="connsiteX13-819" fmla="*/ 61328 w 1306267"/>
                  <a:gd name="connsiteY13-820" fmla="*/ 1127231 h 1424419"/>
                  <a:gd name="connsiteX14-821" fmla="*/ 667 w 1306267"/>
                  <a:gd name="connsiteY14-822" fmla="*/ 999105 h 1424419"/>
                  <a:gd name="connsiteX15-823" fmla="*/ 0 w 1306267"/>
                  <a:gd name="connsiteY15-824" fmla="*/ 972364 h 1424419"/>
                  <a:gd name="connsiteX16-825" fmla="*/ 2496 w 1306267"/>
                  <a:gd name="connsiteY16-826" fmla="*/ 463106 h 1424419"/>
                  <a:gd name="connsiteX17-827" fmla="*/ 2458 w 1306267"/>
                  <a:gd name="connsiteY17-828" fmla="*/ 429563 h 1424419"/>
                  <a:gd name="connsiteX18-829" fmla="*/ 75248 w 1306267"/>
                  <a:gd name="connsiteY18-830" fmla="*/ 303202 h 1424419"/>
                  <a:gd name="connsiteX19-831" fmla="*/ 106293 w 1306267"/>
                  <a:gd name="connsiteY19-832" fmla="*/ 282597 h 1424419"/>
                  <a:gd name="connsiteX20-833" fmla="*/ 541533 w 1306267"/>
                  <a:gd name="connsiteY20-834" fmla="*/ 38110 h 1424419"/>
                  <a:gd name="connsiteX21-835" fmla="*/ 653528 w 1306267"/>
                  <a:gd name="connsiteY21-836" fmla="*/ 0 h 1424419"/>
                  <a:gd name="connsiteX0-837" fmla="*/ 653528 w 1306267"/>
                  <a:gd name="connsiteY0-838" fmla="*/ 0 h 1424419"/>
                  <a:gd name="connsiteX1-839" fmla="*/ 757287 w 1306267"/>
                  <a:gd name="connsiteY1-840" fmla="*/ 32444 h 1424419"/>
                  <a:gd name="connsiteX2-841" fmla="*/ 1206876 w 1306267"/>
                  <a:gd name="connsiteY2-842" fmla="*/ 284945 h 1424419"/>
                  <a:gd name="connsiteX3-843" fmla="*/ 1237706 w 1306267"/>
                  <a:gd name="connsiteY3-844" fmla="*/ 306775 h 1424419"/>
                  <a:gd name="connsiteX4-845" fmla="*/ 1301712 w 1306267"/>
                  <a:gd name="connsiteY4-846" fmla="*/ 442384 h 1424419"/>
                  <a:gd name="connsiteX5-847" fmla="*/ 1303099 w 1306267"/>
                  <a:gd name="connsiteY5-848" fmla="*/ 495558 h 1424419"/>
                  <a:gd name="connsiteX6-849" fmla="*/ 1303099 w 1306267"/>
                  <a:gd name="connsiteY6-850" fmla="*/ 952393 h 1424419"/>
                  <a:gd name="connsiteX7-851" fmla="*/ 1305306 w 1306267"/>
                  <a:gd name="connsiteY7-852" fmla="*/ 990115 h 1424419"/>
                  <a:gd name="connsiteX8-853" fmla="*/ 1255800 w 1306267"/>
                  <a:gd name="connsiteY8-854" fmla="*/ 1142552 h 1424419"/>
                  <a:gd name="connsiteX9-855" fmla="*/ 1172881 w 1306267"/>
                  <a:gd name="connsiteY9-856" fmla="*/ 1179342 h 1424419"/>
                  <a:gd name="connsiteX10-857" fmla="*/ 792288 w 1306267"/>
                  <a:gd name="connsiteY10-858" fmla="*/ 1385653 h 1424419"/>
                  <a:gd name="connsiteX11-859" fmla="*/ 522686 w 1306267"/>
                  <a:gd name="connsiteY11-860" fmla="*/ 1384922 h 1424419"/>
                  <a:gd name="connsiteX12-861" fmla="*/ 90241 w 1306267"/>
                  <a:gd name="connsiteY12-862" fmla="*/ 1150634 h 1424419"/>
                  <a:gd name="connsiteX13-863" fmla="*/ 61328 w 1306267"/>
                  <a:gd name="connsiteY13-864" fmla="*/ 1127231 h 1424419"/>
                  <a:gd name="connsiteX14-865" fmla="*/ 667 w 1306267"/>
                  <a:gd name="connsiteY14-866" fmla="*/ 999105 h 1424419"/>
                  <a:gd name="connsiteX15-867" fmla="*/ 0 w 1306267"/>
                  <a:gd name="connsiteY15-868" fmla="*/ 972364 h 1424419"/>
                  <a:gd name="connsiteX16-869" fmla="*/ 2496 w 1306267"/>
                  <a:gd name="connsiteY16-870" fmla="*/ 463106 h 1424419"/>
                  <a:gd name="connsiteX17-871" fmla="*/ 2458 w 1306267"/>
                  <a:gd name="connsiteY17-872" fmla="*/ 429563 h 1424419"/>
                  <a:gd name="connsiteX18-873" fmla="*/ 75248 w 1306267"/>
                  <a:gd name="connsiteY18-874" fmla="*/ 303202 h 1424419"/>
                  <a:gd name="connsiteX19-875" fmla="*/ 106293 w 1306267"/>
                  <a:gd name="connsiteY19-876" fmla="*/ 282597 h 1424419"/>
                  <a:gd name="connsiteX20-877" fmla="*/ 541533 w 1306267"/>
                  <a:gd name="connsiteY20-878" fmla="*/ 38110 h 1424419"/>
                  <a:gd name="connsiteX21-879" fmla="*/ 653528 w 1306267"/>
                  <a:gd name="connsiteY21-880" fmla="*/ 0 h 1424419"/>
                  <a:gd name="connsiteX0-881" fmla="*/ 653528 w 1306267"/>
                  <a:gd name="connsiteY0-882" fmla="*/ 0 h 1424419"/>
                  <a:gd name="connsiteX1-883" fmla="*/ 757287 w 1306267"/>
                  <a:gd name="connsiteY1-884" fmla="*/ 32444 h 1424419"/>
                  <a:gd name="connsiteX2-885" fmla="*/ 1206876 w 1306267"/>
                  <a:gd name="connsiteY2-886" fmla="*/ 284945 h 1424419"/>
                  <a:gd name="connsiteX3-887" fmla="*/ 1237706 w 1306267"/>
                  <a:gd name="connsiteY3-888" fmla="*/ 306775 h 1424419"/>
                  <a:gd name="connsiteX4-889" fmla="*/ 1301712 w 1306267"/>
                  <a:gd name="connsiteY4-890" fmla="*/ 442384 h 1424419"/>
                  <a:gd name="connsiteX5-891" fmla="*/ 1303099 w 1306267"/>
                  <a:gd name="connsiteY5-892" fmla="*/ 495558 h 1424419"/>
                  <a:gd name="connsiteX6-893" fmla="*/ 1303099 w 1306267"/>
                  <a:gd name="connsiteY6-894" fmla="*/ 952393 h 1424419"/>
                  <a:gd name="connsiteX7-895" fmla="*/ 1305306 w 1306267"/>
                  <a:gd name="connsiteY7-896" fmla="*/ 990115 h 1424419"/>
                  <a:gd name="connsiteX8-897" fmla="*/ 1255800 w 1306267"/>
                  <a:gd name="connsiteY8-898" fmla="*/ 1142552 h 1424419"/>
                  <a:gd name="connsiteX9-899" fmla="*/ 1172881 w 1306267"/>
                  <a:gd name="connsiteY9-900" fmla="*/ 1179342 h 1424419"/>
                  <a:gd name="connsiteX10-901" fmla="*/ 792288 w 1306267"/>
                  <a:gd name="connsiteY10-902" fmla="*/ 1385653 h 1424419"/>
                  <a:gd name="connsiteX11-903" fmla="*/ 522686 w 1306267"/>
                  <a:gd name="connsiteY11-904" fmla="*/ 1384922 h 1424419"/>
                  <a:gd name="connsiteX12-905" fmla="*/ 90241 w 1306267"/>
                  <a:gd name="connsiteY12-906" fmla="*/ 1150634 h 1424419"/>
                  <a:gd name="connsiteX13-907" fmla="*/ 55672 w 1306267"/>
                  <a:gd name="connsiteY13-908" fmla="*/ 1124403 h 1424419"/>
                  <a:gd name="connsiteX14-909" fmla="*/ 667 w 1306267"/>
                  <a:gd name="connsiteY14-910" fmla="*/ 999105 h 1424419"/>
                  <a:gd name="connsiteX15-911" fmla="*/ 0 w 1306267"/>
                  <a:gd name="connsiteY15-912" fmla="*/ 972364 h 1424419"/>
                  <a:gd name="connsiteX16-913" fmla="*/ 2496 w 1306267"/>
                  <a:gd name="connsiteY16-914" fmla="*/ 463106 h 1424419"/>
                  <a:gd name="connsiteX17-915" fmla="*/ 2458 w 1306267"/>
                  <a:gd name="connsiteY17-916" fmla="*/ 429563 h 1424419"/>
                  <a:gd name="connsiteX18-917" fmla="*/ 75248 w 1306267"/>
                  <a:gd name="connsiteY18-918" fmla="*/ 303202 h 1424419"/>
                  <a:gd name="connsiteX19-919" fmla="*/ 106293 w 1306267"/>
                  <a:gd name="connsiteY19-920" fmla="*/ 282597 h 1424419"/>
                  <a:gd name="connsiteX20-921" fmla="*/ 541533 w 1306267"/>
                  <a:gd name="connsiteY20-922" fmla="*/ 38110 h 1424419"/>
                  <a:gd name="connsiteX21-923" fmla="*/ 653528 w 1306267"/>
                  <a:gd name="connsiteY21-924" fmla="*/ 0 h 1424419"/>
                  <a:gd name="connsiteX0-925" fmla="*/ 653528 w 1306267"/>
                  <a:gd name="connsiteY0-926" fmla="*/ 0 h 1424419"/>
                  <a:gd name="connsiteX1-927" fmla="*/ 757287 w 1306267"/>
                  <a:gd name="connsiteY1-928" fmla="*/ 32444 h 1424419"/>
                  <a:gd name="connsiteX2-929" fmla="*/ 1206876 w 1306267"/>
                  <a:gd name="connsiteY2-930" fmla="*/ 284945 h 1424419"/>
                  <a:gd name="connsiteX3-931" fmla="*/ 1237706 w 1306267"/>
                  <a:gd name="connsiteY3-932" fmla="*/ 306775 h 1424419"/>
                  <a:gd name="connsiteX4-933" fmla="*/ 1301712 w 1306267"/>
                  <a:gd name="connsiteY4-934" fmla="*/ 442384 h 1424419"/>
                  <a:gd name="connsiteX5-935" fmla="*/ 1303099 w 1306267"/>
                  <a:gd name="connsiteY5-936" fmla="*/ 495558 h 1424419"/>
                  <a:gd name="connsiteX6-937" fmla="*/ 1303099 w 1306267"/>
                  <a:gd name="connsiteY6-938" fmla="*/ 952393 h 1424419"/>
                  <a:gd name="connsiteX7-939" fmla="*/ 1305306 w 1306267"/>
                  <a:gd name="connsiteY7-940" fmla="*/ 990115 h 1424419"/>
                  <a:gd name="connsiteX8-941" fmla="*/ 1255800 w 1306267"/>
                  <a:gd name="connsiteY8-942" fmla="*/ 1142552 h 1424419"/>
                  <a:gd name="connsiteX9-943" fmla="*/ 1172881 w 1306267"/>
                  <a:gd name="connsiteY9-944" fmla="*/ 1179342 h 1424419"/>
                  <a:gd name="connsiteX10-945" fmla="*/ 792288 w 1306267"/>
                  <a:gd name="connsiteY10-946" fmla="*/ 1385653 h 1424419"/>
                  <a:gd name="connsiteX11-947" fmla="*/ 522686 w 1306267"/>
                  <a:gd name="connsiteY11-948" fmla="*/ 1384922 h 1424419"/>
                  <a:gd name="connsiteX12-949" fmla="*/ 90241 w 1306267"/>
                  <a:gd name="connsiteY12-950" fmla="*/ 1150634 h 1424419"/>
                  <a:gd name="connsiteX13-951" fmla="*/ 55672 w 1306267"/>
                  <a:gd name="connsiteY13-952" fmla="*/ 1124403 h 1424419"/>
                  <a:gd name="connsiteX14-953" fmla="*/ 667 w 1306267"/>
                  <a:gd name="connsiteY14-954" fmla="*/ 999105 h 1424419"/>
                  <a:gd name="connsiteX15-955" fmla="*/ 0 w 1306267"/>
                  <a:gd name="connsiteY15-956" fmla="*/ 972364 h 1424419"/>
                  <a:gd name="connsiteX16-957" fmla="*/ 2496 w 1306267"/>
                  <a:gd name="connsiteY16-958" fmla="*/ 463106 h 1424419"/>
                  <a:gd name="connsiteX17-959" fmla="*/ 2458 w 1306267"/>
                  <a:gd name="connsiteY17-960" fmla="*/ 429563 h 1424419"/>
                  <a:gd name="connsiteX18-961" fmla="*/ 75248 w 1306267"/>
                  <a:gd name="connsiteY18-962" fmla="*/ 303202 h 1424419"/>
                  <a:gd name="connsiteX19-963" fmla="*/ 106293 w 1306267"/>
                  <a:gd name="connsiteY19-964" fmla="*/ 282597 h 1424419"/>
                  <a:gd name="connsiteX20-965" fmla="*/ 541533 w 1306267"/>
                  <a:gd name="connsiteY20-966" fmla="*/ 38110 h 1424419"/>
                  <a:gd name="connsiteX21-967" fmla="*/ 653528 w 1306267"/>
                  <a:gd name="connsiteY21-968" fmla="*/ 0 h 1424419"/>
                  <a:gd name="connsiteX0-969" fmla="*/ 653528 w 1306267"/>
                  <a:gd name="connsiteY0-970" fmla="*/ 0 h 1424419"/>
                  <a:gd name="connsiteX1-971" fmla="*/ 757287 w 1306267"/>
                  <a:gd name="connsiteY1-972" fmla="*/ 32444 h 1424419"/>
                  <a:gd name="connsiteX2-973" fmla="*/ 1206876 w 1306267"/>
                  <a:gd name="connsiteY2-974" fmla="*/ 284945 h 1424419"/>
                  <a:gd name="connsiteX3-975" fmla="*/ 1237706 w 1306267"/>
                  <a:gd name="connsiteY3-976" fmla="*/ 306775 h 1424419"/>
                  <a:gd name="connsiteX4-977" fmla="*/ 1301712 w 1306267"/>
                  <a:gd name="connsiteY4-978" fmla="*/ 442384 h 1424419"/>
                  <a:gd name="connsiteX5-979" fmla="*/ 1303099 w 1306267"/>
                  <a:gd name="connsiteY5-980" fmla="*/ 495558 h 1424419"/>
                  <a:gd name="connsiteX6-981" fmla="*/ 1303099 w 1306267"/>
                  <a:gd name="connsiteY6-982" fmla="*/ 952393 h 1424419"/>
                  <a:gd name="connsiteX7-983" fmla="*/ 1305306 w 1306267"/>
                  <a:gd name="connsiteY7-984" fmla="*/ 990115 h 1424419"/>
                  <a:gd name="connsiteX8-985" fmla="*/ 1255800 w 1306267"/>
                  <a:gd name="connsiteY8-986" fmla="*/ 1142552 h 1424419"/>
                  <a:gd name="connsiteX9-987" fmla="*/ 1172881 w 1306267"/>
                  <a:gd name="connsiteY9-988" fmla="*/ 1179342 h 1424419"/>
                  <a:gd name="connsiteX10-989" fmla="*/ 792288 w 1306267"/>
                  <a:gd name="connsiteY10-990" fmla="*/ 1385653 h 1424419"/>
                  <a:gd name="connsiteX11-991" fmla="*/ 522686 w 1306267"/>
                  <a:gd name="connsiteY11-992" fmla="*/ 1384922 h 1424419"/>
                  <a:gd name="connsiteX12-993" fmla="*/ 90241 w 1306267"/>
                  <a:gd name="connsiteY12-994" fmla="*/ 1150634 h 1424419"/>
                  <a:gd name="connsiteX13-995" fmla="*/ 55672 w 1306267"/>
                  <a:gd name="connsiteY13-996" fmla="*/ 1124403 h 1424419"/>
                  <a:gd name="connsiteX14-997" fmla="*/ 667 w 1306267"/>
                  <a:gd name="connsiteY14-998" fmla="*/ 999105 h 1424419"/>
                  <a:gd name="connsiteX15-999" fmla="*/ 0 w 1306267"/>
                  <a:gd name="connsiteY15-1000" fmla="*/ 972364 h 1424419"/>
                  <a:gd name="connsiteX16-1001" fmla="*/ 2496 w 1306267"/>
                  <a:gd name="connsiteY16-1002" fmla="*/ 463106 h 1424419"/>
                  <a:gd name="connsiteX17-1003" fmla="*/ 2458 w 1306267"/>
                  <a:gd name="connsiteY17-1004" fmla="*/ 429563 h 1424419"/>
                  <a:gd name="connsiteX18-1005" fmla="*/ 75248 w 1306267"/>
                  <a:gd name="connsiteY18-1006" fmla="*/ 303202 h 1424419"/>
                  <a:gd name="connsiteX19-1007" fmla="*/ 106293 w 1306267"/>
                  <a:gd name="connsiteY19-1008" fmla="*/ 282597 h 1424419"/>
                  <a:gd name="connsiteX20-1009" fmla="*/ 541533 w 1306267"/>
                  <a:gd name="connsiteY20-1010" fmla="*/ 38110 h 1424419"/>
                  <a:gd name="connsiteX21-1011" fmla="*/ 653528 w 1306267"/>
                  <a:gd name="connsiteY21-1012" fmla="*/ 0 h 1424419"/>
                  <a:gd name="connsiteX0-1013" fmla="*/ 653528 w 1306267"/>
                  <a:gd name="connsiteY0-1014" fmla="*/ 0 h 1424419"/>
                  <a:gd name="connsiteX1-1015" fmla="*/ 757287 w 1306267"/>
                  <a:gd name="connsiteY1-1016" fmla="*/ 32444 h 1424419"/>
                  <a:gd name="connsiteX2-1017" fmla="*/ 1206876 w 1306267"/>
                  <a:gd name="connsiteY2-1018" fmla="*/ 284945 h 1424419"/>
                  <a:gd name="connsiteX3-1019" fmla="*/ 1237706 w 1306267"/>
                  <a:gd name="connsiteY3-1020" fmla="*/ 306775 h 1424419"/>
                  <a:gd name="connsiteX4-1021" fmla="*/ 1301712 w 1306267"/>
                  <a:gd name="connsiteY4-1022" fmla="*/ 442384 h 1424419"/>
                  <a:gd name="connsiteX5-1023" fmla="*/ 1303099 w 1306267"/>
                  <a:gd name="connsiteY5-1024" fmla="*/ 495558 h 1424419"/>
                  <a:gd name="connsiteX6-1025" fmla="*/ 1303099 w 1306267"/>
                  <a:gd name="connsiteY6-1026" fmla="*/ 952393 h 1424419"/>
                  <a:gd name="connsiteX7-1027" fmla="*/ 1305306 w 1306267"/>
                  <a:gd name="connsiteY7-1028" fmla="*/ 990115 h 1424419"/>
                  <a:gd name="connsiteX8-1029" fmla="*/ 1255800 w 1306267"/>
                  <a:gd name="connsiteY8-1030" fmla="*/ 1142552 h 1424419"/>
                  <a:gd name="connsiteX9-1031" fmla="*/ 1172881 w 1306267"/>
                  <a:gd name="connsiteY9-1032" fmla="*/ 1179342 h 1424419"/>
                  <a:gd name="connsiteX10-1033" fmla="*/ 792288 w 1306267"/>
                  <a:gd name="connsiteY10-1034" fmla="*/ 1385653 h 1424419"/>
                  <a:gd name="connsiteX11-1035" fmla="*/ 522686 w 1306267"/>
                  <a:gd name="connsiteY11-1036" fmla="*/ 1384922 h 1424419"/>
                  <a:gd name="connsiteX12-1037" fmla="*/ 90241 w 1306267"/>
                  <a:gd name="connsiteY12-1038" fmla="*/ 1150634 h 1424419"/>
                  <a:gd name="connsiteX13-1039" fmla="*/ 55672 w 1306267"/>
                  <a:gd name="connsiteY13-1040" fmla="*/ 1124403 h 1424419"/>
                  <a:gd name="connsiteX14-1041" fmla="*/ 667 w 1306267"/>
                  <a:gd name="connsiteY14-1042" fmla="*/ 999105 h 1424419"/>
                  <a:gd name="connsiteX15-1043" fmla="*/ 0 w 1306267"/>
                  <a:gd name="connsiteY15-1044" fmla="*/ 972364 h 1424419"/>
                  <a:gd name="connsiteX16-1045" fmla="*/ 2496 w 1306267"/>
                  <a:gd name="connsiteY16-1046" fmla="*/ 463106 h 1424419"/>
                  <a:gd name="connsiteX17-1047" fmla="*/ 2458 w 1306267"/>
                  <a:gd name="connsiteY17-1048" fmla="*/ 429563 h 1424419"/>
                  <a:gd name="connsiteX18-1049" fmla="*/ 75248 w 1306267"/>
                  <a:gd name="connsiteY18-1050" fmla="*/ 303202 h 1424419"/>
                  <a:gd name="connsiteX19-1051" fmla="*/ 106293 w 1306267"/>
                  <a:gd name="connsiteY19-1052" fmla="*/ 282597 h 1424419"/>
                  <a:gd name="connsiteX20-1053" fmla="*/ 541533 w 1306267"/>
                  <a:gd name="connsiteY20-1054" fmla="*/ 38110 h 1424419"/>
                  <a:gd name="connsiteX21-1055" fmla="*/ 653528 w 1306267"/>
                  <a:gd name="connsiteY21-1056" fmla="*/ 0 h 1424419"/>
                  <a:gd name="connsiteX0-1057" fmla="*/ 653528 w 1306267"/>
                  <a:gd name="connsiteY0-1058" fmla="*/ 0 h 1424419"/>
                  <a:gd name="connsiteX1-1059" fmla="*/ 757287 w 1306267"/>
                  <a:gd name="connsiteY1-1060" fmla="*/ 32444 h 1424419"/>
                  <a:gd name="connsiteX2-1061" fmla="*/ 1206876 w 1306267"/>
                  <a:gd name="connsiteY2-1062" fmla="*/ 284945 h 1424419"/>
                  <a:gd name="connsiteX3-1063" fmla="*/ 1237706 w 1306267"/>
                  <a:gd name="connsiteY3-1064" fmla="*/ 306775 h 1424419"/>
                  <a:gd name="connsiteX4-1065" fmla="*/ 1301712 w 1306267"/>
                  <a:gd name="connsiteY4-1066" fmla="*/ 442384 h 1424419"/>
                  <a:gd name="connsiteX5-1067" fmla="*/ 1303099 w 1306267"/>
                  <a:gd name="connsiteY5-1068" fmla="*/ 495558 h 1424419"/>
                  <a:gd name="connsiteX6-1069" fmla="*/ 1303099 w 1306267"/>
                  <a:gd name="connsiteY6-1070" fmla="*/ 952393 h 1424419"/>
                  <a:gd name="connsiteX7-1071" fmla="*/ 1305306 w 1306267"/>
                  <a:gd name="connsiteY7-1072" fmla="*/ 990115 h 1424419"/>
                  <a:gd name="connsiteX8-1073" fmla="*/ 1255800 w 1306267"/>
                  <a:gd name="connsiteY8-1074" fmla="*/ 1142552 h 1424419"/>
                  <a:gd name="connsiteX9-1075" fmla="*/ 1172881 w 1306267"/>
                  <a:gd name="connsiteY9-1076" fmla="*/ 1179342 h 1424419"/>
                  <a:gd name="connsiteX10-1077" fmla="*/ 792288 w 1306267"/>
                  <a:gd name="connsiteY10-1078" fmla="*/ 1385653 h 1424419"/>
                  <a:gd name="connsiteX11-1079" fmla="*/ 522686 w 1306267"/>
                  <a:gd name="connsiteY11-1080" fmla="*/ 1384922 h 1424419"/>
                  <a:gd name="connsiteX12-1081" fmla="*/ 90241 w 1306267"/>
                  <a:gd name="connsiteY12-1082" fmla="*/ 1150634 h 1424419"/>
                  <a:gd name="connsiteX13-1083" fmla="*/ 55672 w 1306267"/>
                  <a:gd name="connsiteY13-1084" fmla="*/ 1124403 h 1424419"/>
                  <a:gd name="connsiteX14-1085" fmla="*/ 667 w 1306267"/>
                  <a:gd name="connsiteY14-1086" fmla="*/ 999105 h 1424419"/>
                  <a:gd name="connsiteX15-1087" fmla="*/ 0 w 1306267"/>
                  <a:gd name="connsiteY15-1088" fmla="*/ 972364 h 1424419"/>
                  <a:gd name="connsiteX16-1089" fmla="*/ 2496 w 1306267"/>
                  <a:gd name="connsiteY16-1090" fmla="*/ 463106 h 1424419"/>
                  <a:gd name="connsiteX17-1091" fmla="*/ 2458 w 1306267"/>
                  <a:gd name="connsiteY17-1092" fmla="*/ 429563 h 1424419"/>
                  <a:gd name="connsiteX18-1093" fmla="*/ 75248 w 1306267"/>
                  <a:gd name="connsiteY18-1094" fmla="*/ 303202 h 1424419"/>
                  <a:gd name="connsiteX19-1095" fmla="*/ 106293 w 1306267"/>
                  <a:gd name="connsiteY19-1096" fmla="*/ 282597 h 1424419"/>
                  <a:gd name="connsiteX20-1097" fmla="*/ 541533 w 1306267"/>
                  <a:gd name="connsiteY20-1098" fmla="*/ 38110 h 1424419"/>
                  <a:gd name="connsiteX21-1099" fmla="*/ 653528 w 1306267"/>
                  <a:gd name="connsiteY21-1100" fmla="*/ 0 h 1424419"/>
                  <a:gd name="connsiteX0-1101" fmla="*/ 653528 w 1306267"/>
                  <a:gd name="connsiteY0-1102" fmla="*/ 0 h 1424419"/>
                  <a:gd name="connsiteX1-1103" fmla="*/ 757287 w 1306267"/>
                  <a:gd name="connsiteY1-1104" fmla="*/ 32444 h 1424419"/>
                  <a:gd name="connsiteX2-1105" fmla="*/ 1206876 w 1306267"/>
                  <a:gd name="connsiteY2-1106" fmla="*/ 284945 h 1424419"/>
                  <a:gd name="connsiteX3-1107" fmla="*/ 1237706 w 1306267"/>
                  <a:gd name="connsiteY3-1108" fmla="*/ 306775 h 1424419"/>
                  <a:gd name="connsiteX4-1109" fmla="*/ 1301712 w 1306267"/>
                  <a:gd name="connsiteY4-1110" fmla="*/ 442384 h 1424419"/>
                  <a:gd name="connsiteX5-1111" fmla="*/ 1303099 w 1306267"/>
                  <a:gd name="connsiteY5-1112" fmla="*/ 495558 h 1424419"/>
                  <a:gd name="connsiteX6-1113" fmla="*/ 1303099 w 1306267"/>
                  <a:gd name="connsiteY6-1114" fmla="*/ 952393 h 1424419"/>
                  <a:gd name="connsiteX7-1115" fmla="*/ 1305306 w 1306267"/>
                  <a:gd name="connsiteY7-1116" fmla="*/ 990115 h 1424419"/>
                  <a:gd name="connsiteX8-1117" fmla="*/ 1255800 w 1306267"/>
                  <a:gd name="connsiteY8-1118" fmla="*/ 1142552 h 1424419"/>
                  <a:gd name="connsiteX9-1119" fmla="*/ 1172881 w 1306267"/>
                  <a:gd name="connsiteY9-1120" fmla="*/ 1179342 h 1424419"/>
                  <a:gd name="connsiteX10-1121" fmla="*/ 792288 w 1306267"/>
                  <a:gd name="connsiteY10-1122" fmla="*/ 1385653 h 1424419"/>
                  <a:gd name="connsiteX11-1123" fmla="*/ 522686 w 1306267"/>
                  <a:gd name="connsiteY11-1124" fmla="*/ 1384922 h 1424419"/>
                  <a:gd name="connsiteX12-1125" fmla="*/ 90241 w 1306267"/>
                  <a:gd name="connsiteY12-1126" fmla="*/ 1150634 h 1424419"/>
                  <a:gd name="connsiteX13-1127" fmla="*/ 48904 w 1306267"/>
                  <a:gd name="connsiteY13-1128" fmla="*/ 1124403 h 1424419"/>
                  <a:gd name="connsiteX14-1129" fmla="*/ 667 w 1306267"/>
                  <a:gd name="connsiteY14-1130" fmla="*/ 999105 h 1424419"/>
                  <a:gd name="connsiteX15-1131" fmla="*/ 0 w 1306267"/>
                  <a:gd name="connsiteY15-1132" fmla="*/ 972364 h 1424419"/>
                  <a:gd name="connsiteX16-1133" fmla="*/ 2496 w 1306267"/>
                  <a:gd name="connsiteY16-1134" fmla="*/ 463106 h 1424419"/>
                  <a:gd name="connsiteX17-1135" fmla="*/ 2458 w 1306267"/>
                  <a:gd name="connsiteY17-1136" fmla="*/ 429563 h 1424419"/>
                  <a:gd name="connsiteX18-1137" fmla="*/ 75248 w 1306267"/>
                  <a:gd name="connsiteY18-1138" fmla="*/ 303202 h 1424419"/>
                  <a:gd name="connsiteX19-1139" fmla="*/ 106293 w 1306267"/>
                  <a:gd name="connsiteY19-1140" fmla="*/ 282597 h 1424419"/>
                  <a:gd name="connsiteX20-1141" fmla="*/ 541533 w 1306267"/>
                  <a:gd name="connsiteY20-1142" fmla="*/ 38110 h 1424419"/>
                  <a:gd name="connsiteX21-1143" fmla="*/ 653528 w 1306267"/>
                  <a:gd name="connsiteY21-1144" fmla="*/ 0 h 1424419"/>
                  <a:gd name="connsiteX0-1145" fmla="*/ 653528 w 1306267"/>
                  <a:gd name="connsiteY0-1146" fmla="*/ 0 h 1424419"/>
                  <a:gd name="connsiteX1-1147" fmla="*/ 757287 w 1306267"/>
                  <a:gd name="connsiteY1-1148" fmla="*/ 32444 h 1424419"/>
                  <a:gd name="connsiteX2-1149" fmla="*/ 1206876 w 1306267"/>
                  <a:gd name="connsiteY2-1150" fmla="*/ 284945 h 1424419"/>
                  <a:gd name="connsiteX3-1151" fmla="*/ 1237706 w 1306267"/>
                  <a:gd name="connsiteY3-1152" fmla="*/ 306775 h 1424419"/>
                  <a:gd name="connsiteX4-1153" fmla="*/ 1301712 w 1306267"/>
                  <a:gd name="connsiteY4-1154" fmla="*/ 442384 h 1424419"/>
                  <a:gd name="connsiteX5-1155" fmla="*/ 1303099 w 1306267"/>
                  <a:gd name="connsiteY5-1156" fmla="*/ 495558 h 1424419"/>
                  <a:gd name="connsiteX6-1157" fmla="*/ 1303099 w 1306267"/>
                  <a:gd name="connsiteY6-1158" fmla="*/ 952393 h 1424419"/>
                  <a:gd name="connsiteX7-1159" fmla="*/ 1305306 w 1306267"/>
                  <a:gd name="connsiteY7-1160" fmla="*/ 990115 h 1424419"/>
                  <a:gd name="connsiteX8-1161" fmla="*/ 1255800 w 1306267"/>
                  <a:gd name="connsiteY8-1162" fmla="*/ 1142552 h 1424419"/>
                  <a:gd name="connsiteX9-1163" fmla="*/ 1172881 w 1306267"/>
                  <a:gd name="connsiteY9-1164" fmla="*/ 1179342 h 1424419"/>
                  <a:gd name="connsiteX10-1165" fmla="*/ 792288 w 1306267"/>
                  <a:gd name="connsiteY10-1166" fmla="*/ 1385653 h 1424419"/>
                  <a:gd name="connsiteX11-1167" fmla="*/ 522686 w 1306267"/>
                  <a:gd name="connsiteY11-1168" fmla="*/ 1384922 h 1424419"/>
                  <a:gd name="connsiteX12-1169" fmla="*/ 90241 w 1306267"/>
                  <a:gd name="connsiteY12-1170" fmla="*/ 1150634 h 1424419"/>
                  <a:gd name="connsiteX13-1171" fmla="*/ 48904 w 1306267"/>
                  <a:gd name="connsiteY13-1172" fmla="*/ 1124403 h 1424419"/>
                  <a:gd name="connsiteX14-1173" fmla="*/ 667 w 1306267"/>
                  <a:gd name="connsiteY14-1174" fmla="*/ 999105 h 1424419"/>
                  <a:gd name="connsiteX15-1175" fmla="*/ 0 w 1306267"/>
                  <a:gd name="connsiteY15-1176" fmla="*/ 972364 h 1424419"/>
                  <a:gd name="connsiteX16-1177" fmla="*/ 2496 w 1306267"/>
                  <a:gd name="connsiteY16-1178" fmla="*/ 463106 h 1424419"/>
                  <a:gd name="connsiteX17-1179" fmla="*/ 2458 w 1306267"/>
                  <a:gd name="connsiteY17-1180" fmla="*/ 429563 h 1424419"/>
                  <a:gd name="connsiteX18-1181" fmla="*/ 75248 w 1306267"/>
                  <a:gd name="connsiteY18-1182" fmla="*/ 303202 h 1424419"/>
                  <a:gd name="connsiteX19-1183" fmla="*/ 106293 w 1306267"/>
                  <a:gd name="connsiteY19-1184" fmla="*/ 282597 h 1424419"/>
                  <a:gd name="connsiteX20-1185" fmla="*/ 541533 w 1306267"/>
                  <a:gd name="connsiteY20-1186" fmla="*/ 38110 h 1424419"/>
                  <a:gd name="connsiteX21-1187" fmla="*/ 653528 w 1306267"/>
                  <a:gd name="connsiteY21-1188" fmla="*/ 0 h 1424419"/>
                  <a:gd name="connsiteX0-1189" fmla="*/ 653528 w 1306267"/>
                  <a:gd name="connsiteY0-1190" fmla="*/ 0 h 1424419"/>
                  <a:gd name="connsiteX1-1191" fmla="*/ 757287 w 1306267"/>
                  <a:gd name="connsiteY1-1192" fmla="*/ 32444 h 1424419"/>
                  <a:gd name="connsiteX2-1193" fmla="*/ 1206876 w 1306267"/>
                  <a:gd name="connsiteY2-1194" fmla="*/ 284945 h 1424419"/>
                  <a:gd name="connsiteX3-1195" fmla="*/ 1237706 w 1306267"/>
                  <a:gd name="connsiteY3-1196" fmla="*/ 306775 h 1424419"/>
                  <a:gd name="connsiteX4-1197" fmla="*/ 1301712 w 1306267"/>
                  <a:gd name="connsiteY4-1198" fmla="*/ 442384 h 1424419"/>
                  <a:gd name="connsiteX5-1199" fmla="*/ 1303099 w 1306267"/>
                  <a:gd name="connsiteY5-1200" fmla="*/ 495558 h 1424419"/>
                  <a:gd name="connsiteX6-1201" fmla="*/ 1303099 w 1306267"/>
                  <a:gd name="connsiteY6-1202" fmla="*/ 952393 h 1424419"/>
                  <a:gd name="connsiteX7-1203" fmla="*/ 1305306 w 1306267"/>
                  <a:gd name="connsiteY7-1204" fmla="*/ 990115 h 1424419"/>
                  <a:gd name="connsiteX8-1205" fmla="*/ 1255800 w 1306267"/>
                  <a:gd name="connsiteY8-1206" fmla="*/ 1142552 h 1424419"/>
                  <a:gd name="connsiteX9-1207" fmla="*/ 1172881 w 1306267"/>
                  <a:gd name="connsiteY9-1208" fmla="*/ 1179342 h 1424419"/>
                  <a:gd name="connsiteX10-1209" fmla="*/ 792288 w 1306267"/>
                  <a:gd name="connsiteY10-1210" fmla="*/ 1385653 h 1424419"/>
                  <a:gd name="connsiteX11-1211" fmla="*/ 522686 w 1306267"/>
                  <a:gd name="connsiteY11-1212" fmla="*/ 1384922 h 1424419"/>
                  <a:gd name="connsiteX12-1213" fmla="*/ 90241 w 1306267"/>
                  <a:gd name="connsiteY12-1214" fmla="*/ 1150634 h 1424419"/>
                  <a:gd name="connsiteX13-1215" fmla="*/ 48904 w 1306267"/>
                  <a:gd name="connsiteY13-1216" fmla="*/ 1124403 h 1424419"/>
                  <a:gd name="connsiteX14-1217" fmla="*/ 667 w 1306267"/>
                  <a:gd name="connsiteY14-1218" fmla="*/ 999105 h 1424419"/>
                  <a:gd name="connsiteX15-1219" fmla="*/ 0 w 1306267"/>
                  <a:gd name="connsiteY15-1220" fmla="*/ 972364 h 1424419"/>
                  <a:gd name="connsiteX16-1221" fmla="*/ 2496 w 1306267"/>
                  <a:gd name="connsiteY16-1222" fmla="*/ 463106 h 1424419"/>
                  <a:gd name="connsiteX17-1223" fmla="*/ 2458 w 1306267"/>
                  <a:gd name="connsiteY17-1224" fmla="*/ 429563 h 1424419"/>
                  <a:gd name="connsiteX18-1225" fmla="*/ 75248 w 1306267"/>
                  <a:gd name="connsiteY18-1226" fmla="*/ 303202 h 1424419"/>
                  <a:gd name="connsiteX19-1227" fmla="*/ 106293 w 1306267"/>
                  <a:gd name="connsiteY19-1228" fmla="*/ 282597 h 1424419"/>
                  <a:gd name="connsiteX20-1229" fmla="*/ 541533 w 1306267"/>
                  <a:gd name="connsiteY20-1230" fmla="*/ 38110 h 1424419"/>
                  <a:gd name="connsiteX21-1231" fmla="*/ 653528 w 1306267"/>
                  <a:gd name="connsiteY21-1232" fmla="*/ 0 h 1424419"/>
                  <a:gd name="connsiteX0-1233" fmla="*/ 653528 w 1306267"/>
                  <a:gd name="connsiteY0-1234" fmla="*/ 0 h 1424419"/>
                  <a:gd name="connsiteX1-1235" fmla="*/ 757287 w 1306267"/>
                  <a:gd name="connsiteY1-1236" fmla="*/ 32444 h 1424419"/>
                  <a:gd name="connsiteX2-1237" fmla="*/ 1206876 w 1306267"/>
                  <a:gd name="connsiteY2-1238" fmla="*/ 284945 h 1424419"/>
                  <a:gd name="connsiteX3-1239" fmla="*/ 1237706 w 1306267"/>
                  <a:gd name="connsiteY3-1240" fmla="*/ 306775 h 1424419"/>
                  <a:gd name="connsiteX4-1241" fmla="*/ 1301712 w 1306267"/>
                  <a:gd name="connsiteY4-1242" fmla="*/ 442384 h 1424419"/>
                  <a:gd name="connsiteX5-1243" fmla="*/ 1303099 w 1306267"/>
                  <a:gd name="connsiteY5-1244" fmla="*/ 495558 h 1424419"/>
                  <a:gd name="connsiteX6-1245" fmla="*/ 1303099 w 1306267"/>
                  <a:gd name="connsiteY6-1246" fmla="*/ 952393 h 1424419"/>
                  <a:gd name="connsiteX7-1247" fmla="*/ 1305306 w 1306267"/>
                  <a:gd name="connsiteY7-1248" fmla="*/ 990115 h 1424419"/>
                  <a:gd name="connsiteX8-1249" fmla="*/ 1255800 w 1306267"/>
                  <a:gd name="connsiteY8-1250" fmla="*/ 1142552 h 1424419"/>
                  <a:gd name="connsiteX9-1251" fmla="*/ 1172881 w 1306267"/>
                  <a:gd name="connsiteY9-1252" fmla="*/ 1179342 h 1424419"/>
                  <a:gd name="connsiteX10-1253" fmla="*/ 792288 w 1306267"/>
                  <a:gd name="connsiteY10-1254" fmla="*/ 1385653 h 1424419"/>
                  <a:gd name="connsiteX11-1255" fmla="*/ 522686 w 1306267"/>
                  <a:gd name="connsiteY11-1256" fmla="*/ 1384922 h 1424419"/>
                  <a:gd name="connsiteX12-1257" fmla="*/ 90241 w 1306267"/>
                  <a:gd name="connsiteY12-1258" fmla="*/ 1150634 h 1424419"/>
                  <a:gd name="connsiteX13-1259" fmla="*/ 48904 w 1306267"/>
                  <a:gd name="connsiteY13-1260" fmla="*/ 1124403 h 1424419"/>
                  <a:gd name="connsiteX14-1261" fmla="*/ 667 w 1306267"/>
                  <a:gd name="connsiteY14-1262" fmla="*/ 999105 h 1424419"/>
                  <a:gd name="connsiteX15-1263" fmla="*/ 0 w 1306267"/>
                  <a:gd name="connsiteY15-1264" fmla="*/ 972364 h 1424419"/>
                  <a:gd name="connsiteX16-1265" fmla="*/ 2496 w 1306267"/>
                  <a:gd name="connsiteY16-1266" fmla="*/ 463106 h 1424419"/>
                  <a:gd name="connsiteX17-1267" fmla="*/ 2458 w 1306267"/>
                  <a:gd name="connsiteY17-1268" fmla="*/ 429563 h 1424419"/>
                  <a:gd name="connsiteX18-1269" fmla="*/ 75248 w 1306267"/>
                  <a:gd name="connsiteY18-1270" fmla="*/ 303202 h 1424419"/>
                  <a:gd name="connsiteX19-1271" fmla="*/ 106293 w 1306267"/>
                  <a:gd name="connsiteY19-1272" fmla="*/ 282597 h 1424419"/>
                  <a:gd name="connsiteX20-1273" fmla="*/ 541533 w 1306267"/>
                  <a:gd name="connsiteY20-1274" fmla="*/ 38110 h 1424419"/>
                  <a:gd name="connsiteX21-1275" fmla="*/ 653528 w 1306267"/>
                  <a:gd name="connsiteY21-1276" fmla="*/ 0 h 1424419"/>
                  <a:gd name="connsiteX0-1277" fmla="*/ 653528 w 1306267"/>
                  <a:gd name="connsiteY0-1278" fmla="*/ 0 h 1424419"/>
                  <a:gd name="connsiteX1-1279" fmla="*/ 757287 w 1306267"/>
                  <a:gd name="connsiteY1-1280" fmla="*/ 32444 h 1424419"/>
                  <a:gd name="connsiteX2-1281" fmla="*/ 1206876 w 1306267"/>
                  <a:gd name="connsiteY2-1282" fmla="*/ 284945 h 1424419"/>
                  <a:gd name="connsiteX3-1283" fmla="*/ 1237706 w 1306267"/>
                  <a:gd name="connsiteY3-1284" fmla="*/ 306775 h 1424419"/>
                  <a:gd name="connsiteX4-1285" fmla="*/ 1301712 w 1306267"/>
                  <a:gd name="connsiteY4-1286" fmla="*/ 442384 h 1424419"/>
                  <a:gd name="connsiteX5-1287" fmla="*/ 1303099 w 1306267"/>
                  <a:gd name="connsiteY5-1288" fmla="*/ 495558 h 1424419"/>
                  <a:gd name="connsiteX6-1289" fmla="*/ 1303099 w 1306267"/>
                  <a:gd name="connsiteY6-1290" fmla="*/ 952393 h 1424419"/>
                  <a:gd name="connsiteX7-1291" fmla="*/ 1305306 w 1306267"/>
                  <a:gd name="connsiteY7-1292" fmla="*/ 990115 h 1424419"/>
                  <a:gd name="connsiteX8-1293" fmla="*/ 1255800 w 1306267"/>
                  <a:gd name="connsiteY8-1294" fmla="*/ 1142552 h 1424419"/>
                  <a:gd name="connsiteX9-1295" fmla="*/ 1172881 w 1306267"/>
                  <a:gd name="connsiteY9-1296" fmla="*/ 1179342 h 1424419"/>
                  <a:gd name="connsiteX10-1297" fmla="*/ 792288 w 1306267"/>
                  <a:gd name="connsiteY10-1298" fmla="*/ 1385653 h 1424419"/>
                  <a:gd name="connsiteX11-1299" fmla="*/ 522686 w 1306267"/>
                  <a:gd name="connsiteY11-1300" fmla="*/ 1384922 h 1424419"/>
                  <a:gd name="connsiteX12-1301" fmla="*/ 97009 w 1306267"/>
                  <a:gd name="connsiteY12-1302" fmla="*/ 1161462 h 1424419"/>
                  <a:gd name="connsiteX13-1303" fmla="*/ 48904 w 1306267"/>
                  <a:gd name="connsiteY13-1304" fmla="*/ 1124403 h 1424419"/>
                  <a:gd name="connsiteX14-1305" fmla="*/ 667 w 1306267"/>
                  <a:gd name="connsiteY14-1306" fmla="*/ 999105 h 1424419"/>
                  <a:gd name="connsiteX15-1307" fmla="*/ 0 w 1306267"/>
                  <a:gd name="connsiteY15-1308" fmla="*/ 972364 h 1424419"/>
                  <a:gd name="connsiteX16-1309" fmla="*/ 2496 w 1306267"/>
                  <a:gd name="connsiteY16-1310" fmla="*/ 463106 h 1424419"/>
                  <a:gd name="connsiteX17-1311" fmla="*/ 2458 w 1306267"/>
                  <a:gd name="connsiteY17-1312" fmla="*/ 429563 h 1424419"/>
                  <a:gd name="connsiteX18-1313" fmla="*/ 75248 w 1306267"/>
                  <a:gd name="connsiteY18-1314" fmla="*/ 303202 h 1424419"/>
                  <a:gd name="connsiteX19-1315" fmla="*/ 106293 w 1306267"/>
                  <a:gd name="connsiteY19-1316" fmla="*/ 282597 h 1424419"/>
                  <a:gd name="connsiteX20-1317" fmla="*/ 541533 w 1306267"/>
                  <a:gd name="connsiteY20-1318" fmla="*/ 38110 h 1424419"/>
                  <a:gd name="connsiteX21-1319" fmla="*/ 653528 w 1306267"/>
                  <a:gd name="connsiteY21-1320" fmla="*/ 0 h 1424419"/>
                  <a:gd name="connsiteX0-1321" fmla="*/ 653528 w 1306267"/>
                  <a:gd name="connsiteY0-1322" fmla="*/ 0 h 1424419"/>
                  <a:gd name="connsiteX1-1323" fmla="*/ 757287 w 1306267"/>
                  <a:gd name="connsiteY1-1324" fmla="*/ 32444 h 1424419"/>
                  <a:gd name="connsiteX2-1325" fmla="*/ 1206876 w 1306267"/>
                  <a:gd name="connsiteY2-1326" fmla="*/ 284945 h 1424419"/>
                  <a:gd name="connsiteX3-1327" fmla="*/ 1237706 w 1306267"/>
                  <a:gd name="connsiteY3-1328" fmla="*/ 306775 h 1424419"/>
                  <a:gd name="connsiteX4-1329" fmla="*/ 1301712 w 1306267"/>
                  <a:gd name="connsiteY4-1330" fmla="*/ 442384 h 1424419"/>
                  <a:gd name="connsiteX5-1331" fmla="*/ 1303099 w 1306267"/>
                  <a:gd name="connsiteY5-1332" fmla="*/ 495558 h 1424419"/>
                  <a:gd name="connsiteX6-1333" fmla="*/ 1303099 w 1306267"/>
                  <a:gd name="connsiteY6-1334" fmla="*/ 952393 h 1424419"/>
                  <a:gd name="connsiteX7-1335" fmla="*/ 1305306 w 1306267"/>
                  <a:gd name="connsiteY7-1336" fmla="*/ 990115 h 1424419"/>
                  <a:gd name="connsiteX8-1337" fmla="*/ 1255800 w 1306267"/>
                  <a:gd name="connsiteY8-1338" fmla="*/ 1142552 h 1424419"/>
                  <a:gd name="connsiteX9-1339" fmla="*/ 1172881 w 1306267"/>
                  <a:gd name="connsiteY9-1340" fmla="*/ 1179342 h 1424419"/>
                  <a:gd name="connsiteX10-1341" fmla="*/ 792288 w 1306267"/>
                  <a:gd name="connsiteY10-1342" fmla="*/ 1385653 h 1424419"/>
                  <a:gd name="connsiteX11-1343" fmla="*/ 522686 w 1306267"/>
                  <a:gd name="connsiteY11-1344" fmla="*/ 1384922 h 1424419"/>
                  <a:gd name="connsiteX12-1345" fmla="*/ 97009 w 1306267"/>
                  <a:gd name="connsiteY12-1346" fmla="*/ 1161462 h 1424419"/>
                  <a:gd name="connsiteX13-1347" fmla="*/ 48904 w 1306267"/>
                  <a:gd name="connsiteY13-1348" fmla="*/ 1124403 h 1424419"/>
                  <a:gd name="connsiteX14-1349" fmla="*/ 667 w 1306267"/>
                  <a:gd name="connsiteY14-1350" fmla="*/ 999105 h 1424419"/>
                  <a:gd name="connsiteX15-1351" fmla="*/ 0 w 1306267"/>
                  <a:gd name="connsiteY15-1352" fmla="*/ 972364 h 1424419"/>
                  <a:gd name="connsiteX16-1353" fmla="*/ 2496 w 1306267"/>
                  <a:gd name="connsiteY16-1354" fmla="*/ 463106 h 1424419"/>
                  <a:gd name="connsiteX17-1355" fmla="*/ 2458 w 1306267"/>
                  <a:gd name="connsiteY17-1356" fmla="*/ 429563 h 1424419"/>
                  <a:gd name="connsiteX18-1357" fmla="*/ 75248 w 1306267"/>
                  <a:gd name="connsiteY18-1358" fmla="*/ 303202 h 1424419"/>
                  <a:gd name="connsiteX19-1359" fmla="*/ 106293 w 1306267"/>
                  <a:gd name="connsiteY19-1360" fmla="*/ 282597 h 1424419"/>
                  <a:gd name="connsiteX20-1361" fmla="*/ 541533 w 1306267"/>
                  <a:gd name="connsiteY20-1362" fmla="*/ 38110 h 1424419"/>
                  <a:gd name="connsiteX21-1363" fmla="*/ 653528 w 1306267"/>
                  <a:gd name="connsiteY21-1364" fmla="*/ 0 h 1424419"/>
                  <a:gd name="connsiteX0-1365" fmla="*/ 653528 w 1306267"/>
                  <a:gd name="connsiteY0-1366" fmla="*/ 0 h 1424419"/>
                  <a:gd name="connsiteX1-1367" fmla="*/ 757287 w 1306267"/>
                  <a:gd name="connsiteY1-1368" fmla="*/ 32444 h 1424419"/>
                  <a:gd name="connsiteX2-1369" fmla="*/ 1206876 w 1306267"/>
                  <a:gd name="connsiteY2-1370" fmla="*/ 284945 h 1424419"/>
                  <a:gd name="connsiteX3-1371" fmla="*/ 1237706 w 1306267"/>
                  <a:gd name="connsiteY3-1372" fmla="*/ 306775 h 1424419"/>
                  <a:gd name="connsiteX4-1373" fmla="*/ 1301712 w 1306267"/>
                  <a:gd name="connsiteY4-1374" fmla="*/ 442384 h 1424419"/>
                  <a:gd name="connsiteX5-1375" fmla="*/ 1303099 w 1306267"/>
                  <a:gd name="connsiteY5-1376" fmla="*/ 495558 h 1424419"/>
                  <a:gd name="connsiteX6-1377" fmla="*/ 1303099 w 1306267"/>
                  <a:gd name="connsiteY6-1378" fmla="*/ 952393 h 1424419"/>
                  <a:gd name="connsiteX7-1379" fmla="*/ 1305306 w 1306267"/>
                  <a:gd name="connsiteY7-1380" fmla="*/ 990115 h 1424419"/>
                  <a:gd name="connsiteX8-1381" fmla="*/ 1255800 w 1306267"/>
                  <a:gd name="connsiteY8-1382" fmla="*/ 1142552 h 1424419"/>
                  <a:gd name="connsiteX9-1383" fmla="*/ 1172881 w 1306267"/>
                  <a:gd name="connsiteY9-1384" fmla="*/ 1179342 h 1424419"/>
                  <a:gd name="connsiteX10-1385" fmla="*/ 792288 w 1306267"/>
                  <a:gd name="connsiteY10-1386" fmla="*/ 1385653 h 1424419"/>
                  <a:gd name="connsiteX11-1387" fmla="*/ 522686 w 1306267"/>
                  <a:gd name="connsiteY11-1388" fmla="*/ 1384922 h 1424419"/>
                  <a:gd name="connsiteX12-1389" fmla="*/ 97009 w 1306267"/>
                  <a:gd name="connsiteY12-1390" fmla="*/ 1161462 h 1424419"/>
                  <a:gd name="connsiteX13-1391" fmla="*/ 44843 w 1306267"/>
                  <a:gd name="connsiteY13-1392" fmla="*/ 1118989 h 1424419"/>
                  <a:gd name="connsiteX14-1393" fmla="*/ 667 w 1306267"/>
                  <a:gd name="connsiteY14-1394" fmla="*/ 999105 h 1424419"/>
                  <a:gd name="connsiteX15-1395" fmla="*/ 0 w 1306267"/>
                  <a:gd name="connsiteY15-1396" fmla="*/ 972364 h 1424419"/>
                  <a:gd name="connsiteX16-1397" fmla="*/ 2496 w 1306267"/>
                  <a:gd name="connsiteY16-1398" fmla="*/ 463106 h 1424419"/>
                  <a:gd name="connsiteX17-1399" fmla="*/ 2458 w 1306267"/>
                  <a:gd name="connsiteY17-1400" fmla="*/ 429563 h 1424419"/>
                  <a:gd name="connsiteX18-1401" fmla="*/ 75248 w 1306267"/>
                  <a:gd name="connsiteY18-1402" fmla="*/ 303202 h 1424419"/>
                  <a:gd name="connsiteX19-1403" fmla="*/ 106293 w 1306267"/>
                  <a:gd name="connsiteY19-1404" fmla="*/ 282597 h 1424419"/>
                  <a:gd name="connsiteX20-1405" fmla="*/ 541533 w 1306267"/>
                  <a:gd name="connsiteY20-1406" fmla="*/ 38110 h 1424419"/>
                  <a:gd name="connsiteX21-1407" fmla="*/ 653528 w 1306267"/>
                  <a:gd name="connsiteY21-1408" fmla="*/ 0 h 1424419"/>
                  <a:gd name="connsiteX0-1409" fmla="*/ 653528 w 1306267"/>
                  <a:gd name="connsiteY0-1410" fmla="*/ 0 h 1424419"/>
                  <a:gd name="connsiteX1-1411" fmla="*/ 757287 w 1306267"/>
                  <a:gd name="connsiteY1-1412" fmla="*/ 32444 h 1424419"/>
                  <a:gd name="connsiteX2-1413" fmla="*/ 1206876 w 1306267"/>
                  <a:gd name="connsiteY2-1414" fmla="*/ 284945 h 1424419"/>
                  <a:gd name="connsiteX3-1415" fmla="*/ 1237706 w 1306267"/>
                  <a:gd name="connsiteY3-1416" fmla="*/ 306775 h 1424419"/>
                  <a:gd name="connsiteX4-1417" fmla="*/ 1301712 w 1306267"/>
                  <a:gd name="connsiteY4-1418" fmla="*/ 442384 h 1424419"/>
                  <a:gd name="connsiteX5-1419" fmla="*/ 1303099 w 1306267"/>
                  <a:gd name="connsiteY5-1420" fmla="*/ 495558 h 1424419"/>
                  <a:gd name="connsiteX6-1421" fmla="*/ 1303099 w 1306267"/>
                  <a:gd name="connsiteY6-1422" fmla="*/ 952393 h 1424419"/>
                  <a:gd name="connsiteX7-1423" fmla="*/ 1305306 w 1306267"/>
                  <a:gd name="connsiteY7-1424" fmla="*/ 990115 h 1424419"/>
                  <a:gd name="connsiteX8-1425" fmla="*/ 1255800 w 1306267"/>
                  <a:gd name="connsiteY8-1426" fmla="*/ 1142552 h 1424419"/>
                  <a:gd name="connsiteX9-1427" fmla="*/ 1172881 w 1306267"/>
                  <a:gd name="connsiteY9-1428" fmla="*/ 1179342 h 1424419"/>
                  <a:gd name="connsiteX10-1429" fmla="*/ 792288 w 1306267"/>
                  <a:gd name="connsiteY10-1430" fmla="*/ 1385653 h 1424419"/>
                  <a:gd name="connsiteX11-1431" fmla="*/ 522686 w 1306267"/>
                  <a:gd name="connsiteY11-1432" fmla="*/ 1384922 h 1424419"/>
                  <a:gd name="connsiteX12-1433" fmla="*/ 97009 w 1306267"/>
                  <a:gd name="connsiteY12-1434" fmla="*/ 1161462 h 1424419"/>
                  <a:gd name="connsiteX13-1435" fmla="*/ 44843 w 1306267"/>
                  <a:gd name="connsiteY13-1436" fmla="*/ 1118989 h 1424419"/>
                  <a:gd name="connsiteX14-1437" fmla="*/ 667 w 1306267"/>
                  <a:gd name="connsiteY14-1438" fmla="*/ 999105 h 1424419"/>
                  <a:gd name="connsiteX15-1439" fmla="*/ 0 w 1306267"/>
                  <a:gd name="connsiteY15-1440" fmla="*/ 972364 h 1424419"/>
                  <a:gd name="connsiteX16-1441" fmla="*/ 2496 w 1306267"/>
                  <a:gd name="connsiteY16-1442" fmla="*/ 463106 h 1424419"/>
                  <a:gd name="connsiteX17-1443" fmla="*/ 2458 w 1306267"/>
                  <a:gd name="connsiteY17-1444" fmla="*/ 429563 h 1424419"/>
                  <a:gd name="connsiteX18-1445" fmla="*/ 75248 w 1306267"/>
                  <a:gd name="connsiteY18-1446" fmla="*/ 303202 h 1424419"/>
                  <a:gd name="connsiteX19-1447" fmla="*/ 106293 w 1306267"/>
                  <a:gd name="connsiteY19-1448" fmla="*/ 282597 h 1424419"/>
                  <a:gd name="connsiteX20-1449" fmla="*/ 541533 w 1306267"/>
                  <a:gd name="connsiteY20-1450" fmla="*/ 38110 h 1424419"/>
                  <a:gd name="connsiteX21-1451" fmla="*/ 653528 w 1306267"/>
                  <a:gd name="connsiteY21-1452" fmla="*/ 0 h 1424419"/>
                  <a:gd name="connsiteX0-1453" fmla="*/ 653528 w 1306267"/>
                  <a:gd name="connsiteY0-1454" fmla="*/ 0 h 1424419"/>
                  <a:gd name="connsiteX1-1455" fmla="*/ 757287 w 1306267"/>
                  <a:gd name="connsiteY1-1456" fmla="*/ 32444 h 1424419"/>
                  <a:gd name="connsiteX2-1457" fmla="*/ 1206876 w 1306267"/>
                  <a:gd name="connsiteY2-1458" fmla="*/ 284945 h 1424419"/>
                  <a:gd name="connsiteX3-1459" fmla="*/ 1237706 w 1306267"/>
                  <a:gd name="connsiteY3-1460" fmla="*/ 306775 h 1424419"/>
                  <a:gd name="connsiteX4-1461" fmla="*/ 1301712 w 1306267"/>
                  <a:gd name="connsiteY4-1462" fmla="*/ 442384 h 1424419"/>
                  <a:gd name="connsiteX5-1463" fmla="*/ 1303099 w 1306267"/>
                  <a:gd name="connsiteY5-1464" fmla="*/ 495558 h 1424419"/>
                  <a:gd name="connsiteX6-1465" fmla="*/ 1303099 w 1306267"/>
                  <a:gd name="connsiteY6-1466" fmla="*/ 952393 h 1424419"/>
                  <a:gd name="connsiteX7-1467" fmla="*/ 1305306 w 1306267"/>
                  <a:gd name="connsiteY7-1468" fmla="*/ 990115 h 1424419"/>
                  <a:gd name="connsiteX8-1469" fmla="*/ 1255800 w 1306267"/>
                  <a:gd name="connsiteY8-1470" fmla="*/ 1142552 h 1424419"/>
                  <a:gd name="connsiteX9-1471" fmla="*/ 1172881 w 1306267"/>
                  <a:gd name="connsiteY9-1472" fmla="*/ 1179342 h 1424419"/>
                  <a:gd name="connsiteX10-1473" fmla="*/ 792288 w 1306267"/>
                  <a:gd name="connsiteY10-1474" fmla="*/ 1385653 h 1424419"/>
                  <a:gd name="connsiteX11-1475" fmla="*/ 522686 w 1306267"/>
                  <a:gd name="connsiteY11-1476" fmla="*/ 1384922 h 1424419"/>
                  <a:gd name="connsiteX12-1477" fmla="*/ 97009 w 1306267"/>
                  <a:gd name="connsiteY12-1478" fmla="*/ 1161462 h 1424419"/>
                  <a:gd name="connsiteX13-1479" fmla="*/ 44843 w 1306267"/>
                  <a:gd name="connsiteY13-1480" fmla="*/ 1118989 h 1424419"/>
                  <a:gd name="connsiteX14-1481" fmla="*/ 667 w 1306267"/>
                  <a:gd name="connsiteY14-1482" fmla="*/ 999105 h 1424419"/>
                  <a:gd name="connsiteX15-1483" fmla="*/ 0 w 1306267"/>
                  <a:gd name="connsiteY15-1484" fmla="*/ 972364 h 1424419"/>
                  <a:gd name="connsiteX16-1485" fmla="*/ 2496 w 1306267"/>
                  <a:gd name="connsiteY16-1486" fmla="*/ 463106 h 1424419"/>
                  <a:gd name="connsiteX17-1487" fmla="*/ 2458 w 1306267"/>
                  <a:gd name="connsiteY17-1488" fmla="*/ 429563 h 1424419"/>
                  <a:gd name="connsiteX18-1489" fmla="*/ 75248 w 1306267"/>
                  <a:gd name="connsiteY18-1490" fmla="*/ 303202 h 1424419"/>
                  <a:gd name="connsiteX19-1491" fmla="*/ 106293 w 1306267"/>
                  <a:gd name="connsiteY19-1492" fmla="*/ 282597 h 1424419"/>
                  <a:gd name="connsiteX20-1493" fmla="*/ 541533 w 1306267"/>
                  <a:gd name="connsiteY20-1494" fmla="*/ 38110 h 1424419"/>
                  <a:gd name="connsiteX21-1495" fmla="*/ 653528 w 1306267"/>
                  <a:gd name="connsiteY21-1496" fmla="*/ 0 h 1424419"/>
                  <a:gd name="connsiteX0-1497" fmla="*/ 653528 w 1306267"/>
                  <a:gd name="connsiteY0-1498" fmla="*/ 0 h 1424419"/>
                  <a:gd name="connsiteX1-1499" fmla="*/ 757287 w 1306267"/>
                  <a:gd name="connsiteY1-1500" fmla="*/ 32444 h 1424419"/>
                  <a:gd name="connsiteX2-1501" fmla="*/ 1206876 w 1306267"/>
                  <a:gd name="connsiteY2-1502" fmla="*/ 284945 h 1424419"/>
                  <a:gd name="connsiteX3-1503" fmla="*/ 1237706 w 1306267"/>
                  <a:gd name="connsiteY3-1504" fmla="*/ 306775 h 1424419"/>
                  <a:gd name="connsiteX4-1505" fmla="*/ 1301712 w 1306267"/>
                  <a:gd name="connsiteY4-1506" fmla="*/ 442384 h 1424419"/>
                  <a:gd name="connsiteX5-1507" fmla="*/ 1303099 w 1306267"/>
                  <a:gd name="connsiteY5-1508" fmla="*/ 495558 h 1424419"/>
                  <a:gd name="connsiteX6-1509" fmla="*/ 1303099 w 1306267"/>
                  <a:gd name="connsiteY6-1510" fmla="*/ 952393 h 1424419"/>
                  <a:gd name="connsiteX7-1511" fmla="*/ 1305306 w 1306267"/>
                  <a:gd name="connsiteY7-1512" fmla="*/ 990115 h 1424419"/>
                  <a:gd name="connsiteX8-1513" fmla="*/ 1255800 w 1306267"/>
                  <a:gd name="connsiteY8-1514" fmla="*/ 1142552 h 1424419"/>
                  <a:gd name="connsiteX9-1515" fmla="*/ 1172881 w 1306267"/>
                  <a:gd name="connsiteY9-1516" fmla="*/ 1179342 h 1424419"/>
                  <a:gd name="connsiteX10-1517" fmla="*/ 792288 w 1306267"/>
                  <a:gd name="connsiteY10-1518" fmla="*/ 1385653 h 1424419"/>
                  <a:gd name="connsiteX11-1519" fmla="*/ 522686 w 1306267"/>
                  <a:gd name="connsiteY11-1520" fmla="*/ 1384922 h 1424419"/>
                  <a:gd name="connsiteX12-1521" fmla="*/ 94302 w 1306267"/>
                  <a:gd name="connsiteY12-1522" fmla="*/ 1158755 h 1424419"/>
                  <a:gd name="connsiteX13-1523" fmla="*/ 44843 w 1306267"/>
                  <a:gd name="connsiteY13-1524" fmla="*/ 1118989 h 1424419"/>
                  <a:gd name="connsiteX14-1525" fmla="*/ 667 w 1306267"/>
                  <a:gd name="connsiteY14-1526" fmla="*/ 999105 h 1424419"/>
                  <a:gd name="connsiteX15-1527" fmla="*/ 0 w 1306267"/>
                  <a:gd name="connsiteY15-1528" fmla="*/ 972364 h 1424419"/>
                  <a:gd name="connsiteX16-1529" fmla="*/ 2496 w 1306267"/>
                  <a:gd name="connsiteY16-1530" fmla="*/ 463106 h 1424419"/>
                  <a:gd name="connsiteX17-1531" fmla="*/ 2458 w 1306267"/>
                  <a:gd name="connsiteY17-1532" fmla="*/ 429563 h 1424419"/>
                  <a:gd name="connsiteX18-1533" fmla="*/ 75248 w 1306267"/>
                  <a:gd name="connsiteY18-1534" fmla="*/ 303202 h 1424419"/>
                  <a:gd name="connsiteX19-1535" fmla="*/ 106293 w 1306267"/>
                  <a:gd name="connsiteY19-1536" fmla="*/ 282597 h 1424419"/>
                  <a:gd name="connsiteX20-1537" fmla="*/ 541533 w 1306267"/>
                  <a:gd name="connsiteY20-1538" fmla="*/ 38110 h 1424419"/>
                  <a:gd name="connsiteX21-1539" fmla="*/ 653528 w 1306267"/>
                  <a:gd name="connsiteY21-1540" fmla="*/ 0 h 1424419"/>
                  <a:gd name="connsiteX0-1541" fmla="*/ 653528 w 1306267"/>
                  <a:gd name="connsiteY0-1542" fmla="*/ 0 h 1424419"/>
                  <a:gd name="connsiteX1-1543" fmla="*/ 757287 w 1306267"/>
                  <a:gd name="connsiteY1-1544" fmla="*/ 32444 h 1424419"/>
                  <a:gd name="connsiteX2-1545" fmla="*/ 1206876 w 1306267"/>
                  <a:gd name="connsiteY2-1546" fmla="*/ 284945 h 1424419"/>
                  <a:gd name="connsiteX3-1547" fmla="*/ 1237706 w 1306267"/>
                  <a:gd name="connsiteY3-1548" fmla="*/ 306775 h 1424419"/>
                  <a:gd name="connsiteX4-1549" fmla="*/ 1301712 w 1306267"/>
                  <a:gd name="connsiteY4-1550" fmla="*/ 442384 h 1424419"/>
                  <a:gd name="connsiteX5-1551" fmla="*/ 1303099 w 1306267"/>
                  <a:gd name="connsiteY5-1552" fmla="*/ 495558 h 1424419"/>
                  <a:gd name="connsiteX6-1553" fmla="*/ 1303099 w 1306267"/>
                  <a:gd name="connsiteY6-1554" fmla="*/ 952393 h 1424419"/>
                  <a:gd name="connsiteX7-1555" fmla="*/ 1305306 w 1306267"/>
                  <a:gd name="connsiteY7-1556" fmla="*/ 990115 h 1424419"/>
                  <a:gd name="connsiteX8-1557" fmla="*/ 1255800 w 1306267"/>
                  <a:gd name="connsiteY8-1558" fmla="*/ 1142552 h 1424419"/>
                  <a:gd name="connsiteX9-1559" fmla="*/ 1172881 w 1306267"/>
                  <a:gd name="connsiteY9-1560" fmla="*/ 1179342 h 1424419"/>
                  <a:gd name="connsiteX10-1561" fmla="*/ 792288 w 1306267"/>
                  <a:gd name="connsiteY10-1562" fmla="*/ 1385653 h 1424419"/>
                  <a:gd name="connsiteX11-1563" fmla="*/ 522686 w 1306267"/>
                  <a:gd name="connsiteY11-1564" fmla="*/ 1384922 h 1424419"/>
                  <a:gd name="connsiteX12-1565" fmla="*/ 94302 w 1306267"/>
                  <a:gd name="connsiteY12-1566" fmla="*/ 1158755 h 1424419"/>
                  <a:gd name="connsiteX13-1567" fmla="*/ 39429 w 1306267"/>
                  <a:gd name="connsiteY13-1568" fmla="*/ 1117635 h 1424419"/>
                  <a:gd name="connsiteX14-1569" fmla="*/ 667 w 1306267"/>
                  <a:gd name="connsiteY14-1570" fmla="*/ 999105 h 1424419"/>
                  <a:gd name="connsiteX15-1571" fmla="*/ 0 w 1306267"/>
                  <a:gd name="connsiteY15-1572" fmla="*/ 972364 h 1424419"/>
                  <a:gd name="connsiteX16-1573" fmla="*/ 2496 w 1306267"/>
                  <a:gd name="connsiteY16-1574" fmla="*/ 463106 h 1424419"/>
                  <a:gd name="connsiteX17-1575" fmla="*/ 2458 w 1306267"/>
                  <a:gd name="connsiteY17-1576" fmla="*/ 429563 h 1424419"/>
                  <a:gd name="connsiteX18-1577" fmla="*/ 75248 w 1306267"/>
                  <a:gd name="connsiteY18-1578" fmla="*/ 303202 h 1424419"/>
                  <a:gd name="connsiteX19-1579" fmla="*/ 106293 w 1306267"/>
                  <a:gd name="connsiteY19-1580" fmla="*/ 282597 h 1424419"/>
                  <a:gd name="connsiteX20-1581" fmla="*/ 541533 w 1306267"/>
                  <a:gd name="connsiteY20-1582" fmla="*/ 38110 h 1424419"/>
                  <a:gd name="connsiteX21-1583" fmla="*/ 653528 w 1306267"/>
                  <a:gd name="connsiteY21-1584" fmla="*/ 0 h 1424419"/>
                  <a:gd name="connsiteX0-1585" fmla="*/ 653528 w 1305333"/>
                  <a:gd name="connsiteY0-1586" fmla="*/ 0 h 1424419"/>
                  <a:gd name="connsiteX1-1587" fmla="*/ 757287 w 1305333"/>
                  <a:gd name="connsiteY1-1588" fmla="*/ 32444 h 1424419"/>
                  <a:gd name="connsiteX2-1589" fmla="*/ 1206876 w 1305333"/>
                  <a:gd name="connsiteY2-1590" fmla="*/ 284945 h 1424419"/>
                  <a:gd name="connsiteX3-1591" fmla="*/ 1237706 w 1305333"/>
                  <a:gd name="connsiteY3-1592" fmla="*/ 306775 h 1424419"/>
                  <a:gd name="connsiteX4-1593" fmla="*/ 1301712 w 1305333"/>
                  <a:gd name="connsiteY4-1594" fmla="*/ 442384 h 1424419"/>
                  <a:gd name="connsiteX5-1595" fmla="*/ 1303099 w 1305333"/>
                  <a:gd name="connsiteY5-1596" fmla="*/ 495558 h 1424419"/>
                  <a:gd name="connsiteX6-1597" fmla="*/ 1303099 w 1305333"/>
                  <a:gd name="connsiteY6-1598" fmla="*/ 952393 h 1424419"/>
                  <a:gd name="connsiteX7-1599" fmla="*/ 1305306 w 1305333"/>
                  <a:gd name="connsiteY7-1600" fmla="*/ 990115 h 1424419"/>
                  <a:gd name="connsiteX8-1601" fmla="*/ 1227376 w 1305333"/>
                  <a:gd name="connsiteY8-1602" fmla="*/ 1152027 h 1424419"/>
                  <a:gd name="connsiteX9-1603" fmla="*/ 1172881 w 1305333"/>
                  <a:gd name="connsiteY9-1604" fmla="*/ 1179342 h 1424419"/>
                  <a:gd name="connsiteX10-1605" fmla="*/ 792288 w 1305333"/>
                  <a:gd name="connsiteY10-1606" fmla="*/ 1385653 h 1424419"/>
                  <a:gd name="connsiteX11-1607" fmla="*/ 522686 w 1305333"/>
                  <a:gd name="connsiteY11-1608" fmla="*/ 1384922 h 1424419"/>
                  <a:gd name="connsiteX12-1609" fmla="*/ 94302 w 1305333"/>
                  <a:gd name="connsiteY12-1610" fmla="*/ 1158755 h 1424419"/>
                  <a:gd name="connsiteX13-1611" fmla="*/ 39429 w 1305333"/>
                  <a:gd name="connsiteY13-1612" fmla="*/ 1117635 h 1424419"/>
                  <a:gd name="connsiteX14-1613" fmla="*/ 667 w 1305333"/>
                  <a:gd name="connsiteY14-1614" fmla="*/ 999105 h 1424419"/>
                  <a:gd name="connsiteX15-1615" fmla="*/ 0 w 1305333"/>
                  <a:gd name="connsiteY15-1616" fmla="*/ 972364 h 1424419"/>
                  <a:gd name="connsiteX16-1617" fmla="*/ 2496 w 1305333"/>
                  <a:gd name="connsiteY16-1618" fmla="*/ 463106 h 1424419"/>
                  <a:gd name="connsiteX17-1619" fmla="*/ 2458 w 1305333"/>
                  <a:gd name="connsiteY17-1620" fmla="*/ 429563 h 1424419"/>
                  <a:gd name="connsiteX18-1621" fmla="*/ 75248 w 1305333"/>
                  <a:gd name="connsiteY18-1622" fmla="*/ 303202 h 1424419"/>
                  <a:gd name="connsiteX19-1623" fmla="*/ 106293 w 1305333"/>
                  <a:gd name="connsiteY19-1624" fmla="*/ 282597 h 1424419"/>
                  <a:gd name="connsiteX20-1625" fmla="*/ 541533 w 1305333"/>
                  <a:gd name="connsiteY20-1626" fmla="*/ 38110 h 1424419"/>
                  <a:gd name="connsiteX21-1627" fmla="*/ 653528 w 1305333"/>
                  <a:gd name="connsiteY21-1628" fmla="*/ 0 h 1424419"/>
                  <a:gd name="connsiteX0-1629" fmla="*/ 653528 w 1305333"/>
                  <a:gd name="connsiteY0-1630" fmla="*/ 0 h 1424419"/>
                  <a:gd name="connsiteX1-1631" fmla="*/ 757287 w 1305333"/>
                  <a:gd name="connsiteY1-1632" fmla="*/ 32444 h 1424419"/>
                  <a:gd name="connsiteX2-1633" fmla="*/ 1206876 w 1305333"/>
                  <a:gd name="connsiteY2-1634" fmla="*/ 284945 h 1424419"/>
                  <a:gd name="connsiteX3-1635" fmla="*/ 1237706 w 1305333"/>
                  <a:gd name="connsiteY3-1636" fmla="*/ 306775 h 1424419"/>
                  <a:gd name="connsiteX4-1637" fmla="*/ 1301712 w 1305333"/>
                  <a:gd name="connsiteY4-1638" fmla="*/ 442384 h 1424419"/>
                  <a:gd name="connsiteX5-1639" fmla="*/ 1303099 w 1305333"/>
                  <a:gd name="connsiteY5-1640" fmla="*/ 495558 h 1424419"/>
                  <a:gd name="connsiteX6-1641" fmla="*/ 1303099 w 1305333"/>
                  <a:gd name="connsiteY6-1642" fmla="*/ 952393 h 1424419"/>
                  <a:gd name="connsiteX7-1643" fmla="*/ 1302599 w 1305333"/>
                  <a:gd name="connsiteY7-1644" fmla="*/ 1003650 h 1424419"/>
                  <a:gd name="connsiteX8-1645" fmla="*/ 1227376 w 1305333"/>
                  <a:gd name="connsiteY8-1646" fmla="*/ 1152027 h 1424419"/>
                  <a:gd name="connsiteX9-1647" fmla="*/ 1172881 w 1305333"/>
                  <a:gd name="connsiteY9-1648" fmla="*/ 1179342 h 1424419"/>
                  <a:gd name="connsiteX10-1649" fmla="*/ 792288 w 1305333"/>
                  <a:gd name="connsiteY10-1650" fmla="*/ 1385653 h 1424419"/>
                  <a:gd name="connsiteX11-1651" fmla="*/ 522686 w 1305333"/>
                  <a:gd name="connsiteY11-1652" fmla="*/ 1384922 h 1424419"/>
                  <a:gd name="connsiteX12-1653" fmla="*/ 94302 w 1305333"/>
                  <a:gd name="connsiteY12-1654" fmla="*/ 1158755 h 1424419"/>
                  <a:gd name="connsiteX13-1655" fmla="*/ 39429 w 1305333"/>
                  <a:gd name="connsiteY13-1656" fmla="*/ 1117635 h 1424419"/>
                  <a:gd name="connsiteX14-1657" fmla="*/ 667 w 1305333"/>
                  <a:gd name="connsiteY14-1658" fmla="*/ 999105 h 1424419"/>
                  <a:gd name="connsiteX15-1659" fmla="*/ 0 w 1305333"/>
                  <a:gd name="connsiteY15-1660" fmla="*/ 972364 h 1424419"/>
                  <a:gd name="connsiteX16-1661" fmla="*/ 2496 w 1305333"/>
                  <a:gd name="connsiteY16-1662" fmla="*/ 463106 h 1424419"/>
                  <a:gd name="connsiteX17-1663" fmla="*/ 2458 w 1305333"/>
                  <a:gd name="connsiteY17-1664" fmla="*/ 429563 h 1424419"/>
                  <a:gd name="connsiteX18-1665" fmla="*/ 75248 w 1305333"/>
                  <a:gd name="connsiteY18-1666" fmla="*/ 303202 h 1424419"/>
                  <a:gd name="connsiteX19-1667" fmla="*/ 106293 w 1305333"/>
                  <a:gd name="connsiteY19-1668" fmla="*/ 282597 h 1424419"/>
                  <a:gd name="connsiteX20-1669" fmla="*/ 541533 w 1305333"/>
                  <a:gd name="connsiteY20-1670" fmla="*/ 38110 h 1424419"/>
                  <a:gd name="connsiteX21-1671" fmla="*/ 653528 w 1305333"/>
                  <a:gd name="connsiteY21-1672" fmla="*/ 0 h 1424419"/>
                  <a:gd name="connsiteX0-1673" fmla="*/ 653528 w 1305080"/>
                  <a:gd name="connsiteY0-1674" fmla="*/ 0 h 1424419"/>
                  <a:gd name="connsiteX1-1675" fmla="*/ 757287 w 1305080"/>
                  <a:gd name="connsiteY1-1676" fmla="*/ 32444 h 1424419"/>
                  <a:gd name="connsiteX2-1677" fmla="*/ 1206876 w 1305080"/>
                  <a:gd name="connsiteY2-1678" fmla="*/ 284945 h 1424419"/>
                  <a:gd name="connsiteX3-1679" fmla="*/ 1237706 w 1305080"/>
                  <a:gd name="connsiteY3-1680" fmla="*/ 306775 h 1424419"/>
                  <a:gd name="connsiteX4-1681" fmla="*/ 1301712 w 1305080"/>
                  <a:gd name="connsiteY4-1682" fmla="*/ 442384 h 1424419"/>
                  <a:gd name="connsiteX5-1683" fmla="*/ 1303099 w 1305080"/>
                  <a:gd name="connsiteY5-1684" fmla="*/ 495558 h 1424419"/>
                  <a:gd name="connsiteX6-1685" fmla="*/ 1301746 w 1305080"/>
                  <a:gd name="connsiteY6-1686" fmla="*/ 953747 h 1424419"/>
                  <a:gd name="connsiteX7-1687" fmla="*/ 1302599 w 1305080"/>
                  <a:gd name="connsiteY7-1688" fmla="*/ 1003650 h 1424419"/>
                  <a:gd name="connsiteX8-1689" fmla="*/ 1227376 w 1305080"/>
                  <a:gd name="connsiteY8-1690" fmla="*/ 1152027 h 1424419"/>
                  <a:gd name="connsiteX9-1691" fmla="*/ 1172881 w 1305080"/>
                  <a:gd name="connsiteY9-1692" fmla="*/ 1179342 h 1424419"/>
                  <a:gd name="connsiteX10-1693" fmla="*/ 792288 w 1305080"/>
                  <a:gd name="connsiteY10-1694" fmla="*/ 1385653 h 1424419"/>
                  <a:gd name="connsiteX11-1695" fmla="*/ 522686 w 1305080"/>
                  <a:gd name="connsiteY11-1696" fmla="*/ 1384922 h 1424419"/>
                  <a:gd name="connsiteX12-1697" fmla="*/ 94302 w 1305080"/>
                  <a:gd name="connsiteY12-1698" fmla="*/ 1158755 h 1424419"/>
                  <a:gd name="connsiteX13-1699" fmla="*/ 39429 w 1305080"/>
                  <a:gd name="connsiteY13-1700" fmla="*/ 1117635 h 1424419"/>
                  <a:gd name="connsiteX14-1701" fmla="*/ 667 w 1305080"/>
                  <a:gd name="connsiteY14-1702" fmla="*/ 999105 h 1424419"/>
                  <a:gd name="connsiteX15-1703" fmla="*/ 0 w 1305080"/>
                  <a:gd name="connsiteY15-1704" fmla="*/ 972364 h 1424419"/>
                  <a:gd name="connsiteX16-1705" fmla="*/ 2496 w 1305080"/>
                  <a:gd name="connsiteY16-1706" fmla="*/ 463106 h 1424419"/>
                  <a:gd name="connsiteX17-1707" fmla="*/ 2458 w 1305080"/>
                  <a:gd name="connsiteY17-1708" fmla="*/ 429563 h 1424419"/>
                  <a:gd name="connsiteX18-1709" fmla="*/ 75248 w 1305080"/>
                  <a:gd name="connsiteY18-1710" fmla="*/ 303202 h 1424419"/>
                  <a:gd name="connsiteX19-1711" fmla="*/ 106293 w 1305080"/>
                  <a:gd name="connsiteY19-1712" fmla="*/ 282597 h 1424419"/>
                  <a:gd name="connsiteX20-1713" fmla="*/ 541533 w 1305080"/>
                  <a:gd name="connsiteY20-1714" fmla="*/ 38110 h 1424419"/>
                  <a:gd name="connsiteX21-1715" fmla="*/ 653528 w 1305080"/>
                  <a:gd name="connsiteY21-1716" fmla="*/ 0 h 1424419"/>
                  <a:gd name="connsiteX0-1717" fmla="*/ 653528 w 1305299"/>
                  <a:gd name="connsiteY0-1718" fmla="*/ 0 h 1424419"/>
                  <a:gd name="connsiteX1-1719" fmla="*/ 757287 w 1305299"/>
                  <a:gd name="connsiteY1-1720" fmla="*/ 32444 h 1424419"/>
                  <a:gd name="connsiteX2-1721" fmla="*/ 1206876 w 1305299"/>
                  <a:gd name="connsiteY2-1722" fmla="*/ 284945 h 1424419"/>
                  <a:gd name="connsiteX3-1723" fmla="*/ 1237706 w 1305299"/>
                  <a:gd name="connsiteY3-1724" fmla="*/ 306775 h 1424419"/>
                  <a:gd name="connsiteX4-1725" fmla="*/ 1301712 w 1305299"/>
                  <a:gd name="connsiteY4-1726" fmla="*/ 442384 h 1424419"/>
                  <a:gd name="connsiteX5-1727" fmla="*/ 1303099 w 1305299"/>
                  <a:gd name="connsiteY5-1728" fmla="*/ 495558 h 1424419"/>
                  <a:gd name="connsiteX6-1729" fmla="*/ 1301746 w 1305299"/>
                  <a:gd name="connsiteY6-1730" fmla="*/ 953747 h 1424419"/>
                  <a:gd name="connsiteX7-1731" fmla="*/ 1302599 w 1305299"/>
                  <a:gd name="connsiteY7-1732" fmla="*/ 1003650 h 1424419"/>
                  <a:gd name="connsiteX8-1733" fmla="*/ 1227376 w 1305299"/>
                  <a:gd name="connsiteY8-1734" fmla="*/ 1152027 h 1424419"/>
                  <a:gd name="connsiteX9-1735" fmla="*/ 1172881 w 1305299"/>
                  <a:gd name="connsiteY9-1736" fmla="*/ 1179342 h 1424419"/>
                  <a:gd name="connsiteX10-1737" fmla="*/ 792288 w 1305299"/>
                  <a:gd name="connsiteY10-1738" fmla="*/ 1385653 h 1424419"/>
                  <a:gd name="connsiteX11-1739" fmla="*/ 522686 w 1305299"/>
                  <a:gd name="connsiteY11-1740" fmla="*/ 1384922 h 1424419"/>
                  <a:gd name="connsiteX12-1741" fmla="*/ 94302 w 1305299"/>
                  <a:gd name="connsiteY12-1742" fmla="*/ 1158755 h 1424419"/>
                  <a:gd name="connsiteX13-1743" fmla="*/ 39429 w 1305299"/>
                  <a:gd name="connsiteY13-1744" fmla="*/ 1117635 h 1424419"/>
                  <a:gd name="connsiteX14-1745" fmla="*/ 667 w 1305299"/>
                  <a:gd name="connsiteY14-1746" fmla="*/ 999105 h 1424419"/>
                  <a:gd name="connsiteX15-1747" fmla="*/ 0 w 1305299"/>
                  <a:gd name="connsiteY15-1748" fmla="*/ 972364 h 1424419"/>
                  <a:gd name="connsiteX16-1749" fmla="*/ 2496 w 1305299"/>
                  <a:gd name="connsiteY16-1750" fmla="*/ 463106 h 1424419"/>
                  <a:gd name="connsiteX17-1751" fmla="*/ 2458 w 1305299"/>
                  <a:gd name="connsiteY17-1752" fmla="*/ 429563 h 1424419"/>
                  <a:gd name="connsiteX18-1753" fmla="*/ 75248 w 1305299"/>
                  <a:gd name="connsiteY18-1754" fmla="*/ 303202 h 1424419"/>
                  <a:gd name="connsiteX19-1755" fmla="*/ 106293 w 1305299"/>
                  <a:gd name="connsiteY19-1756" fmla="*/ 282597 h 1424419"/>
                  <a:gd name="connsiteX20-1757" fmla="*/ 541533 w 1305299"/>
                  <a:gd name="connsiteY20-1758" fmla="*/ 38110 h 1424419"/>
                  <a:gd name="connsiteX21-1759" fmla="*/ 653528 w 1305299"/>
                  <a:gd name="connsiteY21-1760" fmla="*/ 0 h 1424419"/>
                  <a:gd name="connsiteX0-1761" fmla="*/ 653528 w 1306646"/>
                  <a:gd name="connsiteY0-1762" fmla="*/ 0 h 1424419"/>
                  <a:gd name="connsiteX1-1763" fmla="*/ 757287 w 1306646"/>
                  <a:gd name="connsiteY1-1764" fmla="*/ 32444 h 1424419"/>
                  <a:gd name="connsiteX2-1765" fmla="*/ 1206876 w 1306646"/>
                  <a:gd name="connsiteY2-1766" fmla="*/ 284945 h 1424419"/>
                  <a:gd name="connsiteX3-1767" fmla="*/ 1237706 w 1306646"/>
                  <a:gd name="connsiteY3-1768" fmla="*/ 306775 h 1424419"/>
                  <a:gd name="connsiteX4-1769" fmla="*/ 1301712 w 1306646"/>
                  <a:gd name="connsiteY4-1770" fmla="*/ 442384 h 1424419"/>
                  <a:gd name="connsiteX5-1771" fmla="*/ 1303099 w 1306646"/>
                  <a:gd name="connsiteY5-1772" fmla="*/ 495558 h 1424419"/>
                  <a:gd name="connsiteX6-1773" fmla="*/ 1301746 w 1306646"/>
                  <a:gd name="connsiteY6-1774" fmla="*/ 953747 h 1424419"/>
                  <a:gd name="connsiteX7-1775" fmla="*/ 1302599 w 1306646"/>
                  <a:gd name="connsiteY7-1776" fmla="*/ 1003650 h 1424419"/>
                  <a:gd name="connsiteX8-1777" fmla="*/ 1227376 w 1306646"/>
                  <a:gd name="connsiteY8-1778" fmla="*/ 1152027 h 1424419"/>
                  <a:gd name="connsiteX9-1779" fmla="*/ 1172881 w 1306646"/>
                  <a:gd name="connsiteY9-1780" fmla="*/ 1179342 h 1424419"/>
                  <a:gd name="connsiteX10-1781" fmla="*/ 792288 w 1306646"/>
                  <a:gd name="connsiteY10-1782" fmla="*/ 1385653 h 1424419"/>
                  <a:gd name="connsiteX11-1783" fmla="*/ 522686 w 1306646"/>
                  <a:gd name="connsiteY11-1784" fmla="*/ 1384922 h 1424419"/>
                  <a:gd name="connsiteX12-1785" fmla="*/ 94302 w 1306646"/>
                  <a:gd name="connsiteY12-1786" fmla="*/ 1158755 h 1424419"/>
                  <a:gd name="connsiteX13-1787" fmla="*/ 39429 w 1306646"/>
                  <a:gd name="connsiteY13-1788" fmla="*/ 1117635 h 1424419"/>
                  <a:gd name="connsiteX14-1789" fmla="*/ 667 w 1306646"/>
                  <a:gd name="connsiteY14-1790" fmla="*/ 999105 h 1424419"/>
                  <a:gd name="connsiteX15-1791" fmla="*/ 0 w 1306646"/>
                  <a:gd name="connsiteY15-1792" fmla="*/ 972364 h 1424419"/>
                  <a:gd name="connsiteX16-1793" fmla="*/ 2496 w 1306646"/>
                  <a:gd name="connsiteY16-1794" fmla="*/ 463106 h 1424419"/>
                  <a:gd name="connsiteX17-1795" fmla="*/ 2458 w 1306646"/>
                  <a:gd name="connsiteY17-1796" fmla="*/ 429563 h 1424419"/>
                  <a:gd name="connsiteX18-1797" fmla="*/ 75248 w 1306646"/>
                  <a:gd name="connsiteY18-1798" fmla="*/ 303202 h 1424419"/>
                  <a:gd name="connsiteX19-1799" fmla="*/ 106293 w 1306646"/>
                  <a:gd name="connsiteY19-1800" fmla="*/ 282597 h 1424419"/>
                  <a:gd name="connsiteX20-1801" fmla="*/ 541533 w 1306646"/>
                  <a:gd name="connsiteY20-1802" fmla="*/ 38110 h 1424419"/>
                  <a:gd name="connsiteX21-1803" fmla="*/ 653528 w 1306646"/>
                  <a:gd name="connsiteY21-1804" fmla="*/ 0 h 1424419"/>
                  <a:gd name="connsiteX0-1805" fmla="*/ 653528 w 1305299"/>
                  <a:gd name="connsiteY0-1806" fmla="*/ 0 h 1424419"/>
                  <a:gd name="connsiteX1-1807" fmla="*/ 757287 w 1305299"/>
                  <a:gd name="connsiteY1-1808" fmla="*/ 32444 h 1424419"/>
                  <a:gd name="connsiteX2-1809" fmla="*/ 1206876 w 1305299"/>
                  <a:gd name="connsiteY2-1810" fmla="*/ 284945 h 1424419"/>
                  <a:gd name="connsiteX3-1811" fmla="*/ 1237706 w 1305299"/>
                  <a:gd name="connsiteY3-1812" fmla="*/ 306775 h 1424419"/>
                  <a:gd name="connsiteX4-1813" fmla="*/ 1301712 w 1305299"/>
                  <a:gd name="connsiteY4-1814" fmla="*/ 442384 h 1424419"/>
                  <a:gd name="connsiteX5-1815" fmla="*/ 1303099 w 1305299"/>
                  <a:gd name="connsiteY5-1816" fmla="*/ 495558 h 1424419"/>
                  <a:gd name="connsiteX6-1817" fmla="*/ 1301746 w 1305299"/>
                  <a:gd name="connsiteY6-1818" fmla="*/ 953747 h 1424419"/>
                  <a:gd name="connsiteX7-1819" fmla="*/ 1302599 w 1305299"/>
                  <a:gd name="connsiteY7-1820" fmla="*/ 1003650 h 1424419"/>
                  <a:gd name="connsiteX8-1821" fmla="*/ 1227376 w 1305299"/>
                  <a:gd name="connsiteY8-1822" fmla="*/ 1152027 h 1424419"/>
                  <a:gd name="connsiteX9-1823" fmla="*/ 1172881 w 1305299"/>
                  <a:gd name="connsiteY9-1824" fmla="*/ 1179342 h 1424419"/>
                  <a:gd name="connsiteX10-1825" fmla="*/ 792288 w 1305299"/>
                  <a:gd name="connsiteY10-1826" fmla="*/ 1385653 h 1424419"/>
                  <a:gd name="connsiteX11-1827" fmla="*/ 522686 w 1305299"/>
                  <a:gd name="connsiteY11-1828" fmla="*/ 1384922 h 1424419"/>
                  <a:gd name="connsiteX12-1829" fmla="*/ 94302 w 1305299"/>
                  <a:gd name="connsiteY12-1830" fmla="*/ 1158755 h 1424419"/>
                  <a:gd name="connsiteX13-1831" fmla="*/ 39429 w 1305299"/>
                  <a:gd name="connsiteY13-1832" fmla="*/ 1117635 h 1424419"/>
                  <a:gd name="connsiteX14-1833" fmla="*/ 667 w 1305299"/>
                  <a:gd name="connsiteY14-1834" fmla="*/ 999105 h 1424419"/>
                  <a:gd name="connsiteX15-1835" fmla="*/ 0 w 1305299"/>
                  <a:gd name="connsiteY15-1836" fmla="*/ 972364 h 1424419"/>
                  <a:gd name="connsiteX16-1837" fmla="*/ 2496 w 1305299"/>
                  <a:gd name="connsiteY16-1838" fmla="*/ 463106 h 1424419"/>
                  <a:gd name="connsiteX17-1839" fmla="*/ 2458 w 1305299"/>
                  <a:gd name="connsiteY17-1840" fmla="*/ 429563 h 1424419"/>
                  <a:gd name="connsiteX18-1841" fmla="*/ 75248 w 1305299"/>
                  <a:gd name="connsiteY18-1842" fmla="*/ 303202 h 1424419"/>
                  <a:gd name="connsiteX19-1843" fmla="*/ 106293 w 1305299"/>
                  <a:gd name="connsiteY19-1844" fmla="*/ 282597 h 1424419"/>
                  <a:gd name="connsiteX20-1845" fmla="*/ 541533 w 1305299"/>
                  <a:gd name="connsiteY20-1846" fmla="*/ 38110 h 1424419"/>
                  <a:gd name="connsiteX21-1847" fmla="*/ 653528 w 1305299"/>
                  <a:gd name="connsiteY21-1848" fmla="*/ 0 h 1424419"/>
                  <a:gd name="connsiteX0-1849" fmla="*/ 653528 w 1304127"/>
                  <a:gd name="connsiteY0-1850" fmla="*/ 0 h 1424419"/>
                  <a:gd name="connsiteX1-1851" fmla="*/ 757287 w 1304127"/>
                  <a:gd name="connsiteY1-1852" fmla="*/ 32444 h 1424419"/>
                  <a:gd name="connsiteX2-1853" fmla="*/ 1206876 w 1304127"/>
                  <a:gd name="connsiteY2-1854" fmla="*/ 284945 h 1424419"/>
                  <a:gd name="connsiteX3-1855" fmla="*/ 1237706 w 1304127"/>
                  <a:gd name="connsiteY3-1856" fmla="*/ 306775 h 1424419"/>
                  <a:gd name="connsiteX4-1857" fmla="*/ 1301712 w 1304127"/>
                  <a:gd name="connsiteY4-1858" fmla="*/ 442384 h 1424419"/>
                  <a:gd name="connsiteX5-1859" fmla="*/ 1303099 w 1304127"/>
                  <a:gd name="connsiteY5-1860" fmla="*/ 495558 h 1424419"/>
                  <a:gd name="connsiteX6-1861" fmla="*/ 1301746 w 1304127"/>
                  <a:gd name="connsiteY6-1862" fmla="*/ 953747 h 1424419"/>
                  <a:gd name="connsiteX7-1863" fmla="*/ 1302599 w 1304127"/>
                  <a:gd name="connsiteY7-1864" fmla="*/ 1003650 h 1424419"/>
                  <a:gd name="connsiteX8-1865" fmla="*/ 1227376 w 1304127"/>
                  <a:gd name="connsiteY8-1866" fmla="*/ 1152027 h 1424419"/>
                  <a:gd name="connsiteX9-1867" fmla="*/ 1172881 w 1304127"/>
                  <a:gd name="connsiteY9-1868" fmla="*/ 1179342 h 1424419"/>
                  <a:gd name="connsiteX10-1869" fmla="*/ 792288 w 1304127"/>
                  <a:gd name="connsiteY10-1870" fmla="*/ 1385653 h 1424419"/>
                  <a:gd name="connsiteX11-1871" fmla="*/ 522686 w 1304127"/>
                  <a:gd name="connsiteY11-1872" fmla="*/ 1384922 h 1424419"/>
                  <a:gd name="connsiteX12-1873" fmla="*/ 94302 w 1304127"/>
                  <a:gd name="connsiteY12-1874" fmla="*/ 1158755 h 1424419"/>
                  <a:gd name="connsiteX13-1875" fmla="*/ 39429 w 1304127"/>
                  <a:gd name="connsiteY13-1876" fmla="*/ 1117635 h 1424419"/>
                  <a:gd name="connsiteX14-1877" fmla="*/ 667 w 1304127"/>
                  <a:gd name="connsiteY14-1878" fmla="*/ 999105 h 1424419"/>
                  <a:gd name="connsiteX15-1879" fmla="*/ 0 w 1304127"/>
                  <a:gd name="connsiteY15-1880" fmla="*/ 972364 h 1424419"/>
                  <a:gd name="connsiteX16-1881" fmla="*/ 2496 w 1304127"/>
                  <a:gd name="connsiteY16-1882" fmla="*/ 463106 h 1424419"/>
                  <a:gd name="connsiteX17-1883" fmla="*/ 2458 w 1304127"/>
                  <a:gd name="connsiteY17-1884" fmla="*/ 429563 h 1424419"/>
                  <a:gd name="connsiteX18-1885" fmla="*/ 75248 w 1304127"/>
                  <a:gd name="connsiteY18-1886" fmla="*/ 303202 h 1424419"/>
                  <a:gd name="connsiteX19-1887" fmla="*/ 106293 w 1304127"/>
                  <a:gd name="connsiteY19-1888" fmla="*/ 282597 h 1424419"/>
                  <a:gd name="connsiteX20-1889" fmla="*/ 541533 w 1304127"/>
                  <a:gd name="connsiteY20-1890" fmla="*/ 38110 h 1424419"/>
                  <a:gd name="connsiteX21-1891" fmla="*/ 653528 w 1304127"/>
                  <a:gd name="connsiteY21-1892" fmla="*/ 0 h 1424419"/>
                  <a:gd name="connsiteX0-1893" fmla="*/ 653528 w 1306101"/>
                  <a:gd name="connsiteY0-1894" fmla="*/ 0 h 1424419"/>
                  <a:gd name="connsiteX1-1895" fmla="*/ 757287 w 1306101"/>
                  <a:gd name="connsiteY1-1896" fmla="*/ 32444 h 1424419"/>
                  <a:gd name="connsiteX2-1897" fmla="*/ 1206876 w 1306101"/>
                  <a:gd name="connsiteY2-1898" fmla="*/ 284945 h 1424419"/>
                  <a:gd name="connsiteX3-1899" fmla="*/ 1237706 w 1306101"/>
                  <a:gd name="connsiteY3-1900" fmla="*/ 306775 h 1424419"/>
                  <a:gd name="connsiteX4-1901" fmla="*/ 1305773 w 1306101"/>
                  <a:gd name="connsiteY4-1902" fmla="*/ 442384 h 1424419"/>
                  <a:gd name="connsiteX5-1903" fmla="*/ 1303099 w 1306101"/>
                  <a:gd name="connsiteY5-1904" fmla="*/ 495558 h 1424419"/>
                  <a:gd name="connsiteX6-1905" fmla="*/ 1301746 w 1306101"/>
                  <a:gd name="connsiteY6-1906" fmla="*/ 953747 h 1424419"/>
                  <a:gd name="connsiteX7-1907" fmla="*/ 1302599 w 1306101"/>
                  <a:gd name="connsiteY7-1908" fmla="*/ 1003650 h 1424419"/>
                  <a:gd name="connsiteX8-1909" fmla="*/ 1227376 w 1306101"/>
                  <a:gd name="connsiteY8-1910" fmla="*/ 1152027 h 1424419"/>
                  <a:gd name="connsiteX9-1911" fmla="*/ 1172881 w 1306101"/>
                  <a:gd name="connsiteY9-1912" fmla="*/ 1179342 h 1424419"/>
                  <a:gd name="connsiteX10-1913" fmla="*/ 792288 w 1306101"/>
                  <a:gd name="connsiteY10-1914" fmla="*/ 1385653 h 1424419"/>
                  <a:gd name="connsiteX11-1915" fmla="*/ 522686 w 1306101"/>
                  <a:gd name="connsiteY11-1916" fmla="*/ 1384922 h 1424419"/>
                  <a:gd name="connsiteX12-1917" fmla="*/ 94302 w 1306101"/>
                  <a:gd name="connsiteY12-1918" fmla="*/ 1158755 h 1424419"/>
                  <a:gd name="connsiteX13-1919" fmla="*/ 39429 w 1306101"/>
                  <a:gd name="connsiteY13-1920" fmla="*/ 1117635 h 1424419"/>
                  <a:gd name="connsiteX14-1921" fmla="*/ 667 w 1306101"/>
                  <a:gd name="connsiteY14-1922" fmla="*/ 999105 h 1424419"/>
                  <a:gd name="connsiteX15-1923" fmla="*/ 0 w 1306101"/>
                  <a:gd name="connsiteY15-1924" fmla="*/ 972364 h 1424419"/>
                  <a:gd name="connsiteX16-1925" fmla="*/ 2496 w 1306101"/>
                  <a:gd name="connsiteY16-1926" fmla="*/ 463106 h 1424419"/>
                  <a:gd name="connsiteX17-1927" fmla="*/ 2458 w 1306101"/>
                  <a:gd name="connsiteY17-1928" fmla="*/ 429563 h 1424419"/>
                  <a:gd name="connsiteX18-1929" fmla="*/ 75248 w 1306101"/>
                  <a:gd name="connsiteY18-1930" fmla="*/ 303202 h 1424419"/>
                  <a:gd name="connsiteX19-1931" fmla="*/ 106293 w 1306101"/>
                  <a:gd name="connsiteY19-1932" fmla="*/ 282597 h 1424419"/>
                  <a:gd name="connsiteX20-1933" fmla="*/ 541533 w 1306101"/>
                  <a:gd name="connsiteY20-1934" fmla="*/ 38110 h 1424419"/>
                  <a:gd name="connsiteX21-1935" fmla="*/ 653528 w 1306101"/>
                  <a:gd name="connsiteY21-1936" fmla="*/ 0 h 1424419"/>
                  <a:gd name="connsiteX0-1937" fmla="*/ 653528 w 1304819"/>
                  <a:gd name="connsiteY0-1938" fmla="*/ 0 h 1424419"/>
                  <a:gd name="connsiteX1-1939" fmla="*/ 757287 w 1304819"/>
                  <a:gd name="connsiteY1-1940" fmla="*/ 32444 h 1424419"/>
                  <a:gd name="connsiteX2-1941" fmla="*/ 1206876 w 1304819"/>
                  <a:gd name="connsiteY2-1942" fmla="*/ 284945 h 1424419"/>
                  <a:gd name="connsiteX3-1943" fmla="*/ 1237706 w 1304819"/>
                  <a:gd name="connsiteY3-1944" fmla="*/ 306775 h 1424419"/>
                  <a:gd name="connsiteX4-1945" fmla="*/ 1304420 w 1304819"/>
                  <a:gd name="connsiteY4-1946" fmla="*/ 434263 h 1424419"/>
                  <a:gd name="connsiteX5-1947" fmla="*/ 1303099 w 1304819"/>
                  <a:gd name="connsiteY5-1948" fmla="*/ 495558 h 1424419"/>
                  <a:gd name="connsiteX6-1949" fmla="*/ 1301746 w 1304819"/>
                  <a:gd name="connsiteY6-1950" fmla="*/ 953747 h 1424419"/>
                  <a:gd name="connsiteX7-1951" fmla="*/ 1302599 w 1304819"/>
                  <a:gd name="connsiteY7-1952" fmla="*/ 1003650 h 1424419"/>
                  <a:gd name="connsiteX8-1953" fmla="*/ 1227376 w 1304819"/>
                  <a:gd name="connsiteY8-1954" fmla="*/ 1152027 h 1424419"/>
                  <a:gd name="connsiteX9-1955" fmla="*/ 1172881 w 1304819"/>
                  <a:gd name="connsiteY9-1956" fmla="*/ 1179342 h 1424419"/>
                  <a:gd name="connsiteX10-1957" fmla="*/ 792288 w 1304819"/>
                  <a:gd name="connsiteY10-1958" fmla="*/ 1385653 h 1424419"/>
                  <a:gd name="connsiteX11-1959" fmla="*/ 522686 w 1304819"/>
                  <a:gd name="connsiteY11-1960" fmla="*/ 1384922 h 1424419"/>
                  <a:gd name="connsiteX12-1961" fmla="*/ 94302 w 1304819"/>
                  <a:gd name="connsiteY12-1962" fmla="*/ 1158755 h 1424419"/>
                  <a:gd name="connsiteX13-1963" fmla="*/ 39429 w 1304819"/>
                  <a:gd name="connsiteY13-1964" fmla="*/ 1117635 h 1424419"/>
                  <a:gd name="connsiteX14-1965" fmla="*/ 667 w 1304819"/>
                  <a:gd name="connsiteY14-1966" fmla="*/ 999105 h 1424419"/>
                  <a:gd name="connsiteX15-1967" fmla="*/ 0 w 1304819"/>
                  <a:gd name="connsiteY15-1968" fmla="*/ 972364 h 1424419"/>
                  <a:gd name="connsiteX16-1969" fmla="*/ 2496 w 1304819"/>
                  <a:gd name="connsiteY16-1970" fmla="*/ 463106 h 1424419"/>
                  <a:gd name="connsiteX17-1971" fmla="*/ 2458 w 1304819"/>
                  <a:gd name="connsiteY17-1972" fmla="*/ 429563 h 1424419"/>
                  <a:gd name="connsiteX18-1973" fmla="*/ 75248 w 1304819"/>
                  <a:gd name="connsiteY18-1974" fmla="*/ 303202 h 1424419"/>
                  <a:gd name="connsiteX19-1975" fmla="*/ 106293 w 1304819"/>
                  <a:gd name="connsiteY19-1976" fmla="*/ 282597 h 1424419"/>
                  <a:gd name="connsiteX20-1977" fmla="*/ 541533 w 1304819"/>
                  <a:gd name="connsiteY20-1978" fmla="*/ 38110 h 1424419"/>
                  <a:gd name="connsiteX21-1979" fmla="*/ 653528 w 1304819"/>
                  <a:gd name="connsiteY21-1980" fmla="*/ 0 h 1424419"/>
                  <a:gd name="connsiteX0-1981" fmla="*/ 653528 w 1306525"/>
                  <a:gd name="connsiteY0-1982" fmla="*/ 0 h 1424419"/>
                  <a:gd name="connsiteX1-1983" fmla="*/ 757287 w 1306525"/>
                  <a:gd name="connsiteY1-1984" fmla="*/ 32444 h 1424419"/>
                  <a:gd name="connsiteX2-1985" fmla="*/ 1206876 w 1306525"/>
                  <a:gd name="connsiteY2-1986" fmla="*/ 284945 h 1424419"/>
                  <a:gd name="connsiteX3-1987" fmla="*/ 1237706 w 1306525"/>
                  <a:gd name="connsiteY3-1988" fmla="*/ 306775 h 1424419"/>
                  <a:gd name="connsiteX4-1989" fmla="*/ 1304420 w 1306525"/>
                  <a:gd name="connsiteY4-1990" fmla="*/ 434263 h 1424419"/>
                  <a:gd name="connsiteX5-1991" fmla="*/ 1305806 w 1306525"/>
                  <a:gd name="connsiteY5-1992" fmla="*/ 519922 h 1424419"/>
                  <a:gd name="connsiteX6-1993" fmla="*/ 1301746 w 1306525"/>
                  <a:gd name="connsiteY6-1994" fmla="*/ 953747 h 1424419"/>
                  <a:gd name="connsiteX7-1995" fmla="*/ 1302599 w 1306525"/>
                  <a:gd name="connsiteY7-1996" fmla="*/ 1003650 h 1424419"/>
                  <a:gd name="connsiteX8-1997" fmla="*/ 1227376 w 1306525"/>
                  <a:gd name="connsiteY8-1998" fmla="*/ 1152027 h 1424419"/>
                  <a:gd name="connsiteX9-1999" fmla="*/ 1172881 w 1306525"/>
                  <a:gd name="connsiteY9-2000" fmla="*/ 1179342 h 1424419"/>
                  <a:gd name="connsiteX10-2001" fmla="*/ 792288 w 1306525"/>
                  <a:gd name="connsiteY10-2002" fmla="*/ 1385653 h 1424419"/>
                  <a:gd name="connsiteX11-2003" fmla="*/ 522686 w 1306525"/>
                  <a:gd name="connsiteY11-2004" fmla="*/ 1384922 h 1424419"/>
                  <a:gd name="connsiteX12-2005" fmla="*/ 94302 w 1306525"/>
                  <a:gd name="connsiteY12-2006" fmla="*/ 1158755 h 1424419"/>
                  <a:gd name="connsiteX13-2007" fmla="*/ 39429 w 1306525"/>
                  <a:gd name="connsiteY13-2008" fmla="*/ 1117635 h 1424419"/>
                  <a:gd name="connsiteX14-2009" fmla="*/ 667 w 1306525"/>
                  <a:gd name="connsiteY14-2010" fmla="*/ 999105 h 1424419"/>
                  <a:gd name="connsiteX15-2011" fmla="*/ 0 w 1306525"/>
                  <a:gd name="connsiteY15-2012" fmla="*/ 972364 h 1424419"/>
                  <a:gd name="connsiteX16-2013" fmla="*/ 2496 w 1306525"/>
                  <a:gd name="connsiteY16-2014" fmla="*/ 463106 h 1424419"/>
                  <a:gd name="connsiteX17-2015" fmla="*/ 2458 w 1306525"/>
                  <a:gd name="connsiteY17-2016" fmla="*/ 429563 h 1424419"/>
                  <a:gd name="connsiteX18-2017" fmla="*/ 75248 w 1306525"/>
                  <a:gd name="connsiteY18-2018" fmla="*/ 303202 h 1424419"/>
                  <a:gd name="connsiteX19-2019" fmla="*/ 106293 w 1306525"/>
                  <a:gd name="connsiteY19-2020" fmla="*/ 282597 h 1424419"/>
                  <a:gd name="connsiteX20-2021" fmla="*/ 541533 w 1306525"/>
                  <a:gd name="connsiteY20-2022" fmla="*/ 38110 h 1424419"/>
                  <a:gd name="connsiteX21-2023" fmla="*/ 653528 w 1306525"/>
                  <a:gd name="connsiteY21-2024" fmla="*/ 0 h 1424419"/>
                  <a:gd name="connsiteX0-2025" fmla="*/ 653528 w 1305814"/>
                  <a:gd name="connsiteY0-2026" fmla="*/ 0 h 1424419"/>
                  <a:gd name="connsiteX1-2027" fmla="*/ 757287 w 1305814"/>
                  <a:gd name="connsiteY1-2028" fmla="*/ 32444 h 1424419"/>
                  <a:gd name="connsiteX2-2029" fmla="*/ 1206876 w 1305814"/>
                  <a:gd name="connsiteY2-2030" fmla="*/ 284945 h 1424419"/>
                  <a:gd name="connsiteX3-2031" fmla="*/ 1237706 w 1305814"/>
                  <a:gd name="connsiteY3-2032" fmla="*/ 306775 h 1424419"/>
                  <a:gd name="connsiteX4-2033" fmla="*/ 1304420 w 1305814"/>
                  <a:gd name="connsiteY4-2034" fmla="*/ 434263 h 1424419"/>
                  <a:gd name="connsiteX5-2035" fmla="*/ 1305806 w 1305814"/>
                  <a:gd name="connsiteY5-2036" fmla="*/ 519922 h 1424419"/>
                  <a:gd name="connsiteX6-2037" fmla="*/ 1301746 w 1305814"/>
                  <a:gd name="connsiteY6-2038" fmla="*/ 953747 h 1424419"/>
                  <a:gd name="connsiteX7-2039" fmla="*/ 1302599 w 1305814"/>
                  <a:gd name="connsiteY7-2040" fmla="*/ 1003650 h 1424419"/>
                  <a:gd name="connsiteX8-2041" fmla="*/ 1227376 w 1305814"/>
                  <a:gd name="connsiteY8-2042" fmla="*/ 1152027 h 1424419"/>
                  <a:gd name="connsiteX9-2043" fmla="*/ 1172881 w 1305814"/>
                  <a:gd name="connsiteY9-2044" fmla="*/ 1179342 h 1424419"/>
                  <a:gd name="connsiteX10-2045" fmla="*/ 792288 w 1305814"/>
                  <a:gd name="connsiteY10-2046" fmla="*/ 1385653 h 1424419"/>
                  <a:gd name="connsiteX11-2047" fmla="*/ 522686 w 1305814"/>
                  <a:gd name="connsiteY11-2048" fmla="*/ 1384922 h 1424419"/>
                  <a:gd name="connsiteX12-2049" fmla="*/ 94302 w 1305814"/>
                  <a:gd name="connsiteY12-2050" fmla="*/ 1158755 h 1424419"/>
                  <a:gd name="connsiteX13-2051" fmla="*/ 39429 w 1305814"/>
                  <a:gd name="connsiteY13-2052" fmla="*/ 1117635 h 1424419"/>
                  <a:gd name="connsiteX14-2053" fmla="*/ 667 w 1305814"/>
                  <a:gd name="connsiteY14-2054" fmla="*/ 999105 h 1424419"/>
                  <a:gd name="connsiteX15-2055" fmla="*/ 0 w 1305814"/>
                  <a:gd name="connsiteY15-2056" fmla="*/ 972364 h 1424419"/>
                  <a:gd name="connsiteX16-2057" fmla="*/ 2496 w 1305814"/>
                  <a:gd name="connsiteY16-2058" fmla="*/ 463106 h 1424419"/>
                  <a:gd name="connsiteX17-2059" fmla="*/ 2458 w 1305814"/>
                  <a:gd name="connsiteY17-2060" fmla="*/ 429563 h 1424419"/>
                  <a:gd name="connsiteX18-2061" fmla="*/ 75248 w 1305814"/>
                  <a:gd name="connsiteY18-2062" fmla="*/ 303202 h 1424419"/>
                  <a:gd name="connsiteX19-2063" fmla="*/ 106293 w 1305814"/>
                  <a:gd name="connsiteY19-2064" fmla="*/ 282597 h 1424419"/>
                  <a:gd name="connsiteX20-2065" fmla="*/ 541533 w 1305814"/>
                  <a:gd name="connsiteY20-2066" fmla="*/ 38110 h 1424419"/>
                  <a:gd name="connsiteX21-2067" fmla="*/ 653528 w 1305814"/>
                  <a:gd name="connsiteY21-2068" fmla="*/ 0 h 1424419"/>
                  <a:gd name="connsiteX0-2069" fmla="*/ 653528 w 1305814"/>
                  <a:gd name="connsiteY0-2070" fmla="*/ 0 h 1424419"/>
                  <a:gd name="connsiteX1-2071" fmla="*/ 757287 w 1305814"/>
                  <a:gd name="connsiteY1-2072" fmla="*/ 32444 h 1424419"/>
                  <a:gd name="connsiteX2-2073" fmla="*/ 1206876 w 1305814"/>
                  <a:gd name="connsiteY2-2074" fmla="*/ 284945 h 1424419"/>
                  <a:gd name="connsiteX3-2075" fmla="*/ 1237706 w 1305814"/>
                  <a:gd name="connsiteY3-2076" fmla="*/ 306775 h 1424419"/>
                  <a:gd name="connsiteX4-2077" fmla="*/ 1304420 w 1305814"/>
                  <a:gd name="connsiteY4-2078" fmla="*/ 434263 h 1424419"/>
                  <a:gd name="connsiteX5-2079" fmla="*/ 1305806 w 1305814"/>
                  <a:gd name="connsiteY5-2080" fmla="*/ 519922 h 1424419"/>
                  <a:gd name="connsiteX6-2081" fmla="*/ 1301746 w 1305814"/>
                  <a:gd name="connsiteY6-2082" fmla="*/ 953747 h 1424419"/>
                  <a:gd name="connsiteX7-2083" fmla="*/ 1302599 w 1305814"/>
                  <a:gd name="connsiteY7-2084" fmla="*/ 1003650 h 1424419"/>
                  <a:gd name="connsiteX8-2085" fmla="*/ 1227376 w 1305814"/>
                  <a:gd name="connsiteY8-2086" fmla="*/ 1152027 h 1424419"/>
                  <a:gd name="connsiteX9-2087" fmla="*/ 1172881 w 1305814"/>
                  <a:gd name="connsiteY9-2088" fmla="*/ 1179342 h 1424419"/>
                  <a:gd name="connsiteX10-2089" fmla="*/ 792288 w 1305814"/>
                  <a:gd name="connsiteY10-2090" fmla="*/ 1385653 h 1424419"/>
                  <a:gd name="connsiteX11-2091" fmla="*/ 522686 w 1305814"/>
                  <a:gd name="connsiteY11-2092" fmla="*/ 1384922 h 1424419"/>
                  <a:gd name="connsiteX12-2093" fmla="*/ 94302 w 1305814"/>
                  <a:gd name="connsiteY12-2094" fmla="*/ 1158755 h 1424419"/>
                  <a:gd name="connsiteX13-2095" fmla="*/ 39429 w 1305814"/>
                  <a:gd name="connsiteY13-2096" fmla="*/ 1117635 h 1424419"/>
                  <a:gd name="connsiteX14-2097" fmla="*/ 667 w 1305814"/>
                  <a:gd name="connsiteY14-2098" fmla="*/ 999105 h 1424419"/>
                  <a:gd name="connsiteX15-2099" fmla="*/ 0 w 1305814"/>
                  <a:gd name="connsiteY15-2100" fmla="*/ 972364 h 1424419"/>
                  <a:gd name="connsiteX16-2101" fmla="*/ 2496 w 1305814"/>
                  <a:gd name="connsiteY16-2102" fmla="*/ 463106 h 1424419"/>
                  <a:gd name="connsiteX17-2103" fmla="*/ 2458 w 1305814"/>
                  <a:gd name="connsiteY17-2104" fmla="*/ 429563 h 1424419"/>
                  <a:gd name="connsiteX18-2105" fmla="*/ 75248 w 1305814"/>
                  <a:gd name="connsiteY18-2106" fmla="*/ 303202 h 1424419"/>
                  <a:gd name="connsiteX19-2107" fmla="*/ 106293 w 1305814"/>
                  <a:gd name="connsiteY19-2108" fmla="*/ 282597 h 1424419"/>
                  <a:gd name="connsiteX20-2109" fmla="*/ 541533 w 1305814"/>
                  <a:gd name="connsiteY20-2110" fmla="*/ 38110 h 1424419"/>
                  <a:gd name="connsiteX21-2111" fmla="*/ 653528 w 1305814"/>
                  <a:gd name="connsiteY21-2112" fmla="*/ 0 h 1424419"/>
                  <a:gd name="connsiteX0-2113" fmla="*/ 653528 w 1305814"/>
                  <a:gd name="connsiteY0-2114" fmla="*/ 0 h 1424419"/>
                  <a:gd name="connsiteX1-2115" fmla="*/ 757287 w 1305814"/>
                  <a:gd name="connsiteY1-2116" fmla="*/ 32444 h 1424419"/>
                  <a:gd name="connsiteX2-2117" fmla="*/ 1206876 w 1305814"/>
                  <a:gd name="connsiteY2-2118" fmla="*/ 284945 h 1424419"/>
                  <a:gd name="connsiteX3-2119" fmla="*/ 1237706 w 1305814"/>
                  <a:gd name="connsiteY3-2120" fmla="*/ 306775 h 1424419"/>
                  <a:gd name="connsiteX4-2121" fmla="*/ 1304420 w 1305814"/>
                  <a:gd name="connsiteY4-2122" fmla="*/ 434263 h 1424419"/>
                  <a:gd name="connsiteX5-2123" fmla="*/ 1305806 w 1305814"/>
                  <a:gd name="connsiteY5-2124" fmla="*/ 519922 h 1424419"/>
                  <a:gd name="connsiteX6-2125" fmla="*/ 1301746 w 1305814"/>
                  <a:gd name="connsiteY6-2126" fmla="*/ 953747 h 1424419"/>
                  <a:gd name="connsiteX7-2127" fmla="*/ 1302599 w 1305814"/>
                  <a:gd name="connsiteY7-2128" fmla="*/ 1003650 h 1424419"/>
                  <a:gd name="connsiteX8-2129" fmla="*/ 1227376 w 1305814"/>
                  <a:gd name="connsiteY8-2130" fmla="*/ 1152027 h 1424419"/>
                  <a:gd name="connsiteX9-2131" fmla="*/ 1174235 w 1305814"/>
                  <a:gd name="connsiteY9-2132" fmla="*/ 1184756 h 1424419"/>
                  <a:gd name="connsiteX10-2133" fmla="*/ 792288 w 1305814"/>
                  <a:gd name="connsiteY10-2134" fmla="*/ 1385653 h 1424419"/>
                  <a:gd name="connsiteX11-2135" fmla="*/ 522686 w 1305814"/>
                  <a:gd name="connsiteY11-2136" fmla="*/ 1384922 h 1424419"/>
                  <a:gd name="connsiteX12-2137" fmla="*/ 94302 w 1305814"/>
                  <a:gd name="connsiteY12-2138" fmla="*/ 1158755 h 1424419"/>
                  <a:gd name="connsiteX13-2139" fmla="*/ 39429 w 1305814"/>
                  <a:gd name="connsiteY13-2140" fmla="*/ 1117635 h 1424419"/>
                  <a:gd name="connsiteX14-2141" fmla="*/ 667 w 1305814"/>
                  <a:gd name="connsiteY14-2142" fmla="*/ 999105 h 1424419"/>
                  <a:gd name="connsiteX15-2143" fmla="*/ 0 w 1305814"/>
                  <a:gd name="connsiteY15-2144" fmla="*/ 972364 h 1424419"/>
                  <a:gd name="connsiteX16-2145" fmla="*/ 2496 w 1305814"/>
                  <a:gd name="connsiteY16-2146" fmla="*/ 463106 h 1424419"/>
                  <a:gd name="connsiteX17-2147" fmla="*/ 2458 w 1305814"/>
                  <a:gd name="connsiteY17-2148" fmla="*/ 429563 h 1424419"/>
                  <a:gd name="connsiteX18-2149" fmla="*/ 75248 w 1305814"/>
                  <a:gd name="connsiteY18-2150" fmla="*/ 303202 h 1424419"/>
                  <a:gd name="connsiteX19-2151" fmla="*/ 106293 w 1305814"/>
                  <a:gd name="connsiteY19-2152" fmla="*/ 282597 h 1424419"/>
                  <a:gd name="connsiteX20-2153" fmla="*/ 541533 w 1305814"/>
                  <a:gd name="connsiteY20-2154" fmla="*/ 38110 h 1424419"/>
                  <a:gd name="connsiteX21-2155" fmla="*/ 653528 w 1305814"/>
                  <a:gd name="connsiteY21-2156" fmla="*/ 0 h 1424419"/>
                  <a:gd name="connsiteX0-2157" fmla="*/ 653528 w 1305814"/>
                  <a:gd name="connsiteY0-2158" fmla="*/ 0 h 1424419"/>
                  <a:gd name="connsiteX1-2159" fmla="*/ 757287 w 1305814"/>
                  <a:gd name="connsiteY1-2160" fmla="*/ 32444 h 1424419"/>
                  <a:gd name="connsiteX2-2161" fmla="*/ 1206876 w 1305814"/>
                  <a:gd name="connsiteY2-2162" fmla="*/ 284945 h 1424419"/>
                  <a:gd name="connsiteX3-2163" fmla="*/ 1237706 w 1305814"/>
                  <a:gd name="connsiteY3-2164" fmla="*/ 306775 h 1424419"/>
                  <a:gd name="connsiteX4-2165" fmla="*/ 1304420 w 1305814"/>
                  <a:gd name="connsiteY4-2166" fmla="*/ 434263 h 1424419"/>
                  <a:gd name="connsiteX5-2167" fmla="*/ 1305806 w 1305814"/>
                  <a:gd name="connsiteY5-2168" fmla="*/ 519922 h 1424419"/>
                  <a:gd name="connsiteX6-2169" fmla="*/ 1301746 w 1305814"/>
                  <a:gd name="connsiteY6-2170" fmla="*/ 953747 h 1424419"/>
                  <a:gd name="connsiteX7-2171" fmla="*/ 1302599 w 1305814"/>
                  <a:gd name="connsiteY7-2172" fmla="*/ 1003650 h 1424419"/>
                  <a:gd name="connsiteX8-2173" fmla="*/ 1227376 w 1305814"/>
                  <a:gd name="connsiteY8-2174" fmla="*/ 1152027 h 1424419"/>
                  <a:gd name="connsiteX9-2175" fmla="*/ 1174235 w 1305814"/>
                  <a:gd name="connsiteY9-2176" fmla="*/ 1184756 h 1424419"/>
                  <a:gd name="connsiteX10-2177" fmla="*/ 792288 w 1305814"/>
                  <a:gd name="connsiteY10-2178" fmla="*/ 1385653 h 1424419"/>
                  <a:gd name="connsiteX11-2179" fmla="*/ 522686 w 1305814"/>
                  <a:gd name="connsiteY11-2180" fmla="*/ 1384922 h 1424419"/>
                  <a:gd name="connsiteX12-2181" fmla="*/ 94302 w 1305814"/>
                  <a:gd name="connsiteY12-2182" fmla="*/ 1158755 h 1424419"/>
                  <a:gd name="connsiteX13-2183" fmla="*/ 39429 w 1305814"/>
                  <a:gd name="connsiteY13-2184" fmla="*/ 1117635 h 1424419"/>
                  <a:gd name="connsiteX14-2185" fmla="*/ 667 w 1305814"/>
                  <a:gd name="connsiteY14-2186" fmla="*/ 999105 h 1424419"/>
                  <a:gd name="connsiteX15-2187" fmla="*/ 0 w 1305814"/>
                  <a:gd name="connsiteY15-2188" fmla="*/ 972364 h 1424419"/>
                  <a:gd name="connsiteX16-2189" fmla="*/ 2496 w 1305814"/>
                  <a:gd name="connsiteY16-2190" fmla="*/ 463106 h 1424419"/>
                  <a:gd name="connsiteX17-2191" fmla="*/ 2458 w 1305814"/>
                  <a:gd name="connsiteY17-2192" fmla="*/ 429563 h 1424419"/>
                  <a:gd name="connsiteX18-2193" fmla="*/ 75248 w 1305814"/>
                  <a:gd name="connsiteY18-2194" fmla="*/ 303202 h 1424419"/>
                  <a:gd name="connsiteX19-2195" fmla="*/ 106293 w 1305814"/>
                  <a:gd name="connsiteY19-2196" fmla="*/ 282597 h 1424419"/>
                  <a:gd name="connsiteX20-2197" fmla="*/ 541533 w 1305814"/>
                  <a:gd name="connsiteY20-2198" fmla="*/ 38110 h 1424419"/>
                  <a:gd name="connsiteX21-2199" fmla="*/ 653528 w 1305814"/>
                  <a:gd name="connsiteY21-2200" fmla="*/ 0 h 1424419"/>
                  <a:gd name="connsiteX0-2201" fmla="*/ 653528 w 1305814"/>
                  <a:gd name="connsiteY0-2202" fmla="*/ 0 h 1427408"/>
                  <a:gd name="connsiteX1-2203" fmla="*/ 757287 w 1305814"/>
                  <a:gd name="connsiteY1-2204" fmla="*/ 32444 h 1427408"/>
                  <a:gd name="connsiteX2-2205" fmla="*/ 1206876 w 1305814"/>
                  <a:gd name="connsiteY2-2206" fmla="*/ 284945 h 1427408"/>
                  <a:gd name="connsiteX3-2207" fmla="*/ 1237706 w 1305814"/>
                  <a:gd name="connsiteY3-2208" fmla="*/ 306775 h 1427408"/>
                  <a:gd name="connsiteX4-2209" fmla="*/ 1304420 w 1305814"/>
                  <a:gd name="connsiteY4-2210" fmla="*/ 434263 h 1427408"/>
                  <a:gd name="connsiteX5-2211" fmla="*/ 1305806 w 1305814"/>
                  <a:gd name="connsiteY5-2212" fmla="*/ 519922 h 1427408"/>
                  <a:gd name="connsiteX6-2213" fmla="*/ 1301746 w 1305814"/>
                  <a:gd name="connsiteY6-2214" fmla="*/ 953747 h 1427408"/>
                  <a:gd name="connsiteX7-2215" fmla="*/ 1302599 w 1305814"/>
                  <a:gd name="connsiteY7-2216" fmla="*/ 1003650 h 1427408"/>
                  <a:gd name="connsiteX8-2217" fmla="*/ 1227376 w 1305814"/>
                  <a:gd name="connsiteY8-2218" fmla="*/ 1152027 h 1427408"/>
                  <a:gd name="connsiteX9-2219" fmla="*/ 1174235 w 1305814"/>
                  <a:gd name="connsiteY9-2220" fmla="*/ 1184756 h 1427408"/>
                  <a:gd name="connsiteX10-2221" fmla="*/ 792288 w 1305814"/>
                  <a:gd name="connsiteY10-2222" fmla="*/ 1385653 h 1427408"/>
                  <a:gd name="connsiteX11-2223" fmla="*/ 517719 w 1305814"/>
                  <a:gd name="connsiteY11-2224" fmla="*/ 1389889 h 1427408"/>
                  <a:gd name="connsiteX12-2225" fmla="*/ 94302 w 1305814"/>
                  <a:gd name="connsiteY12-2226" fmla="*/ 1158755 h 1427408"/>
                  <a:gd name="connsiteX13-2227" fmla="*/ 39429 w 1305814"/>
                  <a:gd name="connsiteY13-2228" fmla="*/ 1117635 h 1427408"/>
                  <a:gd name="connsiteX14-2229" fmla="*/ 667 w 1305814"/>
                  <a:gd name="connsiteY14-2230" fmla="*/ 999105 h 1427408"/>
                  <a:gd name="connsiteX15-2231" fmla="*/ 0 w 1305814"/>
                  <a:gd name="connsiteY15-2232" fmla="*/ 972364 h 1427408"/>
                  <a:gd name="connsiteX16-2233" fmla="*/ 2496 w 1305814"/>
                  <a:gd name="connsiteY16-2234" fmla="*/ 463106 h 1427408"/>
                  <a:gd name="connsiteX17-2235" fmla="*/ 2458 w 1305814"/>
                  <a:gd name="connsiteY17-2236" fmla="*/ 429563 h 1427408"/>
                  <a:gd name="connsiteX18-2237" fmla="*/ 75248 w 1305814"/>
                  <a:gd name="connsiteY18-2238" fmla="*/ 303202 h 1427408"/>
                  <a:gd name="connsiteX19-2239" fmla="*/ 106293 w 1305814"/>
                  <a:gd name="connsiteY19-2240" fmla="*/ 282597 h 1427408"/>
                  <a:gd name="connsiteX20-2241" fmla="*/ 541533 w 1305814"/>
                  <a:gd name="connsiteY20-2242" fmla="*/ 38110 h 1427408"/>
                  <a:gd name="connsiteX21-2243" fmla="*/ 653528 w 1305814"/>
                  <a:gd name="connsiteY21-2244" fmla="*/ 0 h 1427408"/>
                  <a:gd name="connsiteX0-2245" fmla="*/ 653528 w 1305814"/>
                  <a:gd name="connsiteY0-2246" fmla="*/ 0 h 1427408"/>
                  <a:gd name="connsiteX1-2247" fmla="*/ 757287 w 1305814"/>
                  <a:gd name="connsiteY1-2248" fmla="*/ 32444 h 1427408"/>
                  <a:gd name="connsiteX2-2249" fmla="*/ 1206876 w 1305814"/>
                  <a:gd name="connsiteY2-2250" fmla="*/ 284945 h 1427408"/>
                  <a:gd name="connsiteX3-2251" fmla="*/ 1237706 w 1305814"/>
                  <a:gd name="connsiteY3-2252" fmla="*/ 306775 h 1427408"/>
                  <a:gd name="connsiteX4-2253" fmla="*/ 1304420 w 1305814"/>
                  <a:gd name="connsiteY4-2254" fmla="*/ 434263 h 1427408"/>
                  <a:gd name="connsiteX5-2255" fmla="*/ 1305806 w 1305814"/>
                  <a:gd name="connsiteY5-2256" fmla="*/ 519922 h 1427408"/>
                  <a:gd name="connsiteX6-2257" fmla="*/ 1301746 w 1305814"/>
                  <a:gd name="connsiteY6-2258" fmla="*/ 953747 h 1427408"/>
                  <a:gd name="connsiteX7-2259" fmla="*/ 1302599 w 1305814"/>
                  <a:gd name="connsiteY7-2260" fmla="*/ 1003650 h 1427408"/>
                  <a:gd name="connsiteX8-2261" fmla="*/ 1227376 w 1305814"/>
                  <a:gd name="connsiteY8-2262" fmla="*/ 1152027 h 1427408"/>
                  <a:gd name="connsiteX9-2263" fmla="*/ 1174235 w 1305814"/>
                  <a:gd name="connsiteY9-2264" fmla="*/ 1184756 h 1427408"/>
                  <a:gd name="connsiteX10-2265" fmla="*/ 792288 w 1305814"/>
                  <a:gd name="connsiteY10-2266" fmla="*/ 1385653 h 1427408"/>
                  <a:gd name="connsiteX11-2267" fmla="*/ 517719 w 1305814"/>
                  <a:gd name="connsiteY11-2268" fmla="*/ 1389889 h 1427408"/>
                  <a:gd name="connsiteX12-2269" fmla="*/ 94302 w 1305814"/>
                  <a:gd name="connsiteY12-2270" fmla="*/ 1158755 h 1427408"/>
                  <a:gd name="connsiteX13-2271" fmla="*/ 39429 w 1305814"/>
                  <a:gd name="connsiteY13-2272" fmla="*/ 1117635 h 1427408"/>
                  <a:gd name="connsiteX14-2273" fmla="*/ 667 w 1305814"/>
                  <a:gd name="connsiteY14-2274" fmla="*/ 999105 h 1427408"/>
                  <a:gd name="connsiteX15-2275" fmla="*/ 0 w 1305814"/>
                  <a:gd name="connsiteY15-2276" fmla="*/ 972364 h 1427408"/>
                  <a:gd name="connsiteX16-2277" fmla="*/ 2496 w 1305814"/>
                  <a:gd name="connsiteY16-2278" fmla="*/ 463106 h 1427408"/>
                  <a:gd name="connsiteX17-2279" fmla="*/ 2458 w 1305814"/>
                  <a:gd name="connsiteY17-2280" fmla="*/ 429563 h 1427408"/>
                  <a:gd name="connsiteX18-2281" fmla="*/ 75248 w 1305814"/>
                  <a:gd name="connsiteY18-2282" fmla="*/ 303202 h 1427408"/>
                  <a:gd name="connsiteX19-2283" fmla="*/ 106293 w 1305814"/>
                  <a:gd name="connsiteY19-2284" fmla="*/ 282597 h 1427408"/>
                  <a:gd name="connsiteX20-2285" fmla="*/ 541533 w 1305814"/>
                  <a:gd name="connsiteY20-2286" fmla="*/ 38110 h 1427408"/>
                  <a:gd name="connsiteX21-2287" fmla="*/ 653528 w 1305814"/>
                  <a:gd name="connsiteY21-2288" fmla="*/ 0 h 1427408"/>
                  <a:gd name="connsiteX0-2289" fmla="*/ 653528 w 1305814"/>
                  <a:gd name="connsiteY0-2290" fmla="*/ 0 h 1421591"/>
                  <a:gd name="connsiteX1-2291" fmla="*/ 757287 w 1305814"/>
                  <a:gd name="connsiteY1-2292" fmla="*/ 32444 h 1421591"/>
                  <a:gd name="connsiteX2-2293" fmla="*/ 1206876 w 1305814"/>
                  <a:gd name="connsiteY2-2294" fmla="*/ 284945 h 1421591"/>
                  <a:gd name="connsiteX3-2295" fmla="*/ 1237706 w 1305814"/>
                  <a:gd name="connsiteY3-2296" fmla="*/ 306775 h 1421591"/>
                  <a:gd name="connsiteX4-2297" fmla="*/ 1304420 w 1305814"/>
                  <a:gd name="connsiteY4-2298" fmla="*/ 434263 h 1421591"/>
                  <a:gd name="connsiteX5-2299" fmla="*/ 1305806 w 1305814"/>
                  <a:gd name="connsiteY5-2300" fmla="*/ 519922 h 1421591"/>
                  <a:gd name="connsiteX6-2301" fmla="*/ 1301746 w 1305814"/>
                  <a:gd name="connsiteY6-2302" fmla="*/ 953747 h 1421591"/>
                  <a:gd name="connsiteX7-2303" fmla="*/ 1302599 w 1305814"/>
                  <a:gd name="connsiteY7-2304" fmla="*/ 1003650 h 1421591"/>
                  <a:gd name="connsiteX8-2305" fmla="*/ 1227376 w 1305814"/>
                  <a:gd name="connsiteY8-2306" fmla="*/ 1152027 h 1421591"/>
                  <a:gd name="connsiteX9-2307" fmla="*/ 1174235 w 1305814"/>
                  <a:gd name="connsiteY9-2308" fmla="*/ 1184756 h 1421591"/>
                  <a:gd name="connsiteX10-2309" fmla="*/ 792288 w 1305814"/>
                  <a:gd name="connsiteY10-2310" fmla="*/ 1385653 h 1421591"/>
                  <a:gd name="connsiteX11-2311" fmla="*/ 502818 w 1305814"/>
                  <a:gd name="connsiteY11-2312" fmla="*/ 1379955 h 1421591"/>
                  <a:gd name="connsiteX12-2313" fmla="*/ 94302 w 1305814"/>
                  <a:gd name="connsiteY12-2314" fmla="*/ 1158755 h 1421591"/>
                  <a:gd name="connsiteX13-2315" fmla="*/ 39429 w 1305814"/>
                  <a:gd name="connsiteY13-2316" fmla="*/ 1117635 h 1421591"/>
                  <a:gd name="connsiteX14-2317" fmla="*/ 667 w 1305814"/>
                  <a:gd name="connsiteY14-2318" fmla="*/ 999105 h 1421591"/>
                  <a:gd name="connsiteX15-2319" fmla="*/ 0 w 1305814"/>
                  <a:gd name="connsiteY15-2320" fmla="*/ 972364 h 1421591"/>
                  <a:gd name="connsiteX16-2321" fmla="*/ 2496 w 1305814"/>
                  <a:gd name="connsiteY16-2322" fmla="*/ 463106 h 1421591"/>
                  <a:gd name="connsiteX17-2323" fmla="*/ 2458 w 1305814"/>
                  <a:gd name="connsiteY17-2324" fmla="*/ 429563 h 1421591"/>
                  <a:gd name="connsiteX18-2325" fmla="*/ 75248 w 1305814"/>
                  <a:gd name="connsiteY18-2326" fmla="*/ 303202 h 1421591"/>
                  <a:gd name="connsiteX19-2327" fmla="*/ 106293 w 1305814"/>
                  <a:gd name="connsiteY19-2328" fmla="*/ 282597 h 1421591"/>
                  <a:gd name="connsiteX20-2329" fmla="*/ 541533 w 1305814"/>
                  <a:gd name="connsiteY20-2330" fmla="*/ 38110 h 1421591"/>
                  <a:gd name="connsiteX21-2331" fmla="*/ 653528 w 1305814"/>
                  <a:gd name="connsiteY21-2332" fmla="*/ 0 h 1421591"/>
                  <a:gd name="connsiteX0-2333" fmla="*/ 653528 w 1305814"/>
                  <a:gd name="connsiteY0-2334" fmla="*/ 0 h 1423589"/>
                  <a:gd name="connsiteX1-2335" fmla="*/ 757287 w 1305814"/>
                  <a:gd name="connsiteY1-2336" fmla="*/ 32444 h 1423589"/>
                  <a:gd name="connsiteX2-2337" fmla="*/ 1206876 w 1305814"/>
                  <a:gd name="connsiteY2-2338" fmla="*/ 284945 h 1423589"/>
                  <a:gd name="connsiteX3-2339" fmla="*/ 1237706 w 1305814"/>
                  <a:gd name="connsiteY3-2340" fmla="*/ 306775 h 1423589"/>
                  <a:gd name="connsiteX4-2341" fmla="*/ 1304420 w 1305814"/>
                  <a:gd name="connsiteY4-2342" fmla="*/ 434263 h 1423589"/>
                  <a:gd name="connsiteX5-2343" fmla="*/ 1305806 w 1305814"/>
                  <a:gd name="connsiteY5-2344" fmla="*/ 519922 h 1423589"/>
                  <a:gd name="connsiteX6-2345" fmla="*/ 1301746 w 1305814"/>
                  <a:gd name="connsiteY6-2346" fmla="*/ 953747 h 1423589"/>
                  <a:gd name="connsiteX7-2347" fmla="*/ 1302599 w 1305814"/>
                  <a:gd name="connsiteY7-2348" fmla="*/ 1003650 h 1423589"/>
                  <a:gd name="connsiteX8-2349" fmla="*/ 1227376 w 1305814"/>
                  <a:gd name="connsiteY8-2350" fmla="*/ 1152027 h 1423589"/>
                  <a:gd name="connsiteX9-2351" fmla="*/ 1174235 w 1305814"/>
                  <a:gd name="connsiteY9-2352" fmla="*/ 1184756 h 1423589"/>
                  <a:gd name="connsiteX10-2353" fmla="*/ 792288 w 1305814"/>
                  <a:gd name="connsiteY10-2354" fmla="*/ 1385653 h 1423589"/>
                  <a:gd name="connsiteX11-2355" fmla="*/ 502818 w 1305814"/>
                  <a:gd name="connsiteY11-2356" fmla="*/ 1379955 h 1423589"/>
                  <a:gd name="connsiteX12-2357" fmla="*/ 94302 w 1305814"/>
                  <a:gd name="connsiteY12-2358" fmla="*/ 1158755 h 1423589"/>
                  <a:gd name="connsiteX13-2359" fmla="*/ 39429 w 1305814"/>
                  <a:gd name="connsiteY13-2360" fmla="*/ 1117635 h 1423589"/>
                  <a:gd name="connsiteX14-2361" fmla="*/ 667 w 1305814"/>
                  <a:gd name="connsiteY14-2362" fmla="*/ 999105 h 1423589"/>
                  <a:gd name="connsiteX15-2363" fmla="*/ 0 w 1305814"/>
                  <a:gd name="connsiteY15-2364" fmla="*/ 972364 h 1423589"/>
                  <a:gd name="connsiteX16-2365" fmla="*/ 2496 w 1305814"/>
                  <a:gd name="connsiteY16-2366" fmla="*/ 463106 h 1423589"/>
                  <a:gd name="connsiteX17-2367" fmla="*/ 2458 w 1305814"/>
                  <a:gd name="connsiteY17-2368" fmla="*/ 429563 h 1423589"/>
                  <a:gd name="connsiteX18-2369" fmla="*/ 75248 w 1305814"/>
                  <a:gd name="connsiteY18-2370" fmla="*/ 303202 h 1423589"/>
                  <a:gd name="connsiteX19-2371" fmla="*/ 106293 w 1305814"/>
                  <a:gd name="connsiteY19-2372" fmla="*/ 282597 h 1423589"/>
                  <a:gd name="connsiteX20-2373" fmla="*/ 541533 w 1305814"/>
                  <a:gd name="connsiteY20-2374" fmla="*/ 38110 h 1423589"/>
                  <a:gd name="connsiteX21-2375" fmla="*/ 653528 w 1305814"/>
                  <a:gd name="connsiteY21-2376" fmla="*/ 0 h 142358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  <a:cxn ang="0">
                    <a:pos x="connsiteX9-19" y="connsiteY9-20"/>
                  </a:cxn>
                  <a:cxn ang="0">
                    <a:pos x="connsiteX10-21" y="connsiteY10-22"/>
                  </a:cxn>
                  <a:cxn ang="0">
                    <a:pos x="connsiteX11-23" y="connsiteY11-24"/>
                  </a:cxn>
                  <a:cxn ang="0">
                    <a:pos x="connsiteX12-25" y="connsiteY12-26"/>
                  </a:cxn>
                  <a:cxn ang="0">
                    <a:pos x="connsiteX13-27" y="connsiteY13-28"/>
                  </a:cxn>
                  <a:cxn ang="0">
                    <a:pos x="connsiteX14-29" y="connsiteY14-30"/>
                  </a:cxn>
                  <a:cxn ang="0">
                    <a:pos x="connsiteX15-31" y="connsiteY15-32"/>
                  </a:cxn>
                  <a:cxn ang="0">
                    <a:pos x="connsiteX16-33" y="connsiteY16-34"/>
                  </a:cxn>
                  <a:cxn ang="0">
                    <a:pos x="connsiteX17-35" y="connsiteY17-36"/>
                  </a:cxn>
                  <a:cxn ang="0">
                    <a:pos x="connsiteX18-37" y="connsiteY18-38"/>
                  </a:cxn>
                  <a:cxn ang="0">
                    <a:pos x="connsiteX19-39" y="connsiteY19-40"/>
                  </a:cxn>
                  <a:cxn ang="0">
                    <a:pos x="connsiteX20-41" y="connsiteY20-42"/>
                  </a:cxn>
                  <a:cxn ang="0">
                    <a:pos x="connsiteX21-43" y="connsiteY21-44"/>
                  </a:cxn>
                </a:cxnLst>
                <a:rect l="l" t="t" r="r" b="b"/>
                <a:pathLst>
                  <a:path w="1305814" h="1423589">
                    <a:moveTo>
                      <a:pt x="653528" y="0"/>
                    </a:moveTo>
                    <a:cubicBezTo>
                      <a:pt x="684553" y="-1"/>
                      <a:pt x="736057" y="24011"/>
                      <a:pt x="757287" y="32444"/>
                    </a:cubicBezTo>
                    <a:lnTo>
                      <a:pt x="1206876" y="284945"/>
                    </a:lnTo>
                    <a:cubicBezTo>
                      <a:pt x="1213399" y="291230"/>
                      <a:pt x="1233090" y="301119"/>
                      <a:pt x="1237706" y="306775"/>
                    </a:cubicBezTo>
                    <a:cubicBezTo>
                      <a:pt x="1285405" y="341141"/>
                      <a:pt x="1301367" y="360355"/>
                      <a:pt x="1304420" y="434263"/>
                    </a:cubicBezTo>
                    <a:cubicBezTo>
                      <a:pt x="1306256" y="435452"/>
                      <a:pt x="1303756" y="518852"/>
                      <a:pt x="1305806" y="519922"/>
                    </a:cubicBezTo>
                    <a:cubicBezTo>
                      <a:pt x="1306028" y="563787"/>
                      <a:pt x="1301771" y="907207"/>
                      <a:pt x="1301746" y="953747"/>
                    </a:cubicBezTo>
                    <a:cubicBezTo>
                      <a:pt x="1301579" y="970833"/>
                      <a:pt x="1302766" y="986564"/>
                      <a:pt x="1302599" y="1003650"/>
                    </a:cubicBezTo>
                    <a:cubicBezTo>
                      <a:pt x="1298075" y="1097264"/>
                      <a:pt x="1299308" y="1117497"/>
                      <a:pt x="1227376" y="1152027"/>
                    </a:cubicBezTo>
                    <a:cubicBezTo>
                      <a:pt x="1229069" y="1151612"/>
                      <a:pt x="1262992" y="1133636"/>
                      <a:pt x="1174235" y="1184756"/>
                    </a:cubicBezTo>
                    <a:cubicBezTo>
                      <a:pt x="1102911" y="1225835"/>
                      <a:pt x="986013" y="1283805"/>
                      <a:pt x="792288" y="1385653"/>
                    </a:cubicBezTo>
                    <a:cubicBezTo>
                      <a:pt x="702978" y="1424034"/>
                      <a:pt x="634560" y="1449454"/>
                      <a:pt x="502818" y="1379955"/>
                    </a:cubicBezTo>
                    <a:cubicBezTo>
                      <a:pt x="358670" y="1301859"/>
                      <a:pt x="241278" y="1242506"/>
                      <a:pt x="94302" y="1158755"/>
                    </a:cubicBezTo>
                    <a:cubicBezTo>
                      <a:pt x="64301" y="1138833"/>
                      <a:pt x="61069" y="1137739"/>
                      <a:pt x="39429" y="1117635"/>
                    </a:cubicBezTo>
                    <a:cubicBezTo>
                      <a:pt x="9399" y="1091481"/>
                      <a:pt x="81" y="1056313"/>
                      <a:pt x="667" y="999105"/>
                    </a:cubicBezTo>
                    <a:cubicBezTo>
                      <a:pt x="445" y="990191"/>
                      <a:pt x="222" y="981278"/>
                      <a:pt x="0" y="972364"/>
                    </a:cubicBezTo>
                    <a:lnTo>
                      <a:pt x="2496" y="463106"/>
                    </a:lnTo>
                    <a:cubicBezTo>
                      <a:pt x="2483" y="451925"/>
                      <a:pt x="2471" y="440744"/>
                      <a:pt x="2458" y="429563"/>
                    </a:cubicBezTo>
                    <a:cubicBezTo>
                      <a:pt x="2770" y="365277"/>
                      <a:pt x="14732" y="348090"/>
                      <a:pt x="75248" y="303202"/>
                    </a:cubicBezTo>
                    <a:lnTo>
                      <a:pt x="106293" y="282597"/>
                    </a:lnTo>
                    <a:lnTo>
                      <a:pt x="541533" y="38110"/>
                    </a:lnTo>
                    <a:cubicBezTo>
                      <a:pt x="582751" y="12487"/>
                      <a:pt x="613897" y="0"/>
                      <a:pt x="653528" y="0"/>
                    </a:cubicBezTo>
                    <a:close/>
                  </a:path>
                </a:pathLst>
              </a:custGeom>
              <a:grpFill/>
              <a:ln w="15875">
                <a:noFill/>
              </a:ln>
              <a:effectLst>
                <a:outerShdw blurRad="444500" dist="254000" dir="8100000" algn="tr" rotWithShape="0">
                  <a:prstClr val="black">
                    <a:alpha val="5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  <p:sp>
            <p:nvSpPr>
              <p:cNvPr id="9" name="KSO_Shape"/>
              <p:cNvSpPr>
                <a:spLocks noChangeAspect="1"/>
              </p:cNvSpPr>
              <p:nvPr/>
            </p:nvSpPr>
            <p:spPr bwMode="auto">
              <a:xfrm>
                <a:off x="1613586" y="3052410"/>
                <a:ext cx="371520" cy="432000"/>
              </a:xfrm>
              <a:custGeom>
                <a:avLst/>
                <a:gdLst>
                  <a:gd name="T0" fmla="*/ 2147483646 w 5822"/>
                  <a:gd name="T1" fmla="*/ 2147483646 h 6759"/>
                  <a:gd name="T2" fmla="*/ 2147483646 w 5822"/>
                  <a:gd name="T3" fmla="*/ 2147483646 h 6759"/>
                  <a:gd name="T4" fmla="*/ 2147483646 w 5822"/>
                  <a:gd name="T5" fmla="*/ 2147483646 h 6759"/>
                  <a:gd name="T6" fmla="*/ 2147483646 w 5822"/>
                  <a:gd name="T7" fmla="*/ 2147483646 h 6759"/>
                  <a:gd name="T8" fmla="*/ 2147483646 w 5822"/>
                  <a:gd name="T9" fmla="*/ 2147483646 h 6759"/>
                  <a:gd name="T10" fmla="*/ 2147483646 w 5822"/>
                  <a:gd name="T11" fmla="*/ 1253760573 h 6759"/>
                  <a:gd name="T12" fmla="*/ 2147483646 w 5822"/>
                  <a:gd name="T13" fmla="*/ 2147483646 h 6759"/>
                  <a:gd name="T14" fmla="*/ 2147483646 w 5822"/>
                  <a:gd name="T15" fmla="*/ 2147483646 h 6759"/>
                  <a:gd name="T16" fmla="*/ 2147483646 w 5822"/>
                  <a:gd name="T17" fmla="*/ 2147483646 h 6759"/>
                  <a:gd name="T18" fmla="*/ 2147483646 w 5822"/>
                  <a:gd name="T19" fmla="*/ 2147483646 h 6759"/>
                  <a:gd name="T20" fmla="*/ 2147483646 w 5822"/>
                  <a:gd name="T21" fmla="*/ 2147483646 h 6759"/>
                  <a:gd name="T22" fmla="*/ 2147483646 w 5822"/>
                  <a:gd name="T23" fmla="*/ 2147483646 h 6759"/>
                  <a:gd name="T24" fmla="*/ 2147483646 w 5822"/>
                  <a:gd name="T25" fmla="*/ 2147483646 h 6759"/>
                  <a:gd name="T26" fmla="*/ 2147483646 w 5822"/>
                  <a:gd name="T27" fmla="*/ 2147483646 h 6759"/>
                  <a:gd name="T28" fmla="*/ 2147483646 w 5822"/>
                  <a:gd name="T29" fmla="*/ 2147483646 h 6759"/>
                  <a:gd name="T30" fmla="*/ 2147483646 w 5822"/>
                  <a:gd name="T31" fmla="*/ 2147483646 h 6759"/>
                  <a:gd name="T32" fmla="*/ 2147483646 w 5822"/>
                  <a:gd name="T33" fmla="*/ 2147483646 h 6759"/>
                  <a:gd name="T34" fmla="*/ 2147483646 w 5822"/>
                  <a:gd name="T35" fmla="*/ 2147483646 h 6759"/>
                  <a:gd name="T36" fmla="*/ 2147483646 w 5822"/>
                  <a:gd name="T37" fmla="*/ 2147483646 h 6759"/>
                  <a:gd name="T38" fmla="*/ 2147483646 w 5822"/>
                  <a:gd name="T39" fmla="*/ 2147483646 h 6759"/>
                  <a:gd name="T40" fmla="*/ 0 w 5822"/>
                  <a:gd name="T41" fmla="*/ 2147483646 h 6759"/>
                  <a:gd name="T42" fmla="*/ 2147483646 w 5822"/>
                  <a:gd name="T43" fmla="*/ 2147483646 h 6759"/>
                  <a:gd name="T44" fmla="*/ 2147483646 w 5822"/>
                  <a:gd name="T45" fmla="*/ 2147483646 h 6759"/>
                  <a:gd name="T46" fmla="*/ 2147483646 w 5822"/>
                  <a:gd name="T47" fmla="*/ 2147483646 h 6759"/>
                  <a:gd name="T48" fmla="*/ 2147483646 w 5822"/>
                  <a:gd name="T49" fmla="*/ 2147483646 h 6759"/>
                  <a:gd name="T50" fmla="*/ 2147483646 w 5822"/>
                  <a:gd name="T51" fmla="*/ 2147483646 h 6759"/>
                  <a:gd name="T52" fmla="*/ 2147483646 w 5822"/>
                  <a:gd name="T53" fmla="*/ 2147483646 h 6759"/>
                  <a:gd name="T54" fmla="*/ 2147483646 w 5822"/>
                  <a:gd name="T55" fmla="*/ 2147483646 h 6759"/>
                  <a:gd name="T56" fmla="*/ 2147483646 w 5822"/>
                  <a:gd name="T57" fmla="*/ 2147483646 h 6759"/>
                  <a:gd name="T58" fmla="*/ 2147483646 w 5822"/>
                  <a:gd name="T59" fmla="*/ 2147483646 h 6759"/>
                  <a:gd name="T60" fmla="*/ 2147483646 w 5822"/>
                  <a:gd name="T61" fmla="*/ 2147483646 h 6759"/>
                  <a:gd name="T62" fmla="*/ 2147483646 w 5822"/>
                  <a:gd name="T63" fmla="*/ 2147483646 h 6759"/>
                  <a:gd name="T64" fmla="*/ 2147483646 w 5822"/>
                  <a:gd name="T65" fmla="*/ 2147483646 h 6759"/>
                  <a:gd name="T66" fmla="*/ 2147483646 w 5822"/>
                  <a:gd name="T67" fmla="*/ 2147483646 h 6759"/>
                  <a:gd name="T68" fmla="*/ 2147483646 w 5822"/>
                  <a:gd name="T69" fmla="*/ 2147483646 h 6759"/>
                  <a:gd name="T70" fmla="*/ 2147483646 w 5822"/>
                  <a:gd name="T71" fmla="*/ 2147483646 h 6759"/>
                  <a:gd name="T72" fmla="*/ 2147483646 w 5822"/>
                  <a:gd name="T73" fmla="*/ 2147483646 h 6759"/>
                  <a:gd name="T74" fmla="*/ 2147483646 w 5822"/>
                  <a:gd name="T75" fmla="*/ 2147483646 h 6759"/>
                  <a:gd name="T76" fmla="*/ 2147483646 w 5822"/>
                  <a:gd name="T77" fmla="*/ 2147483646 h 6759"/>
                  <a:gd name="T78" fmla="*/ 2147483646 w 5822"/>
                  <a:gd name="T79" fmla="*/ 2147483646 h 6759"/>
                  <a:gd name="T80" fmla="*/ 2147483646 w 5822"/>
                  <a:gd name="T81" fmla="*/ 2147483646 h 6759"/>
                  <a:gd name="T82" fmla="*/ 2147483646 w 5822"/>
                  <a:gd name="T83" fmla="*/ 2147483646 h 6759"/>
                  <a:gd name="T84" fmla="*/ 2147483646 w 5822"/>
                  <a:gd name="T85" fmla="*/ 2147483646 h 6759"/>
                  <a:gd name="T86" fmla="*/ 2147483646 w 5822"/>
                  <a:gd name="T87" fmla="*/ 2147483646 h 6759"/>
                  <a:gd name="T88" fmla="*/ 2147483646 w 5822"/>
                  <a:gd name="T89" fmla="*/ 2147483646 h 6759"/>
                  <a:gd name="T90" fmla="*/ 2147483646 w 5822"/>
                  <a:gd name="T91" fmla="*/ 2147483646 h 6759"/>
                  <a:gd name="T92" fmla="*/ 2147483646 w 5822"/>
                  <a:gd name="T93" fmla="*/ 2147483646 h 6759"/>
                  <a:gd name="T94" fmla="*/ 2147483646 w 5822"/>
                  <a:gd name="T95" fmla="*/ 2147483646 h 6759"/>
                  <a:gd name="T96" fmla="*/ 2147483646 w 5822"/>
                  <a:gd name="T97" fmla="*/ 2147483646 h 6759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0" t="0" r="r" b="b"/>
                <a:pathLst>
                  <a:path w="5822" h="6759">
                    <a:moveTo>
                      <a:pt x="0" y="6351"/>
                    </a:moveTo>
                    <a:lnTo>
                      <a:pt x="129" y="6351"/>
                    </a:lnTo>
                    <a:lnTo>
                      <a:pt x="129" y="3057"/>
                    </a:lnTo>
                    <a:lnTo>
                      <a:pt x="129" y="2914"/>
                    </a:lnTo>
                    <a:lnTo>
                      <a:pt x="266" y="2865"/>
                    </a:lnTo>
                    <a:lnTo>
                      <a:pt x="1775" y="2337"/>
                    </a:lnTo>
                    <a:lnTo>
                      <a:pt x="1775" y="1515"/>
                    </a:lnTo>
                    <a:lnTo>
                      <a:pt x="1775" y="1386"/>
                    </a:lnTo>
                    <a:lnTo>
                      <a:pt x="1892" y="1331"/>
                    </a:lnTo>
                    <a:lnTo>
                      <a:pt x="4422" y="137"/>
                    </a:lnTo>
                    <a:lnTo>
                      <a:pt x="4714" y="0"/>
                    </a:lnTo>
                    <a:lnTo>
                      <a:pt x="4714" y="56"/>
                    </a:lnTo>
                    <a:lnTo>
                      <a:pt x="5511" y="532"/>
                    </a:lnTo>
                    <a:lnTo>
                      <a:pt x="5511" y="6326"/>
                    </a:lnTo>
                    <a:lnTo>
                      <a:pt x="5822" y="6326"/>
                    </a:lnTo>
                    <a:lnTo>
                      <a:pt x="5822" y="6734"/>
                    </a:lnTo>
                    <a:lnTo>
                      <a:pt x="4510" y="6734"/>
                    </a:lnTo>
                    <a:lnTo>
                      <a:pt x="4305" y="6734"/>
                    </a:lnTo>
                    <a:lnTo>
                      <a:pt x="4305" y="6529"/>
                    </a:lnTo>
                    <a:lnTo>
                      <a:pt x="4305" y="643"/>
                    </a:lnTo>
                    <a:lnTo>
                      <a:pt x="2183" y="1644"/>
                    </a:lnTo>
                    <a:lnTo>
                      <a:pt x="2183" y="2194"/>
                    </a:lnTo>
                    <a:lnTo>
                      <a:pt x="2798" y="1979"/>
                    </a:lnTo>
                    <a:lnTo>
                      <a:pt x="3035" y="1895"/>
                    </a:lnTo>
                    <a:lnTo>
                      <a:pt x="3035" y="1889"/>
                    </a:lnTo>
                    <a:lnTo>
                      <a:pt x="3042" y="1892"/>
                    </a:lnTo>
                    <a:lnTo>
                      <a:pt x="3068" y="1884"/>
                    </a:lnTo>
                    <a:lnTo>
                      <a:pt x="3068" y="1909"/>
                    </a:lnTo>
                    <a:lnTo>
                      <a:pt x="3862" y="2381"/>
                    </a:lnTo>
                    <a:lnTo>
                      <a:pt x="3862" y="6313"/>
                    </a:lnTo>
                    <a:lnTo>
                      <a:pt x="4177" y="6313"/>
                    </a:lnTo>
                    <a:lnTo>
                      <a:pt x="4177" y="6722"/>
                    </a:lnTo>
                    <a:lnTo>
                      <a:pt x="2865" y="6722"/>
                    </a:lnTo>
                    <a:lnTo>
                      <a:pt x="2661" y="6722"/>
                    </a:lnTo>
                    <a:lnTo>
                      <a:pt x="2661" y="6517"/>
                    </a:lnTo>
                    <a:lnTo>
                      <a:pt x="2661" y="2458"/>
                    </a:lnTo>
                    <a:lnTo>
                      <a:pt x="538" y="3202"/>
                    </a:lnTo>
                    <a:lnTo>
                      <a:pt x="538" y="6556"/>
                    </a:lnTo>
                    <a:lnTo>
                      <a:pt x="538" y="6759"/>
                    </a:lnTo>
                    <a:lnTo>
                      <a:pt x="334" y="6759"/>
                    </a:lnTo>
                    <a:lnTo>
                      <a:pt x="0" y="6759"/>
                    </a:lnTo>
                    <a:lnTo>
                      <a:pt x="0" y="6351"/>
                    </a:lnTo>
                    <a:close/>
                    <a:moveTo>
                      <a:pt x="776" y="6707"/>
                    </a:moveTo>
                    <a:lnTo>
                      <a:pt x="776" y="6707"/>
                    </a:lnTo>
                    <a:lnTo>
                      <a:pt x="1501" y="6707"/>
                    </a:lnTo>
                    <a:lnTo>
                      <a:pt x="2348" y="6707"/>
                    </a:lnTo>
                    <a:lnTo>
                      <a:pt x="2348" y="5989"/>
                    </a:lnTo>
                    <a:lnTo>
                      <a:pt x="1501" y="6044"/>
                    </a:lnTo>
                    <a:lnTo>
                      <a:pt x="776" y="6092"/>
                    </a:lnTo>
                    <a:lnTo>
                      <a:pt x="776" y="6707"/>
                    </a:lnTo>
                    <a:close/>
                    <a:moveTo>
                      <a:pt x="776" y="4048"/>
                    </a:moveTo>
                    <a:lnTo>
                      <a:pt x="776" y="4048"/>
                    </a:lnTo>
                    <a:lnTo>
                      <a:pt x="1501" y="3842"/>
                    </a:lnTo>
                    <a:lnTo>
                      <a:pt x="2348" y="3604"/>
                    </a:lnTo>
                    <a:lnTo>
                      <a:pt x="2348" y="2883"/>
                    </a:lnTo>
                    <a:lnTo>
                      <a:pt x="1501" y="3178"/>
                    </a:lnTo>
                    <a:lnTo>
                      <a:pt x="776" y="3431"/>
                    </a:lnTo>
                    <a:lnTo>
                      <a:pt x="776" y="4048"/>
                    </a:lnTo>
                    <a:close/>
                    <a:moveTo>
                      <a:pt x="776" y="4926"/>
                    </a:moveTo>
                    <a:lnTo>
                      <a:pt x="776" y="4926"/>
                    </a:lnTo>
                    <a:lnTo>
                      <a:pt x="1501" y="4788"/>
                    </a:lnTo>
                    <a:lnTo>
                      <a:pt x="2348" y="4628"/>
                    </a:lnTo>
                    <a:lnTo>
                      <a:pt x="2348" y="3909"/>
                    </a:lnTo>
                    <a:lnTo>
                      <a:pt x="1501" y="4124"/>
                    </a:lnTo>
                    <a:lnTo>
                      <a:pt x="776" y="4310"/>
                    </a:lnTo>
                    <a:lnTo>
                      <a:pt x="776" y="4926"/>
                    </a:lnTo>
                    <a:close/>
                    <a:moveTo>
                      <a:pt x="776" y="5811"/>
                    </a:moveTo>
                    <a:lnTo>
                      <a:pt x="776" y="5811"/>
                    </a:lnTo>
                    <a:lnTo>
                      <a:pt x="1501" y="5741"/>
                    </a:lnTo>
                    <a:lnTo>
                      <a:pt x="2348" y="5661"/>
                    </a:lnTo>
                    <a:lnTo>
                      <a:pt x="2348" y="4942"/>
                    </a:lnTo>
                    <a:lnTo>
                      <a:pt x="1501" y="5078"/>
                    </a:lnTo>
                    <a:lnTo>
                      <a:pt x="776" y="5194"/>
                    </a:lnTo>
                    <a:lnTo>
                      <a:pt x="776" y="5811"/>
                    </a:lnTo>
                    <a:close/>
                  </a:path>
                </a:pathLst>
              </a:custGeom>
              <a:solidFill>
                <a:srgbClr val="E7E7E7"/>
              </a:solidFill>
              <a:ln>
                <a:noFill/>
              </a:ln>
            </p:spPr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 sz="2400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10" name="矩形 10"/>
            <p:cNvSpPr/>
            <p:nvPr/>
          </p:nvSpPr>
          <p:spPr>
            <a:xfrm>
              <a:off x="4326627" y="1385432"/>
              <a:ext cx="1232944" cy="1344149"/>
            </a:xfrm>
            <a:custGeom>
              <a:avLst/>
              <a:gdLst>
                <a:gd name="connsiteX0" fmla="*/ 653528 w 1305333"/>
                <a:gd name="connsiteY0" fmla="*/ 0 h 1424419"/>
                <a:gd name="connsiteX1" fmla="*/ 757287 w 1305333"/>
                <a:gd name="connsiteY1" fmla="*/ 32444 h 1424419"/>
                <a:gd name="connsiteX2" fmla="*/ 1206876 w 1305333"/>
                <a:gd name="connsiteY2" fmla="*/ 284945 h 1424419"/>
                <a:gd name="connsiteX3" fmla="*/ 1233464 w 1305333"/>
                <a:gd name="connsiteY3" fmla="*/ 306775 h 1424419"/>
                <a:gd name="connsiteX4" fmla="*/ 1299728 w 1305333"/>
                <a:gd name="connsiteY4" fmla="*/ 452301 h 1424419"/>
                <a:gd name="connsiteX5" fmla="*/ 1303099 w 1305333"/>
                <a:gd name="connsiteY5" fmla="*/ 495558 h 1424419"/>
                <a:gd name="connsiteX6" fmla="*/ 1303099 w 1305333"/>
                <a:gd name="connsiteY6" fmla="*/ 952393 h 1424419"/>
                <a:gd name="connsiteX7" fmla="*/ 1299356 w 1305333"/>
                <a:gd name="connsiteY7" fmla="*/ 974248 h 1424419"/>
                <a:gd name="connsiteX8" fmla="*/ 1193590 w 1305333"/>
                <a:gd name="connsiteY8" fmla="*/ 1159518 h 1424419"/>
                <a:gd name="connsiteX9" fmla="*/ 1188747 w 1305333"/>
                <a:gd name="connsiteY9" fmla="*/ 1163476 h 1424419"/>
                <a:gd name="connsiteX10" fmla="*/ 792288 w 1305333"/>
                <a:gd name="connsiteY10" fmla="*/ 1385653 h 1424419"/>
                <a:gd name="connsiteX11" fmla="*/ 522686 w 1305333"/>
                <a:gd name="connsiteY11" fmla="*/ 1384922 h 1424419"/>
                <a:gd name="connsiteX12" fmla="*/ 80344 w 1305333"/>
                <a:gd name="connsiteY12" fmla="*/ 1139323 h 1424419"/>
                <a:gd name="connsiteX13" fmla="*/ 68397 w 1305333"/>
                <a:gd name="connsiteY13" fmla="*/ 1130059 h 1424419"/>
                <a:gd name="connsiteX14" fmla="*/ 667 w 1305333"/>
                <a:gd name="connsiteY14" fmla="*/ 999105 h 1424419"/>
                <a:gd name="connsiteX15" fmla="*/ 0 w 1305333"/>
                <a:gd name="connsiteY15" fmla="*/ 972364 h 1424419"/>
                <a:gd name="connsiteX16" fmla="*/ 2496 w 1305333"/>
                <a:gd name="connsiteY16" fmla="*/ 463106 h 1424419"/>
                <a:gd name="connsiteX17" fmla="*/ 2458 w 1305333"/>
                <a:gd name="connsiteY17" fmla="*/ 429563 h 1424419"/>
                <a:gd name="connsiteX18" fmla="*/ 75248 w 1305333"/>
                <a:gd name="connsiteY18" fmla="*/ 303202 h 1424419"/>
                <a:gd name="connsiteX19" fmla="*/ 103465 w 1305333"/>
                <a:gd name="connsiteY19" fmla="*/ 288252 h 1424419"/>
                <a:gd name="connsiteX20" fmla="*/ 541533 w 1305333"/>
                <a:gd name="connsiteY20" fmla="*/ 38110 h 1424419"/>
                <a:gd name="connsiteX21" fmla="*/ 653528 w 1305333"/>
                <a:gd name="connsiteY21" fmla="*/ 0 h 1424419"/>
                <a:gd name="connsiteX0-1" fmla="*/ 653528 w 1305333"/>
                <a:gd name="connsiteY0-2" fmla="*/ 0 h 1424419"/>
                <a:gd name="connsiteX1-3" fmla="*/ 757287 w 1305333"/>
                <a:gd name="connsiteY1-4" fmla="*/ 32444 h 1424419"/>
                <a:gd name="connsiteX2-5" fmla="*/ 1206876 w 1305333"/>
                <a:gd name="connsiteY2-6" fmla="*/ 284945 h 1424419"/>
                <a:gd name="connsiteX3-7" fmla="*/ 1233464 w 1305333"/>
                <a:gd name="connsiteY3-8" fmla="*/ 306775 h 1424419"/>
                <a:gd name="connsiteX4-9" fmla="*/ 1301712 w 1305333"/>
                <a:gd name="connsiteY4-10" fmla="*/ 442384 h 1424419"/>
                <a:gd name="connsiteX5-11" fmla="*/ 1303099 w 1305333"/>
                <a:gd name="connsiteY5-12" fmla="*/ 495558 h 1424419"/>
                <a:gd name="connsiteX6-13" fmla="*/ 1303099 w 1305333"/>
                <a:gd name="connsiteY6-14" fmla="*/ 952393 h 1424419"/>
                <a:gd name="connsiteX7-15" fmla="*/ 1299356 w 1305333"/>
                <a:gd name="connsiteY7-16" fmla="*/ 974248 h 1424419"/>
                <a:gd name="connsiteX8-17" fmla="*/ 1193590 w 1305333"/>
                <a:gd name="connsiteY8-18" fmla="*/ 1159518 h 1424419"/>
                <a:gd name="connsiteX9-19" fmla="*/ 1188747 w 1305333"/>
                <a:gd name="connsiteY9-20" fmla="*/ 1163476 h 1424419"/>
                <a:gd name="connsiteX10-21" fmla="*/ 792288 w 1305333"/>
                <a:gd name="connsiteY10-22" fmla="*/ 1385653 h 1424419"/>
                <a:gd name="connsiteX11-23" fmla="*/ 522686 w 1305333"/>
                <a:gd name="connsiteY11-24" fmla="*/ 1384922 h 1424419"/>
                <a:gd name="connsiteX12-25" fmla="*/ 80344 w 1305333"/>
                <a:gd name="connsiteY12-26" fmla="*/ 1139323 h 1424419"/>
                <a:gd name="connsiteX13-27" fmla="*/ 68397 w 1305333"/>
                <a:gd name="connsiteY13-28" fmla="*/ 1130059 h 1424419"/>
                <a:gd name="connsiteX14-29" fmla="*/ 667 w 1305333"/>
                <a:gd name="connsiteY14-30" fmla="*/ 999105 h 1424419"/>
                <a:gd name="connsiteX15-31" fmla="*/ 0 w 1305333"/>
                <a:gd name="connsiteY15-32" fmla="*/ 972364 h 1424419"/>
                <a:gd name="connsiteX16-33" fmla="*/ 2496 w 1305333"/>
                <a:gd name="connsiteY16-34" fmla="*/ 463106 h 1424419"/>
                <a:gd name="connsiteX17-35" fmla="*/ 2458 w 1305333"/>
                <a:gd name="connsiteY17-36" fmla="*/ 429563 h 1424419"/>
                <a:gd name="connsiteX18-37" fmla="*/ 75248 w 1305333"/>
                <a:gd name="connsiteY18-38" fmla="*/ 303202 h 1424419"/>
                <a:gd name="connsiteX19-39" fmla="*/ 103465 w 1305333"/>
                <a:gd name="connsiteY19-40" fmla="*/ 288252 h 1424419"/>
                <a:gd name="connsiteX20-41" fmla="*/ 541533 w 1305333"/>
                <a:gd name="connsiteY20-42" fmla="*/ 38110 h 1424419"/>
                <a:gd name="connsiteX21-43" fmla="*/ 653528 w 1305333"/>
                <a:gd name="connsiteY21-44" fmla="*/ 0 h 1424419"/>
                <a:gd name="connsiteX0-45" fmla="*/ 653528 w 1305333"/>
                <a:gd name="connsiteY0-46" fmla="*/ 0 h 1424419"/>
                <a:gd name="connsiteX1-47" fmla="*/ 757287 w 1305333"/>
                <a:gd name="connsiteY1-48" fmla="*/ 32444 h 1424419"/>
                <a:gd name="connsiteX2-49" fmla="*/ 1206876 w 1305333"/>
                <a:gd name="connsiteY2-50" fmla="*/ 284945 h 1424419"/>
                <a:gd name="connsiteX3-51" fmla="*/ 1233464 w 1305333"/>
                <a:gd name="connsiteY3-52" fmla="*/ 306775 h 1424419"/>
                <a:gd name="connsiteX4-53" fmla="*/ 1301712 w 1305333"/>
                <a:gd name="connsiteY4-54" fmla="*/ 442384 h 1424419"/>
                <a:gd name="connsiteX5-55" fmla="*/ 1303099 w 1305333"/>
                <a:gd name="connsiteY5-56" fmla="*/ 495558 h 1424419"/>
                <a:gd name="connsiteX6-57" fmla="*/ 1303099 w 1305333"/>
                <a:gd name="connsiteY6-58" fmla="*/ 952393 h 1424419"/>
                <a:gd name="connsiteX7-59" fmla="*/ 1299356 w 1305333"/>
                <a:gd name="connsiteY7-60" fmla="*/ 974248 h 1424419"/>
                <a:gd name="connsiteX8-61" fmla="*/ 1193590 w 1305333"/>
                <a:gd name="connsiteY8-62" fmla="*/ 1159518 h 1424419"/>
                <a:gd name="connsiteX9-63" fmla="*/ 1188747 w 1305333"/>
                <a:gd name="connsiteY9-64" fmla="*/ 1163476 h 1424419"/>
                <a:gd name="connsiteX10-65" fmla="*/ 792288 w 1305333"/>
                <a:gd name="connsiteY10-66" fmla="*/ 1385653 h 1424419"/>
                <a:gd name="connsiteX11-67" fmla="*/ 522686 w 1305333"/>
                <a:gd name="connsiteY11-68" fmla="*/ 1384922 h 1424419"/>
                <a:gd name="connsiteX12-69" fmla="*/ 80344 w 1305333"/>
                <a:gd name="connsiteY12-70" fmla="*/ 1139323 h 1424419"/>
                <a:gd name="connsiteX13-71" fmla="*/ 68397 w 1305333"/>
                <a:gd name="connsiteY13-72" fmla="*/ 1130059 h 1424419"/>
                <a:gd name="connsiteX14-73" fmla="*/ 667 w 1305333"/>
                <a:gd name="connsiteY14-74" fmla="*/ 999105 h 1424419"/>
                <a:gd name="connsiteX15-75" fmla="*/ 0 w 1305333"/>
                <a:gd name="connsiteY15-76" fmla="*/ 972364 h 1424419"/>
                <a:gd name="connsiteX16-77" fmla="*/ 2496 w 1305333"/>
                <a:gd name="connsiteY16-78" fmla="*/ 463106 h 1424419"/>
                <a:gd name="connsiteX17-79" fmla="*/ 2458 w 1305333"/>
                <a:gd name="connsiteY17-80" fmla="*/ 429563 h 1424419"/>
                <a:gd name="connsiteX18-81" fmla="*/ 75248 w 1305333"/>
                <a:gd name="connsiteY18-82" fmla="*/ 303202 h 1424419"/>
                <a:gd name="connsiteX19-83" fmla="*/ 103465 w 1305333"/>
                <a:gd name="connsiteY19-84" fmla="*/ 288252 h 1424419"/>
                <a:gd name="connsiteX20-85" fmla="*/ 541533 w 1305333"/>
                <a:gd name="connsiteY20-86" fmla="*/ 38110 h 1424419"/>
                <a:gd name="connsiteX21-87" fmla="*/ 653528 w 1305333"/>
                <a:gd name="connsiteY21-88" fmla="*/ 0 h 1424419"/>
                <a:gd name="connsiteX0-89" fmla="*/ 653528 w 1306046"/>
                <a:gd name="connsiteY0-90" fmla="*/ 0 h 1424419"/>
                <a:gd name="connsiteX1-91" fmla="*/ 757287 w 1306046"/>
                <a:gd name="connsiteY1-92" fmla="*/ 32444 h 1424419"/>
                <a:gd name="connsiteX2-93" fmla="*/ 1206876 w 1306046"/>
                <a:gd name="connsiteY2-94" fmla="*/ 284945 h 1424419"/>
                <a:gd name="connsiteX3-95" fmla="*/ 1233464 w 1306046"/>
                <a:gd name="connsiteY3-96" fmla="*/ 306775 h 1424419"/>
                <a:gd name="connsiteX4-97" fmla="*/ 1301712 w 1306046"/>
                <a:gd name="connsiteY4-98" fmla="*/ 442384 h 1424419"/>
                <a:gd name="connsiteX5-99" fmla="*/ 1303099 w 1306046"/>
                <a:gd name="connsiteY5-100" fmla="*/ 495558 h 1424419"/>
                <a:gd name="connsiteX6-101" fmla="*/ 1303099 w 1306046"/>
                <a:gd name="connsiteY6-102" fmla="*/ 952393 h 1424419"/>
                <a:gd name="connsiteX7-103" fmla="*/ 1305306 w 1306046"/>
                <a:gd name="connsiteY7-104" fmla="*/ 990115 h 1424419"/>
                <a:gd name="connsiteX8-105" fmla="*/ 1193590 w 1306046"/>
                <a:gd name="connsiteY8-106" fmla="*/ 1159518 h 1424419"/>
                <a:gd name="connsiteX9-107" fmla="*/ 1188747 w 1306046"/>
                <a:gd name="connsiteY9-108" fmla="*/ 1163476 h 1424419"/>
                <a:gd name="connsiteX10-109" fmla="*/ 792288 w 1306046"/>
                <a:gd name="connsiteY10-110" fmla="*/ 1385653 h 1424419"/>
                <a:gd name="connsiteX11-111" fmla="*/ 522686 w 1306046"/>
                <a:gd name="connsiteY11-112" fmla="*/ 1384922 h 1424419"/>
                <a:gd name="connsiteX12-113" fmla="*/ 80344 w 1306046"/>
                <a:gd name="connsiteY12-114" fmla="*/ 1139323 h 1424419"/>
                <a:gd name="connsiteX13-115" fmla="*/ 68397 w 1306046"/>
                <a:gd name="connsiteY13-116" fmla="*/ 1130059 h 1424419"/>
                <a:gd name="connsiteX14-117" fmla="*/ 667 w 1306046"/>
                <a:gd name="connsiteY14-118" fmla="*/ 999105 h 1424419"/>
                <a:gd name="connsiteX15-119" fmla="*/ 0 w 1306046"/>
                <a:gd name="connsiteY15-120" fmla="*/ 972364 h 1424419"/>
                <a:gd name="connsiteX16-121" fmla="*/ 2496 w 1306046"/>
                <a:gd name="connsiteY16-122" fmla="*/ 463106 h 1424419"/>
                <a:gd name="connsiteX17-123" fmla="*/ 2458 w 1306046"/>
                <a:gd name="connsiteY17-124" fmla="*/ 429563 h 1424419"/>
                <a:gd name="connsiteX18-125" fmla="*/ 75248 w 1306046"/>
                <a:gd name="connsiteY18-126" fmla="*/ 303202 h 1424419"/>
                <a:gd name="connsiteX19-127" fmla="*/ 103465 w 1306046"/>
                <a:gd name="connsiteY19-128" fmla="*/ 288252 h 1424419"/>
                <a:gd name="connsiteX20-129" fmla="*/ 541533 w 1306046"/>
                <a:gd name="connsiteY20-130" fmla="*/ 38110 h 1424419"/>
                <a:gd name="connsiteX21-131" fmla="*/ 653528 w 1306046"/>
                <a:gd name="connsiteY21-132" fmla="*/ 0 h 1424419"/>
                <a:gd name="connsiteX0-133" fmla="*/ 653528 w 1305333"/>
                <a:gd name="connsiteY0-134" fmla="*/ 0 h 1424419"/>
                <a:gd name="connsiteX1-135" fmla="*/ 757287 w 1305333"/>
                <a:gd name="connsiteY1-136" fmla="*/ 32444 h 1424419"/>
                <a:gd name="connsiteX2-137" fmla="*/ 1206876 w 1305333"/>
                <a:gd name="connsiteY2-138" fmla="*/ 284945 h 1424419"/>
                <a:gd name="connsiteX3-139" fmla="*/ 1233464 w 1305333"/>
                <a:gd name="connsiteY3-140" fmla="*/ 306775 h 1424419"/>
                <a:gd name="connsiteX4-141" fmla="*/ 1301712 w 1305333"/>
                <a:gd name="connsiteY4-142" fmla="*/ 442384 h 1424419"/>
                <a:gd name="connsiteX5-143" fmla="*/ 1303099 w 1305333"/>
                <a:gd name="connsiteY5-144" fmla="*/ 495558 h 1424419"/>
                <a:gd name="connsiteX6-145" fmla="*/ 1303099 w 1305333"/>
                <a:gd name="connsiteY6-146" fmla="*/ 952393 h 1424419"/>
                <a:gd name="connsiteX7-147" fmla="*/ 1305306 w 1305333"/>
                <a:gd name="connsiteY7-148" fmla="*/ 990115 h 1424419"/>
                <a:gd name="connsiteX8-149" fmla="*/ 1193590 w 1305333"/>
                <a:gd name="connsiteY8-150" fmla="*/ 1159518 h 1424419"/>
                <a:gd name="connsiteX9-151" fmla="*/ 1188747 w 1305333"/>
                <a:gd name="connsiteY9-152" fmla="*/ 1163476 h 1424419"/>
                <a:gd name="connsiteX10-153" fmla="*/ 792288 w 1305333"/>
                <a:gd name="connsiteY10-154" fmla="*/ 1385653 h 1424419"/>
                <a:gd name="connsiteX11-155" fmla="*/ 522686 w 1305333"/>
                <a:gd name="connsiteY11-156" fmla="*/ 1384922 h 1424419"/>
                <a:gd name="connsiteX12-157" fmla="*/ 80344 w 1305333"/>
                <a:gd name="connsiteY12-158" fmla="*/ 1139323 h 1424419"/>
                <a:gd name="connsiteX13-159" fmla="*/ 68397 w 1305333"/>
                <a:gd name="connsiteY13-160" fmla="*/ 1130059 h 1424419"/>
                <a:gd name="connsiteX14-161" fmla="*/ 667 w 1305333"/>
                <a:gd name="connsiteY14-162" fmla="*/ 999105 h 1424419"/>
                <a:gd name="connsiteX15-163" fmla="*/ 0 w 1305333"/>
                <a:gd name="connsiteY15-164" fmla="*/ 972364 h 1424419"/>
                <a:gd name="connsiteX16-165" fmla="*/ 2496 w 1305333"/>
                <a:gd name="connsiteY16-166" fmla="*/ 463106 h 1424419"/>
                <a:gd name="connsiteX17-167" fmla="*/ 2458 w 1305333"/>
                <a:gd name="connsiteY17-168" fmla="*/ 429563 h 1424419"/>
                <a:gd name="connsiteX18-169" fmla="*/ 75248 w 1305333"/>
                <a:gd name="connsiteY18-170" fmla="*/ 303202 h 1424419"/>
                <a:gd name="connsiteX19-171" fmla="*/ 103465 w 1305333"/>
                <a:gd name="connsiteY19-172" fmla="*/ 288252 h 1424419"/>
                <a:gd name="connsiteX20-173" fmla="*/ 541533 w 1305333"/>
                <a:gd name="connsiteY20-174" fmla="*/ 38110 h 1424419"/>
                <a:gd name="connsiteX21-175" fmla="*/ 653528 w 1305333"/>
                <a:gd name="connsiteY21-176" fmla="*/ 0 h 1424419"/>
                <a:gd name="connsiteX0-177" fmla="*/ 653528 w 1305333"/>
                <a:gd name="connsiteY0-178" fmla="*/ 0 h 1424419"/>
                <a:gd name="connsiteX1-179" fmla="*/ 757287 w 1305333"/>
                <a:gd name="connsiteY1-180" fmla="*/ 32444 h 1424419"/>
                <a:gd name="connsiteX2-181" fmla="*/ 1206876 w 1305333"/>
                <a:gd name="connsiteY2-182" fmla="*/ 284945 h 1424419"/>
                <a:gd name="connsiteX3-183" fmla="*/ 1233464 w 1305333"/>
                <a:gd name="connsiteY3-184" fmla="*/ 306775 h 1424419"/>
                <a:gd name="connsiteX4-185" fmla="*/ 1301712 w 1305333"/>
                <a:gd name="connsiteY4-186" fmla="*/ 442384 h 1424419"/>
                <a:gd name="connsiteX5-187" fmla="*/ 1303099 w 1305333"/>
                <a:gd name="connsiteY5-188" fmla="*/ 495558 h 1424419"/>
                <a:gd name="connsiteX6-189" fmla="*/ 1303099 w 1305333"/>
                <a:gd name="connsiteY6-190" fmla="*/ 952393 h 1424419"/>
                <a:gd name="connsiteX7-191" fmla="*/ 1305306 w 1305333"/>
                <a:gd name="connsiteY7-192" fmla="*/ 990115 h 1424419"/>
                <a:gd name="connsiteX8-193" fmla="*/ 1193590 w 1305333"/>
                <a:gd name="connsiteY8-194" fmla="*/ 1159518 h 1424419"/>
                <a:gd name="connsiteX9-195" fmla="*/ 1172881 w 1305333"/>
                <a:gd name="connsiteY9-196" fmla="*/ 1179342 h 1424419"/>
                <a:gd name="connsiteX10-197" fmla="*/ 792288 w 1305333"/>
                <a:gd name="connsiteY10-198" fmla="*/ 1385653 h 1424419"/>
                <a:gd name="connsiteX11-199" fmla="*/ 522686 w 1305333"/>
                <a:gd name="connsiteY11-200" fmla="*/ 1384922 h 1424419"/>
                <a:gd name="connsiteX12-201" fmla="*/ 80344 w 1305333"/>
                <a:gd name="connsiteY12-202" fmla="*/ 1139323 h 1424419"/>
                <a:gd name="connsiteX13-203" fmla="*/ 68397 w 1305333"/>
                <a:gd name="connsiteY13-204" fmla="*/ 1130059 h 1424419"/>
                <a:gd name="connsiteX14-205" fmla="*/ 667 w 1305333"/>
                <a:gd name="connsiteY14-206" fmla="*/ 999105 h 1424419"/>
                <a:gd name="connsiteX15-207" fmla="*/ 0 w 1305333"/>
                <a:gd name="connsiteY15-208" fmla="*/ 972364 h 1424419"/>
                <a:gd name="connsiteX16-209" fmla="*/ 2496 w 1305333"/>
                <a:gd name="connsiteY16-210" fmla="*/ 463106 h 1424419"/>
                <a:gd name="connsiteX17-211" fmla="*/ 2458 w 1305333"/>
                <a:gd name="connsiteY17-212" fmla="*/ 429563 h 1424419"/>
                <a:gd name="connsiteX18-213" fmla="*/ 75248 w 1305333"/>
                <a:gd name="connsiteY18-214" fmla="*/ 303202 h 1424419"/>
                <a:gd name="connsiteX19-215" fmla="*/ 103465 w 1305333"/>
                <a:gd name="connsiteY19-216" fmla="*/ 288252 h 1424419"/>
                <a:gd name="connsiteX20-217" fmla="*/ 541533 w 1305333"/>
                <a:gd name="connsiteY20-218" fmla="*/ 38110 h 1424419"/>
                <a:gd name="connsiteX21-219" fmla="*/ 653528 w 1305333"/>
                <a:gd name="connsiteY21-220" fmla="*/ 0 h 1424419"/>
                <a:gd name="connsiteX0-221" fmla="*/ 653528 w 1305333"/>
                <a:gd name="connsiteY0-222" fmla="*/ 0 h 1424419"/>
                <a:gd name="connsiteX1-223" fmla="*/ 757287 w 1305333"/>
                <a:gd name="connsiteY1-224" fmla="*/ 32444 h 1424419"/>
                <a:gd name="connsiteX2-225" fmla="*/ 1206876 w 1305333"/>
                <a:gd name="connsiteY2-226" fmla="*/ 284945 h 1424419"/>
                <a:gd name="connsiteX3-227" fmla="*/ 1233464 w 1305333"/>
                <a:gd name="connsiteY3-228" fmla="*/ 306775 h 1424419"/>
                <a:gd name="connsiteX4-229" fmla="*/ 1301712 w 1305333"/>
                <a:gd name="connsiteY4-230" fmla="*/ 442384 h 1424419"/>
                <a:gd name="connsiteX5-231" fmla="*/ 1303099 w 1305333"/>
                <a:gd name="connsiteY5-232" fmla="*/ 495558 h 1424419"/>
                <a:gd name="connsiteX6-233" fmla="*/ 1303099 w 1305333"/>
                <a:gd name="connsiteY6-234" fmla="*/ 952393 h 1424419"/>
                <a:gd name="connsiteX7-235" fmla="*/ 1305306 w 1305333"/>
                <a:gd name="connsiteY7-236" fmla="*/ 990115 h 1424419"/>
                <a:gd name="connsiteX8-237" fmla="*/ 1193590 w 1305333"/>
                <a:gd name="connsiteY8-238" fmla="*/ 1159518 h 1424419"/>
                <a:gd name="connsiteX9-239" fmla="*/ 1172881 w 1305333"/>
                <a:gd name="connsiteY9-240" fmla="*/ 1179342 h 1424419"/>
                <a:gd name="connsiteX10-241" fmla="*/ 792288 w 1305333"/>
                <a:gd name="connsiteY10-242" fmla="*/ 1385653 h 1424419"/>
                <a:gd name="connsiteX11-243" fmla="*/ 522686 w 1305333"/>
                <a:gd name="connsiteY11-244" fmla="*/ 1384922 h 1424419"/>
                <a:gd name="connsiteX12-245" fmla="*/ 80344 w 1305333"/>
                <a:gd name="connsiteY12-246" fmla="*/ 1139323 h 1424419"/>
                <a:gd name="connsiteX13-247" fmla="*/ 68397 w 1305333"/>
                <a:gd name="connsiteY13-248" fmla="*/ 1130059 h 1424419"/>
                <a:gd name="connsiteX14-249" fmla="*/ 667 w 1305333"/>
                <a:gd name="connsiteY14-250" fmla="*/ 999105 h 1424419"/>
                <a:gd name="connsiteX15-251" fmla="*/ 0 w 1305333"/>
                <a:gd name="connsiteY15-252" fmla="*/ 972364 h 1424419"/>
                <a:gd name="connsiteX16-253" fmla="*/ 2496 w 1305333"/>
                <a:gd name="connsiteY16-254" fmla="*/ 463106 h 1424419"/>
                <a:gd name="connsiteX17-255" fmla="*/ 2458 w 1305333"/>
                <a:gd name="connsiteY17-256" fmla="*/ 429563 h 1424419"/>
                <a:gd name="connsiteX18-257" fmla="*/ 75248 w 1305333"/>
                <a:gd name="connsiteY18-258" fmla="*/ 303202 h 1424419"/>
                <a:gd name="connsiteX19-259" fmla="*/ 103465 w 1305333"/>
                <a:gd name="connsiteY19-260" fmla="*/ 288252 h 1424419"/>
                <a:gd name="connsiteX20-261" fmla="*/ 541533 w 1305333"/>
                <a:gd name="connsiteY20-262" fmla="*/ 38110 h 1424419"/>
                <a:gd name="connsiteX21-263" fmla="*/ 653528 w 1305333"/>
                <a:gd name="connsiteY21-264" fmla="*/ 0 h 1424419"/>
                <a:gd name="connsiteX0-265" fmla="*/ 653528 w 1305333"/>
                <a:gd name="connsiteY0-266" fmla="*/ 0 h 1424419"/>
                <a:gd name="connsiteX1-267" fmla="*/ 757287 w 1305333"/>
                <a:gd name="connsiteY1-268" fmla="*/ 32444 h 1424419"/>
                <a:gd name="connsiteX2-269" fmla="*/ 1206876 w 1305333"/>
                <a:gd name="connsiteY2-270" fmla="*/ 284945 h 1424419"/>
                <a:gd name="connsiteX3-271" fmla="*/ 1233464 w 1305333"/>
                <a:gd name="connsiteY3-272" fmla="*/ 306775 h 1424419"/>
                <a:gd name="connsiteX4-273" fmla="*/ 1301712 w 1305333"/>
                <a:gd name="connsiteY4-274" fmla="*/ 442384 h 1424419"/>
                <a:gd name="connsiteX5-275" fmla="*/ 1303099 w 1305333"/>
                <a:gd name="connsiteY5-276" fmla="*/ 495558 h 1424419"/>
                <a:gd name="connsiteX6-277" fmla="*/ 1303099 w 1305333"/>
                <a:gd name="connsiteY6-278" fmla="*/ 952393 h 1424419"/>
                <a:gd name="connsiteX7-279" fmla="*/ 1305306 w 1305333"/>
                <a:gd name="connsiteY7-280" fmla="*/ 990115 h 1424419"/>
                <a:gd name="connsiteX8-281" fmla="*/ 1193590 w 1305333"/>
                <a:gd name="connsiteY8-282" fmla="*/ 1159518 h 1424419"/>
                <a:gd name="connsiteX9-283" fmla="*/ 1172881 w 1305333"/>
                <a:gd name="connsiteY9-284" fmla="*/ 1179342 h 1424419"/>
                <a:gd name="connsiteX10-285" fmla="*/ 792288 w 1305333"/>
                <a:gd name="connsiteY10-286" fmla="*/ 1385653 h 1424419"/>
                <a:gd name="connsiteX11-287" fmla="*/ 522686 w 1305333"/>
                <a:gd name="connsiteY11-288" fmla="*/ 1384922 h 1424419"/>
                <a:gd name="connsiteX12-289" fmla="*/ 80344 w 1305333"/>
                <a:gd name="connsiteY12-290" fmla="*/ 1139323 h 1424419"/>
                <a:gd name="connsiteX13-291" fmla="*/ 68397 w 1305333"/>
                <a:gd name="connsiteY13-292" fmla="*/ 1130059 h 1424419"/>
                <a:gd name="connsiteX14-293" fmla="*/ 667 w 1305333"/>
                <a:gd name="connsiteY14-294" fmla="*/ 999105 h 1424419"/>
                <a:gd name="connsiteX15-295" fmla="*/ 0 w 1305333"/>
                <a:gd name="connsiteY15-296" fmla="*/ 972364 h 1424419"/>
                <a:gd name="connsiteX16-297" fmla="*/ 2496 w 1305333"/>
                <a:gd name="connsiteY16-298" fmla="*/ 463106 h 1424419"/>
                <a:gd name="connsiteX17-299" fmla="*/ 2458 w 1305333"/>
                <a:gd name="connsiteY17-300" fmla="*/ 429563 h 1424419"/>
                <a:gd name="connsiteX18-301" fmla="*/ 75248 w 1305333"/>
                <a:gd name="connsiteY18-302" fmla="*/ 303202 h 1424419"/>
                <a:gd name="connsiteX19-303" fmla="*/ 103465 w 1305333"/>
                <a:gd name="connsiteY19-304" fmla="*/ 288252 h 1424419"/>
                <a:gd name="connsiteX20-305" fmla="*/ 541533 w 1305333"/>
                <a:gd name="connsiteY20-306" fmla="*/ 38110 h 1424419"/>
                <a:gd name="connsiteX21-307" fmla="*/ 653528 w 1305333"/>
                <a:gd name="connsiteY21-308" fmla="*/ 0 h 1424419"/>
                <a:gd name="connsiteX0-309" fmla="*/ 653528 w 1305333"/>
                <a:gd name="connsiteY0-310" fmla="*/ 0 h 1424419"/>
                <a:gd name="connsiteX1-311" fmla="*/ 757287 w 1305333"/>
                <a:gd name="connsiteY1-312" fmla="*/ 32444 h 1424419"/>
                <a:gd name="connsiteX2-313" fmla="*/ 1206876 w 1305333"/>
                <a:gd name="connsiteY2-314" fmla="*/ 284945 h 1424419"/>
                <a:gd name="connsiteX3-315" fmla="*/ 1233464 w 1305333"/>
                <a:gd name="connsiteY3-316" fmla="*/ 306775 h 1424419"/>
                <a:gd name="connsiteX4-317" fmla="*/ 1301712 w 1305333"/>
                <a:gd name="connsiteY4-318" fmla="*/ 442384 h 1424419"/>
                <a:gd name="connsiteX5-319" fmla="*/ 1303099 w 1305333"/>
                <a:gd name="connsiteY5-320" fmla="*/ 495558 h 1424419"/>
                <a:gd name="connsiteX6-321" fmla="*/ 1303099 w 1305333"/>
                <a:gd name="connsiteY6-322" fmla="*/ 952393 h 1424419"/>
                <a:gd name="connsiteX7-323" fmla="*/ 1305306 w 1305333"/>
                <a:gd name="connsiteY7-324" fmla="*/ 990115 h 1424419"/>
                <a:gd name="connsiteX8-325" fmla="*/ 1193590 w 1305333"/>
                <a:gd name="connsiteY8-326" fmla="*/ 1159518 h 1424419"/>
                <a:gd name="connsiteX9-327" fmla="*/ 1172881 w 1305333"/>
                <a:gd name="connsiteY9-328" fmla="*/ 1179342 h 1424419"/>
                <a:gd name="connsiteX10-329" fmla="*/ 792288 w 1305333"/>
                <a:gd name="connsiteY10-330" fmla="*/ 1385653 h 1424419"/>
                <a:gd name="connsiteX11-331" fmla="*/ 522686 w 1305333"/>
                <a:gd name="connsiteY11-332" fmla="*/ 1384922 h 1424419"/>
                <a:gd name="connsiteX12-333" fmla="*/ 80344 w 1305333"/>
                <a:gd name="connsiteY12-334" fmla="*/ 1139323 h 1424419"/>
                <a:gd name="connsiteX13-335" fmla="*/ 68397 w 1305333"/>
                <a:gd name="connsiteY13-336" fmla="*/ 1130059 h 1424419"/>
                <a:gd name="connsiteX14-337" fmla="*/ 667 w 1305333"/>
                <a:gd name="connsiteY14-338" fmla="*/ 999105 h 1424419"/>
                <a:gd name="connsiteX15-339" fmla="*/ 0 w 1305333"/>
                <a:gd name="connsiteY15-340" fmla="*/ 972364 h 1424419"/>
                <a:gd name="connsiteX16-341" fmla="*/ 2496 w 1305333"/>
                <a:gd name="connsiteY16-342" fmla="*/ 463106 h 1424419"/>
                <a:gd name="connsiteX17-343" fmla="*/ 2458 w 1305333"/>
                <a:gd name="connsiteY17-344" fmla="*/ 429563 h 1424419"/>
                <a:gd name="connsiteX18-345" fmla="*/ 75248 w 1305333"/>
                <a:gd name="connsiteY18-346" fmla="*/ 303202 h 1424419"/>
                <a:gd name="connsiteX19-347" fmla="*/ 103465 w 1305333"/>
                <a:gd name="connsiteY19-348" fmla="*/ 288252 h 1424419"/>
                <a:gd name="connsiteX20-349" fmla="*/ 541533 w 1305333"/>
                <a:gd name="connsiteY20-350" fmla="*/ 38110 h 1424419"/>
                <a:gd name="connsiteX21-351" fmla="*/ 653528 w 1305333"/>
                <a:gd name="connsiteY21-352" fmla="*/ 0 h 1424419"/>
                <a:gd name="connsiteX0-353" fmla="*/ 653528 w 1305333"/>
                <a:gd name="connsiteY0-354" fmla="*/ 0 h 1424419"/>
                <a:gd name="connsiteX1-355" fmla="*/ 757287 w 1305333"/>
                <a:gd name="connsiteY1-356" fmla="*/ 32444 h 1424419"/>
                <a:gd name="connsiteX2-357" fmla="*/ 1206876 w 1305333"/>
                <a:gd name="connsiteY2-358" fmla="*/ 284945 h 1424419"/>
                <a:gd name="connsiteX3-359" fmla="*/ 1233464 w 1305333"/>
                <a:gd name="connsiteY3-360" fmla="*/ 306775 h 1424419"/>
                <a:gd name="connsiteX4-361" fmla="*/ 1301712 w 1305333"/>
                <a:gd name="connsiteY4-362" fmla="*/ 442384 h 1424419"/>
                <a:gd name="connsiteX5-363" fmla="*/ 1303099 w 1305333"/>
                <a:gd name="connsiteY5-364" fmla="*/ 495558 h 1424419"/>
                <a:gd name="connsiteX6-365" fmla="*/ 1303099 w 1305333"/>
                <a:gd name="connsiteY6-366" fmla="*/ 952393 h 1424419"/>
                <a:gd name="connsiteX7-367" fmla="*/ 1305306 w 1305333"/>
                <a:gd name="connsiteY7-368" fmla="*/ 990115 h 1424419"/>
                <a:gd name="connsiteX8-369" fmla="*/ 1193590 w 1305333"/>
                <a:gd name="connsiteY8-370" fmla="*/ 1159518 h 1424419"/>
                <a:gd name="connsiteX9-371" fmla="*/ 1172881 w 1305333"/>
                <a:gd name="connsiteY9-372" fmla="*/ 1179342 h 1424419"/>
                <a:gd name="connsiteX10-373" fmla="*/ 792288 w 1305333"/>
                <a:gd name="connsiteY10-374" fmla="*/ 1385653 h 1424419"/>
                <a:gd name="connsiteX11-375" fmla="*/ 522686 w 1305333"/>
                <a:gd name="connsiteY11-376" fmla="*/ 1384922 h 1424419"/>
                <a:gd name="connsiteX12-377" fmla="*/ 80344 w 1305333"/>
                <a:gd name="connsiteY12-378" fmla="*/ 1139323 h 1424419"/>
                <a:gd name="connsiteX13-379" fmla="*/ 68397 w 1305333"/>
                <a:gd name="connsiteY13-380" fmla="*/ 1130059 h 1424419"/>
                <a:gd name="connsiteX14-381" fmla="*/ 667 w 1305333"/>
                <a:gd name="connsiteY14-382" fmla="*/ 999105 h 1424419"/>
                <a:gd name="connsiteX15-383" fmla="*/ 0 w 1305333"/>
                <a:gd name="connsiteY15-384" fmla="*/ 972364 h 1424419"/>
                <a:gd name="connsiteX16-385" fmla="*/ 2496 w 1305333"/>
                <a:gd name="connsiteY16-386" fmla="*/ 463106 h 1424419"/>
                <a:gd name="connsiteX17-387" fmla="*/ 2458 w 1305333"/>
                <a:gd name="connsiteY17-388" fmla="*/ 429563 h 1424419"/>
                <a:gd name="connsiteX18-389" fmla="*/ 75248 w 1305333"/>
                <a:gd name="connsiteY18-390" fmla="*/ 303202 h 1424419"/>
                <a:gd name="connsiteX19-391" fmla="*/ 106293 w 1305333"/>
                <a:gd name="connsiteY19-392" fmla="*/ 282597 h 1424419"/>
                <a:gd name="connsiteX20-393" fmla="*/ 541533 w 1305333"/>
                <a:gd name="connsiteY20-394" fmla="*/ 38110 h 1424419"/>
                <a:gd name="connsiteX21-395" fmla="*/ 653528 w 1305333"/>
                <a:gd name="connsiteY21-396" fmla="*/ 0 h 1424419"/>
                <a:gd name="connsiteX0-397" fmla="*/ 653528 w 1305333"/>
                <a:gd name="connsiteY0-398" fmla="*/ 0 h 1424419"/>
                <a:gd name="connsiteX1-399" fmla="*/ 757287 w 1305333"/>
                <a:gd name="connsiteY1-400" fmla="*/ 32444 h 1424419"/>
                <a:gd name="connsiteX2-401" fmla="*/ 1206876 w 1305333"/>
                <a:gd name="connsiteY2-402" fmla="*/ 284945 h 1424419"/>
                <a:gd name="connsiteX3-403" fmla="*/ 1237706 w 1305333"/>
                <a:gd name="connsiteY3-404" fmla="*/ 306775 h 1424419"/>
                <a:gd name="connsiteX4-405" fmla="*/ 1301712 w 1305333"/>
                <a:gd name="connsiteY4-406" fmla="*/ 442384 h 1424419"/>
                <a:gd name="connsiteX5-407" fmla="*/ 1303099 w 1305333"/>
                <a:gd name="connsiteY5-408" fmla="*/ 495558 h 1424419"/>
                <a:gd name="connsiteX6-409" fmla="*/ 1303099 w 1305333"/>
                <a:gd name="connsiteY6-410" fmla="*/ 952393 h 1424419"/>
                <a:gd name="connsiteX7-411" fmla="*/ 1305306 w 1305333"/>
                <a:gd name="connsiteY7-412" fmla="*/ 990115 h 1424419"/>
                <a:gd name="connsiteX8-413" fmla="*/ 1193590 w 1305333"/>
                <a:gd name="connsiteY8-414" fmla="*/ 1159518 h 1424419"/>
                <a:gd name="connsiteX9-415" fmla="*/ 1172881 w 1305333"/>
                <a:gd name="connsiteY9-416" fmla="*/ 1179342 h 1424419"/>
                <a:gd name="connsiteX10-417" fmla="*/ 792288 w 1305333"/>
                <a:gd name="connsiteY10-418" fmla="*/ 1385653 h 1424419"/>
                <a:gd name="connsiteX11-419" fmla="*/ 522686 w 1305333"/>
                <a:gd name="connsiteY11-420" fmla="*/ 1384922 h 1424419"/>
                <a:gd name="connsiteX12-421" fmla="*/ 80344 w 1305333"/>
                <a:gd name="connsiteY12-422" fmla="*/ 1139323 h 1424419"/>
                <a:gd name="connsiteX13-423" fmla="*/ 68397 w 1305333"/>
                <a:gd name="connsiteY13-424" fmla="*/ 1130059 h 1424419"/>
                <a:gd name="connsiteX14-425" fmla="*/ 667 w 1305333"/>
                <a:gd name="connsiteY14-426" fmla="*/ 999105 h 1424419"/>
                <a:gd name="connsiteX15-427" fmla="*/ 0 w 1305333"/>
                <a:gd name="connsiteY15-428" fmla="*/ 972364 h 1424419"/>
                <a:gd name="connsiteX16-429" fmla="*/ 2496 w 1305333"/>
                <a:gd name="connsiteY16-430" fmla="*/ 463106 h 1424419"/>
                <a:gd name="connsiteX17-431" fmla="*/ 2458 w 1305333"/>
                <a:gd name="connsiteY17-432" fmla="*/ 429563 h 1424419"/>
                <a:gd name="connsiteX18-433" fmla="*/ 75248 w 1305333"/>
                <a:gd name="connsiteY18-434" fmla="*/ 303202 h 1424419"/>
                <a:gd name="connsiteX19-435" fmla="*/ 106293 w 1305333"/>
                <a:gd name="connsiteY19-436" fmla="*/ 282597 h 1424419"/>
                <a:gd name="connsiteX20-437" fmla="*/ 541533 w 1305333"/>
                <a:gd name="connsiteY20-438" fmla="*/ 38110 h 1424419"/>
                <a:gd name="connsiteX21-439" fmla="*/ 653528 w 1305333"/>
                <a:gd name="connsiteY21-440" fmla="*/ 0 h 1424419"/>
                <a:gd name="connsiteX0-441" fmla="*/ 653528 w 1305333"/>
                <a:gd name="connsiteY0-442" fmla="*/ 0 h 1424419"/>
                <a:gd name="connsiteX1-443" fmla="*/ 757287 w 1305333"/>
                <a:gd name="connsiteY1-444" fmla="*/ 32444 h 1424419"/>
                <a:gd name="connsiteX2-445" fmla="*/ 1206876 w 1305333"/>
                <a:gd name="connsiteY2-446" fmla="*/ 284945 h 1424419"/>
                <a:gd name="connsiteX3-447" fmla="*/ 1237706 w 1305333"/>
                <a:gd name="connsiteY3-448" fmla="*/ 306775 h 1424419"/>
                <a:gd name="connsiteX4-449" fmla="*/ 1301712 w 1305333"/>
                <a:gd name="connsiteY4-450" fmla="*/ 442384 h 1424419"/>
                <a:gd name="connsiteX5-451" fmla="*/ 1303099 w 1305333"/>
                <a:gd name="connsiteY5-452" fmla="*/ 495558 h 1424419"/>
                <a:gd name="connsiteX6-453" fmla="*/ 1303099 w 1305333"/>
                <a:gd name="connsiteY6-454" fmla="*/ 952393 h 1424419"/>
                <a:gd name="connsiteX7-455" fmla="*/ 1305306 w 1305333"/>
                <a:gd name="connsiteY7-456" fmla="*/ 990115 h 1424419"/>
                <a:gd name="connsiteX8-457" fmla="*/ 1211970 w 1305333"/>
                <a:gd name="connsiteY8-458" fmla="*/ 1149621 h 1424419"/>
                <a:gd name="connsiteX9-459" fmla="*/ 1172881 w 1305333"/>
                <a:gd name="connsiteY9-460" fmla="*/ 1179342 h 1424419"/>
                <a:gd name="connsiteX10-461" fmla="*/ 792288 w 1305333"/>
                <a:gd name="connsiteY10-462" fmla="*/ 1385653 h 1424419"/>
                <a:gd name="connsiteX11-463" fmla="*/ 522686 w 1305333"/>
                <a:gd name="connsiteY11-464" fmla="*/ 1384922 h 1424419"/>
                <a:gd name="connsiteX12-465" fmla="*/ 80344 w 1305333"/>
                <a:gd name="connsiteY12-466" fmla="*/ 1139323 h 1424419"/>
                <a:gd name="connsiteX13-467" fmla="*/ 68397 w 1305333"/>
                <a:gd name="connsiteY13-468" fmla="*/ 1130059 h 1424419"/>
                <a:gd name="connsiteX14-469" fmla="*/ 667 w 1305333"/>
                <a:gd name="connsiteY14-470" fmla="*/ 999105 h 1424419"/>
                <a:gd name="connsiteX15-471" fmla="*/ 0 w 1305333"/>
                <a:gd name="connsiteY15-472" fmla="*/ 972364 h 1424419"/>
                <a:gd name="connsiteX16-473" fmla="*/ 2496 w 1305333"/>
                <a:gd name="connsiteY16-474" fmla="*/ 463106 h 1424419"/>
                <a:gd name="connsiteX17-475" fmla="*/ 2458 w 1305333"/>
                <a:gd name="connsiteY17-476" fmla="*/ 429563 h 1424419"/>
                <a:gd name="connsiteX18-477" fmla="*/ 75248 w 1305333"/>
                <a:gd name="connsiteY18-478" fmla="*/ 303202 h 1424419"/>
                <a:gd name="connsiteX19-479" fmla="*/ 106293 w 1305333"/>
                <a:gd name="connsiteY19-480" fmla="*/ 282597 h 1424419"/>
                <a:gd name="connsiteX20-481" fmla="*/ 541533 w 1305333"/>
                <a:gd name="connsiteY20-482" fmla="*/ 38110 h 1424419"/>
                <a:gd name="connsiteX21-483" fmla="*/ 653528 w 1305333"/>
                <a:gd name="connsiteY21-484" fmla="*/ 0 h 1424419"/>
                <a:gd name="connsiteX0-485" fmla="*/ 653528 w 1305333"/>
                <a:gd name="connsiteY0-486" fmla="*/ 0 h 1424419"/>
                <a:gd name="connsiteX1-487" fmla="*/ 757287 w 1305333"/>
                <a:gd name="connsiteY1-488" fmla="*/ 32444 h 1424419"/>
                <a:gd name="connsiteX2-489" fmla="*/ 1206876 w 1305333"/>
                <a:gd name="connsiteY2-490" fmla="*/ 284945 h 1424419"/>
                <a:gd name="connsiteX3-491" fmla="*/ 1237706 w 1305333"/>
                <a:gd name="connsiteY3-492" fmla="*/ 306775 h 1424419"/>
                <a:gd name="connsiteX4-493" fmla="*/ 1301712 w 1305333"/>
                <a:gd name="connsiteY4-494" fmla="*/ 442384 h 1424419"/>
                <a:gd name="connsiteX5-495" fmla="*/ 1303099 w 1305333"/>
                <a:gd name="connsiteY5-496" fmla="*/ 495558 h 1424419"/>
                <a:gd name="connsiteX6-497" fmla="*/ 1303099 w 1305333"/>
                <a:gd name="connsiteY6-498" fmla="*/ 952393 h 1424419"/>
                <a:gd name="connsiteX7-499" fmla="*/ 1305306 w 1305333"/>
                <a:gd name="connsiteY7-500" fmla="*/ 990115 h 1424419"/>
                <a:gd name="connsiteX8-501" fmla="*/ 1236006 w 1305333"/>
                <a:gd name="connsiteY8-502" fmla="*/ 1160932 h 1424419"/>
                <a:gd name="connsiteX9-503" fmla="*/ 1172881 w 1305333"/>
                <a:gd name="connsiteY9-504" fmla="*/ 1179342 h 1424419"/>
                <a:gd name="connsiteX10-505" fmla="*/ 792288 w 1305333"/>
                <a:gd name="connsiteY10-506" fmla="*/ 1385653 h 1424419"/>
                <a:gd name="connsiteX11-507" fmla="*/ 522686 w 1305333"/>
                <a:gd name="connsiteY11-508" fmla="*/ 1384922 h 1424419"/>
                <a:gd name="connsiteX12-509" fmla="*/ 80344 w 1305333"/>
                <a:gd name="connsiteY12-510" fmla="*/ 1139323 h 1424419"/>
                <a:gd name="connsiteX13-511" fmla="*/ 68397 w 1305333"/>
                <a:gd name="connsiteY13-512" fmla="*/ 1130059 h 1424419"/>
                <a:gd name="connsiteX14-513" fmla="*/ 667 w 1305333"/>
                <a:gd name="connsiteY14-514" fmla="*/ 999105 h 1424419"/>
                <a:gd name="connsiteX15-515" fmla="*/ 0 w 1305333"/>
                <a:gd name="connsiteY15-516" fmla="*/ 972364 h 1424419"/>
                <a:gd name="connsiteX16-517" fmla="*/ 2496 w 1305333"/>
                <a:gd name="connsiteY16-518" fmla="*/ 463106 h 1424419"/>
                <a:gd name="connsiteX17-519" fmla="*/ 2458 w 1305333"/>
                <a:gd name="connsiteY17-520" fmla="*/ 429563 h 1424419"/>
                <a:gd name="connsiteX18-521" fmla="*/ 75248 w 1305333"/>
                <a:gd name="connsiteY18-522" fmla="*/ 303202 h 1424419"/>
                <a:gd name="connsiteX19-523" fmla="*/ 106293 w 1305333"/>
                <a:gd name="connsiteY19-524" fmla="*/ 282597 h 1424419"/>
                <a:gd name="connsiteX20-525" fmla="*/ 541533 w 1305333"/>
                <a:gd name="connsiteY20-526" fmla="*/ 38110 h 1424419"/>
                <a:gd name="connsiteX21-527" fmla="*/ 653528 w 1305333"/>
                <a:gd name="connsiteY21-528" fmla="*/ 0 h 1424419"/>
                <a:gd name="connsiteX0-529" fmla="*/ 653528 w 1313169"/>
                <a:gd name="connsiteY0-530" fmla="*/ 0 h 1424419"/>
                <a:gd name="connsiteX1-531" fmla="*/ 757287 w 1313169"/>
                <a:gd name="connsiteY1-532" fmla="*/ 32444 h 1424419"/>
                <a:gd name="connsiteX2-533" fmla="*/ 1206876 w 1313169"/>
                <a:gd name="connsiteY2-534" fmla="*/ 284945 h 1424419"/>
                <a:gd name="connsiteX3-535" fmla="*/ 1237706 w 1313169"/>
                <a:gd name="connsiteY3-536" fmla="*/ 306775 h 1424419"/>
                <a:gd name="connsiteX4-537" fmla="*/ 1301712 w 1313169"/>
                <a:gd name="connsiteY4-538" fmla="*/ 442384 h 1424419"/>
                <a:gd name="connsiteX5-539" fmla="*/ 1303099 w 1313169"/>
                <a:gd name="connsiteY5-540" fmla="*/ 495558 h 1424419"/>
                <a:gd name="connsiteX6-541" fmla="*/ 1303099 w 1313169"/>
                <a:gd name="connsiteY6-542" fmla="*/ 952393 h 1424419"/>
                <a:gd name="connsiteX7-543" fmla="*/ 1305306 w 1313169"/>
                <a:gd name="connsiteY7-544" fmla="*/ 990115 h 1424419"/>
                <a:gd name="connsiteX8-545" fmla="*/ 1271352 w 1313169"/>
                <a:gd name="connsiteY8-546" fmla="*/ 1142552 h 1424419"/>
                <a:gd name="connsiteX9-547" fmla="*/ 1172881 w 1313169"/>
                <a:gd name="connsiteY9-548" fmla="*/ 1179342 h 1424419"/>
                <a:gd name="connsiteX10-549" fmla="*/ 792288 w 1313169"/>
                <a:gd name="connsiteY10-550" fmla="*/ 1385653 h 1424419"/>
                <a:gd name="connsiteX11-551" fmla="*/ 522686 w 1313169"/>
                <a:gd name="connsiteY11-552" fmla="*/ 1384922 h 1424419"/>
                <a:gd name="connsiteX12-553" fmla="*/ 80344 w 1313169"/>
                <a:gd name="connsiteY12-554" fmla="*/ 1139323 h 1424419"/>
                <a:gd name="connsiteX13-555" fmla="*/ 68397 w 1313169"/>
                <a:gd name="connsiteY13-556" fmla="*/ 1130059 h 1424419"/>
                <a:gd name="connsiteX14-557" fmla="*/ 667 w 1313169"/>
                <a:gd name="connsiteY14-558" fmla="*/ 999105 h 1424419"/>
                <a:gd name="connsiteX15-559" fmla="*/ 0 w 1313169"/>
                <a:gd name="connsiteY15-560" fmla="*/ 972364 h 1424419"/>
                <a:gd name="connsiteX16-561" fmla="*/ 2496 w 1313169"/>
                <a:gd name="connsiteY16-562" fmla="*/ 463106 h 1424419"/>
                <a:gd name="connsiteX17-563" fmla="*/ 2458 w 1313169"/>
                <a:gd name="connsiteY17-564" fmla="*/ 429563 h 1424419"/>
                <a:gd name="connsiteX18-565" fmla="*/ 75248 w 1313169"/>
                <a:gd name="connsiteY18-566" fmla="*/ 303202 h 1424419"/>
                <a:gd name="connsiteX19-567" fmla="*/ 106293 w 1313169"/>
                <a:gd name="connsiteY19-568" fmla="*/ 282597 h 1424419"/>
                <a:gd name="connsiteX20-569" fmla="*/ 541533 w 1313169"/>
                <a:gd name="connsiteY20-570" fmla="*/ 38110 h 1424419"/>
                <a:gd name="connsiteX21-571" fmla="*/ 653528 w 1313169"/>
                <a:gd name="connsiteY21-572" fmla="*/ 0 h 1424419"/>
                <a:gd name="connsiteX0-573" fmla="*/ 653528 w 1306267"/>
                <a:gd name="connsiteY0-574" fmla="*/ 0 h 1424419"/>
                <a:gd name="connsiteX1-575" fmla="*/ 757287 w 1306267"/>
                <a:gd name="connsiteY1-576" fmla="*/ 32444 h 1424419"/>
                <a:gd name="connsiteX2-577" fmla="*/ 1206876 w 1306267"/>
                <a:gd name="connsiteY2-578" fmla="*/ 284945 h 1424419"/>
                <a:gd name="connsiteX3-579" fmla="*/ 1237706 w 1306267"/>
                <a:gd name="connsiteY3-580" fmla="*/ 306775 h 1424419"/>
                <a:gd name="connsiteX4-581" fmla="*/ 1301712 w 1306267"/>
                <a:gd name="connsiteY4-582" fmla="*/ 442384 h 1424419"/>
                <a:gd name="connsiteX5-583" fmla="*/ 1303099 w 1306267"/>
                <a:gd name="connsiteY5-584" fmla="*/ 495558 h 1424419"/>
                <a:gd name="connsiteX6-585" fmla="*/ 1303099 w 1306267"/>
                <a:gd name="connsiteY6-586" fmla="*/ 952393 h 1424419"/>
                <a:gd name="connsiteX7-587" fmla="*/ 1305306 w 1306267"/>
                <a:gd name="connsiteY7-588" fmla="*/ 990115 h 1424419"/>
                <a:gd name="connsiteX8-589" fmla="*/ 1255800 w 1306267"/>
                <a:gd name="connsiteY8-590" fmla="*/ 1142552 h 1424419"/>
                <a:gd name="connsiteX9-591" fmla="*/ 1172881 w 1306267"/>
                <a:gd name="connsiteY9-592" fmla="*/ 1179342 h 1424419"/>
                <a:gd name="connsiteX10-593" fmla="*/ 792288 w 1306267"/>
                <a:gd name="connsiteY10-594" fmla="*/ 1385653 h 1424419"/>
                <a:gd name="connsiteX11-595" fmla="*/ 522686 w 1306267"/>
                <a:gd name="connsiteY11-596" fmla="*/ 1384922 h 1424419"/>
                <a:gd name="connsiteX12-597" fmla="*/ 80344 w 1306267"/>
                <a:gd name="connsiteY12-598" fmla="*/ 1139323 h 1424419"/>
                <a:gd name="connsiteX13-599" fmla="*/ 68397 w 1306267"/>
                <a:gd name="connsiteY13-600" fmla="*/ 1130059 h 1424419"/>
                <a:gd name="connsiteX14-601" fmla="*/ 667 w 1306267"/>
                <a:gd name="connsiteY14-602" fmla="*/ 999105 h 1424419"/>
                <a:gd name="connsiteX15-603" fmla="*/ 0 w 1306267"/>
                <a:gd name="connsiteY15-604" fmla="*/ 972364 h 1424419"/>
                <a:gd name="connsiteX16-605" fmla="*/ 2496 w 1306267"/>
                <a:gd name="connsiteY16-606" fmla="*/ 463106 h 1424419"/>
                <a:gd name="connsiteX17-607" fmla="*/ 2458 w 1306267"/>
                <a:gd name="connsiteY17-608" fmla="*/ 429563 h 1424419"/>
                <a:gd name="connsiteX18-609" fmla="*/ 75248 w 1306267"/>
                <a:gd name="connsiteY18-610" fmla="*/ 303202 h 1424419"/>
                <a:gd name="connsiteX19-611" fmla="*/ 106293 w 1306267"/>
                <a:gd name="connsiteY19-612" fmla="*/ 282597 h 1424419"/>
                <a:gd name="connsiteX20-613" fmla="*/ 541533 w 1306267"/>
                <a:gd name="connsiteY20-614" fmla="*/ 38110 h 1424419"/>
                <a:gd name="connsiteX21-615" fmla="*/ 653528 w 1306267"/>
                <a:gd name="connsiteY21-616" fmla="*/ 0 h 1424419"/>
                <a:gd name="connsiteX0-617" fmla="*/ 653528 w 1306267"/>
                <a:gd name="connsiteY0-618" fmla="*/ 0 h 1424419"/>
                <a:gd name="connsiteX1-619" fmla="*/ 757287 w 1306267"/>
                <a:gd name="connsiteY1-620" fmla="*/ 32444 h 1424419"/>
                <a:gd name="connsiteX2-621" fmla="*/ 1206876 w 1306267"/>
                <a:gd name="connsiteY2-622" fmla="*/ 284945 h 1424419"/>
                <a:gd name="connsiteX3-623" fmla="*/ 1237706 w 1306267"/>
                <a:gd name="connsiteY3-624" fmla="*/ 306775 h 1424419"/>
                <a:gd name="connsiteX4-625" fmla="*/ 1301712 w 1306267"/>
                <a:gd name="connsiteY4-626" fmla="*/ 442384 h 1424419"/>
                <a:gd name="connsiteX5-627" fmla="*/ 1303099 w 1306267"/>
                <a:gd name="connsiteY5-628" fmla="*/ 495558 h 1424419"/>
                <a:gd name="connsiteX6-629" fmla="*/ 1303099 w 1306267"/>
                <a:gd name="connsiteY6-630" fmla="*/ 952393 h 1424419"/>
                <a:gd name="connsiteX7-631" fmla="*/ 1305306 w 1306267"/>
                <a:gd name="connsiteY7-632" fmla="*/ 990115 h 1424419"/>
                <a:gd name="connsiteX8-633" fmla="*/ 1255800 w 1306267"/>
                <a:gd name="connsiteY8-634" fmla="*/ 1142552 h 1424419"/>
                <a:gd name="connsiteX9-635" fmla="*/ 1172881 w 1306267"/>
                <a:gd name="connsiteY9-636" fmla="*/ 1179342 h 1424419"/>
                <a:gd name="connsiteX10-637" fmla="*/ 792288 w 1306267"/>
                <a:gd name="connsiteY10-638" fmla="*/ 1385653 h 1424419"/>
                <a:gd name="connsiteX11-639" fmla="*/ 522686 w 1306267"/>
                <a:gd name="connsiteY11-640" fmla="*/ 1384922 h 1424419"/>
                <a:gd name="connsiteX12-641" fmla="*/ 80344 w 1306267"/>
                <a:gd name="connsiteY12-642" fmla="*/ 1139323 h 1424419"/>
                <a:gd name="connsiteX13-643" fmla="*/ 61328 w 1306267"/>
                <a:gd name="connsiteY13-644" fmla="*/ 1127231 h 1424419"/>
                <a:gd name="connsiteX14-645" fmla="*/ 667 w 1306267"/>
                <a:gd name="connsiteY14-646" fmla="*/ 999105 h 1424419"/>
                <a:gd name="connsiteX15-647" fmla="*/ 0 w 1306267"/>
                <a:gd name="connsiteY15-648" fmla="*/ 972364 h 1424419"/>
                <a:gd name="connsiteX16-649" fmla="*/ 2496 w 1306267"/>
                <a:gd name="connsiteY16-650" fmla="*/ 463106 h 1424419"/>
                <a:gd name="connsiteX17-651" fmla="*/ 2458 w 1306267"/>
                <a:gd name="connsiteY17-652" fmla="*/ 429563 h 1424419"/>
                <a:gd name="connsiteX18-653" fmla="*/ 75248 w 1306267"/>
                <a:gd name="connsiteY18-654" fmla="*/ 303202 h 1424419"/>
                <a:gd name="connsiteX19-655" fmla="*/ 106293 w 1306267"/>
                <a:gd name="connsiteY19-656" fmla="*/ 282597 h 1424419"/>
                <a:gd name="connsiteX20-657" fmla="*/ 541533 w 1306267"/>
                <a:gd name="connsiteY20-658" fmla="*/ 38110 h 1424419"/>
                <a:gd name="connsiteX21-659" fmla="*/ 653528 w 1306267"/>
                <a:gd name="connsiteY21-660" fmla="*/ 0 h 1424419"/>
                <a:gd name="connsiteX0-661" fmla="*/ 653528 w 1306267"/>
                <a:gd name="connsiteY0-662" fmla="*/ 0 h 1424419"/>
                <a:gd name="connsiteX1-663" fmla="*/ 757287 w 1306267"/>
                <a:gd name="connsiteY1-664" fmla="*/ 32444 h 1424419"/>
                <a:gd name="connsiteX2-665" fmla="*/ 1206876 w 1306267"/>
                <a:gd name="connsiteY2-666" fmla="*/ 284945 h 1424419"/>
                <a:gd name="connsiteX3-667" fmla="*/ 1237706 w 1306267"/>
                <a:gd name="connsiteY3-668" fmla="*/ 306775 h 1424419"/>
                <a:gd name="connsiteX4-669" fmla="*/ 1301712 w 1306267"/>
                <a:gd name="connsiteY4-670" fmla="*/ 442384 h 1424419"/>
                <a:gd name="connsiteX5-671" fmla="*/ 1303099 w 1306267"/>
                <a:gd name="connsiteY5-672" fmla="*/ 495558 h 1424419"/>
                <a:gd name="connsiteX6-673" fmla="*/ 1303099 w 1306267"/>
                <a:gd name="connsiteY6-674" fmla="*/ 952393 h 1424419"/>
                <a:gd name="connsiteX7-675" fmla="*/ 1305306 w 1306267"/>
                <a:gd name="connsiteY7-676" fmla="*/ 990115 h 1424419"/>
                <a:gd name="connsiteX8-677" fmla="*/ 1255800 w 1306267"/>
                <a:gd name="connsiteY8-678" fmla="*/ 1142552 h 1424419"/>
                <a:gd name="connsiteX9-679" fmla="*/ 1172881 w 1306267"/>
                <a:gd name="connsiteY9-680" fmla="*/ 1179342 h 1424419"/>
                <a:gd name="connsiteX10-681" fmla="*/ 792288 w 1306267"/>
                <a:gd name="connsiteY10-682" fmla="*/ 1385653 h 1424419"/>
                <a:gd name="connsiteX11-683" fmla="*/ 522686 w 1306267"/>
                <a:gd name="connsiteY11-684" fmla="*/ 1384922 h 1424419"/>
                <a:gd name="connsiteX12-685" fmla="*/ 80344 w 1306267"/>
                <a:gd name="connsiteY12-686" fmla="*/ 1139323 h 1424419"/>
                <a:gd name="connsiteX13-687" fmla="*/ 61328 w 1306267"/>
                <a:gd name="connsiteY13-688" fmla="*/ 1127231 h 1424419"/>
                <a:gd name="connsiteX14-689" fmla="*/ 667 w 1306267"/>
                <a:gd name="connsiteY14-690" fmla="*/ 999105 h 1424419"/>
                <a:gd name="connsiteX15-691" fmla="*/ 0 w 1306267"/>
                <a:gd name="connsiteY15-692" fmla="*/ 972364 h 1424419"/>
                <a:gd name="connsiteX16-693" fmla="*/ 2496 w 1306267"/>
                <a:gd name="connsiteY16-694" fmla="*/ 463106 h 1424419"/>
                <a:gd name="connsiteX17-695" fmla="*/ 2458 w 1306267"/>
                <a:gd name="connsiteY17-696" fmla="*/ 429563 h 1424419"/>
                <a:gd name="connsiteX18-697" fmla="*/ 75248 w 1306267"/>
                <a:gd name="connsiteY18-698" fmla="*/ 303202 h 1424419"/>
                <a:gd name="connsiteX19-699" fmla="*/ 106293 w 1306267"/>
                <a:gd name="connsiteY19-700" fmla="*/ 282597 h 1424419"/>
                <a:gd name="connsiteX20-701" fmla="*/ 541533 w 1306267"/>
                <a:gd name="connsiteY20-702" fmla="*/ 38110 h 1424419"/>
                <a:gd name="connsiteX21-703" fmla="*/ 653528 w 1306267"/>
                <a:gd name="connsiteY21-704" fmla="*/ 0 h 1424419"/>
                <a:gd name="connsiteX0-705" fmla="*/ 653528 w 1306267"/>
                <a:gd name="connsiteY0-706" fmla="*/ 0 h 1424419"/>
                <a:gd name="connsiteX1-707" fmla="*/ 757287 w 1306267"/>
                <a:gd name="connsiteY1-708" fmla="*/ 32444 h 1424419"/>
                <a:gd name="connsiteX2-709" fmla="*/ 1206876 w 1306267"/>
                <a:gd name="connsiteY2-710" fmla="*/ 284945 h 1424419"/>
                <a:gd name="connsiteX3-711" fmla="*/ 1237706 w 1306267"/>
                <a:gd name="connsiteY3-712" fmla="*/ 306775 h 1424419"/>
                <a:gd name="connsiteX4-713" fmla="*/ 1301712 w 1306267"/>
                <a:gd name="connsiteY4-714" fmla="*/ 442384 h 1424419"/>
                <a:gd name="connsiteX5-715" fmla="*/ 1303099 w 1306267"/>
                <a:gd name="connsiteY5-716" fmla="*/ 495558 h 1424419"/>
                <a:gd name="connsiteX6-717" fmla="*/ 1303099 w 1306267"/>
                <a:gd name="connsiteY6-718" fmla="*/ 952393 h 1424419"/>
                <a:gd name="connsiteX7-719" fmla="*/ 1305306 w 1306267"/>
                <a:gd name="connsiteY7-720" fmla="*/ 990115 h 1424419"/>
                <a:gd name="connsiteX8-721" fmla="*/ 1255800 w 1306267"/>
                <a:gd name="connsiteY8-722" fmla="*/ 1142552 h 1424419"/>
                <a:gd name="connsiteX9-723" fmla="*/ 1172881 w 1306267"/>
                <a:gd name="connsiteY9-724" fmla="*/ 1179342 h 1424419"/>
                <a:gd name="connsiteX10-725" fmla="*/ 792288 w 1306267"/>
                <a:gd name="connsiteY10-726" fmla="*/ 1385653 h 1424419"/>
                <a:gd name="connsiteX11-727" fmla="*/ 522686 w 1306267"/>
                <a:gd name="connsiteY11-728" fmla="*/ 1384922 h 1424419"/>
                <a:gd name="connsiteX12-729" fmla="*/ 90241 w 1306267"/>
                <a:gd name="connsiteY12-730" fmla="*/ 1150634 h 1424419"/>
                <a:gd name="connsiteX13-731" fmla="*/ 61328 w 1306267"/>
                <a:gd name="connsiteY13-732" fmla="*/ 1127231 h 1424419"/>
                <a:gd name="connsiteX14-733" fmla="*/ 667 w 1306267"/>
                <a:gd name="connsiteY14-734" fmla="*/ 999105 h 1424419"/>
                <a:gd name="connsiteX15-735" fmla="*/ 0 w 1306267"/>
                <a:gd name="connsiteY15-736" fmla="*/ 972364 h 1424419"/>
                <a:gd name="connsiteX16-737" fmla="*/ 2496 w 1306267"/>
                <a:gd name="connsiteY16-738" fmla="*/ 463106 h 1424419"/>
                <a:gd name="connsiteX17-739" fmla="*/ 2458 w 1306267"/>
                <a:gd name="connsiteY17-740" fmla="*/ 429563 h 1424419"/>
                <a:gd name="connsiteX18-741" fmla="*/ 75248 w 1306267"/>
                <a:gd name="connsiteY18-742" fmla="*/ 303202 h 1424419"/>
                <a:gd name="connsiteX19-743" fmla="*/ 106293 w 1306267"/>
                <a:gd name="connsiteY19-744" fmla="*/ 282597 h 1424419"/>
                <a:gd name="connsiteX20-745" fmla="*/ 541533 w 1306267"/>
                <a:gd name="connsiteY20-746" fmla="*/ 38110 h 1424419"/>
                <a:gd name="connsiteX21-747" fmla="*/ 653528 w 1306267"/>
                <a:gd name="connsiteY21-748" fmla="*/ 0 h 1424419"/>
                <a:gd name="connsiteX0-749" fmla="*/ 653528 w 1306267"/>
                <a:gd name="connsiteY0-750" fmla="*/ 0 h 1424419"/>
                <a:gd name="connsiteX1-751" fmla="*/ 757287 w 1306267"/>
                <a:gd name="connsiteY1-752" fmla="*/ 32444 h 1424419"/>
                <a:gd name="connsiteX2-753" fmla="*/ 1206876 w 1306267"/>
                <a:gd name="connsiteY2-754" fmla="*/ 284945 h 1424419"/>
                <a:gd name="connsiteX3-755" fmla="*/ 1237706 w 1306267"/>
                <a:gd name="connsiteY3-756" fmla="*/ 306775 h 1424419"/>
                <a:gd name="connsiteX4-757" fmla="*/ 1301712 w 1306267"/>
                <a:gd name="connsiteY4-758" fmla="*/ 442384 h 1424419"/>
                <a:gd name="connsiteX5-759" fmla="*/ 1303099 w 1306267"/>
                <a:gd name="connsiteY5-760" fmla="*/ 495558 h 1424419"/>
                <a:gd name="connsiteX6-761" fmla="*/ 1303099 w 1306267"/>
                <a:gd name="connsiteY6-762" fmla="*/ 952393 h 1424419"/>
                <a:gd name="connsiteX7-763" fmla="*/ 1305306 w 1306267"/>
                <a:gd name="connsiteY7-764" fmla="*/ 990115 h 1424419"/>
                <a:gd name="connsiteX8-765" fmla="*/ 1255800 w 1306267"/>
                <a:gd name="connsiteY8-766" fmla="*/ 1142552 h 1424419"/>
                <a:gd name="connsiteX9-767" fmla="*/ 1172881 w 1306267"/>
                <a:gd name="connsiteY9-768" fmla="*/ 1179342 h 1424419"/>
                <a:gd name="connsiteX10-769" fmla="*/ 792288 w 1306267"/>
                <a:gd name="connsiteY10-770" fmla="*/ 1385653 h 1424419"/>
                <a:gd name="connsiteX11-771" fmla="*/ 522686 w 1306267"/>
                <a:gd name="connsiteY11-772" fmla="*/ 1384922 h 1424419"/>
                <a:gd name="connsiteX12-773" fmla="*/ 90241 w 1306267"/>
                <a:gd name="connsiteY12-774" fmla="*/ 1150634 h 1424419"/>
                <a:gd name="connsiteX13-775" fmla="*/ 61328 w 1306267"/>
                <a:gd name="connsiteY13-776" fmla="*/ 1127231 h 1424419"/>
                <a:gd name="connsiteX14-777" fmla="*/ 667 w 1306267"/>
                <a:gd name="connsiteY14-778" fmla="*/ 999105 h 1424419"/>
                <a:gd name="connsiteX15-779" fmla="*/ 0 w 1306267"/>
                <a:gd name="connsiteY15-780" fmla="*/ 972364 h 1424419"/>
                <a:gd name="connsiteX16-781" fmla="*/ 2496 w 1306267"/>
                <a:gd name="connsiteY16-782" fmla="*/ 463106 h 1424419"/>
                <a:gd name="connsiteX17-783" fmla="*/ 2458 w 1306267"/>
                <a:gd name="connsiteY17-784" fmla="*/ 429563 h 1424419"/>
                <a:gd name="connsiteX18-785" fmla="*/ 75248 w 1306267"/>
                <a:gd name="connsiteY18-786" fmla="*/ 303202 h 1424419"/>
                <a:gd name="connsiteX19-787" fmla="*/ 106293 w 1306267"/>
                <a:gd name="connsiteY19-788" fmla="*/ 282597 h 1424419"/>
                <a:gd name="connsiteX20-789" fmla="*/ 541533 w 1306267"/>
                <a:gd name="connsiteY20-790" fmla="*/ 38110 h 1424419"/>
                <a:gd name="connsiteX21-791" fmla="*/ 653528 w 1306267"/>
                <a:gd name="connsiteY21-792" fmla="*/ 0 h 1424419"/>
                <a:gd name="connsiteX0-793" fmla="*/ 653528 w 1306267"/>
                <a:gd name="connsiteY0-794" fmla="*/ 0 h 1424419"/>
                <a:gd name="connsiteX1-795" fmla="*/ 757287 w 1306267"/>
                <a:gd name="connsiteY1-796" fmla="*/ 32444 h 1424419"/>
                <a:gd name="connsiteX2-797" fmla="*/ 1206876 w 1306267"/>
                <a:gd name="connsiteY2-798" fmla="*/ 284945 h 1424419"/>
                <a:gd name="connsiteX3-799" fmla="*/ 1237706 w 1306267"/>
                <a:gd name="connsiteY3-800" fmla="*/ 306775 h 1424419"/>
                <a:gd name="connsiteX4-801" fmla="*/ 1301712 w 1306267"/>
                <a:gd name="connsiteY4-802" fmla="*/ 442384 h 1424419"/>
                <a:gd name="connsiteX5-803" fmla="*/ 1303099 w 1306267"/>
                <a:gd name="connsiteY5-804" fmla="*/ 495558 h 1424419"/>
                <a:gd name="connsiteX6-805" fmla="*/ 1303099 w 1306267"/>
                <a:gd name="connsiteY6-806" fmla="*/ 952393 h 1424419"/>
                <a:gd name="connsiteX7-807" fmla="*/ 1305306 w 1306267"/>
                <a:gd name="connsiteY7-808" fmla="*/ 990115 h 1424419"/>
                <a:gd name="connsiteX8-809" fmla="*/ 1255800 w 1306267"/>
                <a:gd name="connsiteY8-810" fmla="*/ 1142552 h 1424419"/>
                <a:gd name="connsiteX9-811" fmla="*/ 1172881 w 1306267"/>
                <a:gd name="connsiteY9-812" fmla="*/ 1179342 h 1424419"/>
                <a:gd name="connsiteX10-813" fmla="*/ 792288 w 1306267"/>
                <a:gd name="connsiteY10-814" fmla="*/ 1385653 h 1424419"/>
                <a:gd name="connsiteX11-815" fmla="*/ 522686 w 1306267"/>
                <a:gd name="connsiteY11-816" fmla="*/ 1384922 h 1424419"/>
                <a:gd name="connsiteX12-817" fmla="*/ 90241 w 1306267"/>
                <a:gd name="connsiteY12-818" fmla="*/ 1150634 h 1424419"/>
                <a:gd name="connsiteX13-819" fmla="*/ 61328 w 1306267"/>
                <a:gd name="connsiteY13-820" fmla="*/ 1127231 h 1424419"/>
                <a:gd name="connsiteX14-821" fmla="*/ 667 w 1306267"/>
                <a:gd name="connsiteY14-822" fmla="*/ 999105 h 1424419"/>
                <a:gd name="connsiteX15-823" fmla="*/ 0 w 1306267"/>
                <a:gd name="connsiteY15-824" fmla="*/ 972364 h 1424419"/>
                <a:gd name="connsiteX16-825" fmla="*/ 2496 w 1306267"/>
                <a:gd name="connsiteY16-826" fmla="*/ 463106 h 1424419"/>
                <a:gd name="connsiteX17-827" fmla="*/ 2458 w 1306267"/>
                <a:gd name="connsiteY17-828" fmla="*/ 429563 h 1424419"/>
                <a:gd name="connsiteX18-829" fmla="*/ 75248 w 1306267"/>
                <a:gd name="connsiteY18-830" fmla="*/ 303202 h 1424419"/>
                <a:gd name="connsiteX19-831" fmla="*/ 106293 w 1306267"/>
                <a:gd name="connsiteY19-832" fmla="*/ 282597 h 1424419"/>
                <a:gd name="connsiteX20-833" fmla="*/ 541533 w 1306267"/>
                <a:gd name="connsiteY20-834" fmla="*/ 38110 h 1424419"/>
                <a:gd name="connsiteX21-835" fmla="*/ 653528 w 1306267"/>
                <a:gd name="connsiteY21-836" fmla="*/ 0 h 1424419"/>
                <a:gd name="connsiteX0-837" fmla="*/ 653528 w 1306267"/>
                <a:gd name="connsiteY0-838" fmla="*/ 0 h 1424419"/>
                <a:gd name="connsiteX1-839" fmla="*/ 757287 w 1306267"/>
                <a:gd name="connsiteY1-840" fmla="*/ 32444 h 1424419"/>
                <a:gd name="connsiteX2-841" fmla="*/ 1206876 w 1306267"/>
                <a:gd name="connsiteY2-842" fmla="*/ 284945 h 1424419"/>
                <a:gd name="connsiteX3-843" fmla="*/ 1237706 w 1306267"/>
                <a:gd name="connsiteY3-844" fmla="*/ 306775 h 1424419"/>
                <a:gd name="connsiteX4-845" fmla="*/ 1301712 w 1306267"/>
                <a:gd name="connsiteY4-846" fmla="*/ 442384 h 1424419"/>
                <a:gd name="connsiteX5-847" fmla="*/ 1303099 w 1306267"/>
                <a:gd name="connsiteY5-848" fmla="*/ 495558 h 1424419"/>
                <a:gd name="connsiteX6-849" fmla="*/ 1303099 w 1306267"/>
                <a:gd name="connsiteY6-850" fmla="*/ 952393 h 1424419"/>
                <a:gd name="connsiteX7-851" fmla="*/ 1305306 w 1306267"/>
                <a:gd name="connsiteY7-852" fmla="*/ 990115 h 1424419"/>
                <a:gd name="connsiteX8-853" fmla="*/ 1255800 w 1306267"/>
                <a:gd name="connsiteY8-854" fmla="*/ 1142552 h 1424419"/>
                <a:gd name="connsiteX9-855" fmla="*/ 1172881 w 1306267"/>
                <a:gd name="connsiteY9-856" fmla="*/ 1179342 h 1424419"/>
                <a:gd name="connsiteX10-857" fmla="*/ 792288 w 1306267"/>
                <a:gd name="connsiteY10-858" fmla="*/ 1385653 h 1424419"/>
                <a:gd name="connsiteX11-859" fmla="*/ 522686 w 1306267"/>
                <a:gd name="connsiteY11-860" fmla="*/ 1384922 h 1424419"/>
                <a:gd name="connsiteX12-861" fmla="*/ 90241 w 1306267"/>
                <a:gd name="connsiteY12-862" fmla="*/ 1150634 h 1424419"/>
                <a:gd name="connsiteX13-863" fmla="*/ 61328 w 1306267"/>
                <a:gd name="connsiteY13-864" fmla="*/ 1127231 h 1424419"/>
                <a:gd name="connsiteX14-865" fmla="*/ 667 w 1306267"/>
                <a:gd name="connsiteY14-866" fmla="*/ 999105 h 1424419"/>
                <a:gd name="connsiteX15-867" fmla="*/ 0 w 1306267"/>
                <a:gd name="connsiteY15-868" fmla="*/ 972364 h 1424419"/>
                <a:gd name="connsiteX16-869" fmla="*/ 2496 w 1306267"/>
                <a:gd name="connsiteY16-870" fmla="*/ 463106 h 1424419"/>
                <a:gd name="connsiteX17-871" fmla="*/ 2458 w 1306267"/>
                <a:gd name="connsiteY17-872" fmla="*/ 429563 h 1424419"/>
                <a:gd name="connsiteX18-873" fmla="*/ 75248 w 1306267"/>
                <a:gd name="connsiteY18-874" fmla="*/ 303202 h 1424419"/>
                <a:gd name="connsiteX19-875" fmla="*/ 106293 w 1306267"/>
                <a:gd name="connsiteY19-876" fmla="*/ 282597 h 1424419"/>
                <a:gd name="connsiteX20-877" fmla="*/ 541533 w 1306267"/>
                <a:gd name="connsiteY20-878" fmla="*/ 38110 h 1424419"/>
                <a:gd name="connsiteX21-879" fmla="*/ 653528 w 1306267"/>
                <a:gd name="connsiteY21-880" fmla="*/ 0 h 1424419"/>
                <a:gd name="connsiteX0-881" fmla="*/ 653528 w 1306267"/>
                <a:gd name="connsiteY0-882" fmla="*/ 0 h 1424419"/>
                <a:gd name="connsiteX1-883" fmla="*/ 757287 w 1306267"/>
                <a:gd name="connsiteY1-884" fmla="*/ 32444 h 1424419"/>
                <a:gd name="connsiteX2-885" fmla="*/ 1206876 w 1306267"/>
                <a:gd name="connsiteY2-886" fmla="*/ 284945 h 1424419"/>
                <a:gd name="connsiteX3-887" fmla="*/ 1237706 w 1306267"/>
                <a:gd name="connsiteY3-888" fmla="*/ 306775 h 1424419"/>
                <a:gd name="connsiteX4-889" fmla="*/ 1301712 w 1306267"/>
                <a:gd name="connsiteY4-890" fmla="*/ 442384 h 1424419"/>
                <a:gd name="connsiteX5-891" fmla="*/ 1303099 w 1306267"/>
                <a:gd name="connsiteY5-892" fmla="*/ 495558 h 1424419"/>
                <a:gd name="connsiteX6-893" fmla="*/ 1303099 w 1306267"/>
                <a:gd name="connsiteY6-894" fmla="*/ 952393 h 1424419"/>
                <a:gd name="connsiteX7-895" fmla="*/ 1305306 w 1306267"/>
                <a:gd name="connsiteY7-896" fmla="*/ 990115 h 1424419"/>
                <a:gd name="connsiteX8-897" fmla="*/ 1255800 w 1306267"/>
                <a:gd name="connsiteY8-898" fmla="*/ 1142552 h 1424419"/>
                <a:gd name="connsiteX9-899" fmla="*/ 1172881 w 1306267"/>
                <a:gd name="connsiteY9-900" fmla="*/ 1179342 h 1424419"/>
                <a:gd name="connsiteX10-901" fmla="*/ 792288 w 1306267"/>
                <a:gd name="connsiteY10-902" fmla="*/ 1385653 h 1424419"/>
                <a:gd name="connsiteX11-903" fmla="*/ 522686 w 1306267"/>
                <a:gd name="connsiteY11-904" fmla="*/ 1384922 h 1424419"/>
                <a:gd name="connsiteX12-905" fmla="*/ 90241 w 1306267"/>
                <a:gd name="connsiteY12-906" fmla="*/ 1150634 h 1424419"/>
                <a:gd name="connsiteX13-907" fmla="*/ 55672 w 1306267"/>
                <a:gd name="connsiteY13-908" fmla="*/ 1124403 h 1424419"/>
                <a:gd name="connsiteX14-909" fmla="*/ 667 w 1306267"/>
                <a:gd name="connsiteY14-910" fmla="*/ 999105 h 1424419"/>
                <a:gd name="connsiteX15-911" fmla="*/ 0 w 1306267"/>
                <a:gd name="connsiteY15-912" fmla="*/ 972364 h 1424419"/>
                <a:gd name="connsiteX16-913" fmla="*/ 2496 w 1306267"/>
                <a:gd name="connsiteY16-914" fmla="*/ 463106 h 1424419"/>
                <a:gd name="connsiteX17-915" fmla="*/ 2458 w 1306267"/>
                <a:gd name="connsiteY17-916" fmla="*/ 429563 h 1424419"/>
                <a:gd name="connsiteX18-917" fmla="*/ 75248 w 1306267"/>
                <a:gd name="connsiteY18-918" fmla="*/ 303202 h 1424419"/>
                <a:gd name="connsiteX19-919" fmla="*/ 106293 w 1306267"/>
                <a:gd name="connsiteY19-920" fmla="*/ 282597 h 1424419"/>
                <a:gd name="connsiteX20-921" fmla="*/ 541533 w 1306267"/>
                <a:gd name="connsiteY20-922" fmla="*/ 38110 h 1424419"/>
                <a:gd name="connsiteX21-923" fmla="*/ 653528 w 1306267"/>
                <a:gd name="connsiteY21-924" fmla="*/ 0 h 1424419"/>
                <a:gd name="connsiteX0-925" fmla="*/ 653528 w 1306267"/>
                <a:gd name="connsiteY0-926" fmla="*/ 0 h 1424419"/>
                <a:gd name="connsiteX1-927" fmla="*/ 757287 w 1306267"/>
                <a:gd name="connsiteY1-928" fmla="*/ 32444 h 1424419"/>
                <a:gd name="connsiteX2-929" fmla="*/ 1206876 w 1306267"/>
                <a:gd name="connsiteY2-930" fmla="*/ 284945 h 1424419"/>
                <a:gd name="connsiteX3-931" fmla="*/ 1237706 w 1306267"/>
                <a:gd name="connsiteY3-932" fmla="*/ 306775 h 1424419"/>
                <a:gd name="connsiteX4-933" fmla="*/ 1301712 w 1306267"/>
                <a:gd name="connsiteY4-934" fmla="*/ 442384 h 1424419"/>
                <a:gd name="connsiteX5-935" fmla="*/ 1303099 w 1306267"/>
                <a:gd name="connsiteY5-936" fmla="*/ 495558 h 1424419"/>
                <a:gd name="connsiteX6-937" fmla="*/ 1303099 w 1306267"/>
                <a:gd name="connsiteY6-938" fmla="*/ 952393 h 1424419"/>
                <a:gd name="connsiteX7-939" fmla="*/ 1305306 w 1306267"/>
                <a:gd name="connsiteY7-940" fmla="*/ 990115 h 1424419"/>
                <a:gd name="connsiteX8-941" fmla="*/ 1255800 w 1306267"/>
                <a:gd name="connsiteY8-942" fmla="*/ 1142552 h 1424419"/>
                <a:gd name="connsiteX9-943" fmla="*/ 1172881 w 1306267"/>
                <a:gd name="connsiteY9-944" fmla="*/ 1179342 h 1424419"/>
                <a:gd name="connsiteX10-945" fmla="*/ 792288 w 1306267"/>
                <a:gd name="connsiteY10-946" fmla="*/ 1385653 h 1424419"/>
                <a:gd name="connsiteX11-947" fmla="*/ 522686 w 1306267"/>
                <a:gd name="connsiteY11-948" fmla="*/ 1384922 h 1424419"/>
                <a:gd name="connsiteX12-949" fmla="*/ 90241 w 1306267"/>
                <a:gd name="connsiteY12-950" fmla="*/ 1150634 h 1424419"/>
                <a:gd name="connsiteX13-951" fmla="*/ 55672 w 1306267"/>
                <a:gd name="connsiteY13-952" fmla="*/ 1124403 h 1424419"/>
                <a:gd name="connsiteX14-953" fmla="*/ 667 w 1306267"/>
                <a:gd name="connsiteY14-954" fmla="*/ 999105 h 1424419"/>
                <a:gd name="connsiteX15-955" fmla="*/ 0 w 1306267"/>
                <a:gd name="connsiteY15-956" fmla="*/ 972364 h 1424419"/>
                <a:gd name="connsiteX16-957" fmla="*/ 2496 w 1306267"/>
                <a:gd name="connsiteY16-958" fmla="*/ 463106 h 1424419"/>
                <a:gd name="connsiteX17-959" fmla="*/ 2458 w 1306267"/>
                <a:gd name="connsiteY17-960" fmla="*/ 429563 h 1424419"/>
                <a:gd name="connsiteX18-961" fmla="*/ 75248 w 1306267"/>
                <a:gd name="connsiteY18-962" fmla="*/ 303202 h 1424419"/>
                <a:gd name="connsiteX19-963" fmla="*/ 106293 w 1306267"/>
                <a:gd name="connsiteY19-964" fmla="*/ 282597 h 1424419"/>
                <a:gd name="connsiteX20-965" fmla="*/ 541533 w 1306267"/>
                <a:gd name="connsiteY20-966" fmla="*/ 38110 h 1424419"/>
                <a:gd name="connsiteX21-967" fmla="*/ 653528 w 1306267"/>
                <a:gd name="connsiteY21-968" fmla="*/ 0 h 1424419"/>
                <a:gd name="connsiteX0-969" fmla="*/ 653528 w 1306267"/>
                <a:gd name="connsiteY0-970" fmla="*/ 0 h 1424419"/>
                <a:gd name="connsiteX1-971" fmla="*/ 757287 w 1306267"/>
                <a:gd name="connsiteY1-972" fmla="*/ 32444 h 1424419"/>
                <a:gd name="connsiteX2-973" fmla="*/ 1206876 w 1306267"/>
                <a:gd name="connsiteY2-974" fmla="*/ 284945 h 1424419"/>
                <a:gd name="connsiteX3-975" fmla="*/ 1237706 w 1306267"/>
                <a:gd name="connsiteY3-976" fmla="*/ 306775 h 1424419"/>
                <a:gd name="connsiteX4-977" fmla="*/ 1301712 w 1306267"/>
                <a:gd name="connsiteY4-978" fmla="*/ 442384 h 1424419"/>
                <a:gd name="connsiteX5-979" fmla="*/ 1303099 w 1306267"/>
                <a:gd name="connsiteY5-980" fmla="*/ 495558 h 1424419"/>
                <a:gd name="connsiteX6-981" fmla="*/ 1303099 w 1306267"/>
                <a:gd name="connsiteY6-982" fmla="*/ 952393 h 1424419"/>
                <a:gd name="connsiteX7-983" fmla="*/ 1305306 w 1306267"/>
                <a:gd name="connsiteY7-984" fmla="*/ 990115 h 1424419"/>
                <a:gd name="connsiteX8-985" fmla="*/ 1255800 w 1306267"/>
                <a:gd name="connsiteY8-986" fmla="*/ 1142552 h 1424419"/>
                <a:gd name="connsiteX9-987" fmla="*/ 1172881 w 1306267"/>
                <a:gd name="connsiteY9-988" fmla="*/ 1179342 h 1424419"/>
                <a:gd name="connsiteX10-989" fmla="*/ 792288 w 1306267"/>
                <a:gd name="connsiteY10-990" fmla="*/ 1385653 h 1424419"/>
                <a:gd name="connsiteX11-991" fmla="*/ 522686 w 1306267"/>
                <a:gd name="connsiteY11-992" fmla="*/ 1384922 h 1424419"/>
                <a:gd name="connsiteX12-993" fmla="*/ 90241 w 1306267"/>
                <a:gd name="connsiteY12-994" fmla="*/ 1150634 h 1424419"/>
                <a:gd name="connsiteX13-995" fmla="*/ 55672 w 1306267"/>
                <a:gd name="connsiteY13-996" fmla="*/ 1124403 h 1424419"/>
                <a:gd name="connsiteX14-997" fmla="*/ 667 w 1306267"/>
                <a:gd name="connsiteY14-998" fmla="*/ 999105 h 1424419"/>
                <a:gd name="connsiteX15-999" fmla="*/ 0 w 1306267"/>
                <a:gd name="connsiteY15-1000" fmla="*/ 972364 h 1424419"/>
                <a:gd name="connsiteX16-1001" fmla="*/ 2496 w 1306267"/>
                <a:gd name="connsiteY16-1002" fmla="*/ 463106 h 1424419"/>
                <a:gd name="connsiteX17-1003" fmla="*/ 2458 w 1306267"/>
                <a:gd name="connsiteY17-1004" fmla="*/ 429563 h 1424419"/>
                <a:gd name="connsiteX18-1005" fmla="*/ 75248 w 1306267"/>
                <a:gd name="connsiteY18-1006" fmla="*/ 303202 h 1424419"/>
                <a:gd name="connsiteX19-1007" fmla="*/ 106293 w 1306267"/>
                <a:gd name="connsiteY19-1008" fmla="*/ 282597 h 1424419"/>
                <a:gd name="connsiteX20-1009" fmla="*/ 541533 w 1306267"/>
                <a:gd name="connsiteY20-1010" fmla="*/ 38110 h 1424419"/>
                <a:gd name="connsiteX21-1011" fmla="*/ 653528 w 1306267"/>
                <a:gd name="connsiteY21-1012" fmla="*/ 0 h 1424419"/>
                <a:gd name="connsiteX0-1013" fmla="*/ 653528 w 1306267"/>
                <a:gd name="connsiteY0-1014" fmla="*/ 0 h 1424419"/>
                <a:gd name="connsiteX1-1015" fmla="*/ 757287 w 1306267"/>
                <a:gd name="connsiteY1-1016" fmla="*/ 32444 h 1424419"/>
                <a:gd name="connsiteX2-1017" fmla="*/ 1206876 w 1306267"/>
                <a:gd name="connsiteY2-1018" fmla="*/ 284945 h 1424419"/>
                <a:gd name="connsiteX3-1019" fmla="*/ 1237706 w 1306267"/>
                <a:gd name="connsiteY3-1020" fmla="*/ 306775 h 1424419"/>
                <a:gd name="connsiteX4-1021" fmla="*/ 1301712 w 1306267"/>
                <a:gd name="connsiteY4-1022" fmla="*/ 442384 h 1424419"/>
                <a:gd name="connsiteX5-1023" fmla="*/ 1303099 w 1306267"/>
                <a:gd name="connsiteY5-1024" fmla="*/ 495558 h 1424419"/>
                <a:gd name="connsiteX6-1025" fmla="*/ 1303099 w 1306267"/>
                <a:gd name="connsiteY6-1026" fmla="*/ 952393 h 1424419"/>
                <a:gd name="connsiteX7-1027" fmla="*/ 1305306 w 1306267"/>
                <a:gd name="connsiteY7-1028" fmla="*/ 990115 h 1424419"/>
                <a:gd name="connsiteX8-1029" fmla="*/ 1255800 w 1306267"/>
                <a:gd name="connsiteY8-1030" fmla="*/ 1142552 h 1424419"/>
                <a:gd name="connsiteX9-1031" fmla="*/ 1172881 w 1306267"/>
                <a:gd name="connsiteY9-1032" fmla="*/ 1179342 h 1424419"/>
                <a:gd name="connsiteX10-1033" fmla="*/ 792288 w 1306267"/>
                <a:gd name="connsiteY10-1034" fmla="*/ 1385653 h 1424419"/>
                <a:gd name="connsiteX11-1035" fmla="*/ 522686 w 1306267"/>
                <a:gd name="connsiteY11-1036" fmla="*/ 1384922 h 1424419"/>
                <a:gd name="connsiteX12-1037" fmla="*/ 90241 w 1306267"/>
                <a:gd name="connsiteY12-1038" fmla="*/ 1150634 h 1424419"/>
                <a:gd name="connsiteX13-1039" fmla="*/ 55672 w 1306267"/>
                <a:gd name="connsiteY13-1040" fmla="*/ 1124403 h 1424419"/>
                <a:gd name="connsiteX14-1041" fmla="*/ 667 w 1306267"/>
                <a:gd name="connsiteY14-1042" fmla="*/ 999105 h 1424419"/>
                <a:gd name="connsiteX15-1043" fmla="*/ 0 w 1306267"/>
                <a:gd name="connsiteY15-1044" fmla="*/ 972364 h 1424419"/>
                <a:gd name="connsiteX16-1045" fmla="*/ 2496 w 1306267"/>
                <a:gd name="connsiteY16-1046" fmla="*/ 463106 h 1424419"/>
                <a:gd name="connsiteX17-1047" fmla="*/ 2458 w 1306267"/>
                <a:gd name="connsiteY17-1048" fmla="*/ 429563 h 1424419"/>
                <a:gd name="connsiteX18-1049" fmla="*/ 75248 w 1306267"/>
                <a:gd name="connsiteY18-1050" fmla="*/ 303202 h 1424419"/>
                <a:gd name="connsiteX19-1051" fmla="*/ 106293 w 1306267"/>
                <a:gd name="connsiteY19-1052" fmla="*/ 282597 h 1424419"/>
                <a:gd name="connsiteX20-1053" fmla="*/ 541533 w 1306267"/>
                <a:gd name="connsiteY20-1054" fmla="*/ 38110 h 1424419"/>
                <a:gd name="connsiteX21-1055" fmla="*/ 653528 w 1306267"/>
                <a:gd name="connsiteY21-1056" fmla="*/ 0 h 1424419"/>
                <a:gd name="connsiteX0-1057" fmla="*/ 653528 w 1306267"/>
                <a:gd name="connsiteY0-1058" fmla="*/ 0 h 1424419"/>
                <a:gd name="connsiteX1-1059" fmla="*/ 757287 w 1306267"/>
                <a:gd name="connsiteY1-1060" fmla="*/ 32444 h 1424419"/>
                <a:gd name="connsiteX2-1061" fmla="*/ 1206876 w 1306267"/>
                <a:gd name="connsiteY2-1062" fmla="*/ 284945 h 1424419"/>
                <a:gd name="connsiteX3-1063" fmla="*/ 1237706 w 1306267"/>
                <a:gd name="connsiteY3-1064" fmla="*/ 306775 h 1424419"/>
                <a:gd name="connsiteX4-1065" fmla="*/ 1301712 w 1306267"/>
                <a:gd name="connsiteY4-1066" fmla="*/ 442384 h 1424419"/>
                <a:gd name="connsiteX5-1067" fmla="*/ 1303099 w 1306267"/>
                <a:gd name="connsiteY5-1068" fmla="*/ 495558 h 1424419"/>
                <a:gd name="connsiteX6-1069" fmla="*/ 1303099 w 1306267"/>
                <a:gd name="connsiteY6-1070" fmla="*/ 952393 h 1424419"/>
                <a:gd name="connsiteX7-1071" fmla="*/ 1305306 w 1306267"/>
                <a:gd name="connsiteY7-1072" fmla="*/ 990115 h 1424419"/>
                <a:gd name="connsiteX8-1073" fmla="*/ 1255800 w 1306267"/>
                <a:gd name="connsiteY8-1074" fmla="*/ 1142552 h 1424419"/>
                <a:gd name="connsiteX9-1075" fmla="*/ 1172881 w 1306267"/>
                <a:gd name="connsiteY9-1076" fmla="*/ 1179342 h 1424419"/>
                <a:gd name="connsiteX10-1077" fmla="*/ 792288 w 1306267"/>
                <a:gd name="connsiteY10-1078" fmla="*/ 1385653 h 1424419"/>
                <a:gd name="connsiteX11-1079" fmla="*/ 522686 w 1306267"/>
                <a:gd name="connsiteY11-1080" fmla="*/ 1384922 h 1424419"/>
                <a:gd name="connsiteX12-1081" fmla="*/ 90241 w 1306267"/>
                <a:gd name="connsiteY12-1082" fmla="*/ 1150634 h 1424419"/>
                <a:gd name="connsiteX13-1083" fmla="*/ 55672 w 1306267"/>
                <a:gd name="connsiteY13-1084" fmla="*/ 1124403 h 1424419"/>
                <a:gd name="connsiteX14-1085" fmla="*/ 667 w 1306267"/>
                <a:gd name="connsiteY14-1086" fmla="*/ 999105 h 1424419"/>
                <a:gd name="connsiteX15-1087" fmla="*/ 0 w 1306267"/>
                <a:gd name="connsiteY15-1088" fmla="*/ 972364 h 1424419"/>
                <a:gd name="connsiteX16-1089" fmla="*/ 2496 w 1306267"/>
                <a:gd name="connsiteY16-1090" fmla="*/ 463106 h 1424419"/>
                <a:gd name="connsiteX17-1091" fmla="*/ 2458 w 1306267"/>
                <a:gd name="connsiteY17-1092" fmla="*/ 429563 h 1424419"/>
                <a:gd name="connsiteX18-1093" fmla="*/ 75248 w 1306267"/>
                <a:gd name="connsiteY18-1094" fmla="*/ 303202 h 1424419"/>
                <a:gd name="connsiteX19-1095" fmla="*/ 106293 w 1306267"/>
                <a:gd name="connsiteY19-1096" fmla="*/ 282597 h 1424419"/>
                <a:gd name="connsiteX20-1097" fmla="*/ 541533 w 1306267"/>
                <a:gd name="connsiteY20-1098" fmla="*/ 38110 h 1424419"/>
                <a:gd name="connsiteX21-1099" fmla="*/ 653528 w 1306267"/>
                <a:gd name="connsiteY21-1100" fmla="*/ 0 h 1424419"/>
                <a:gd name="connsiteX0-1101" fmla="*/ 653528 w 1306267"/>
                <a:gd name="connsiteY0-1102" fmla="*/ 0 h 1424419"/>
                <a:gd name="connsiteX1-1103" fmla="*/ 757287 w 1306267"/>
                <a:gd name="connsiteY1-1104" fmla="*/ 32444 h 1424419"/>
                <a:gd name="connsiteX2-1105" fmla="*/ 1206876 w 1306267"/>
                <a:gd name="connsiteY2-1106" fmla="*/ 284945 h 1424419"/>
                <a:gd name="connsiteX3-1107" fmla="*/ 1237706 w 1306267"/>
                <a:gd name="connsiteY3-1108" fmla="*/ 306775 h 1424419"/>
                <a:gd name="connsiteX4-1109" fmla="*/ 1301712 w 1306267"/>
                <a:gd name="connsiteY4-1110" fmla="*/ 442384 h 1424419"/>
                <a:gd name="connsiteX5-1111" fmla="*/ 1303099 w 1306267"/>
                <a:gd name="connsiteY5-1112" fmla="*/ 495558 h 1424419"/>
                <a:gd name="connsiteX6-1113" fmla="*/ 1303099 w 1306267"/>
                <a:gd name="connsiteY6-1114" fmla="*/ 952393 h 1424419"/>
                <a:gd name="connsiteX7-1115" fmla="*/ 1305306 w 1306267"/>
                <a:gd name="connsiteY7-1116" fmla="*/ 990115 h 1424419"/>
                <a:gd name="connsiteX8-1117" fmla="*/ 1255800 w 1306267"/>
                <a:gd name="connsiteY8-1118" fmla="*/ 1142552 h 1424419"/>
                <a:gd name="connsiteX9-1119" fmla="*/ 1172881 w 1306267"/>
                <a:gd name="connsiteY9-1120" fmla="*/ 1179342 h 1424419"/>
                <a:gd name="connsiteX10-1121" fmla="*/ 792288 w 1306267"/>
                <a:gd name="connsiteY10-1122" fmla="*/ 1385653 h 1424419"/>
                <a:gd name="connsiteX11-1123" fmla="*/ 522686 w 1306267"/>
                <a:gd name="connsiteY11-1124" fmla="*/ 1384922 h 1424419"/>
                <a:gd name="connsiteX12-1125" fmla="*/ 90241 w 1306267"/>
                <a:gd name="connsiteY12-1126" fmla="*/ 1150634 h 1424419"/>
                <a:gd name="connsiteX13-1127" fmla="*/ 48904 w 1306267"/>
                <a:gd name="connsiteY13-1128" fmla="*/ 1124403 h 1424419"/>
                <a:gd name="connsiteX14-1129" fmla="*/ 667 w 1306267"/>
                <a:gd name="connsiteY14-1130" fmla="*/ 999105 h 1424419"/>
                <a:gd name="connsiteX15-1131" fmla="*/ 0 w 1306267"/>
                <a:gd name="connsiteY15-1132" fmla="*/ 972364 h 1424419"/>
                <a:gd name="connsiteX16-1133" fmla="*/ 2496 w 1306267"/>
                <a:gd name="connsiteY16-1134" fmla="*/ 463106 h 1424419"/>
                <a:gd name="connsiteX17-1135" fmla="*/ 2458 w 1306267"/>
                <a:gd name="connsiteY17-1136" fmla="*/ 429563 h 1424419"/>
                <a:gd name="connsiteX18-1137" fmla="*/ 75248 w 1306267"/>
                <a:gd name="connsiteY18-1138" fmla="*/ 303202 h 1424419"/>
                <a:gd name="connsiteX19-1139" fmla="*/ 106293 w 1306267"/>
                <a:gd name="connsiteY19-1140" fmla="*/ 282597 h 1424419"/>
                <a:gd name="connsiteX20-1141" fmla="*/ 541533 w 1306267"/>
                <a:gd name="connsiteY20-1142" fmla="*/ 38110 h 1424419"/>
                <a:gd name="connsiteX21-1143" fmla="*/ 653528 w 1306267"/>
                <a:gd name="connsiteY21-1144" fmla="*/ 0 h 1424419"/>
                <a:gd name="connsiteX0-1145" fmla="*/ 653528 w 1306267"/>
                <a:gd name="connsiteY0-1146" fmla="*/ 0 h 1424419"/>
                <a:gd name="connsiteX1-1147" fmla="*/ 757287 w 1306267"/>
                <a:gd name="connsiteY1-1148" fmla="*/ 32444 h 1424419"/>
                <a:gd name="connsiteX2-1149" fmla="*/ 1206876 w 1306267"/>
                <a:gd name="connsiteY2-1150" fmla="*/ 284945 h 1424419"/>
                <a:gd name="connsiteX3-1151" fmla="*/ 1237706 w 1306267"/>
                <a:gd name="connsiteY3-1152" fmla="*/ 306775 h 1424419"/>
                <a:gd name="connsiteX4-1153" fmla="*/ 1301712 w 1306267"/>
                <a:gd name="connsiteY4-1154" fmla="*/ 442384 h 1424419"/>
                <a:gd name="connsiteX5-1155" fmla="*/ 1303099 w 1306267"/>
                <a:gd name="connsiteY5-1156" fmla="*/ 495558 h 1424419"/>
                <a:gd name="connsiteX6-1157" fmla="*/ 1303099 w 1306267"/>
                <a:gd name="connsiteY6-1158" fmla="*/ 952393 h 1424419"/>
                <a:gd name="connsiteX7-1159" fmla="*/ 1305306 w 1306267"/>
                <a:gd name="connsiteY7-1160" fmla="*/ 990115 h 1424419"/>
                <a:gd name="connsiteX8-1161" fmla="*/ 1255800 w 1306267"/>
                <a:gd name="connsiteY8-1162" fmla="*/ 1142552 h 1424419"/>
                <a:gd name="connsiteX9-1163" fmla="*/ 1172881 w 1306267"/>
                <a:gd name="connsiteY9-1164" fmla="*/ 1179342 h 1424419"/>
                <a:gd name="connsiteX10-1165" fmla="*/ 792288 w 1306267"/>
                <a:gd name="connsiteY10-1166" fmla="*/ 1385653 h 1424419"/>
                <a:gd name="connsiteX11-1167" fmla="*/ 522686 w 1306267"/>
                <a:gd name="connsiteY11-1168" fmla="*/ 1384922 h 1424419"/>
                <a:gd name="connsiteX12-1169" fmla="*/ 90241 w 1306267"/>
                <a:gd name="connsiteY12-1170" fmla="*/ 1150634 h 1424419"/>
                <a:gd name="connsiteX13-1171" fmla="*/ 48904 w 1306267"/>
                <a:gd name="connsiteY13-1172" fmla="*/ 1124403 h 1424419"/>
                <a:gd name="connsiteX14-1173" fmla="*/ 667 w 1306267"/>
                <a:gd name="connsiteY14-1174" fmla="*/ 999105 h 1424419"/>
                <a:gd name="connsiteX15-1175" fmla="*/ 0 w 1306267"/>
                <a:gd name="connsiteY15-1176" fmla="*/ 972364 h 1424419"/>
                <a:gd name="connsiteX16-1177" fmla="*/ 2496 w 1306267"/>
                <a:gd name="connsiteY16-1178" fmla="*/ 463106 h 1424419"/>
                <a:gd name="connsiteX17-1179" fmla="*/ 2458 w 1306267"/>
                <a:gd name="connsiteY17-1180" fmla="*/ 429563 h 1424419"/>
                <a:gd name="connsiteX18-1181" fmla="*/ 75248 w 1306267"/>
                <a:gd name="connsiteY18-1182" fmla="*/ 303202 h 1424419"/>
                <a:gd name="connsiteX19-1183" fmla="*/ 106293 w 1306267"/>
                <a:gd name="connsiteY19-1184" fmla="*/ 282597 h 1424419"/>
                <a:gd name="connsiteX20-1185" fmla="*/ 541533 w 1306267"/>
                <a:gd name="connsiteY20-1186" fmla="*/ 38110 h 1424419"/>
                <a:gd name="connsiteX21-1187" fmla="*/ 653528 w 1306267"/>
                <a:gd name="connsiteY21-1188" fmla="*/ 0 h 1424419"/>
                <a:gd name="connsiteX0-1189" fmla="*/ 653528 w 1306267"/>
                <a:gd name="connsiteY0-1190" fmla="*/ 0 h 1424419"/>
                <a:gd name="connsiteX1-1191" fmla="*/ 757287 w 1306267"/>
                <a:gd name="connsiteY1-1192" fmla="*/ 32444 h 1424419"/>
                <a:gd name="connsiteX2-1193" fmla="*/ 1206876 w 1306267"/>
                <a:gd name="connsiteY2-1194" fmla="*/ 284945 h 1424419"/>
                <a:gd name="connsiteX3-1195" fmla="*/ 1237706 w 1306267"/>
                <a:gd name="connsiteY3-1196" fmla="*/ 306775 h 1424419"/>
                <a:gd name="connsiteX4-1197" fmla="*/ 1301712 w 1306267"/>
                <a:gd name="connsiteY4-1198" fmla="*/ 442384 h 1424419"/>
                <a:gd name="connsiteX5-1199" fmla="*/ 1303099 w 1306267"/>
                <a:gd name="connsiteY5-1200" fmla="*/ 495558 h 1424419"/>
                <a:gd name="connsiteX6-1201" fmla="*/ 1303099 w 1306267"/>
                <a:gd name="connsiteY6-1202" fmla="*/ 952393 h 1424419"/>
                <a:gd name="connsiteX7-1203" fmla="*/ 1305306 w 1306267"/>
                <a:gd name="connsiteY7-1204" fmla="*/ 990115 h 1424419"/>
                <a:gd name="connsiteX8-1205" fmla="*/ 1255800 w 1306267"/>
                <a:gd name="connsiteY8-1206" fmla="*/ 1142552 h 1424419"/>
                <a:gd name="connsiteX9-1207" fmla="*/ 1172881 w 1306267"/>
                <a:gd name="connsiteY9-1208" fmla="*/ 1179342 h 1424419"/>
                <a:gd name="connsiteX10-1209" fmla="*/ 792288 w 1306267"/>
                <a:gd name="connsiteY10-1210" fmla="*/ 1385653 h 1424419"/>
                <a:gd name="connsiteX11-1211" fmla="*/ 522686 w 1306267"/>
                <a:gd name="connsiteY11-1212" fmla="*/ 1384922 h 1424419"/>
                <a:gd name="connsiteX12-1213" fmla="*/ 90241 w 1306267"/>
                <a:gd name="connsiteY12-1214" fmla="*/ 1150634 h 1424419"/>
                <a:gd name="connsiteX13-1215" fmla="*/ 48904 w 1306267"/>
                <a:gd name="connsiteY13-1216" fmla="*/ 1124403 h 1424419"/>
                <a:gd name="connsiteX14-1217" fmla="*/ 667 w 1306267"/>
                <a:gd name="connsiteY14-1218" fmla="*/ 999105 h 1424419"/>
                <a:gd name="connsiteX15-1219" fmla="*/ 0 w 1306267"/>
                <a:gd name="connsiteY15-1220" fmla="*/ 972364 h 1424419"/>
                <a:gd name="connsiteX16-1221" fmla="*/ 2496 w 1306267"/>
                <a:gd name="connsiteY16-1222" fmla="*/ 463106 h 1424419"/>
                <a:gd name="connsiteX17-1223" fmla="*/ 2458 w 1306267"/>
                <a:gd name="connsiteY17-1224" fmla="*/ 429563 h 1424419"/>
                <a:gd name="connsiteX18-1225" fmla="*/ 75248 w 1306267"/>
                <a:gd name="connsiteY18-1226" fmla="*/ 303202 h 1424419"/>
                <a:gd name="connsiteX19-1227" fmla="*/ 106293 w 1306267"/>
                <a:gd name="connsiteY19-1228" fmla="*/ 282597 h 1424419"/>
                <a:gd name="connsiteX20-1229" fmla="*/ 541533 w 1306267"/>
                <a:gd name="connsiteY20-1230" fmla="*/ 38110 h 1424419"/>
                <a:gd name="connsiteX21-1231" fmla="*/ 653528 w 1306267"/>
                <a:gd name="connsiteY21-1232" fmla="*/ 0 h 1424419"/>
                <a:gd name="connsiteX0-1233" fmla="*/ 653528 w 1306267"/>
                <a:gd name="connsiteY0-1234" fmla="*/ 0 h 1424419"/>
                <a:gd name="connsiteX1-1235" fmla="*/ 757287 w 1306267"/>
                <a:gd name="connsiteY1-1236" fmla="*/ 32444 h 1424419"/>
                <a:gd name="connsiteX2-1237" fmla="*/ 1206876 w 1306267"/>
                <a:gd name="connsiteY2-1238" fmla="*/ 284945 h 1424419"/>
                <a:gd name="connsiteX3-1239" fmla="*/ 1237706 w 1306267"/>
                <a:gd name="connsiteY3-1240" fmla="*/ 306775 h 1424419"/>
                <a:gd name="connsiteX4-1241" fmla="*/ 1301712 w 1306267"/>
                <a:gd name="connsiteY4-1242" fmla="*/ 442384 h 1424419"/>
                <a:gd name="connsiteX5-1243" fmla="*/ 1303099 w 1306267"/>
                <a:gd name="connsiteY5-1244" fmla="*/ 495558 h 1424419"/>
                <a:gd name="connsiteX6-1245" fmla="*/ 1303099 w 1306267"/>
                <a:gd name="connsiteY6-1246" fmla="*/ 952393 h 1424419"/>
                <a:gd name="connsiteX7-1247" fmla="*/ 1305306 w 1306267"/>
                <a:gd name="connsiteY7-1248" fmla="*/ 990115 h 1424419"/>
                <a:gd name="connsiteX8-1249" fmla="*/ 1255800 w 1306267"/>
                <a:gd name="connsiteY8-1250" fmla="*/ 1142552 h 1424419"/>
                <a:gd name="connsiteX9-1251" fmla="*/ 1172881 w 1306267"/>
                <a:gd name="connsiteY9-1252" fmla="*/ 1179342 h 1424419"/>
                <a:gd name="connsiteX10-1253" fmla="*/ 792288 w 1306267"/>
                <a:gd name="connsiteY10-1254" fmla="*/ 1385653 h 1424419"/>
                <a:gd name="connsiteX11-1255" fmla="*/ 522686 w 1306267"/>
                <a:gd name="connsiteY11-1256" fmla="*/ 1384922 h 1424419"/>
                <a:gd name="connsiteX12-1257" fmla="*/ 90241 w 1306267"/>
                <a:gd name="connsiteY12-1258" fmla="*/ 1150634 h 1424419"/>
                <a:gd name="connsiteX13-1259" fmla="*/ 48904 w 1306267"/>
                <a:gd name="connsiteY13-1260" fmla="*/ 1124403 h 1424419"/>
                <a:gd name="connsiteX14-1261" fmla="*/ 667 w 1306267"/>
                <a:gd name="connsiteY14-1262" fmla="*/ 999105 h 1424419"/>
                <a:gd name="connsiteX15-1263" fmla="*/ 0 w 1306267"/>
                <a:gd name="connsiteY15-1264" fmla="*/ 972364 h 1424419"/>
                <a:gd name="connsiteX16-1265" fmla="*/ 2496 w 1306267"/>
                <a:gd name="connsiteY16-1266" fmla="*/ 463106 h 1424419"/>
                <a:gd name="connsiteX17-1267" fmla="*/ 2458 w 1306267"/>
                <a:gd name="connsiteY17-1268" fmla="*/ 429563 h 1424419"/>
                <a:gd name="connsiteX18-1269" fmla="*/ 75248 w 1306267"/>
                <a:gd name="connsiteY18-1270" fmla="*/ 303202 h 1424419"/>
                <a:gd name="connsiteX19-1271" fmla="*/ 106293 w 1306267"/>
                <a:gd name="connsiteY19-1272" fmla="*/ 282597 h 1424419"/>
                <a:gd name="connsiteX20-1273" fmla="*/ 541533 w 1306267"/>
                <a:gd name="connsiteY20-1274" fmla="*/ 38110 h 1424419"/>
                <a:gd name="connsiteX21-1275" fmla="*/ 653528 w 1306267"/>
                <a:gd name="connsiteY21-1276" fmla="*/ 0 h 1424419"/>
                <a:gd name="connsiteX0-1277" fmla="*/ 653528 w 1306267"/>
                <a:gd name="connsiteY0-1278" fmla="*/ 0 h 1424419"/>
                <a:gd name="connsiteX1-1279" fmla="*/ 757287 w 1306267"/>
                <a:gd name="connsiteY1-1280" fmla="*/ 32444 h 1424419"/>
                <a:gd name="connsiteX2-1281" fmla="*/ 1206876 w 1306267"/>
                <a:gd name="connsiteY2-1282" fmla="*/ 284945 h 1424419"/>
                <a:gd name="connsiteX3-1283" fmla="*/ 1237706 w 1306267"/>
                <a:gd name="connsiteY3-1284" fmla="*/ 306775 h 1424419"/>
                <a:gd name="connsiteX4-1285" fmla="*/ 1301712 w 1306267"/>
                <a:gd name="connsiteY4-1286" fmla="*/ 442384 h 1424419"/>
                <a:gd name="connsiteX5-1287" fmla="*/ 1303099 w 1306267"/>
                <a:gd name="connsiteY5-1288" fmla="*/ 495558 h 1424419"/>
                <a:gd name="connsiteX6-1289" fmla="*/ 1303099 w 1306267"/>
                <a:gd name="connsiteY6-1290" fmla="*/ 952393 h 1424419"/>
                <a:gd name="connsiteX7-1291" fmla="*/ 1305306 w 1306267"/>
                <a:gd name="connsiteY7-1292" fmla="*/ 990115 h 1424419"/>
                <a:gd name="connsiteX8-1293" fmla="*/ 1255800 w 1306267"/>
                <a:gd name="connsiteY8-1294" fmla="*/ 1142552 h 1424419"/>
                <a:gd name="connsiteX9-1295" fmla="*/ 1172881 w 1306267"/>
                <a:gd name="connsiteY9-1296" fmla="*/ 1179342 h 1424419"/>
                <a:gd name="connsiteX10-1297" fmla="*/ 792288 w 1306267"/>
                <a:gd name="connsiteY10-1298" fmla="*/ 1385653 h 1424419"/>
                <a:gd name="connsiteX11-1299" fmla="*/ 522686 w 1306267"/>
                <a:gd name="connsiteY11-1300" fmla="*/ 1384922 h 1424419"/>
                <a:gd name="connsiteX12-1301" fmla="*/ 97009 w 1306267"/>
                <a:gd name="connsiteY12-1302" fmla="*/ 1161462 h 1424419"/>
                <a:gd name="connsiteX13-1303" fmla="*/ 48904 w 1306267"/>
                <a:gd name="connsiteY13-1304" fmla="*/ 1124403 h 1424419"/>
                <a:gd name="connsiteX14-1305" fmla="*/ 667 w 1306267"/>
                <a:gd name="connsiteY14-1306" fmla="*/ 999105 h 1424419"/>
                <a:gd name="connsiteX15-1307" fmla="*/ 0 w 1306267"/>
                <a:gd name="connsiteY15-1308" fmla="*/ 972364 h 1424419"/>
                <a:gd name="connsiteX16-1309" fmla="*/ 2496 w 1306267"/>
                <a:gd name="connsiteY16-1310" fmla="*/ 463106 h 1424419"/>
                <a:gd name="connsiteX17-1311" fmla="*/ 2458 w 1306267"/>
                <a:gd name="connsiteY17-1312" fmla="*/ 429563 h 1424419"/>
                <a:gd name="connsiteX18-1313" fmla="*/ 75248 w 1306267"/>
                <a:gd name="connsiteY18-1314" fmla="*/ 303202 h 1424419"/>
                <a:gd name="connsiteX19-1315" fmla="*/ 106293 w 1306267"/>
                <a:gd name="connsiteY19-1316" fmla="*/ 282597 h 1424419"/>
                <a:gd name="connsiteX20-1317" fmla="*/ 541533 w 1306267"/>
                <a:gd name="connsiteY20-1318" fmla="*/ 38110 h 1424419"/>
                <a:gd name="connsiteX21-1319" fmla="*/ 653528 w 1306267"/>
                <a:gd name="connsiteY21-1320" fmla="*/ 0 h 1424419"/>
                <a:gd name="connsiteX0-1321" fmla="*/ 653528 w 1306267"/>
                <a:gd name="connsiteY0-1322" fmla="*/ 0 h 1424419"/>
                <a:gd name="connsiteX1-1323" fmla="*/ 757287 w 1306267"/>
                <a:gd name="connsiteY1-1324" fmla="*/ 32444 h 1424419"/>
                <a:gd name="connsiteX2-1325" fmla="*/ 1206876 w 1306267"/>
                <a:gd name="connsiteY2-1326" fmla="*/ 284945 h 1424419"/>
                <a:gd name="connsiteX3-1327" fmla="*/ 1237706 w 1306267"/>
                <a:gd name="connsiteY3-1328" fmla="*/ 306775 h 1424419"/>
                <a:gd name="connsiteX4-1329" fmla="*/ 1301712 w 1306267"/>
                <a:gd name="connsiteY4-1330" fmla="*/ 442384 h 1424419"/>
                <a:gd name="connsiteX5-1331" fmla="*/ 1303099 w 1306267"/>
                <a:gd name="connsiteY5-1332" fmla="*/ 495558 h 1424419"/>
                <a:gd name="connsiteX6-1333" fmla="*/ 1303099 w 1306267"/>
                <a:gd name="connsiteY6-1334" fmla="*/ 952393 h 1424419"/>
                <a:gd name="connsiteX7-1335" fmla="*/ 1305306 w 1306267"/>
                <a:gd name="connsiteY7-1336" fmla="*/ 990115 h 1424419"/>
                <a:gd name="connsiteX8-1337" fmla="*/ 1255800 w 1306267"/>
                <a:gd name="connsiteY8-1338" fmla="*/ 1142552 h 1424419"/>
                <a:gd name="connsiteX9-1339" fmla="*/ 1172881 w 1306267"/>
                <a:gd name="connsiteY9-1340" fmla="*/ 1179342 h 1424419"/>
                <a:gd name="connsiteX10-1341" fmla="*/ 792288 w 1306267"/>
                <a:gd name="connsiteY10-1342" fmla="*/ 1385653 h 1424419"/>
                <a:gd name="connsiteX11-1343" fmla="*/ 522686 w 1306267"/>
                <a:gd name="connsiteY11-1344" fmla="*/ 1384922 h 1424419"/>
                <a:gd name="connsiteX12-1345" fmla="*/ 97009 w 1306267"/>
                <a:gd name="connsiteY12-1346" fmla="*/ 1161462 h 1424419"/>
                <a:gd name="connsiteX13-1347" fmla="*/ 48904 w 1306267"/>
                <a:gd name="connsiteY13-1348" fmla="*/ 1124403 h 1424419"/>
                <a:gd name="connsiteX14-1349" fmla="*/ 667 w 1306267"/>
                <a:gd name="connsiteY14-1350" fmla="*/ 999105 h 1424419"/>
                <a:gd name="connsiteX15-1351" fmla="*/ 0 w 1306267"/>
                <a:gd name="connsiteY15-1352" fmla="*/ 972364 h 1424419"/>
                <a:gd name="connsiteX16-1353" fmla="*/ 2496 w 1306267"/>
                <a:gd name="connsiteY16-1354" fmla="*/ 463106 h 1424419"/>
                <a:gd name="connsiteX17-1355" fmla="*/ 2458 w 1306267"/>
                <a:gd name="connsiteY17-1356" fmla="*/ 429563 h 1424419"/>
                <a:gd name="connsiteX18-1357" fmla="*/ 75248 w 1306267"/>
                <a:gd name="connsiteY18-1358" fmla="*/ 303202 h 1424419"/>
                <a:gd name="connsiteX19-1359" fmla="*/ 106293 w 1306267"/>
                <a:gd name="connsiteY19-1360" fmla="*/ 282597 h 1424419"/>
                <a:gd name="connsiteX20-1361" fmla="*/ 541533 w 1306267"/>
                <a:gd name="connsiteY20-1362" fmla="*/ 38110 h 1424419"/>
                <a:gd name="connsiteX21-1363" fmla="*/ 653528 w 1306267"/>
                <a:gd name="connsiteY21-1364" fmla="*/ 0 h 1424419"/>
                <a:gd name="connsiteX0-1365" fmla="*/ 653528 w 1306267"/>
                <a:gd name="connsiteY0-1366" fmla="*/ 0 h 1424419"/>
                <a:gd name="connsiteX1-1367" fmla="*/ 757287 w 1306267"/>
                <a:gd name="connsiteY1-1368" fmla="*/ 32444 h 1424419"/>
                <a:gd name="connsiteX2-1369" fmla="*/ 1206876 w 1306267"/>
                <a:gd name="connsiteY2-1370" fmla="*/ 284945 h 1424419"/>
                <a:gd name="connsiteX3-1371" fmla="*/ 1237706 w 1306267"/>
                <a:gd name="connsiteY3-1372" fmla="*/ 306775 h 1424419"/>
                <a:gd name="connsiteX4-1373" fmla="*/ 1301712 w 1306267"/>
                <a:gd name="connsiteY4-1374" fmla="*/ 442384 h 1424419"/>
                <a:gd name="connsiteX5-1375" fmla="*/ 1303099 w 1306267"/>
                <a:gd name="connsiteY5-1376" fmla="*/ 495558 h 1424419"/>
                <a:gd name="connsiteX6-1377" fmla="*/ 1303099 w 1306267"/>
                <a:gd name="connsiteY6-1378" fmla="*/ 952393 h 1424419"/>
                <a:gd name="connsiteX7-1379" fmla="*/ 1305306 w 1306267"/>
                <a:gd name="connsiteY7-1380" fmla="*/ 990115 h 1424419"/>
                <a:gd name="connsiteX8-1381" fmla="*/ 1255800 w 1306267"/>
                <a:gd name="connsiteY8-1382" fmla="*/ 1142552 h 1424419"/>
                <a:gd name="connsiteX9-1383" fmla="*/ 1172881 w 1306267"/>
                <a:gd name="connsiteY9-1384" fmla="*/ 1179342 h 1424419"/>
                <a:gd name="connsiteX10-1385" fmla="*/ 792288 w 1306267"/>
                <a:gd name="connsiteY10-1386" fmla="*/ 1385653 h 1424419"/>
                <a:gd name="connsiteX11-1387" fmla="*/ 522686 w 1306267"/>
                <a:gd name="connsiteY11-1388" fmla="*/ 1384922 h 1424419"/>
                <a:gd name="connsiteX12-1389" fmla="*/ 97009 w 1306267"/>
                <a:gd name="connsiteY12-1390" fmla="*/ 1161462 h 1424419"/>
                <a:gd name="connsiteX13-1391" fmla="*/ 44843 w 1306267"/>
                <a:gd name="connsiteY13-1392" fmla="*/ 1118989 h 1424419"/>
                <a:gd name="connsiteX14-1393" fmla="*/ 667 w 1306267"/>
                <a:gd name="connsiteY14-1394" fmla="*/ 999105 h 1424419"/>
                <a:gd name="connsiteX15-1395" fmla="*/ 0 w 1306267"/>
                <a:gd name="connsiteY15-1396" fmla="*/ 972364 h 1424419"/>
                <a:gd name="connsiteX16-1397" fmla="*/ 2496 w 1306267"/>
                <a:gd name="connsiteY16-1398" fmla="*/ 463106 h 1424419"/>
                <a:gd name="connsiteX17-1399" fmla="*/ 2458 w 1306267"/>
                <a:gd name="connsiteY17-1400" fmla="*/ 429563 h 1424419"/>
                <a:gd name="connsiteX18-1401" fmla="*/ 75248 w 1306267"/>
                <a:gd name="connsiteY18-1402" fmla="*/ 303202 h 1424419"/>
                <a:gd name="connsiteX19-1403" fmla="*/ 106293 w 1306267"/>
                <a:gd name="connsiteY19-1404" fmla="*/ 282597 h 1424419"/>
                <a:gd name="connsiteX20-1405" fmla="*/ 541533 w 1306267"/>
                <a:gd name="connsiteY20-1406" fmla="*/ 38110 h 1424419"/>
                <a:gd name="connsiteX21-1407" fmla="*/ 653528 w 1306267"/>
                <a:gd name="connsiteY21-1408" fmla="*/ 0 h 1424419"/>
                <a:gd name="connsiteX0-1409" fmla="*/ 653528 w 1306267"/>
                <a:gd name="connsiteY0-1410" fmla="*/ 0 h 1424419"/>
                <a:gd name="connsiteX1-1411" fmla="*/ 757287 w 1306267"/>
                <a:gd name="connsiteY1-1412" fmla="*/ 32444 h 1424419"/>
                <a:gd name="connsiteX2-1413" fmla="*/ 1206876 w 1306267"/>
                <a:gd name="connsiteY2-1414" fmla="*/ 284945 h 1424419"/>
                <a:gd name="connsiteX3-1415" fmla="*/ 1237706 w 1306267"/>
                <a:gd name="connsiteY3-1416" fmla="*/ 306775 h 1424419"/>
                <a:gd name="connsiteX4-1417" fmla="*/ 1301712 w 1306267"/>
                <a:gd name="connsiteY4-1418" fmla="*/ 442384 h 1424419"/>
                <a:gd name="connsiteX5-1419" fmla="*/ 1303099 w 1306267"/>
                <a:gd name="connsiteY5-1420" fmla="*/ 495558 h 1424419"/>
                <a:gd name="connsiteX6-1421" fmla="*/ 1303099 w 1306267"/>
                <a:gd name="connsiteY6-1422" fmla="*/ 952393 h 1424419"/>
                <a:gd name="connsiteX7-1423" fmla="*/ 1305306 w 1306267"/>
                <a:gd name="connsiteY7-1424" fmla="*/ 990115 h 1424419"/>
                <a:gd name="connsiteX8-1425" fmla="*/ 1255800 w 1306267"/>
                <a:gd name="connsiteY8-1426" fmla="*/ 1142552 h 1424419"/>
                <a:gd name="connsiteX9-1427" fmla="*/ 1172881 w 1306267"/>
                <a:gd name="connsiteY9-1428" fmla="*/ 1179342 h 1424419"/>
                <a:gd name="connsiteX10-1429" fmla="*/ 792288 w 1306267"/>
                <a:gd name="connsiteY10-1430" fmla="*/ 1385653 h 1424419"/>
                <a:gd name="connsiteX11-1431" fmla="*/ 522686 w 1306267"/>
                <a:gd name="connsiteY11-1432" fmla="*/ 1384922 h 1424419"/>
                <a:gd name="connsiteX12-1433" fmla="*/ 97009 w 1306267"/>
                <a:gd name="connsiteY12-1434" fmla="*/ 1161462 h 1424419"/>
                <a:gd name="connsiteX13-1435" fmla="*/ 44843 w 1306267"/>
                <a:gd name="connsiteY13-1436" fmla="*/ 1118989 h 1424419"/>
                <a:gd name="connsiteX14-1437" fmla="*/ 667 w 1306267"/>
                <a:gd name="connsiteY14-1438" fmla="*/ 999105 h 1424419"/>
                <a:gd name="connsiteX15-1439" fmla="*/ 0 w 1306267"/>
                <a:gd name="connsiteY15-1440" fmla="*/ 972364 h 1424419"/>
                <a:gd name="connsiteX16-1441" fmla="*/ 2496 w 1306267"/>
                <a:gd name="connsiteY16-1442" fmla="*/ 463106 h 1424419"/>
                <a:gd name="connsiteX17-1443" fmla="*/ 2458 w 1306267"/>
                <a:gd name="connsiteY17-1444" fmla="*/ 429563 h 1424419"/>
                <a:gd name="connsiteX18-1445" fmla="*/ 75248 w 1306267"/>
                <a:gd name="connsiteY18-1446" fmla="*/ 303202 h 1424419"/>
                <a:gd name="connsiteX19-1447" fmla="*/ 106293 w 1306267"/>
                <a:gd name="connsiteY19-1448" fmla="*/ 282597 h 1424419"/>
                <a:gd name="connsiteX20-1449" fmla="*/ 541533 w 1306267"/>
                <a:gd name="connsiteY20-1450" fmla="*/ 38110 h 1424419"/>
                <a:gd name="connsiteX21-1451" fmla="*/ 653528 w 1306267"/>
                <a:gd name="connsiteY21-1452" fmla="*/ 0 h 1424419"/>
                <a:gd name="connsiteX0-1453" fmla="*/ 653528 w 1306267"/>
                <a:gd name="connsiteY0-1454" fmla="*/ 0 h 1424419"/>
                <a:gd name="connsiteX1-1455" fmla="*/ 757287 w 1306267"/>
                <a:gd name="connsiteY1-1456" fmla="*/ 32444 h 1424419"/>
                <a:gd name="connsiteX2-1457" fmla="*/ 1206876 w 1306267"/>
                <a:gd name="connsiteY2-1458" fmla="*/ 284945 h 1424419"/>
                <a:gd name="connsiteX3-1459" fmla="*/ 1237706 w 1306267"/>
                <a:gd name="connsiteY3-1460" fmla="*/ 306775 h 1424419"/>
                <a:gd name="connsiteX4-1461" fmla="*/ 1301712 w 1306267"/>
                <a:gd name="connsiteY4-1462" fmla="*/ 442384 h 1424419"/>
                <a:gd name="connsiteX5-1463" fmla="*/ 1303099 w 1306267"/>
                <a:gd name="connsiteY5-1464" fmla="*/ 495558 h 1424419"/>
                <a:gd name="connsiteX6-1465" fmla="*/ 1303099 w 1306267"/>
                <a:gd name="connsiteY6-1466" fmla="*/ 952393 h 1424419"/>
                <a:gd name="connsiteX7-1467" fmla="*/ 1305306 w 1306267"/>
                <a:gd name="connsiteY7-1468" fmla="*/ 990115 h 1424419"/>
                <a:gd name="connsiteX8-1469" fmla="*/ 1255800 w 1306267"/>
                <a:gd name="connsiteY8-1470" fmla="*/ 1142552 h 1424419"/>
                <a:gd name="connsiteX9-1471" fmla="*/ 1172881 w 1306267"/>
                <a:gd name="connsiteY9-1472" fmla="*/ 1179342 h 1424419"/>
                <a:gd name="connsiteX10-1473" fmla="*/ 792288 w 1306267"/>
                <a:gd name="connsiteY10-1474" fmla="*/ 1385653 h 1424419"/>
                <a:gd name="connsiteX11-1475" fmla="*/ 522686 w 1306267"/>
                <a:gd name="connsiteY11-1476" fmla="*/ 1384922 h 1424419"/>
                <a:gd name="connsiteX12-1477" fmla="*/ 97009 w 1306267"/>
                <a:gd name="connsiteY12-1478" fmla="*/ 1161462 h 1424419"/>
                <a:gd name="connsiteX13-1479" fmla="*/ 44843 w 1306267"/>
                <a:gd name="connsiteY13-1480" fmla="*/ 1118989 h 1424419"/>
                <a:gd name="connsiteX14-1481" fmla="*/ 667 w 1306267"/>
                <a:gd name="connsiteY14-1482" fmla="*/ 999105 h 1424419"/>
                <a:gd name="connsiteX15-1483" fmla="*/ 0 w 1306267"/>
                <a:gd name="connsiteY15-1484" fmla="*/ 972364 h 1424419"/>
                <a:gd name="connsiteX16-1485" fmla="*/ 2496 w 1306267"/>
                <a:gd name="connsiteY16-1486" fmla="*/ 463106 h 1424419"/>
                <a:gd name="connsiteX17-1487" fmla="*/ 2458 w 1306267"/>
                <a:gd name="connsiteY17-1488" fmla="*/ 429563 h 1424419"/>
                <a:gd name="connsiteX18-1489" fmla="*/ 75248 w 1306267"/>
                <a:gd name="connsiteY18-1490" fmla="*/ 303202 h 1424419"/>
                <a:gd name="connsiteX19-1491" fmla="*/ 106293 w 1306267"/>
                <a:gd name="connsiteY19-1492" fmla="*/ 282597 h 1424419"/>
                <a:gd name="connsiteX20-1493" fmla="*/ 541533 w 1306267"/>
                <a:gd name="connsiteY20-1494" fmla="*/ 38110 h 1424419"/>
                <a:gd name="connsiteX21-1495" fmla="*/ 653528 w 1306267"/>
                <a:gd name="connsiteY21-1496" fmla="*/ 0 h 1424419"/>
                <a:gd name="connsiteX0-1497" fmla="*/ 653528 w 1306267"/>
                <a:gd name="connsiteY0-1498" fmla="*/ 0 h 1424419"/>
                <a:gd name="connsiteX1-1499" fmla="*/ 757287 w 1306267"/>
                <a:gd name="connsiteY1-1500" fmla="*/ 32444 h 1424419"/>
                <a:gd name="connsiteX2-1501" fmla="*/ 1206876 w 1306267"/>
                <a:gd name="connsiteY2-1502" fmla="*/ 284945 h 1424419"/>
                <a:gd name="connsiteX3-1503" fmla="*/ 1237706 w 1306267"/>
                <a:gd name="connsiteY3-1504" fmla="*/ 306775 h 1424419"/>
                <a:gd name="connsiteX4-1505" fmla="*/ 1301712 w 1306267"/>
                <a:gd name="connsiteY4-1506" fmla="*/ 442384 h 1424419"/>
                <a:gd name="connsiteX5-1507" fmla="*/ 1303099 w 1306267"/>
                <a:gd name="connsiteY5-1508" fmla="*/ 495558 h 1424419"/>
                <a:gd name="connsiteX6-1509" fmla="*/ 1303099 w 1306267"/>
                <a:gd name="connsiteY6-1510" fmla="*/ 952393 h 1424419"/>
                <a:gd name="connsiteX7-1511" fmla="*/ 1305306 w 1306267"/>
                <a:gd name="connsiteY7-1512" fmla="*/ 990115 h 1424419"/>
                <a:gd name="connsiteX8-1513" fmla="*/ 1255800 w 1306267"/>
                <a:gd name="connsiteY8-1514" fmla="*/ 1142552 h 1424419"/>
                <a:gd name="connsiteX9-1515" fmla="*/ 1172881 w 1306267"/>
                <a:gd name="connsiteY9-1516" fmla="*/ 1179342 h 1424419"/>
                <a:gd name="connsiteX10-1517" fmla="*/ 792288 w 1306267"/>
                <a:gd name="connsiteY10-1518" fmla="*/ 1385653 h 1424419"/>
                <a:gd name="connsiteX11-1519" fmla="*/ 522686 w 1306267"/>
                <a:gd name="connsiteY11-1520" fmla="*/ 1384922 h 1424419"/>
                <a:gd name="connsiteX12-1521" fmla="*/ 94302 w 1306267"/>
                <a:gd name="connsiteY12-1522" fmla="*/ 1158755 h 1424419"/>
                <a:gd name="connsiteX13-1523" fmla="*/ 44843 w 1306267"/>
                <a:gd name="connsiteY13-1524" fmla="*/ 1118989 h 1424419"/>
                <a:gd name="connsiteX14-1525" fmla="*/ 667 w 1306267"/>
                <a:gd name="connsiteY14-1526" fmla="*/ 999105 h 1424419"/>
                <a:gd name="connsiteX15-1527" fmla="*/ 0 w 1306267"/>
                <a:gd name="connsiteY15-1528" fmla="*/ 972364 h 1424419"/>
                <a:gd name="connsiteX16-1529" fmla="*/ 2496 w 1306267"/>
                <a:gd name="connsiteY16-1530" fmla="*/ 463106 h 1424419"/>
                <a:gd name="connsiteX17-1531" fmla="*/ 2458 w 1306267"/>
                <a:gd name="connsiteY17-1532" fmla="*/ 429563 h 1424419"/>
                <a:gd name="connsiteX18-1533" fmla="*/ 75248 w 1306267"/>
                <a:gd name="connsiteY18-1534" fmla="*/ 303202 h 1424419"/>
                <a:gd name="connsiteX19-1535" fmla="*/ 106293 w 1306267"/>
                <a:gd name="connsiteY19-1536" fmla="*/ 282597 h 1424419"/>
                <a:gd name="connsiteX20-1537" fmla="*/ 541533 w 1306267"/>
                <a:gd name="connsiteY20-1538" fmla="*/ 38110 h 1424419"/>
                <a:gd name="connsiteX21-1539" fmla="*/ 653528 w 1306267"/>
                <a:gd name="connsiteY21-1540" fmla="*/ 0 h 1424419"/>
                <a:gd name="connsiteX0-1541" fmla="*/ 653528 w 1306267"/>
                <a:gd name="connsiteY0-1542" fmla="*/ 0 h 1424419"/>
                <a:gd name="connsiteX1-1543" fmla="*/ 757287 w 1306267"/>
                <a:gd name="connsiteY1-1544" fmla="*/ 32444 h 1424419"/>
                <a:gd name="connsiteX2-1545" fmla="*/ 1206876 w 1306267"/>
                <a:gd name="connsiteY2-1546" fmla="*/ 284945 h 1424419"/>
                <a:gd name="connsiteX3-1547" fmla="*/ 1237706 w 1306267"/>
                <a:gd name="connsiteY3-1548" fmla="*/ 306775 h 1424419"/>
                <a:gd name="connsiteX4-1549" fmla="*/ 1301712 w 1306267"/>
                <a:gd name="connsiteY4-1550" fmla="*/ 442384 h 1424419"/>
                <a:gd name="connsiteX5-1551" fmla="*/ 1303099 w 1306267"/>
                <a:gd name="connsiteY5-1552" fmla="*/ 495558 h 1424419"/>
                <a:gd name="connsiteX6-1553" fmla="*/ 1303099 w 1306267"/>
                <a:gd name="connsiteY6-1554" fmla="*/ 952393 h 1424419"/>
                <a:gd name="connsiteX7-1555" fmla="*/ 1305306 w 1306267"/>
                <a:gd name="connsiteY7-1556" fmla="*/ 990115 h 1424419"/>
                <a:gd name="connsiteX8-1557" fmla="*/ 1255800 w 1306267"/>
                <a:gd name="connsiteY8-1558" fmla="*/ 1142552 h 1424419"/>
                <a:gd name="connsiteX9-1559" fmla="*/ 1172881 w 1306267"/>
                <a:gd name="connsiteY9-1560" fmla="*/ 1179342 h 1424419"/>
                <a:gd name="connsiteX10-1561" fmla="*/ 792288 w 1306267"/>
                <a:gd name="connsiteY10-1562" fmla="*/ 1385653 h 1424419"/>
                <a:gd name="connsiteX11-1563" fmla="*/ 522686 w 1306267"/>
                <a:gd name="connsiteY11-1564" fmla="*/ 1384922 h 1424419"/>
                <a:gd name="connsiteX12-1565" fmla="*/ 94302 w 1306267"/>
                <a:gd name="connsiteY12-1566" fmla="*/ 1158755 h 1424419"/>
                <a:gd name="connsiteX13-1567" fmla="*/ 39429 w 1306267"/>
                <a:gd name="connsiteY13-1568" fmla="*/ 1117635 h 1424419"/>
                <a:gd name="connsiteX14-1569" fmla="*/ 667 w 1306267"/>
                <a:gd name="connsiteY14-1570" fmla="*/ 999105 h 1424419"/>
                <a:gd name="connsiteX15-1571" fmla="*/ 0 w 1306267"/>
                <a:gd name="connsiteY15-1572" fmla="*/ 972364 h 1424419"/>
                <a:gd name="connsiteX16-1573" fmla="*/ 2496 w 1306267"/>
                <a:gd name="connsiteY16-1574" fmla="*/ 463106 h 1424419"/>
                <a:gd name="connsiteX17-1575" fmla="*/ 2458 w 1306267"/>
                <a:gd name="connsiteY17-1576" fmla="*/ 429563 h 1424419"/>
                <a:gd name="connsiteX18-1577" fmla="*/ 75248 w 1306267"/>
                <a:gd name="connsiteY18-1578" fmla="*/ 303202 h 1424419"/>
                <a:gd name="connsiteX19-1579" fmla="*/ 106293 w 1306267"/>
                <a:gd name="connsiteY19-1580" fmla="*/ 282597 h 1424419"/>
                <a:gd name="connsiteX20-1581" fmla="*/ 541533 w 1306267"/>
                <a:gd name="connsiteY20-1582" fmla="*/ 38110 h 1424419"/>
                <a:gd name="connsiteX21-1583" fmla="*/ 653528 w 1306267"/>
                <a:gd name="connsiteY21-1584" fmla="*/ 0 h 1424419"/>
                <a:gd name="connsiteX0-1585" fmla="*/ 653528 w 1305333"/>
                <a:gd name="connsiteY0-1586" fmla="*/ 0 h 1424419"/>
                <a:gd name="connsiteX1-1587" fmla="*/ 757287 w 1305333"/>
                <a:gd name="connsiteY1-1588" fmla="*/ 32444 h 1424419"/>
                <a:gd name="connsiteX2-1589" fmla="*/ 1206876 w 1305333"/>
                <a:gd name="connsiteY2-1590" fmla="*/ 284945 h 1424419"/>
                <a:gd name="connsiteX3-1591" fmla="*/ 1237706 w 1305333"/>
                <a:gd name="connsiteY3-1592" fmla="*/ 306775 h 1424419"/>
                <a:gd name="connsiteX4-1593" fmla="*/ 1301712 w 1305333"/>
                <a:gd name="connsiteY4-1594" fmla="*/ 442384 h 1424419"/>
                <a:gd name="connsiteX5-1595" fmla="*/ 1303099 w 1305333"/>
                <a:gd name="connsiteY5-1596" fmla="*/ 495558 h 1424419"/>
                <a:gd name="connsiteX6-1597" fmla="*/ 1303099 w 1305333"/>
                <a:gd name="connsiteY6-1598" fmla="*/ 952393 h 1424419"/>
                <a:gd name="connsiteX7-1599" fmla="*/ 1305306 w 1305333"/>
                <a:gd name="connsiteY7-1600" fmla="*/ 990115 h 1424419"/>
                <a:gd name="connsiteX8-1601" fmla="*/ 1227376 w 1305333"/>
                <a:gd name="connsiteY8-1602" fmla="*/ 1152027 h 1424419"/>
                <a:gd name="connsiteX9-1603" fmla="*/ 1172881 w 1305333"/>
                <a:gd name="connsiteY9-1604" fmla="*/ 1179342 h 1424419"/>
                <a:gd name="connsiteX10-1605" fmla="*/ 792288 w 1305333"/>
                <a:gd name="connsiteY10-1606" fmla="*/ 1385653 h 1424419"/>
                <a:gd name="connsiteX11-1607" fmla="*/ 522686 w 1305333"/>
                <a:gd name="connsiteY11-1608" fmla="*/ 1384922 h 1424419"/>
                <a:gd name="connsiteX12-1609" fmla="*/ 94302 w 1305333"/>
                <a:gd name="connsiteY12-1610" fmla="*/ 1158755 h 1424419"/>
                <a:gd name="connsiteX13-1611" fmla="*/ 39429 w 1305333"/>
                <a:gd name="connsiteY13-1612" fmla="*/ 1117635 h 1424419"/>
                <a:gd name="connsiteX14-1613" fmla="*/ 667 w 1305333"/>
                <a:gd name="connsiteY14-1614" fmla="*/ 999105 h 1424419"/>
                <a:gd name="connsiteX15-1615" fmla="*/ 0 w 1305333"/>
                <a:gd name="connsiteY15-1616" fmla="*/ 972364 h 1424419"/>
                <a:gd name="connsiteX16-1617" fmla="*/ 2496 w 1305333"/>
                <a:gd name="connsiteY16-1618" fmla="*/ 463106 h 1424419"/>
                <a:gd name="connsiteX17-1619" fmla="*/ 2458 w 1305333"/>
                <a:gd name="connsiteY17-1620" fmla="*/ 429563 h 1424419"/>
                <a:gd name="connsiteX18-1621" fmla="*/ 75248 w 1305333"/>
                <a:gd name="connsiteY18-1622" fmla="*/ 303202 h 1424419"/>
                <a:gd name="connsiteX19-1623" fmla="*/ 106293 w 1305333"/>
                <a:gd name="connsiteY19-1624" fmla="*/ 282597 h 1424419"/>
                <a:gd name="connsiteX20-1625" fmla="*/ 541533 w 1305333"/>
                <a:gd name="connsiteY20-1626" fmla="*/ 38110 h 1424419"/>
                <a:gd name="connsiteX21-1627" fmla="*/ 653528 w 1305333"/>
                <a:gd name="connsiteY21-1628" fmla="*/ 0 h 1424419"/>
                <a:gd name="connsiteX0-1629" fmla="*/ 653528 w 1305333"/>
                <a:gd name="connsiteY0-1630" fmla="*/ 0 h 1424419"/>
                <a:gd name="connsiteX1-1631" fmla="*/ 757287 w 1305333"/>
                <a:gd name="connsiteY1-1632" fmla="*/ 32444 h 1424419"/>
                <a:gd name="connsiteX2-1633" fmla="*/ 1206876 w 1305333"/>
                <a:gd name="connsiteY2-1634" fmla="*/ 284945 h 1424419"/>
                <a:gd name="connsiteX3-1635" fmla="*/ 1237706 w 1305333"/>
                <a:gd name="connsiteY3-1636" fmla="*/ 306775 h 1424419"/>
                <a:gd name="connsiteX4-1637" fmla="*/ 1301712 w 1305333"/>
                <a:gd name="connsiteY4-1638" fmla="*/ 442384 h 1424419"/>
                <a:gd name="connsiteX5-1639" fmla="*/ 1303099 w 1305333"/>
                <a:gd name="connsiteY5-1640" fmla="*/ 495558 h 1424419"/>
                <a:gd name="connsiteX6-1641" fmla="*/ 1303099 w 1305333"/>
                <a:gd name="connsiteY6-1642" fmla="*/ 952393 h 1424419"/>
                <a:gd name="connsiteX7-1643" fmla="*/ 1302599 w 1305333"/>
                <a:gd name="connsiteY7-1644" fmla="*/ 1003650 h 1424419"/>
                <a:gd name="connsiteX8-1645" fmla="*/ 1227376 w 1305333"/>
                <a:gd name="connsiteY8-1646" fmla="*/ 1152027 h 1424419"/>
                <a:gd name="connsiteX9-1647" fmla="*/ 1172881 w 1305333"/>
                <a:gd name="connsiteY9-1648" fmla="*/ 1179342 h 1424419"/>
                <a:gd name="connsiteX10-1649" fmla="*/ 792288 w 1305333"/>
                <a:gd name="connsiteY10-1650" fmla="*/ 1385653 h 1424419"/>
                <a:gd name="connsiteX11-1651" fmla="*/ 522686 w 1305333"/>
                <a:gd name="connsiteY11-1652" fmla="*/ 1384922 h 1424419"/>
                <a:gd name="connsiteX12-1653" fmla="*/ 94302 w 1305333"/>
                <a:gd name="connsiteY12-1654" fmla="*/ 1158755 h 1424419"/>
                <a:gd name="connsiteX13-1655" fmla="*/ 39429 w 1305333"/>
                <a:gd name="connsiteY13-1656" fmla="*/ 1117635 h 1424419"/>
                <a:gd name="connsiteX14-1657" fmla="*/ 667 w 1305333"/>
                <a:gd name="connsiteY14-1658" fmla="*/ 999105 h 1424419"/>
                <a:gd name="connsiteX15-1659" fmla="*/ 0 w 1305333"/>
                <a:gd name="connsiteY15-1660" fmla="*/ 972364 h 1424419"/>
                <a:gd name="connsiteX16-1661" fmla="*/ 2496 w 1305333"/>
                <a:gd name="connsiteY16-1662" fmla="*/ 463106 h 1424419"/>
                <a:gd name="connsiteX17-1663" fmla="*/ 2458 w 1305333"/>
                <a:gd name="connsiteY17-1664" fmla="*/ 429563 h 1424419"/>
                <a:gd name="connsiteX18-1665" fmla="*/ 75248 w 1305333"/>
                <a:gd name="connsiteY18-1666" fmla="*/ 303202 h 1424419"/>
                <a:gd name="connsiteX19-1667" fmla="*/ 106293 w 1305333"/>
                <a:gd name="connsiteY19-1668" fmla="*/ 282597 h 1424419"/>
                <a:gd name="connsiteX20-1669" fmla="*/ 541533 w 1305333"/>
                <a:gd name="connsiteY20-1670" fmla="*/ 38110 h 1424419"/>
                <a:gd name="connsiteX21-1671" fmla="*/ 653528 w 1305333"/>
                <a:gd name="connsiteY21-1672" fmla="*/ 0 h 1424419"/>
                <a:gd name="connsiteX0-1673" fmla="*/ 653528 w 1305080"/>
                <a:gd name="connsiteY0-1674" fmla="*/ 0 h 1424419"/>
                <a:gd name="connsiteX1-1675" fmla="*/ 757287 w 1305080"/>
                <a:gd name="connsiteY1-1676" fmla="*/ 32444 h 1424419"/>
                <a:gd name="connsiteX2-1677" fmla="*/ 1206876 w 1305080"/>
                <a:gd name="connsiteY2-1678" fmla="*/ 284945 h 1424419"/>
                <a:gd name="connsiteX3-1679" fmla="*/ 1237706 w 1305080"/>
                <a:gd name="connsiteY3-1680" fmla="*/ 306775 h 1424419"/>
                <a:gd name="connsiteX4-1681" fmla="*/ 1301712 w 1305080"/>
                <a:gd name="connsiteY4-1682" fmla="*/ 442384 h 1424419"/>
                <a:gd name="connsiteX5-1683" fmla="*/ 1303099 w 1305080"/>
                <a:gd name="connsiteY5-1684" fmla="*/ 495558 h 1424419"/>
                <a:gd name="connsiteX6-1685" fmla="*/ 1301746 w 1305080"/>
                <a:gd name="connsiteY6-1686" fmla="*/ 953747 h 1424419"/>
                <a:gd name="connsiteX7-1687" fmla="*/ 1302599 w 1305080"/>
                <a:gd name="connsiteY7-1688" fmla="*/ 1003650 h 1424419"/>
                <a:gd name="connsiteX8-1689" fmla="*/ 1227376 w 1305080"/>
                <a:gd name="connsiteY8-1690" fmla="*/ 1152027 h 1424419"/>
                <a:gd name="connsiteX9-1691" fmla="*/ 1172881 w 1305080"/>
                <a:gd name="connsiteY9-1692" fmla="*/ 1179342 h 1424419"/>
                <a:gd name="connsiteX10-1693" fmla="*/ 792288 w 1305080"/>
                <a:gd name="connsiteY10-1694" fmla="*/ 1385653 h 1424419"/>
                <a:gd name="connsiteX11-1695" fmla="*/ 522686 w 1305080"/>
                <a:gd name="connsiteY11-1696" fmla="*/ 1384922 h 1424419"/>
                <a:gd name="connsiteX12-1697" fmla="*/ 94302 w 1305080"/>
                <a:gd name="connsiteY12-1698" fmla="*/ 1158755 h 1424419"/>
                <a:gd name="connsiteX13-1699" fmla="*/ 39429 w 1305080"/>
                <a:gd name="connsiteY13-1700" fmla="*/ 1117635 h 1424419"/>
                <a:gd name="connsiteX14-1701" fmla="*/ 667 w 1305080"/>
                <a:gd name="connsiteY14-1702" fmla="*/ 999105 h 1424419"/>
                <a:gd name="connsiteX15-1703" fmla="*/ 0 w 1305080"/>
                <a:gd name="connsiteY15-1704" fmla="*/ 972364 h 1424419"/>
                <a:gd name="connsiteX16-1705" fmla="*/ 2496 w 1305080"/>
                <a:gd name="connsiteY16-1706" fmla="*/ 463106 h 1424419"/>
                <a:gd name="connsiteX17-1707" fmla="*/ 2458 w 1305080"/>
                <a:gd name="connsiteY17-1708" fmla="*/ 429563 h 1424419"/>
                <a:gd name="connsiteX18-1709" fmla="*/ 75248 w 1305080"/>
                <a:gd name="connsiteY18-1710" fmla="*/ 303202 h 1424419"/>
                <a:gd name="connsiteX19-1711" fmla="*/ 106293 w 1305080"/>
                <a:gd name="connsiteY19-1712" fmla="*/ 282597 h 1424419"/>
                <a:gd name="connsiteX20-1713" fmla="*/ 541533 w 1305080"/>
                <a:gd name="connsiteY20-1714" fmla="*/ 38110 h 1424419"/>
                <a:gd name="connsiteX21-1715" fmla="*/ 653528 w 1305080"/>
                <a:gd name="connsiteY21-1716" fmla="*/ 0 h 1424419"/>
                <a:gd name="connsiteX0-1717" fmla="*/ 653528 w 1305299"/>
                <a:gd name="connsiteY0-1718" fmla="*/ 0 h 1424419"/>
                <a:gd name="connsiteX1-1719" fmla="*/ 757287 w 1305299"/>
                <a:gd name="connsiteY1-1720" fmla="*/ 32444 h 1424419"/>
                <a:gd name="connsiteX2-1721" fmla="*/ 1206876 w 1305299"/>
                <a:gd name="connsiteY2-1722" fmla="*/ 284945 h 1424419"/>
                <a:gd name="connsiteX3-1723" fmla="*/ 1237706 w 1305299"/>
                <a:gd name="connsiteY3-1724" fmla="*/ 306775 h 1424419"/>
                <a:gd name="connsiteX4-1725" fmla="*/ 1301712 w 1305299"/>
                <a:gd name="connsiteY4-1726" fmla="*/ 442384 h 1424419"/>
                <a:gd name="connsiteX5-1727" fmla="*/ 1303099 w 1305299"/>
                <a:gd name="connsiteY5-1728" fmla="*/ 495558 h 1424419"/>
                <a:gd name="connsiteX6-1729" fmla="*/ 1301746 w 1305299"/>
                <a:gd name="connsiteY6-1730" fmla="*/ 953747 h 1424419"/>
                <a:gd name="connsiteX7-1731" fmla="*/ 1302599 w 1305299"/>
                <a:gd name="connsiteY7-1732" fmla="*/ 1003650 h 1424419"/>
                <a:gd name="connsiteX8-1733" fmla="*/ 1227376 w 1305299"/>
                <a:gd name="connsiteY8-1734" fmla="*/ 1152027 h 1424419"/>
                <a:gd name="connsiteX9-1735" fmla="*/ 1172881 w 1305299"/>
                <a:gd name="connsiteY9-1736" fmla="*/ 1179342 h 1424419"/>
                <a:gd name="connsiteX10-1737" fmla="*/ 792288 w 1305299"/>
                <a:gd name="connsiteY10-1738" fmla="*/ 1385653 h 1424419"/>
                <a:gd name="connsiteX11-1739" fmla="*/ 522686 w 1305299"/>
                <a:gd name="connsiteY11-1740" fmla="*/ 1384922 h 1424419"/>
                <a:gd name="connsiteX12-1741" fmla="*/ 94302 w 1305299"/>
                <a:gd name="connsiteY12-1742" fmla="*/ 1158755 h 1424419"/>
                <a:gd name="connsiteX13-1743" fmla="*/ 39429 w 1305299"/>
                <a:gd name="connsiteY13-1744" fmla="*/ 1117635 h 1424419"/>
                <a:gd name="connsiteX14-1745" fmla="*/ 667 w 1305299"/>
                <a:gd name="connsiteY14-1746" fmla="*/ 999105 h 1424419"/>
                <a:gd name="connsiteX15-1747" fmla="*/ 0 w 1305299"/>
                <a:gd name="connsiteY15-1748" fmla="*/ 972364 h 1424419"/>
                <a:gd name="connsiteX16-1749" fmla="*/ 2496 w 1305299"/>
                <a:gd name="connsiteY16-1750" fmla="*/ 463106 h 1424419"/>
                <a:gd name="connsiteX17-1751" fmla="*/ 2458 w 1305299"/>
                <a:gd name="connsiteY17-1752" fmla="*/ 429563 h 1424419"/>
                <a:gd name="connsiteX18-1753" fmla="*/ 75248 w 1305299"/>
                <a:gd name="connsiteY18-1754" fmla="*/ 303202 h 1424419"/>
                <a:gd name="connsiteX19-1755" fmla="*/ 106293 w 1305299"/>
                <a:gd name="connsiteY19-1756" fmla="*/ 282597 h 1424419"/>
                <a:gd name="connsiteX20-1757" fmla="*/ 541533 w 1305299"/>
                <a:gd name="connsiteY20-1758" fmla="*/ 38110 h 1424419"/>
                <a:gd name="connsiteX21-1759" fmla="*/ 653528 w 1305299"/>
                <a:gd name="connsiteY21-1760" fmla="*/ 0 h 1424419"/>
                <a:gd name="connsiteX0-1761" fmla="*/ 653528 w 1306646"/>
                <a:gd name="connsiteY0-1762" fmla="*/ 0 h 1424419"/>
                <a:gd name="connsiteX1-1763" fmla="*/ 757287 w 1306646"/>
                <a:gd name="connsiteY1-1764" fmla="*/ 32444 h 1424419"/>
                <a:gd name="connsiteX2-1765" fmla="*/ 1206876 w 1306646"/>
                <a:gd name="connsiteY2-1766" fmla="*/ 284945 h 1424419"/>
                <a:gd name="connsiteX3-1767" fmla="*/ 1237706 w 1306646"/>
                <a:gd name="connsiteY3-1768" fmla="*/ 306775 h 1424419"/>
                <a:gd name="connsiteX4-1769" fmla="*/ 1301712 w 1306646"/>
                <a:gd name="connsiteY4-1770" fmla="*/ 442384 h 1424419"/>
                <a:gd name="connsiteX5-1771" fmla="*/ 1303099 w 1306646"/>
                <a:gd name="connsiteY5-1772" fmla="*/ 495558 h 1424419"/>
                <a:gd name="connsiteX6-1773" fmla="*/ 1301746 w 1306646"/>
                <a:gd name="connsiteY6-1774" fmla="*/ 953747 h 1424419"/>
                <a:gd name="connsiteX7-1775" fmla="*/ 1302599 w 1306646"/>
                <a:gd name="connsiteY7-1776" fmla="*/ 1003650 h 1424419"/>
                <a:gd name="connsiteX8-1777" fmla="*/ 1227376 w 1306646"/>
                <a:gd name="connsiteY8-1778" fmla="*/ 1152027 h 1424419"/>
                <a:gd name="connsiteX9-1779" fmla="*/ 1172881 w 1306646"/>
                <a:gd name="connsiteY9-1780" fmla="*/ 1179342 h 1424419"/>
                <a:gd name="connsiteX10-1781" fmla="*/ 792288 w 1306646"/>
                <a:gd name="connsiteY10-1782" fmla="*/ 1385653 h 1424419"/>
                <a:gd name="connsiteX11-1783" fmla="*/ 522686 w 1306646"/>
                <a:gd name="connsiteY11-1784" fmla="*/ 1384922 h 1424419"/>
                <a:gd name="connsiteX12-1785" fmla="*/ 94302 w 1306646"/>
                <a:gd name="connsiteY12-1786" fmla="*/ 1158755 h 1424419"/>
                <a:gd name="connsiteX13-1787" fmla="*/ 39429 w 1306646"/>
                <a:gd name="connsiteY13-1788" fmla="*/ 1117635 h 1424419"/>
                <a:gd name="connsiteX14-1789" fmla="*/ 667 w 1306646"/>
                <a:gd name="connsiteY14-1790" fmla="*/ 999105 h 1424419"/>
                <a:gd name="connsiteX15-1791" fmla="*/ 0 w 1306646"/>
                <a:gd name="connsiteY15-1792" fmla="*/ 972364 h 1424419"/>
                <a:gd name="connsiteX16-1793" fmla="*/ 2496 w 1306646"/>
                <a:gd name="connsiteY16-1794" fmla="*/ 463106 h 1424419"/>
                <a:gd name="connsiteX17-1795" fmla="*/ 2458 w 1306646"/>
                <a:gd name="connsiteY17-1796" fmla="*/ 429563 h 1424419"/>
                <a:gd name="connsiteX18-1797" fmla="*/ 75248 w 1306646"/>
                <a:gd name="connsiteY18-1798" fmla="*/ 303202 h 1424419"/>
                <a:gd name="connsiteX19-1799" fmla="*/ 106293 w 1306646"/>
                <a:gd name="connsiteY19-1800" fmla="*/ 282597 h 1424419"/>
                <a:gd name="connsiteX20-1801" fmla="*/ 541533 w 1306646"/>
                <a:gd name="connsiteY20-1802" fmla="*/ 38110 h 1424419"/>
                <a:gd name="connsiteX21-1803" fmla="*/ 653528 w 1306646"/>
                <a:gd name="connsiteY21-1804" fmla="*/ 0 h 1424419"/>
                <a:gd name="connsiteX0-1805" fmla="*/ 653528 w 1305299"/>
                <a:gd name="connsiteY0-1806" fmla="*/ 0 h 1424419"/>
                <a:gd name="connsiteX1-1807" fmla="*/ 757287 w 1305299"/>
                <a:gd name="connsiteY1-1808" fmla="*/ 32444 h 1424419"/>
                <a:gd name="connsiteX2-1809" fmla="*/ 1206876 w 1305299"/>
                <a:gd name="connsiteY2-1810" fmla="*/ 284945 h 1424419"/>
                <a:gd name="connsiteX3-1811" fmla="*/ 1237706 w 1305299"/>
                <a:gd name="connsiteY3-1812" fmla="*/ 306775 h 1424419"/>
                <a:gd name="connsiteX4-1813" fmla="*/ 1301712 w 1305299"/>
                <a:gd name="connsiteY4-1814" fmla="*/ 442384 h 1424419"/>
                <a:gd name="connsiteX5-1815" fmla="*/ 1303099 w 1305299"/>
                <a:gd name="connsiteY5-1816" fmla="*/ 495558 h 1424419"/>
                <a:gd name="connsiteX6-1817" fmla="*/ 1301746 w 1305299"/>
                <a:gd name="connsiteY6-1818" fmla="*/ 953747 h 1424419"/>
                <a:gd name="connsiteX7-1819" fmla="*/ 1302599 w 1305299"/>
                <a:gd name="connsiteY7-1820" fmla="*/ 1003650 h 1424419"/>
                <a:gd name="connsiteX8-1821" fmla="*/ 1227376 w 1305299"/>
                <a:gd name="connsiteY8-1822" fmla="*/ 1152027 h 1424419"/>
                <a:gd name="connsiteX9-1823" fmla="*/ 1172881 w 1305299"/>
                <a:gd name="connsiteY9-1824" fmla="*/ 1179342 h 1424419"/>
                <a:gd name="connsiteX10-1825" fmla="*/ 792288 w 1305299"/>
                <a:gd name="connsiteY10-1826" fmla="*/ 1385653 h 1424419"/>
                <a:gd name="connsiteX11-1827" fmla="*/ 522686 w 1305299"/>
                <a:gd name="connsiteY11-1828" fmla="*/ 1384922 h 1424419"/>
                <a:gd name="connsiteX12-1829" fmla="*/ 94302 w 1305299"/>
                <a:gd name="connsiteY12-1830" fmla="*/ 1158755 h 1424419"/>
                <a:gd name="connsiteX13-1831" fmla="*/ 39429 w 1305299"/>
                <a:gd name="connsiteY13-1832" fmla="*/ 1117635 h 1424419"/>
                <a:gd name="connsiteX14-1833" fmla="*/ 667 w 1305299"/>
                <a:gd name="connsiteY14-1834" fmla="*/ 999105 h 1424419"/>
                <a:gd name="connsiteX15-1835" fmla="*/ 0 w 1305299"/>
                <a:gd name="connsiteY15-1836" fmla="*/ 972364 h 1424419"/>
                <a:gd name="connsiteX16-1837" fmla="*/ 2496 w 1305299"/>
                <a:gd name="connsiteY16-1838" fmla="*/ 463106 h 1424419"/>
                <a:gd name="connsiteX17-1839" fmla="*/ 2458 w 1305299"/>
                <a:gd name="connsiteY17-1840" fmla="*/ 429563 h 1424419"/>
                <a:gd name="connsiteX18-1841" fmla="*/ 75248 w 1305299"/>
                <a:gd name="connsiteY18-1842" fmla="*/ 303202 h 1424419"/>
                <a:gd name="connsiteX19-1843" fmla="*/ 106293 w 1305299"/>
                <a:gd name="connsiteY19-1844" fmla="*/ 282597 h 1424419"/>
                <a:gd name="connsiteX20-1845" fmla="*/ 541533 w 1305299"/>
                <a:gd name="connsiteY20-1846" fmla="*/ 38110 h 1424419"/>
                <a:gd name="connsiteX21-1847" fmla="*/ 653528 w 1305299"/>
                <a:gd name="connsiteY21-1848" fmla="*/ 0 h 1424419"/>
                <a:gd name="connsiteX0-1849" fmla="*/ 653528 w 1304127"/>
                <a:gd name="connsiteY0-1850" fmla="*/ 0 h 1424419"/>
                <a:gd name="connsiteX1-1851" fmla="*/ 757287 w 1304127"/>
                <a:gd name="connsiteY1-1852" fmla="*/ 32444 h 1424419"/>
                <a:gd name="connsiteX2-1853" fmla="*/ 1206876 w 1304127"/>
                <a:gd name="connsiteY2-1854" fmla="*/ 284945 h 1424419"/>
                <a:gd name="connsiteX3-1855" fmla="*/ 1237706 w 1304127"/>
                <a:gd name="connsiteY3-1856" fmla="*/ 306775 h 1424419"/>
                <a:gd name="connsiteX4-1857" fmla="*/ 1301712 w 1304127"/>
                <a:gd name="connsiteY4-1858" fmla="*/ 442384 h 1424419"/>
                <a:gd name="connsiteX5-1859" fmla="*/ 1303099 w 1304127"/>
                <a:gd name="connsiteY5-1860" fmla="*/ 495558 h 1424419"/>
                <a:gd name="connsiteX6-1861" fmla="*/ 1301746 w 1304127"/>
                <a:gd name="connsiteY6-1862" fmla="*/ 953747 h 1424419"/>
                <a:gd name="connsiteX7-1863" fmla="*/ 1302599 w 1304127"/>
                <a:gd name="connsiteY7-1864" fmla="*/ 1003650 h 1424419"/>
                <a:gd name="connsiteX8-1865" fmla="*/ 1227376 w 1304127"/>
                <a:gd name="connsiteY8-1866" fmla="*/ 1152027 h 1424419"/>
                <a:gd name="connsiteX9-1867" fmla="*/ 1172881 w 1304127"/>
                <a:gd name="connsiteY9-1868" fmla="*/ 1179342 h 1424419"/>
                <a:gd name="connsiteX10-1869" fmla="*/ 792288 w 1304127"/>
                <a:gd name="connsiteY10-1870" fmla="*/ 1385653 h 1424419"/>
                <a:gd name="connsiteX11-1871" fmla="*/ 522686 w 1304127"/>
                <a:gd name="connsiteY11-1872" fmla="*/ 1384922 h 1424419"/>
                <a:gd name="connsiteX12-1873" fmla="*/ 94302 w 1304127"/>
                <a:gd name="connsiteY12-1874" fmla="*/ 1158755 h 1424419"/>
                <a:gd name="connsiteX13-1875" fmla="*/ 39429 w 1304127"/>
                <a:gd name="connsiteY13-1876" fmla="*/ 1117635 h 1424419"/>
                <a:gd name="connsiteX14-1877" fmla="*/ 667 w 1304127"/>
                <a:gd name="connsiteY14-1878" fmla="*/ 999105 h 1424419"/>
                <a:gd name="connsiteX15-1879" fmla="*/ 0 w 1304127"/>
                <a:gd name="connsiteY15-1880" fmla="*/ 972364 h 1424419"/>
                <a:gd name="connsiteX16-1881" fmla="*/ 2496 w 1304127"/>
                <a:gd name="connsiteY16-1882" fmla="*/ 463106 h 1424419"/>
                <a:gd name="connsiteX17-1883" fmla="*/ 2458 w 1304127"/>
                <a:gd name="connsiteY17-1884" fmla="*/ 429563 h 1424419"/>
                <a:gd name="connsiteX18-1885" fmla="*/ 75248 w 1304127"/>
                <a:gd name="connsiteY18-1886" fmla="*/ 303202 h 1424419"/>
                <a:gd name="connsiteX19-1887" fmla="*/ 106293 w 1304127"/>
                <a:gd name="connsiteY19-1888" fmla="*/ 282597 h 1424419"/>
                <a:gd name="connsiteX20-1889" fmla="*/ 541533 w 1304127"/>
                <a:gd name="connsiteY20-1890" fmla="*/ 38110 h 1424419"/>
                <a:gd name="connsiteX21-1891" fmla="*/ 653528 w 1304127"/>
                <a:gd name="connsiteY21-1892" fmla="*/ 0 h 1424419"/>
                <a:gd name="connsiteX0-1893" fmla="*/ 653528 w 1306101"/>
                <a:gd name="connsiteY0-1894" fmla="*/ 0 h 1424419"/>
                <a:gd name="connsiteX1-1895" fmla="*/ 757287 w 1306101"/>
                <a:gd name="connsiteY1-1896" fmla="*/ 32444 h 1424419"/>
                <a:gd name="connsiteX2-1897" fmla="*/ 1206876 w 1306101"/>
                <a:gd name="connsiteY2-1898" fmla="*/ 284945 h 1424419"/>
                <a:gd name="connsiteX3-1899" fmla="*/ 1237706 w 1306101"/>
                <a:gd name="connsiteY3-1900" fmla="*/ 306775 h 1424419"/>
                <a:gd name="connsiteX4-1901" fmla="*/ 1305773 w 1306101"/>
                <a:gd name="connsiteY4-1902" fmla="*/ 442384 h 1424419"/>
                <a:gd name="connsiteX5-1903" fmla="*/ 1303099 w 1306101"/>
                <a:gd name="connsiteY5-1904" fmla="*/ 495558 h 1424419"/>
                <a:gd name="connsiteX6-1905" fmla="*/ 1301746 w 1306101"/>
                <a:gd name="connsiteY6-1906" fmla="*/ 953747 h 1424419"/>
                <a:gd name="connsiteX7-1907" fmla="*/ 1302599 w 1306101"/>
                <a:gd name="connsiteY7-1908" fmla="*/ 1003650 h 1424419"/>
                <a:gd name="connsiteX8-1909" fmla="*/ 1227376 w 1306101"/>
                <a:gd name="connsiteY8-1910" fmla="*/ 1152027 h 1424419"/>
                <a:gd name="connsiteX9-1911" fmla="*/ 1172881 w 1306101"/>
                <a:gd name="connsiteY9-1912" fmla="*/ 1179342 h 1424419"/>
                <a:gd name="connsiteX10-1913" fmla="*/ 792288 w 1306101"/>
                <a:gd name="connsiteY10-1914" fmla="*/ 1385653 h 1424419"/>
                <a:gd name="connsiteX11-1915" fmla="*/ 522686 w 1306101"/>
                <a:gd name="connsiteY11-1916" fmla="*/ 1384922 h 1424419"/>
                <a:gd name="connsiteX12-1917" fmla="*/ 94302 w 1306101"/>
                <a:gd name="connsiteY12-1918" fmla="*/ 1158755 h 1424419"/>
                <a:gd name="connsiteX13-1919" fmla="*/ 39429 w 1306101"/>
                <a:gd name="connsiteY13-1920" fmla="*/ 1117635 h 1424419"/>
                <a:gd name="connsiteX14-1921" fmla="*/ 667 w 1306101"/>
                <a:gd name="connsiteY14-1922" fmla="*/ 999105 h 1424419"/>
                <a:gd name="connsiteX15-1923" fmla="*/ 0 w 1306101"/>
                <a:gd name="connsiteY15-1924" fmla="*/ 972364 h 1424419"/>
                <a:gd name="connsiteX16-1925" fmla="*/ 2496 w 1306101"/>
                <a:gd name="connsiteY16-1926" fmla="*/ 463106 h 1424419"/>
                <a:gd name="connsiteX17-1927" fmla="*/ 2458 w 1306101"/>
                <a:gd name="connsiteY17-1928" fmla="*/ 429563 h 1424419"/>
                <a:gd name="connsiteX18-1929" fmla="*/ 75248 w 1306101"/>
                <a:gd name="connsiteY18-1930" fmla="*/ 303202 h 1424419"/>
                <a:gd name="connsiteX19-1931" fmla="*/ 106293 w 1306101"/>
                <a:gd name="connsiteY19-1932" fmla="*/ 282597 h 1424419"/>
                <a:gd name="connsiteX20-1933" fmla="*/ 541533 w 1306101"/>
                <a:gd name="connsiteY20-1934" fmla="*/ 38110 h 1424419"/>
                <a:gd name="connsiteX21-1935" fmla="*/ 653528 w 1306101"/>
                <a:gd name="connsiteY21-1936" fmla="*/ 0 h 1424419"/>
                <a:gd name="connsiteX0-1937" fmla="*/ 653528 w 1304819"/>
                <a:gd name="connsiteY0-1938" fmla="*/ 0 h 1424419"/>
                <a:gd name="connsiteX1-1939" fmla="*/ 757287 w 1304819"/>
                <a:gd name="connsiteY1-1940" fmla="*/ 32444 h 1424419"/>
                <a:gd name="connsiteX2-1941" fmla="*/ 1206876 w 1304819"/>
                <a:gd name="connsiteY2-1942" fmla="*/ 284945 h 1424419"/>
                <a:gd name="connsiteX3-1943" fmla="*/ 1237706 w 1304819"/>
                <a:gd name="connsiteY3-1944" fmla="*/ 306775 h 1424419"/>
                <a:gd name="connsiteX4-1945" fmla="*/ 1304420 w 1304819"/>
                <a:gd name="connsiteY4-1946" fmla="*/ 434263 h 1424419"/>
                <a:gd name="connsiteX5-1947" fmla="*/ 1303099 w 1304819"/>
                <a:gd name="connsiteY5-1948" fmla="*/ 495558 h 1424419"/>
                <a:gd name="connsiteX6-1949" fmla="*/ 1301746 w 1304819"/>
                <a:gd name="connsiteY6-1950" fmla="*/ 953747 h 1424419"/>
                <a:gd name="connsiteX7-1951" fmla="*/ 1302599 w 1304819"/>
                <a:gd name="connsiteY7-1952" fmla="*/ 1003650 h 1424419"/>
                <a:gd name="connsiteX8-1953" fmla="*/ 1227376 w 1304819"/>
                <a:gd name="connsiteY8-1954" fmla="*/ 1152027 h 1424419"/>
                <a:gd name="connsiteX9-1955" fmla="*/ 1172881 w 1304819"/>
                <a:gd name="connsiteY9-1956" fmla="*/ 1179342 h 1424419"/>
                <a:gd name="connsiteX10-1957" fmla="*/ 792288 w 1304819"/>
                <a:gd name="connsiteY10-1958" fmla="*/ 1385653 h 1424419"/>
                <a:gd name="connsiteX11-1959" fmla="*/ 522686 w 1304819"/>
                <a:gd name="connsiteY11-1960" fmla="*/ 1384922 h 1424419"/>
                <a:gd name="connsiteX12-1961" fmla="*/ 94302 w 1304819"/>
                <a:gd name="connsiteY12-1962" fmla="*/ 1158755 h 1424419"/>
                <a:gd name="connsiteX13-1963" fmla="*/ 39429 w 1304819"/>
                <a:gd name="connsiteY13-1964" fmla="*/ 1117635 h 1424419"/>
                <a:gd name="connsiteX14-1965" fmla="*/ 667 w 1304819"/>
                <a:gd name="connsiteY14-1966" fmla="*/ 999105 h 1424419"/>
                <a:gd name="connsiteX15-1967" fmla="*/ 0 w 1304819"/>
                <a:gd name="connsiteY15-1968" fmla="*/ 972364 h 1424419"/>
                <a:gd name="connsiteX16-1969" fmla="*/ 2496 w 1304819"/>
                <a:gd name="connsiteY16-1970" fmla="*/ 463106 h 1424419"/>
                <a:gd name="connsiteX17-1971" fmla="*/ 2458 w 1304819"/>
                <a:gd name="connsiteY17-1972" fmla="*/ 429563 h 1424419"/>
                <a:gd name="connsiteX18-1973" fmla="*/ 75248 w 1304819"/>
                <a:gd name="connsiteY18-1974" fmla="*/ 303202 h 1424419"/>
                <a:gd name="connsiteX19-1975" fmla="*/ 106293 w 1304819"/>
                <a:gd name="connsiteY19-1976" fmla="*/ 282597 h 1424419"/>
                <a:gd name="connsiteX20-1977" fmla="*/ 541533 w 1304819"/>
                <a:gd name="connsiteY20-1978" fmla="*/ 38110 h 1424419"/>
                <a:gd name="connsiteX21-1979" fmla="*/ 653528 w 1304819"/>
                <a:gd name="connsiteY21-1980" fmla="*/ 0 h 1424419"/>
                <a:gd name="connsiteX0-1981" fmla="*/ 653528 w 1306525"/>
                <a:gd name="connsiteY0-1982" fmla="*/ 0 h 1424419"/>
                <a:gd name="connsiteX1-1983" fmla="*/ 757287 w 1306525"/>
                <a:gd name="connsiteY1-1984" fmla="*/ 32444 h 1424419"/>
                <a:gd name="connsiteX2-1985" fmla="*/ 1206876 w 1306525"/>
                <a:gd name="connsiteY2-1986" fmla="*/ 284945 h 1424419"/>
                <a:gd name="connsiteX3-1987" fmla="*/ 1237706 w 1306525"/>
                <a:gd name="connsiteY3-1988" fmla="*/ 306775 h 1424419"/>
                <a:gd name="connsiteX4-1989" fmla="*/ 1304420 w 1306525"/>
                <a:gd name="connsiteY4-1990" fmla="*/ 434263 h 1424419"/>
                <a:gd name="connsiteX5-1991" fmla="*/ 1305806 w 1306525"/>
                <a:gd name="connsiteY5-1992" fmla="*/ 519922 h 1424419"/>
                <a:gd name="connsiteX6-1993" fmla="*/ 1301746 w 1306525"/>
                <a:gd name="connsiteY6-1994" fmla="*/ 953747 h 1424419"/>
                <a:gd name="connsiteX7-1995" fmla="*/ 1302599 w 1306525"/>
                <a:gd name="connsiteY7-1996" fmla="*/ 1003650 h 1424419"/>
                <a:gd name="connsiteX8-1997" fmla="*/ 1227376 w 1306525"/>
                <a:gd name="connsiteY8-1998" fmla="*/ 1152027 h 1424419"/>
                <a:gd name="connsiteX9-1999" fmla="*/ 1172881 w 1306525"/>
                <a:gd name="connsiteY9-2000" fmla="*/ 1179342 h 1424419"/>
                <a:gd name="connsiteX10-2001" fmla="*/ 792288 w 1306525"/>
                <a:gd name="connsiteY10-2002" fmla="*/ 1385653 h 1424419"/>
                <a:gd name="connsiteX11-2003" fmla="*/ 522686 w 1306525"/>
                <a:gd name="connsiteY11-2004" fmla="*/ 1384922 h 1424419"/>
                <a:gd name="connsiteX12-2005" fmla="*/ 94302 w 1306525"/>
                <a:gd name="connsiteY12-2006" fmla="*/ 1158755 h 1424419"/>
                <a:gd name="connsiteX13-2007" fmla="*/ 39429 w 1306525"/>
                <a:gd name="connsiteY13-2008" fmla="*/ 1117635 h 1424419"/>
                <a:gd name="connsiteX14-2009" fmla="*/ 667 w 1306525"/>
                <a:gd name="connsiteY14-2010" fmla="*/ 999105 h 1424419"/>
                <a:gd name="connsiteX15-2011" fmla="*/ 0 w 1306525"/>
                <a:gd name="connsiteY15-2012" fmla="*/ 972364 h 1424419"/>
                <a:gd name="connsiteX16-2013" fmla="*/ 2496 w 1306525"/>
                <a:gd name="connsiteY16-2014" fmla="*/ 463106 h 1424419"/>
                <a:gd name="connsiteX17-2015" fmla="*/ 2458 w 1306525"/>
                <a:gd name="connsiteY17-2016" fmla="*/ 429563 h 1424419"/>
                <a:gd name="connsiteX18-2017" fmla="*/ 75248 w 1306525"/>
                <a:gd name="connsiteY18-2018" fmla="*/ 303202 h 1424419"/>
                <a:gd name="connsiteX19-2019" fmla="*/ 106293 w 1306525"/>
                <a:gd name="connsiteY19-2020" fmla="*/ 282597 h 1424419"/>
                <a:gd name="connsiteX20-2021" fmla="*/ 541533 w 1306525"/>
                <a:gd name="connsiteY20-2022" fmla="*/ 38110 h 1424419"/>
                <a:gd name="connsiteX21-2023" fmla="*/ 653528 w 1306525"/>
                <a:gd name="connsiteY21-2024" fmla="*/ 0 h 1424419"/>
                <a:gd name="connsiteX0-2025" fmla="*/ 653528 w 1305814"/>
                <a:gd name="connsiteY0-2026" fmla="*/ 0 h 1424419"/>
                <a:gd name="connsiteX1-2027" fmla="*/ 757287 w 1305814"/>
                <a:gd name="connsiteY1-2028" fmla="*/ 32444 h 1424419"/>
                <a:gd name="connsiteX2-2029" fmla="*/ 1206876 w 1305814"/>
                <a:gd name="connsiteY2-2030" fmla="*/ 284945 h 1424419"/>
                <a:gd name="connsiteX3-2031" fmla="*/ 1237706 w 1305814"/>
                <a:gd name="connsiteY3-2032" fmla="*/ 306775 h 1424419"/>
                <a:gd name="connsiteX4-2033" fmla="*/ 1304420 w 1305814"/>
                <a:gd name="connsiteY4-2034" fmla="*/ 434263 h 1424419"/>
                <a:gd name="connsiteX5-2035" fmla="*/ 1305806 w 1305814"/>
                <a:gd name="connsiteY5-2036" fmla="*/ 519922 h 1424419"/>
                <a:gd name="connsiteX6-2037" fmla="*/ 1301746 w 1305814"/>
                <a:gd name="connsiteY6-2038" fmla="*/ 953747 h 1424419"/>
                <a:gd name="connsiteX7-2039" fmla="*/ 1302599 w 1305814"/>
                <a:gd name="connsiteY7-2040" fmla="*/ 1003650 h 1424419"/>
                <a:gd name="connsiteX8-2041" fmla="*/ 1227376 w 1305814"/>
                <a:gd name="connsiteY8-2042" fmla="*/ 1152027 h 1424419"/>
                <a:gd name="connsiteX9-2043" fmla="*/ 1172881 w 1305814"/>
                <a:gd name="connsiteY9-2044" fmla="*/ 1179342 h 1424419"/>
                <a:gd name="connsiteX10-2045" fmla="*/ 792288 w 1305814"/>
                <a:gd name="connsiteY10-2046" fmla="*/ 1385653 h 1424419"/>
                <a:gd name="connsiteX11-2047" fmla="*/ 522686 w 1305814"/>
                <a:gd name="connsiteY11-2048" fmla="*/ 1384922 h 1424419"/>
                <a:gd name="connsiteX12-2049" fmla="*/ 94302 w 1305814"/>
                <a:gd name="connsiteY12-2050" fmla="*/ 1158755 h 1424419"/>
                <a:gd name="connsiteX13-2051" fmla="*/ 39429 w 1305814"/>
                <a:gd name="connsiteY13-2052" fmla="*/ 1117635 h 1424419"/>
                <a:gd name="connsiteX14-2053" fmla="*/ 667 w 1305814"/>
                <a:gd name="connsiteY14-2054" fmla="*/ 999105 h 1424419"/>
                <a:gd name="connsiteX15-2055" fmla="*/ 0 w 1305814"/>
                <a:gd name="connsiteY15-2056" fmla="*/ 972364 h 1424419"/>
                <a:gd name="connsiteX16-2057" fmla="*/ 2496 w 1305814"/>
                <a:gd name="connsiteY16-2058" fmla="*/ 463106 h 1424419"/>
                <a:gd name="connsiteX17-2059" fmla="*/ 2458 w 1305814"/>
                <a:gd name="connsiteY17-2060" fmla="*/ 429563 h 1424419"/>
                <a:gd name="connsiteX18-2061" fmla="*/ 75248 w 1305814"/>
                <a:gd name="connsiteY18-2062" fmla="*/ 303202 h 1424419"/>
                <a:gd name="connsiteX19-2063" fmla="*/ 106293 w 1305814"/>
                <a:gd name="connsiteY19-2064" fmla="*/ 282597 h 1424419"/>
                <a:gd name="connsiteX20-2065" fmla="*/ 541533 w 1305814"/>
                <a:gd name="connsiteY20-2066" fmla="*/ 38110 h 1424419"/>
                <a:gd name="connsiteX21-2067" fmla="*/ 653528 w 1305814"/>
                <a:gd name="connsiteY21-2068" fmla="*/ 0 h 1424419"/>
                <a:gd name="connsiteX0-2069" fmla="*/ 653528 w 1305814"/>
                <a:gd name="connsiteY0-2070" fmla="*/ 0 h 1424419"/>
                <a:gd name="connsiteX1-2071" fmla="*/ 757287 w 1305814"/>
                <a:gd name="connsiteY1-2072" fmla="*/ 32444 h 1424419"/>
                <a:gd name="connsiteX2-2073" fmla="*/ 1206876 w 1305814"/>
                <a:gd name="connsiteY2-2074" fmla="*/ 284945 h 1424419"/>
                <a:gd name="connsiteX3-2075" fmla="*/ 1237706 w 1305814"/>
                <a:gd name="connsiteY3-2076" fmla="*/ 306775 h 1424419"/>
                <a:gd name="connsiteX4-2077" fmla="*/ 1304420 w 1305814"/>
                <a:gd name="connsiteY4-2078" fmla="*/ 434263 h 1424419"/>
                <a:gd name="connsiteX5-2079" fmla="*/ 1305806 w 1305814"/>
                <a:gd name="connsiteY5-2080" fmla="*/ 519922 h 1424419"/>
                <a:gd name="connsiteX6-2081" fmla="*/ 1301746 w 1305814"/>
                <a:gd name="connsiteY6-2082" fmla="*/ 953747 h 1424419"/>
                <a:gd name="connsiteX7-2083" fmla="*/ 1302599 w 1305814"/>
                <a:gd name="connsiteY7-2084" fmla="*/ 1003650 h 1424419"/>
                <a:gd name="connsiteX8-2085" fmla="*/ 1227376 w 1305814"/>
                <a:gd name="connsiteY8-2086" fmla="*/ 1152027 h 1424419"/>
                <a:gd name="connsiteX9-2087" fmla="*/ 1172881 w 1305814"/>
                <a:gd name="connsiteY9-2088" fmla="*/ 1179342 h 1424419"/>
                <a:gd name="connsiteX10-2089" fmla="*/ 792288 w 1305814"/>
                <a:gd name="connsiteY10-2090" fmla="*/ 1385653 h 1424419"/>
                <a:gd name="connsiteX11-2091" fmla="*/ 522686 w 1305814"/>
                <a:gd name="connsiteY11-2092" fmla="*/ 1384922 h 1424419"/>
                <a:gd name="connsiteX12-2093" fmla="*/ 94302 w 1305814"/>
                <a:gd name="connsiteY12-2094" fmla="*/ 1158755 h 1424419"/>
                <a:gd name="connsiteX13-2095" fmla="*/ 39429 w 1305814"/>
                <a:gd name="connsiteY13-2096" fmla="*/ 1117635 h 1424419"/>
                <a:gd name="connsiteX14-2097" fmla="*/ 667 w 1305814"/>
                <a:gd name="connsiteY14-2098" fmla="*/ 999105 h 1424419"/>
                <a:gd name="connsiteX15-2099" fmla="*/ 0 w 1305814"/>
                <a:gd name="connsiteY15-2100" fmla="*/ 972364 h 1424419"/>
                <a:gd name="connsiteX16-2101" fmla="*/ 2496 w 1305814"/>
                <a:gd name="connsiteY16-2102" fmla="*/ 463106 h 1424419"/>
                <a:gd name="connsiteX17-2103" fmla="*/ 2458 w 1305814"/>
                <a:gd name="connsiteY17-2104" fmla="*/ 429563 h 1424419"/>
                <a:gd name="connsiteX18-2105" fmla="*/ 75248 w 1305814"/>
                <a:gd name="connsiteY18-2106" fmla="*/ 303202 h 1424419"/>
                <a:gd name="connsiteX19-2107" fmla="*/ 106293 w 1305814"/>
                <a:gd name="connsiteY19-2108" fmla="*/ 282597 h 1424419"/>
                <a:gd name="connsiteX20-2109" fmla="*/ 541533 w 1305814"/>
                <a:gd name="connsiteY20-2110" fmla="*/ 38110 h 1424419"/>
                <a:gd name="connsiteX21-2111" fmla="*/ 653528 w 1305814"/>
                <a:gd name="connsiteY21-2112" fmla="*/ 0 h 1424419"/>
                <a:gd name="connsiteX0-2113" fmla="*/ 653528 w 1305814"/>
                <a:gd name="connsiteY0-2114" fmla="*/ 0 h 1424419"/>
                <a:gd name="connsiteX1-2115" fmla="*/ 757287 w 1305814"/>
                <a:gd name="connsiteY1-2116" fmla="*/ 32444 h 1424419"/>
                <a:gd name="connsiteX2-2117" fmla="*/ 1206876 w 1305814"/>
                <a:gd name="connsiteY2-2118" fmla="*/ 284945 h 1424419"/>
                <a:gd name="connsiteX3-2119" fmla="*/ 1237706 w 1305814"/>
                <a:gd name="connsiteY3-2120" fmla="*/ 306775 h 1424419"/>
                <a:gd name="connsiteX4-2121" fmla="*/ 1304420 w 1305814"/>
                <a:gd name="connsiteY4-2122" fmla="*/ 434263 h 1424419"/>
                <a:gd name="connsiteX5-2123" fmla="*/ 1305806 w 1305814"/>
                <a:gd name="connsiteY5-2124" fmla="*/ 519922 h 1424419"/>
                <a:gd name="connsiteX6-2125" fmla="*/ 1301746 w 1305814"/>
                <a:gd name="connsiteY6-2126" fmla="*/ 953747 h 1424419"/>
                <a:gd name="connsiteX7-2127" fmla="*/ 1302599 w 1305814"/>
                <a:gd name="connsiteY7-2128" fmla="*/ 1003650 h 1424419"/>
                <a:gd name="connsiteX8-2129" fmla="*/ 1227376 w 1305814"/>
                <a:gd name="connsiteY8-2130" fmla="*/ 1152027 h 1424419"/>
                <a:gd name="connsiteX9-2131" fmla="*/ 1174235 w 1305814"/>
                <a:gd name="connsiteY9-2132" fmla="*/ 1184756 h 1424419"/>
                <a:gd name="connsiteX10-2133" fmla="*/ 792288 w 1305814"/>
                <a:gd name="connsiteY10-2134" fmla="*/ 1385653 h 1424419"/>
                <a:gd name="connsiteX11-2135" fmla="*/ 522686 w 1305814"/>
                <a:gd name="connsiteY11-2136" fmla="*/ 1384922 h 1424419"/>
                <a:gd name="connsiteX12-2137" fmla="*/ 94302 w 1305814"/>
                <a:gd name="connsiteY12-2138" fmla="*/ 1158755 h 1424419"/>
                <a:gd name="connsiteX13-2139" fmla="*/ 39429 w 1305814"/>
                <a:gd name="connsiteY13-2140" fmla="*/ 1117635 h 1424419"/>
                <a:gd name="connsiteX14-2141" fmla="*/ 667 w 1305814"/>
                <a:gd name="connsiteY14-2142" fmla="*/ 999105 h 1424419"/>
                <a:gd name="connsiteX15-2143" fmla="*/ 0 w 1305814"/>
                <a:gd name="connsiteY15-2144" fmla="*/ 972364 h 1424419"/>
                <a:gd name="connsiteX16-2145" fmla="*/ 2496 w 1305814"/>
                <a:gd name="connsiteY16-2146" fmla="*/ 463106 h 1424419"/>
                <a:gd name="connsiteX17-2147" fmla="*/ 2458 w 1305814"/>
                <a:gd name="connsiteY17-2148" fmla="*/ 429563 h 1424419"/>
                <a:gd name="connsiteX18-2149" fmla="*/ 75248 w 1305814"/>
                <a:gd name="connsiteY18-2150" fmla="*/ 303202 h 1424419"/>
                <a:gd name="connsiteX19-2151" fmla="*/ 106293 w 1305814"/>
                <a:gd name="connsiteY19-2152" fmla="*/ 282597 h 1424419"/>
                <a:gd name="connsiteX20-2153" fmla="*/ 541533 w 1305814"/>
                <a:gd name="connsiteY20-2154" fmla="*/ 38110 h 1424419"/>
                <a:gd name="connsiteX21-2155" fmla="*/ 653528 w 1305814"/>
                <a:gd name="connsiteY21-2156" fmla="*/ 0 h 1424419"/>
                <a:gd name="connsiteX0-2157" fmla="*/ 653528 w 1305814"/>
                <a:gd name="connsiteY0-2158" fmla="*/ 0 h 1424419"/>
                <a:gd name="connsiteX1-2159" fmla="*/ 757287 w 1305814"/>
                <a:gd name="connsiteY1-2160" fmla="*/ 32444 h 1424419"/>
                <a:gd name="connsiteX2-2161" fmla="*/ 1206876 w 1305814"/>
                <a:gd name="connsiteY2-2162" fmla="*/ 284945 h 1424419"/>
                <a:gd name="connsiteX3-2163" fmla="*/ 1237706 w 1305814"/>
                <a:gd name="connsiteY3-2164" fmla="*/ 306775 h 1424419"/>
                <a:gd name="connsiteX4-2165" fmla="*/ 1304420 w 1305814"/>
                <a:gd name="connsiteY4-2166" fmla="*/ 434263 h 1424419"/>
                <a:gd name="connsiteX5-2167" fmla="*/ 1305806 w 1305814"/>
                <a:gd name="connsiteY5-2168" fmla="*/ 519922 h 1424419"/>
                <a:gd name="connsiteX6-2169" fmla="*/ 1301746 w 1305814"/>
                <a:gd name="connsiteY6-2170" fmla="*/ 953747 h 1424419"/>
                <a:gd name="connsiteX7-2171" fmla="*/ 1302599 w 1305814"/>
                <a:gd name="connsiteY7-2172" fmla="*/ 1003650 h 1424419"/>
                <a:gd name="connsiteX8-2173" fmla="*/ 1227376 w 1305814"/>
                <a:gd name="connsiteY8-2174" fmla="*/ 1152027 h 1424419"/>
                <a:gd name="connsiteX9-2175" fmla="*/ 1174235 w 1305814"/>
                <a:gd name="connsiteY9-2176" fmla="*/ 1184756 h 1424419"/>
                <a:gd name="connsiteX10-2177" fmla="*/ 792288 w 1305814"/>
                <a:gd name="connsiteY10-2178" fmla="*/ 1385653 h 1424419"/>
                <a:gd name="connsiteX11-2179" fmla="*/ 522686 w 1305814"/>
                <a:gd name="connsiteY11-2180" fmla="*/ 1384922 h 1424419"/>
                <a:gd name="connsiteX12-2181" fmla="*/ 94302 w 1305814"/>
                <a:gd name="connsiteY12-2182" fmla="*/ 1158755 h 1424419"/>
                <a:gd name="connsiteX13-2183" fmla="*/ 39429 w 1305814"/>
                <a:gd name="connsiteY13-2184" fmla="*/ 1117635 h 1424419"/>
                <a:gd name="connsiteX14-2185" fmla="*/ 667 w 1305814"/>
                <a:gd name="connsiteY14-2186" fmla="*/ 999105 h 1424419"/>
                <a:gd name="connsiteX15-2187" fmla="*/ 0 w 1305814"/>
                <a:gd name="connsiteY15-2188" fmla="*/ 972364 h 1424419"/>
                <a:gd name="connsiteX16-2189" fmla="*/ 2496 w 1305814"/>
                <a:gd name="connsiteY16-2190" fmla="*/ 463106 h 1424419"/>
                <a:gd name="connsiteX17-2191" fmla="*/ 2458 w 1305814"/>
                <a:gd name="connsiteY17-2192" fmla="*/ 429563 h 1424419"/>
                <a:gd name="connsiteX18-2193" fmla="*/ 75248 w 1305814"/>
                <a:gd name="connsiteY18-2194" fmla="*/ 303202 h 1424419"/>
                <a:gd name="connsiteX19-2195" fmla="*/ 106293 w 1305814"/>
                <a:gd name="connsiteY19-2196" fmla="*/ 282597 h 1424419"/>
                <a:gd name="connsiteX20-2197" fmla="*/ 541533 w 1305814"/>
                <a:gd name="connsiteY20-2198" fmla="*/ 38110 h 1424419"/>
                <a:gd name="connsiteX21-2199" fmla="*/ 653528 w 1305814"/>
                <a:gd name="connsiteY21-2200" fmla="*/ 0 h 1424419"/>
                <a:gd name="connsiteX0-2201" fmla="*/ 653528 w 1305814"/>
                <a:gd name="connsiteY0-2202" fmla="*/ 0 h 1427408"/>
                <a:gd name="connsiteX1-2203" fmla="*/ 757287 w 1305814"/>
                <a:gd name="connsiteY1-2204" fmla="*/ 32444 h 1427408"/>
                <a:gd name="connsiteX2-2205" fmla="*/ 1206876 w 1305814"/>
                <a:gd name="connsiteY2-2206" fmla="*/ 284945 h 1427408"/>
                <a:gd name="connsiteX3-2207" fmla="*/ 1237706 w 1305814"/>
                <a:gd name="connsiteY3-2208" fmla="*/ 306775 h 1427408"/>
                <a:gd name="connsiteX4-2209" fmla="*/ 1304420 w 1305814"/>
                <a:gd name="connsiteY4-2210" fmla="*/ 434263 h 1427408"/>
                <a:gd name="connsiteX5-2211" fmla="*/ 1305806 w 1305814"/>
                <a:gd name="connsiteY5-2212" fmla="*/ 519922 h 1427408"/>
                <a:gd name="connsiteX6-2213" fmla="*/ 1301746 w 1305814"/>
                <a:gd name="connsiteY6-2214" fmla="*/ 953747 h 1427408"/>
                <a:gd name="connsiteX7-2215" fmla="*/ 1302599 w 1305814"/>
                <a:gd name="connsiteY7-2216" fmla="*/ 1003650 h 1427408"/>
                <a:gd name="connsiteX8-2217" fmla="*/ 1227376 w 1305814"/>
                <a:gd name="connsiteY8-2218" fmla="*/ 1152027 h 1427408"/>
                <a:gd name="connsiteX9-2219" fmla="*/ 1174235 w 1305814"/>
                <a:gd name="connsiteY9-2220" fmla="*/ 1184756 h 1427408"/>
                <a:gd name="connsiteX10-2221" fmla="*/ 792288 w 1305814"/>
                <a:gd name="connsiteY10-2222" fmla="*/ 1385653 h 1427408"/>
                <a:gd name="connsiteX11-2223" fmla="*/ 517719 w 1305814"/>
                <a:gd name="connsiteY11-2224" fmla="*/ 1389889 h 1427408"/>
                <a:gd name="connsiteX12-2225" fmla="*/ 94302 w 1305814"/>
                <a:gd name="connsiteY12-2226" fmla="*/ 1158755 h 1427408"/>
                <a:gd name="connsiteX13-2227" fmla="*/ 39429 w 1305814"/>
                <a:gd name="connsiteY13-2228" fmla="*/ 1117635 h 1427408"/>
                <a:gd name="connsiteX14-2229" fmla="*/ 667 w 1305814"/>
                <a:gd name="connsiteY14-2230" fmla="*/ 999105 h 1427408"/>
                <a:gd name="connsiteX15-2231" fmla="*/ 0 w 1305814"/>
                <a:gd name="connsiteY15-2232" fmla="*/ 972364 h 1427408"/>
                <a:gd name="connsiteX16-2233" fmla="*/ 2496 w 1305814"/>
                <a:gd name="connsiteY16-2234" fmla="*/ 463106 h 1427408"/>
                <a:gd name="connsiteX17-2235" fmla="*/ 2458 w 1305814"/>
                <a:gd name="connsiteY17-2236" fmla="*/ 429563 h 1427408"/>
                <a:gd name="connsiteX18-2237" fmla="*/ 75248 w 1305814"/>
                <a:gd name="connsiteY18-2238" fmla="*/ 303202 h 1427408"/>
                <a:gd name="connsiteX19-2239" fmla="*/ 106293 w 1305814"/>
                <a:gd name="connsiteY19-2240" fmla="*/ 282597 h 1427408"/>
                <a:gd name="connsiteX20-2241" fmla="*/ 541533 w 1305814"/>
                <a:gd name="connsiteY20-2242" fmla="*/ 38110 h 1427408"/>
                <a:gd name="connsiteX21-2243" fmla="*/ 653528 w 1305814"/>
                <a:gd name="connsiteY21-2244" fmla="*/ 0 h 1427408"/>
                <a:gd name="connsiteX0-2245" fmla="*/ 653528 w 1305814"/>
                <a:gd name="connsiteY0-2246" fmla="*/ 0 h 1427408"/>
                <a:gd name="connsiteX1-2247" fmla="*/ 757287 w 1305814"/>
                <a:gd name="connsiteY1-2248" fmla="*/ 32444 h 1427408"/>
                <a:gd name="connsiteX2-2249" fmla="*/ 1206876 w 1305814"/>
                <a:gd name="connsiteY2-2250" fmla="*/ 284945 h 1427408"/>
                <a:gd name="connsiteX3-2251" fmla="*/ 1237706 w 1305814"/>
                <a:gd name="connsiteY3-2252" fmla="*/ 306775 h 1427408"/>
                <a:gd name="connsiteX4-2253" fmla="*/ 1304420 w 1305814"/>
                <a:gd name="connsiteY4-2254" fmla="*/ 434263 h 1427408"/>
                <a:gd name="connsiteX5-2255" fmla="*/ 1305806 w 1305814"/>
                <a:gd name="connsiteY5-2256" fmla="*/ 519922 h 1427408"/>
                <a:gd name="connsiteX6-2257" fmla="*/ 1301746 w 1305814"/>
                <a:gd name="connsiteY6-2258" fmla="*/ 953747 h 1427408"/>
                <a:gd name="connsiteX7-2259" fmla="*/ 1302599 w 1305814"/>
                <a:gd name="connsiteY7-2260" fmla="*/ 1003650 h 1427408"/>
                <a:gd name="connsiteX8-2261" fmla="*/ 1227376 w 1305814"/>
                <a:gd name="connsiteY8-2262" fmla="*/ 1152027 h 1427408"/>
                <a:gd name="connsiteX9-2263" fmla="*/ 1174235 w 1305814"/>
                <a:gd name="connsiteY9-2264" fmla="*/ 1184756 h 1427408"/>
                <a:gd name="connsiteX10-2265" fmla="*/ 792288 w 1305814"/>
                <a:gd name="connsiteY10-2266" fmla="*/ 1385653 h 1427408"/>
                <a:gd name="connsiteX11-2267" fmla="*/ 517719 w 1305814"/>
                <a:gd name="connsiteY11-2268" fmla="*/ 1389889 h 1427408"/>
                <a:gd name="connsiteX12-2269" fmla="*/ 94302 w 1305814"/>
                <a:gd name="connsiteY12-2270" fmla="*/ 1158755 h 1427408"/>
                <a:gd name="connsiteX13-2271" fmla="*/ 39429 w 1305814"/>
                <a:gd name="connsiteY13-2272" fmla="*/ 1117635 h 1427408"/>
                <a:gd name="connsiteX14-2273" fmla="*/ 667 w 1305814"/>
                <a:gd name="connsiteY14-2274" fmla="*/ 999105 h 1427408"/>
                <a:gd name="connsiteX15-2275" fmla="*/ 0 w 1305814"/>
                <a:gd name="connsiteY15-2276" fmla="*/ 972364 h 1427408"/>
                <a:gd name="connsiteX16-2277" fmla="*/ 2496 w 1305814"/>
                <a:gd name="connsiteY16-2278" fmla="*/ 463106 h 1427408"/>
                <a:gd name="connsiteX17-2279" fmla="*/ 2458 w 1305814"/>
                <a:gd name="connsiteY17-2280" fmla="*/ 429563 h 1427408"/>
                <a:gd name="connsiteX18-2281" fmla="*/ 75248 w 1305814"/>
                <a:gd name="connsiteY18-2282" fmla="*/ 303202 h 1427408"/>
                <a:gd name="connsiteX19-2283" fmla="*/ 106293 w 1305814"/>
                <a:gd name="connsiteY19-2284" fmla="*/ 282597 h 1427408"/>
                <a:gd name="connsiteX20-2285" fmla="*/ 541533 w 1305814"/>
                <a:gd name="connsiteY20-2286" fmla="*/ 38110 h 1427408"/>
                <a:gd name="connsiteX21-2287" fmla="*/ 653528 w 1305814"/>
                <a:gd name="connsiteY21-2288" fmla="*/ 0 h 1427408"/>
                <a:gd name="connsiteX0-2289" fmla="*/ 653528 w 1305814"/>
                <a:gd name="connsiteY0-2290" fmla="*/ 0 h 1421591"/>
                <a:gd name="connsiteX1-2291" fmla="*/ 757287 w 1305814"/>
                <a:gd name="connsiteY1-2292" fmla="*/ 32444 h 1421591"/>
                <a:gd name="connsiteX2-2293" fmla="*/ 1206876 w 1305814"/>
                <a:gd name="connsiteY2-2294" fmla="*/ 284945 h 1421591"/>
                <a:gd name="connsiteX3-2295" fmla="*/ 1237706 w 1305814"/>
                <a:gd name="connsiteY3-2296" fmla="*/ 306775 h 1421591"/>
                <a:gd name="connsiteX4-2297" fmla="*/ 1304420 w 1305814"/>
                <a:gd name="connsiteY4-2298" fmla="*/ 434263 h 1421591"/>
                <a:gd name="connsiteX5-2299" fmla="*/ 1305806 w 1305814"/>
                <a:gd name="connsiteY5-2300" fmla="*/ 519922 h 1421591"/>
                <a:gd name="connsiteX6-2301" fmla="*/ 1301746 w 1305814"/>
                <a:gd name="connsiteY6-2302" fmla="*/ 953747 h 1421591"/>
                <a:gd name="connsiteX7-2303" fmla="*/ 1302599 w 1305814"/>
                <a:gd name="connsiteY7-2304" fmla="*/ 1003650 h 1421591"/>
                <a:gd name="connsiteX8-2305" fmla="*/ 1227376 w 1305814"/>
                <a:gd name="connsiteY8-2306" fmla="*/ 1152027 h 1421591"/>
                <a:gd name="connsiteX9-2307" fmla="*/ 1174235 w 1305814"/>
                <a:gd name="connsiteY9-2308" fmla="*/ 1184756 h 1421591"/>
                <a:gd name="connsiteX10-2309" fmla="*/ 792288 w 1305814"/>
                <a:gd name="connsiteY10-2310" fmla="*/ 1385653 h 1421591"/>
                <a:gd name="connsiteX11-2311" fmla="*/ 502818 w 1305814"/>
                <a:gd name="connsiteY11-2312" fmla="*/ 1379955 h 1421591"/>
                <a:gd name="connsiteX12-2313" fmla="*/ 94302 w 1305814"/>
                <a:gd name="connsiteY12-2314" fmla="*/ 1158755 h 1421591"/>
                <a:gd name="connsiteX13-2315" fmla="*/ 39429 w 1305814"/>
                <a:gd name="connsiteY13-2316" fmla="*/ 1117635 h 1421591"/>
                <a:gd name="connsiteX14-2317" fmla="*/ 667 w 1305814"/>
                <a:gd name="connsiteY14-2318" fmla="*/ 999105 h 1421591"/>
                <a:gd name="connsiteX15-2319" fmla="*/ 0 w 1305814"/>
                <a:gd name="connsiteY15-2320" fmla="*/ 972364 h 1421591"/>
                <a:gd name="connsiteX16-2321" fmla="*/ 2496 w 1305814"/>
                <a:gd name="connsiteY16-2322" fmla="*/ 463106 h 1421591"/>
                <a:gd name="connsiteX17-2323" fmla="*/ 2458 w 1305814"/>
                <a:gd name="connsiteY17-2324" fmla="*/ 429563 h 1421591"/>
                <a:gd name="connsiteX18-2325" fmla="*/ 75248 w 1305814"/>
                <a:gd name="connsiteY18-2326" fmla="*/ 303202 h 1421591"/>
                <a:gd name="connsiteX19-2327" fmla="*/ 106293 w 1305814"/>
                <a:gd name="connsiteY19-2328" fmla="*/ 282597 h 1421591"/>
                <a:gd name="connsiteX20-2329" fmla="*/ 541533 w 1305814"/>
                <a:gd name="connsiteY20-2330" fmla="*/ 38110 h 1421591"/>
                <a:gd name="connsiteX21-2331" fmla="*/ 653528 w 1305814"/>
                <a:gd name="connsiteY21-2332" fmla="*/ 0 h 1421591"/>
                <a:gd name="connsiteX0-2333" fmla="*/ 653528 w 1305814"/>
                <a:gd name="connsiteY0-2334" fmla="*/ 0 h 1423589"/>
                <a:gd name="connsiteX1-2335" fmla="*/ 757287 w 1305814"/>
                <a:gd name="connsiteY1-2336" fmla="*/ 32444 h 1423589"/>
                <a:gd name="connsiteX2-2337" fmla="*/ 1206876 w 1305814"/>
                <a:gd name="connsiteY2-2338" fmla="*/ 284945 h 1423589"/>
                <a:gd name="connsiteX3-2339" fmla="*/ 1237706 w 1305814"/>
                <a:gd name="connsiteY3-2340" fmla="*/ 306775 h 1423589"/>
                <a:gd name="connsiteX4-2341" fmla="*/ 1304420 w 1305814"/>
                <a:gd name="connsiteY4-2342" fmla="*/ 434263 h 1423589"/>
                <a:gd name="connsiteX5-2343" fmla="*/ 1305806 w 1305814"/>
                <a:gd name="connsiteY5-2344" fmla="*/ 519922 h 1423589"/>
                <a:gd name="connsiteX6-2345" fmla="*/ 1301746 w 1305814"/>
                <a:gd name="connsiteY6-2346" fmla="*/ 953747 h 1423589"/>
                <a:gd name="connsiteX7-2347" fmla="*/ 1302599 w 1305814"/>
                <a:gd name="connsiteY7-2348" fmla="*/ 1003650 h 1423589"/>
                <a:gd name="connsiteX8-2349" fmla="*/ 1227376 w 1305814"/>
                <a:gd name="connsiteY8-2350" fmla="*/ 1152027 h 1423589"/>
                <a:gd name="connsiteX9-2351" fmla="*/ 1174235 w 1305814"/>
                <a:gd name="connsiteY9-2352" fmla="*/ 1184756 h 1423589"/>
                <a:gd name="connsiteX10-2353" fmla="*/ 792288 w 1305814"/>
                <a:gd name="connsiteY10-2354" fmla="*/ 1385653 h 1423589"/>
                <a:gd name="connsiteX11-2355" fmla="*/ 502818 w 1305814"/>
                <a:gd name="connsiteY11-2356" fmla="*/ 1379955 h 1423589"/>
                <a:gd name="connsiteX12-2357" fmla="*/ 94302 w 1305814"/>
                <a:gd name="connsiteY12-2358" fmla="*/ 1158755 h 1423589"/>
                <a:gd name="connsiteX13-2359" fmla="*/ 39429 w 1305814"/>
                <a:gd name="connsiteY13-2360" fmla="*/ 1117635 h 1423589"/>
                <a:gd name="connsiteX14-2361" fmla="*/ 667 w 1305814"/>
                <a:gd name="connsiteY14-2362" fmla="*/ 999105 h 1423589"/>
                <a:gd name="connsiteX15-2363" fmla="*/ 0 w 1305814"/>
                <a:gd name="connsiteY15-2364" fmla="*/ 972364 h 1423589"/>
                <a:gd name="connsiteX16-2365" fmla="*/ 2496 w 1305814"/>
                <a:gd name="connsiteY16-2366" fmla="*/ 463106 h 1423589"/>
                <a:gd name="connsiteX17-2367" fmla="*/ 2458 w 1305814"/>
                <a:gd name="connsiteY17-2368" fmla="*/ 429563 h 1423589"/>
                <a:gd name="connsiteX18-2369" fmla="*/ 75248 w 1305814"/>
                <a:gd name="connsiteY18-2370" fmla="*/ 303202 h 1423589"/>
                <a:gd name="connsiteX19-2371" fmla="*/ 106293 w 1305814"/>
                <a:gd name="connsiteY19-2372" fmla="*/ 282597 h 1423589"/>
                <a:gd name="connsiteX20-2373" fmla="*/ 541533 w 1305814"/>
                <a:gd name="connsiteY20-2374" fmla="*/ 38110 h 1423589"/>
                <a:gd name="connsiteX21-2375" fmla="*/ 653528 w 1305814"/>
                <a:gd name="connsiteY21-2376" fmla="*/ 0 h 142358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  <a:cxn ang="0">
                  <a:pos x="connsiteX15-31" y="connsiteY15-32"/>
                </a:cxn>
                <a:cxn ang="0">
                  <a:pos x="connsiteX16-33" y="connsiteY16-34"/>
                </a:cxn>
                <a:cxn ang="0">
                  <a:pos x="connsiteX17-35" y="connsiteY17-36"/>
                </a:cxn>
                <a:cxn ang="0">
                  <a:pos x="connsiteX18-37" y="connsiteY18-38"/>
                </a:cxn>
                <a:cxn ang="0">
                  <a:pos x="connsiteX19-39" y="connsiteY19-40"/>
                </a:cxn>
                <a:cxn ang="0">
                  <a:pos x="connsiteX20-41" y="connsiteY20-42"/>
                </a:cxn>
                <a:cxn ang="0">
                  <a:pos x="connsiteX21-43" y="connsiteY21-44"/>
                </a:cxn>
              </a:cxnLst>
              <a:rect l="l" t="t" r="r" b="b"/>
              <a:pathLst>
                <a:path w="1305814" h="1423589">
                  <a:moveTo>
                    <a:pt x="653528" y="0"/>
                  </a:moveTo>
                  <a:cubicBezTo>
                    <a:pt x="684553" y="-1"/>
                    <a:pt x="736057" y="24011"/>
                    <a:pt x="757287" y="32444"/>
                  </a:cubicBezTo>
                  <a:lnTo>
                    <a:pt x="1206876" y="284945"/>
                  </a:lnTo>
                  <a:cubicBezTo>
                    <a:pt x="1213399" y="291230"/>
                    <a:pt x="1233090" y="301119"/>
                    <a:pt x="1237706" y="306775"/>
                  </a:cubicBezTo>
                  <a:cubicBezTo>
                    <a:pt x="1285405" y="341141"/>
                    <a:pt x="1301367" y="360355"/>
                    <a:pt x="1304420" y="434263"/>
                  </a:cubicBezTo>
                  <a:cubicBezTo>
                    <a:pt x="1306256" y="435452"/>
                    <a:pt x="1303756" y="518852"/>
                    <a:pt x="1305806" y="519922"/>
                  </a:cubicBezTo>
                  <a:cubicBezTo>
                    <a:pt x="1306028" y="563787"/>
                    <a:pt x="1301771" y="907207"/>
                    <a:pt x="1301746" y="953747"/>
                  </a:cubicBezTo>
                  <a:cubicBezTo>
                    <a:pt x="1301579" y="970833"/>
                    <a:pt x="1302766" y="986564"/>
                    <a:pt x="1302599" y="1003650"/>
                  </a:cubicBezTo>
                  <a:cubicBezTo>
                    <a:pt x="1298075" y="1097264"/>
                    <a:pt x="1299308" y="1117497"/>
                    <a:pt x="1227376" y="1152027"/>
                  </a:cubicBezTo>
                  <a:cubicBezTo>
                    <a:pt x="1229069" y="1151612"/>
                    <a:pt x="1262992" y="1133636"/>
                    <a:pt x="1174235" y="1184756"/>
                  </a:cubicBezTo>
                  <a:cubicBezTo>
                    <a:pt x="1102911" y="1225835"/>
                    <a:pt x="986013" y="1283805"/>
                    <a:pt x="792288" y="1385653"/>
                  </a:cubicBezTo>
                  <a:cubicBezTo>
                    <a:pt x="702978" y="1424034"/>
                    <a:pt x="634560" y="1449454"/>
                    <a:pt x="502818" y="1379955"/>
                  </a:cubicBezTo>
                  <a:cubicBezTo>
                    <a:pt x="358670" y="1301859"/>
                    <a:pt x="241278" y="1242506"/>
                    <a:pt x="94302" y="1158755"/>
                  </a:cubicBezTo>
                  <a:cubicBezTo>
                    <a:pt x="64301" y="1138833"/>
                    <a:pt x="61069" y="1137739"/>
                    <a:pt x="39429" y="1117635"/>
                  </a:cubicBezTo>
                  <a:cubicBezTo>
                    <a:pt x="9399" y="1091481"/>
                    <a:pt x="81" y="1056313"/>
                    <a:pt x="667" y="999105"/>
                  </a:cubicBezTo>
                  <a:cubicBezTo>
                    <a:pt x="445" y="990191"/>
                    <a:pt x="222" y="981278"/>
                    <a:pt x="0" y="972364"/>
                  </a:cubicBezTo>
                  <a:lnTo>
                    <a:pt x="2496" y="463106"/>
                  </a:lnTo>
                  <a:cubicBezTo>
                    <a:pt x="2483" y="451925"/>
                    <a:pt x="2471" y="440744"/>
                    <a:pt x="2458" y="429563"/>
                  </a:cubicBezTo>
                  <a:cubicBezTo>
                    <a:pt x="2770" y="365277"/>
                    <a:pt x="14732" y="348090"/>
                    <a:pt x="75248" y="303202"/>
                  </a:cubicBezTo>
                  <a:lnTo>
                    <a:pt x="106293" y="282597"/>
                  </a:lnTo>
                  <a:lnTo>
                    <a:pt x="541533" y="38110"/>
                  </a:lnTo>
                  <a:cubicBezTo>
                    <a:pt x="582751" y="12487"/>
                    <a:pt x="613897" y="0"/>
                    <a:pt x="653528" y="0"/>
                  </a:cubicBezTo>
                  <a:close/>
                </a:path>
              </a:pathLst>
            </a:custGeom>
            <a:solidFill>
              <a:srgbClr val="E7E7E7"/>
            </a:solidFill>
            <a:ln w="15875">
              <a:noFill/>
            </a:ln>
            <a:effectLst>
              <a:innerShdw blurRad="266700" dist="203200" dir="18900000">
                <a:prstClr val="black">
                  <a:alpha val="2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en-US" altLang="zh-CN" sz="4800" dirty="0">
                  <a:solidFill>
                    <a:schemeClr val="tx1"/>
                  </a:solidFill>
                  <a:latin typeface="Impact" panose="020B0806030902050204" pitchFamily="34" charset="0"/>
                </a:rPr>
                <a:t>01</a:t>
              </a:r>
              <a:endParaRPr lang="zh-CN" altLang="en-US" sz="3735" dirty="0">
                <a:solidFill>
                  <a:schemeClr val="tx1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4287771" y="3946773"/>
            <a:ext cx="3262432" cy="707886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4000" b="1" kern="0" dirty="0">
                <a:solidFill>
                  <a:srgbClr val="1D50A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年度工作概述</a:t>
            </a:r>
          </a:p>
        </p:txBody>
      </p:sp>
      <p:sp>
        <p:nvSpPr>
          <p:cNvPr id="12" name="矩形 11"/>
          <p:cNvSpPr/>
          <p:nvPr/>
        </p:nvSpPr>
        <p:spPr>
          <a:xfrm>
            <a:off x="4152697" y="4729079"/>
            <a:ext cx="119135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  <a:defRPr/>
            </a:pPr>
            <a:r>
              <a:rPr lang="zh-CN" altLang="en-US" sz="1400" b="1" kern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工作</a:t>
            </a:r>
            <a:r>
              <a:rPr lang="zh-CN" altLang="en-US" sz="14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前言</a:t>
            </a:r>
          </a:p>
        </p:txBody>
      </p:sp>
      <p:sp>
        <p:nvSpPr>
          <p:cNvPr id="13" name="矩形 12"/>
          <p:cNvSpPr/>
          <p:nvPr/>
        </p:nvSpPr>
        <p:spPr>
          <a:xfrm>
            <a:off x="4152697" y="5115791"/>
            <a:ext cx="119135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  <a:defRPr/>
            </a:pPr>
            <a:r>
              <a:rPr lang="zh-CN" altLang="en-US" sz="1400" b="1" kern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工作</a:t>
            </a:r>
            <a:r>
              <a:rPr lang="zh-CN" altLang="en-US" sz="14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计划</a:t>
            </a:r>
          </a:p>
        </p:txBody>
      </p:sp>
      <p:sp>
        <p:nvSpPr>
          <p:cNvPr id="14" name="矩形 13"/>
          <p:cNvSpPr/>
          <p:nvPr/>
        </p:nvSpPr>
        <p:spPr>
          <a:xfrm>
            <a:off x="6475661" y="4729079"/>
            <a:ext cx="119135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  <a:defRPr/>
            </a:pPr>
            <a:r>
              <a:rPr lang="zh-CN" altLang="en-US" sz="1400" b="1" kern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工作</a:t>
            </a:r>
            <a:r>
              <a:rPr lang="zh-CN" altLang="en-US" sz="14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进度</a:t>
            </a:r>
          </a:p>
        </p:txBody>
      </p:sp>
      <p:sp>
        <p:nvSpPr>
          <p:cNvPr id="15" name="矩形 14"/>
          <p:cNvSpPr/>
          <p:nvPr/>
        </p:nvSpPr>
        <p:spPr>
          <a:xfrm>
            <a:off x="5314179" y="4729079"/>
            <a:ext cx="119135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  <a:defRPr/>
            </a:pPr>
            <a:r>
              <a:rPr lang="zh-CN" altLang="en-US" sz="1400" b="1" kern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工作</a:t>
            </a:r>
            <a:r>
              <a:rPr lang="zh-CN" altLang="en-US" sz="14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回顾</a:t>
            </a:r>
          </a:p>
        </p:txBody>
      </p:sp>
      <p:sp>
        <p:nvSpPr>
          <p:cNvPr id="16" name="矩形 15"/>
          <p:cNvSpPr/>
          <p:nvPr/>
        </p:nvSpPr>
        <p:spPr>
          <a:xfrm>
            <a:off x="5314179" y="5115791"/>
            <a:ext cx="119135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  <a:defRPr/>
            </a:pPr>
            <a:r>
              <a:rPr lang="zh-CN" altLang="en-US" sz="1400" b="1" kern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工作</a:t>
            </a:r>
            <a:r>
              <a:rPr lang="zh-CN" altLang="en-US" sz="14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团队</a:t>
            </a:r>
          </a:p>
        </p:txBody>
      </p:sp>
      <p:sp>
        <p:nvSpPr>
          <p:cNvPr id="17" name="矩形 16"/>
          <p:cNvSpPr/>
          <p:nvPr/>
        </p:nvSpPr>
        <p:spPr>
          <a:xfrm>
            <a:off x="6475661" y="5115791"/>
            <a:ext cx="119135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  <a:defRPr/>
            </a:pPr>
            <a:r>
              <a:rPr lang="zh-CN" altLang="en-US" sz="1400" b="1" kern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去年</a:t>
            </a:r>
            <a:r>
              <a:rPr lang="zh-CN" altLang="en-US" sz="14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相比</a:t>
            </a:r>
          </a:p>
        </p:txBody>
      </p:sp>
    </p:spTree>
    <p:extLst>
      <p:ext uri="{BB962C8B-B14F-4D97-AF65-F5344CB8AC3E}">
        <p14:creationId xmlns:p14="http://schemas.microsoft.com/office/powerpoint/2010/main" val="3071883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538609" y="1476872"/>
            <a:ext cx="2635876" cy="2244539"/>
            <a:chOff x="4326627" y="1385432"/>
            <a:chExt cx="3141149" cy="2674796"/>
          </a:xfrm>
        </p:grpSpPr>
        <p:sp>
          <p:nvSpPr>
            <p:cNvPr id="3" name="矩形 10"/>
            <p:cNvSpPr>
              <a:spLocks noChangeAspect="1"/>
            </p:cNvSpPr>
            <p:nvPr/>
          </p:nvSpPr>
          <p:spPr>
            <a:xfrm>
              <a:off x="4593108" y="1856847"/>
              <a:ext cx="1940540" cy="2113804"/>
            </a:xfrm>
            <a:custGeom>
              <a:avLst/>
              <a:gdLst>
                <a:gd name="connsiteX0" fmla="*/ 653528 w 1305333"/>
                <a:gd name="connsiteY0" fmla="*/ 0 h 1424419"/>
                <a:gd name="connsiteX1" fmla="*/ 757287 w 1305333"/>
                <a:gd name="connsiteY1" fmla="*/ 32444 h 1424419"/>
                <a:gd name="connsiteX2" fmla="*/ 1206876 w 1305333"/>
                <a:gd name="connsiteY2" fmla="*/ 284945 h 1424419"/>
                <a:gd name="connsiteX3" fmla="*/ 1233464 w 1305333"/>
                <a:gd name="connsiteY3" fmla="*/ 306775 h 1424419"/>
                <a:gd name="connsiteX4" fmla="*/ 1299728 w 1305333"/>
                <a:gd name="connsiteY4" fmla="*/ 452301 h 1424419"/>
                <a:gd name="connsiteX5" fmla="*/ 1303099 w 1305333"/>
                <a:gd name="connsiteY5" fmla="*/ 495558 h 1424419"/>
                <a:gd name="connsiteX6" fmla="*/ 1303099 w 1305333"/>
                <a:gd name="connsiteY6" fmla="*/ 952393 h 1424419"/>
                <a:gd name="connsiteX7" fmla="*/ 1299356 w 1305333"/>
                <a:gd name="connsiteY7" fmla="*/ 974248 h 1424419"/>
                <a:gd name="connsiteX8" fmla="*/ 1193590 w 1305333"/>
                <a:gd name="connsiteY8" fmla="*/ 1159518 h 1424419"/>
                <a:gd name="connsiteX9" fmla="*/ 1188747 w 1305333"/>
                <a:gd name="connsiteY9" fmla="*/ 1163476 h 1424419"/>
                <a:gd name="connsiteX10" fmla="*/ 792288 w 1305333"/>
                <a:gd name="connsiteY10" fmla="*/ 1385653 h 1424419"/>
                <a:gd name="connsiteX11" fmla="*/ 522686 w 1305333"/>
                <a:gd name="connsiteY11" fmla="*/ 1384922 h 1424419"/>
                <a:gd name="connsiteX12" fmla="*/ 80344 w 1305333"/>
                <a:gd name="connsiteY12" fmla="*/ 1139323 h 1424419"/>
                <a:gd name="connsiteX13" fmla="*/ 68397 w 1305333"/>
                <a:gd name="connsiteY13" fmla="*/ 1130059 h 1424419"/>
                <a:gd name="connsiteX14" fmla="*/ 667 w 1305333"/>
                <a:gd name="connsiteY14" fmla="*/ 999105 h 1424419"/>
                <a:gd name="connsiteX15" fmla="*/ 0 w 1305333"/>
                <a:gd name="connsiteY15" fmla="*/ 972364 h 1424419"/>
                <a:gd name="connsiteX16" fmla="*/ 2496 w 1305333"/>
                <a:gd name="connsiteY16" fmla="*/ 463106 h 1424419"/>
                <a:gd name="connsiteX17" fmla="*/ 2458 w 1305333"/>
                <a:gd name="connsiteY17" fmla="*/ 429563 h 1424419"/>
                <a:gd name="connsiteX18" fmla="*/ 75248 w 1305333"/>
                <a:gd name="connsiteY18" fmla="*/ 303202 h 1424419"/>
                <a:gd name="connsiteX19" fmla="*/ 103465 w 1305333"/>
                <a:gd name="connsiteY19" fmla="*/ 288252 h 1424419"/>
                <a:gd name="connsiteX20" fmla="*/ 541533 w 1305333"/>
                <a:gd name="connsiteY20" fmla="*/ 38110 h 1424419"/>
                <a:gd name="connsiteX21" fmla="*/ 653528 w 1305333"/>
                <a:gd name="connsiteY21" fmla="*/ 0 h 1424419"/>
                <a:gd name="connsiteX0-1" fmla="*/ 653528 w 1305333"/>
                <a:gd name="connsiteY0-2" fmla="*/ 0 h 1424419"/>
                <a:gd name="connsiteX1-3" fmla="*/ 757287 w 1305333"/>
                <a:gd name="connsiteY1-4" fmla="*/ 32444 h 1424419"/>
                <a:gd name="connsiteX2-5" fmla="*/ 1206876 w 1305333"/>
                <a:gd name="connsiteY2-6" fmla="*/ 284945 h 1424419"/>
                <a:gd name="connsiteX3-7" fmla="*/ 1233464 w 1305333"/>
                <a:gd name="connsiteY3-8" fmla="*/ 306775 h 1424419"/>
                <a:gd name="connsiteX4-9" fmla="*/ 1301712 w 1305333"/>
                <a:gd name="connsiteY4-10" fmla="*/ 442384 h 1424419"/>
                <a:gd name="connsiteX5-11" fmla="*/ 1303099 w 1305333"/>
                <a:gd name="connsiteY5-12" fmla="*/ 495558 h 1424419"/>
                <a:gd name="connsiteX6-13" fmla="*/ 1303099 w 1305333"/>
                <a:gd name="connsiteY6-14" fmla="*/ 952393 h 1424419"/>
                <a:gd name="connsiteX7-15" fmla="*/ 1299356 w 1305333"/>
                <a:gd name="connsiteY7-16" fmla="*/ 974248 h 1424419"/>
                <a:gd name="connsiteX8-17" fmla="*/ 1193590 w 1305333"/>
                <a:gd name="connsiteY8-18" fmla="*/ 1159518 h 1424419"/>
                <a:gd name="connsiteX9-19" fmla="*/ 1188747 w 1305333"/>
                <a:gd name="connsiteY9-20" fmla="*/ 1163476 h 1424419"/>
                <a:gd name="connsiteX10-21" fmla="*/ 792288 w 1305333"/>
                <a:gd name="connsiteY10-22" fmla="*/ 1385653 h 1424419"/>
                <a:gd name="connsiteX11-23" fmla="*/ 522686 w 1305333"/>
                <a:gd name="connsiteY11-24" fmla="*/ 1384922 h 1424419"/>
                <a:gd name="connsiteX12-25" fmla="*/ 80344 w 1305333"/>
                <a:gd name="connsiteY12-26" fmla="*/ 1139323 h 1424419"/>
                <a:gd name="connsiteX13-27" fmla="*/ 68397 w 1305333"/>
                <a:gd name="connsiteY13-28" fmla="*/ 1130059 h 1424419"/>
                <a:gd name="connsiteX14-29" fmla="*/ 667 w 1305333"/>
                <a:gd name="connsiteY14-30" fmla="*/ 999105 h 1424419"/>
                <a:gd name="connsiteX15-31" fmla="*/ 0 w 1305333"/>
                <a:gd name="connsiteY15-32" fmla="*/ 972364 h 1424419"/>
                <a:gd name="connsiteX16-33" fmla="*/ 2496 w 1305333"/>
                <a:gd name="connsiteY16-34" fmla="*/ 463106 h 1424419"/>
                <a:gd name="connsiteX17-35" fmla="*/ 2458 w 1305333"/>
                <a:gd name="connsiteY17-36" fmla="*/ 429563 h 1424419"/>
                <a:gd name="connsiteX18-37" fmla="*/ 75248 w 1305333"/>
                <a:gd name="connsiteY18-38" fmla="*/ 303202 h 1424419"/>
                <a:gd name="connsiteX19-39" fmla="*/ 103465 w 1305333"/>
                <a:gd name="connsiteY19-40" fmla="*/ 288252 h 1424419"/>
                <a:gd name="connsiteX20-41" fmla="*/ 541533 w 1305333"/>
                <a:gd name="connsiteY20-42" fmla="*/ 38110 h 1424419"/>
                <a:gd name="connsiteX21-43" fmla="*/ 653528 w 1305333"/>
                <a:gd name="connsiteY21-44" fmla="*/ 0 h 1424419"/>
                <a:gd name="connsiteX0-45" fmla="*/ 653528 w 1305333"/>
                <a:gd name="connsiteY0-46" fmla="*/ 0 h 1424419"/>
                <a:gd name="connsiteX1-47" fmla="*/ 757287 w 1305333"/>
                <a:gd name="connsiteY1-48" fmla="*/ 32444 h 1424419"/>
                <a:gd name="connsiteX2-49" fmla="*/ 1206876 w 1305333"/>
                <a:gd name="connsiteY2-50" fmla="*/ 284945 h 1424419"/>
                <a:gd name="connsiteX3-51" fmla="*/ 1233464 w 1305333"/>
                <a:gd name="connsiteY3-52" fmla="*/ 306775 h 1424419"/>
                <a:gd name="connsiteX4-53" fmla="*/ 1301712 w 1305333"/>
                <a:gd name="connsiteY4-54" fmla="*/ 442384 h 1424419"/>
                <a:gd name="connsiteX5-55" fmla="*/ 1303099 w 1305333"/>
                <a:gd name="connsiteY5-56" fmla="*/ 495558 h 1424419"/>
                <a:gd name="connsiteX6-57" fmla="*/ 1303099 w 1305333"/>
                <a:gd name="connsiteY6-58" fmla="*/ 952393 h 1424419"/>
                <a:gd name="connsiteX7-59" fmla="*/ 1299356 w 1305333"/>
                <a:gd name="connsiteY7-60" fmla="*/ 974248 h 1424419"/>
                <a:gd name="connsiteX8-61" fmla="*/ 1193590 w 1305333"/>
                <a:gd name="connsiteY8-62" fmla="*/ 1159518 h 1424419"/>
                <a:gd name="connsiteX9-63" fmla="*/ 1188747 w 1305333"/>
                <a:gd name="connsiteY9-64" fmla="*/ 1163476 h 1424419"/>
                <a:gd name="connsiteX10-65" fmla="*/ 792288 w 1305333"/>
                <a:gd name="connsiteY10-66" fmla="*/ 1385653 h 1424419"/>
                <a:gd name="connsiteX11-67" fmla="*/ 522686 w 1305333"/>
                <a:gd name="connsiteY11-68" fmla="*/ 1384922 h 1424419"/>
                <a:gd name="connsiteX12-69" fmla="*/ 80344 w 1305333"/>
                <a:gd name="connsiteY12-70" fmla="*/ 1139323 h 1424419"/>
                <a:gd name="connsiteX13-71" fmla="*/ 68397 w 1305333"/>
                <a:gd name="connsiteY13-72" fmla="*/ 1130059 h 1424419"/>
                <a:gd name="connsiteX14-73" fmla="*/ 667 w 1305333"/>
                <a:gd name="connsiteY14-74" fmla="*/ 999105 h 1424419"/>
                <a:gd name="connsiteX15-75" fmla="*/ 0 w 1305333"/>
                <a:gd name="connsiteY15-76" fmla="*/ 972364 h 1424419"/>
                <a:gd name="connsiteX16-77" fmla="*/ 2496 w 1305333"/>
                <a:gd name="connsiteY16-78" fmla="*/ 463106 h 1424419"/>
                <a:gd name="connsiteX17-79" fmla="*/ 2458 w 1305333"/>
                <a:gd name="connsiteY17-80" fmla="*/ 429563 h 1424419"/>
                <a:gd name="connsiteX18-81" fmla="*/ 75248 w 1305333"/>
                <a:gd name="connsiteY18-82" fmla="*/ 303202 h 1424419"/>
                <a:gd name="connsiteX19-83" fmla="*/ 103465 w 1305333"/>
                <a:gd name="connsiteY19-84" fmla="*/ 288252 h 1424419"/>
                <a:gd name="connsiteX20-85" fmla="*/ 541533 w 1305333"/>
                <a:gd name="connsiteY20-86" fmla="*/ 38110 h 1424419"/>
                <a:gd name="connsiteX21-87" fmla="*/ 653528 w 1305333"/>
                <a:gd name="connsiteY21-88" fmla="*/ 0 h 1424419"/>
                <a:gd name="connsiteX0-89" fmla="*/ 653528 w 1306046"/>
                <a:gd name="connsiteY0-90" fmla="*/ 0 h 1424419"/>
                <a:gd name="connsiteX1-91" fmla="*/ 757287 w 1306046"/>
                <a:gd name="connsiteY1-92" fmla="*/ 32444 h 1424419"/>
                <a:gd name="connsiteX2-93" fmla="*/ 1206876 w 1306046"/>
                <a:gd name="connsiteY2-94" fmla="*/ 284945 h 1424419"/>
                <a:gd name="connsiteX3-95" fmla="*/ 1233464 w 1306046"/>
                <a:gd name="connsiteY3-96" fmla="*/ 306775 h 1424419"/>
                <a:gd name="connsiteX4-97" fmla="*/ 1301712 w 1306046"/>
                <a:gd name="connsiteY4-98" fmla="*/ 442384 h 1424419"/>
                <a:gd name="connsiteX5-99" fmla="*/ 1303099 w 1306046"/>
                <a:gd name="connsiteY5-100" fmla="*/ 495558 h 1424419"/>
                <a:gd name="connsiteX6-101" fmla="*/ 1303099 w 1306046"/>
                <a:gd name="connsiteY6-102" fmla="*/ 952393 h 1424419"/>
                <a:gd name="connsiteX7-103" fmla="*/ 1305306 w 1306046"/>
                <a:gd name="connsiteY7-104" fmla="*/ 990115 h 1424419"/>
                <a:gd name="connsiteX8-105" fmla="*/ 1193590 w 1306046"/>
                <a:gd name="connsiteY8-106" fmla="*/ 1159518 h 1424419"/>
                <a:gd name="connsiteX9-107" fmla="*/ 1188747 w 1306046"/>
                <a:gd name="connsiteY9-108" fmla="*/ 1163476 h 1424419"/>
                <a:gd name="connsiteX10-109" fmla="*/ 792288 w 1306046"/>
                <a:gd name="connsiteY10-110" fmla="*/ 1385653 h 1424419"/>
                <a:gd name="connsiteX11-111" fmla="*/ 522686 w 1306046"/>
                <a:gd name="connsiteY11-112" fmla="*/ 1384922 h 1424419"/>
                <a:gd name="connsiteX12-113" fmla="*/ 80344 w 1306046"/>
                <a:gd name="connsiteY12-114" fmla="*/ 1139323 h 1424419"/>
                <a:gd name="connsiteX13-115" fmla="*/ 68397 w 1306046"/>
                <a:gd name="connsiteY13-116" fmla="*/ 1130059 h 1424419"/>
                <a:gd name="connsiteX14-117" fmla="*/ 667 w 1306046"/>
                <a:gd name="connsiteY14-118" fmla="*/ 999105 h 1424419"/>
                <a:gd name="connsiteX15-119" fmla="*/ 0 w 1306046"/>
                <a:gd name="connsiteY15-120" fmla="*/ 972364 h 1424419"/>
                <a:gd name="connsiteX16-121" fmla="*/ 2496 w 1306046"/>
                <a:gd name="connsiteY16-122" fmla="*/ 463106 h 1424419"/>
                <a:gd name="connsiteX17-123" fmla="*/ 2458 w 1306046"/>
                <a:gd name="connsiteY17-124" fmla="*/ 429563 h 1424419"/>
                <a:gd name="connsiteX18-125" fmla="*/ 75248 w 1306046"/>
                <a:gd name="connsiteY18-126" fmla="*/ 303202 h 1424419"/>
                <a:gd name="connsiteX19-127" fmla="*/ 103465 w 1306046"/>
                <a:gd name="connsiteY19-128" fmla="*/ 288252 h 1424419"/>
                <a:gd name="connsiteX20-129" fmla="*/ 541533 w 1306046"/>
                <a:gd name="connsiteY20-130" fmla="*/ 38110 h 1424419"/>
                <a:gd name="connsiteX21-131" fmla="*/ 653528 w 1306046"/>
                <a:gd name="connsiteY21-132" fmla="*/ 0 h 1424419"/>
                <a:gd name="connsiteX0-133" fmla="*/ 653528 w 1305333"/>
                <a:gd name="connsiteY0-134" fmla="*/ 0 h 1424419"/>
                <a:gd name="connsiteX1-135" fmla="*/ 757287 w 1305333"/>
                <a:gd name="connsiteY1-136" fmla="*/ 32444 h 1424419"/>
                <a:gd name="connsiteX2-137" fmla="*/ 1206876 w 1305333"/>
                <a:gd name="connsiteY2-138" fmla="*/ 284945 h 1424419"/>
                <a:gd name="connsiteX3-139" fmla="*/ 1233464 w 1305333"/>
                <a:gd name="connsiteY3-140" fmla="*/ 306775 h 1424419"/>
                <a:gd name="connsiteX4-141" fmla="*/ 1301712 w 1305333"/>
                <a:gd name="connsiteY4-142" fmla="*/ 442384 h 1424419"/>
                <a:gd name="connsiteX5-143" fmla="*/ 1303099 w 1305333"/>
                <a:gd name="connsiteY5-144" fmla="*/ 495558 h 1424419"/>
                <a:gd name="connsiteX6-145" fmla="*/ 1303099 w 1305333"/>
                <a:gd name="connsiteY6-146" fmla="*/ 952393 h 1424419"/>
                <a:gd name="connsiteX7-147" fmla="*/ 1305306 w 1305333"/>
                <a:gd name="connsiteY7-148" fmla="*/ 990115 h 1424419"/>
                <a:gd name="connsiteX8-149" fmla="*/ 1193590 w 1305333"/>
                <a:gd name="connsiteY8-150" fmla="*/ 1159518 h 1424419"/>
                <a:gd name="connsiteX9-151" fmla="*/ 1188747 w 1305333"/>
                <a:gd name="connsiteY9-152" fmla="*/ 1163476 h 1424419"/>
                <a:gd name="connsiteX10-153" fmla="*/ 792288 w 1305333"/>
                <a:gd name="connsiteY10-154" fmla="*/ 1385653 h 1424419"/>
                <a:gd name="connsiteX11-155" fmla="*/ 522686 w 1305333"/>
                <a:gd name="connsiteY11-156" fmla="*/ 1384922 h 1424419"/>
                <a:gd name="connsiteX12-157" fmla="*/ 80344 w 1305333"/>
                <a:gd name="connsiteY12-158" fmla="*/ 1139323 h 1424419"/>
                <a:gd name="connsiteX13-159" fmla="*/ 68397 w 1305333"/>
                <a:gd name="connsiteY13-160" fmla="*/ 1130059 h 1424419"/>
                <a:gd name="connsiteX14-161" fmla="*/ 667 w 1305333"/>
                <a:gd name="connsiteY14-162" fmla="*/ 999105 h 1424419"/>
                <a:gd name="connsiteX15-163" fmla="*/ 0 w 1305333"/>
                <a:gd name="connsiteY15-164" fmla="*/ 972364 h 1424419"/>
                <a:gd name="connsiteX16-165" fmla="*/ 2496 w 1305333"/>
                <a:gd name="connsiteY16-166" fmla="*/ 463106 h 1424419"/>
                <a:gd name="connsiteX17-167" fmla="*/ 2458 w 1305333"/>
                <a:gd name="connsiteY17-168" fmla="*/ 429563 h 1424419"/>
                <a:gd name="connsiteX18-169" fmla="*/ 75248 w 1305333"/>
                <a:gd name="connsiteY18-170" fmla="*/ 303202 h 1424419"/>
                <a:gd name="connsiteX19-171" fmla="*/ 103465 w 1305333"/>
                <a:gd name="connsiteY19-172" fmla="*/ 288252 h 1424419"/>
                <a:gd name="connsiteX20-173" fmla="*/ 541533 w 1305333"/>
                <a:gd name="connsiteY20-174" fmla="*/ 38110 h 1424419"/>
                <a:gd name="connsiteX21-175" fmla="*/ 653528 w 1305333"/>
                <a:gd name="connsiteY21-176" fmla="*/ 0 h 1424419"/>
                <a:gd name="connsiteX0-177" fmla="*/ 653528 w 1305333"/>
                <a:gd name="connsiteY0-178" fmla="*/ 0 h 1424419"/>
                <a:gd name="connsiteX1-179" fmla="*/ 757287 w 1305333"/>
                <a:gd name="connsiteY1-180" fmla="*/ 32444 h 1424419"/>
                <a:gd name="connsiteX2-181" fmla="*/ 1206876 w 1305333"/>
                <a:gd name="connsiteY2-182" fmla="*/ 284945 h 1424419"/>
                <a:gd name="connsiteX3-183" fmla="*/ 1233464 w 1305333"/>
                <a:gd name="connsiteY3-184" fmla="*/ 306775 h 1424419"/>
                <a:gd name="connsiteX4-185" fmla="*/ 1301712 w 1305333"/>
                <a:gd name="connsiteY4-186" fmla="*/ 442384 h 1424419"/>
                <a:gd name="connsiteX5-187" fmla="*/ 1303099 w 1305333"/>
                <a:gd name="connsiteY5-188" fmla="*/ 495558 h 1424419"/>
                <a:gd name="connsiteX6-189" fmla="*/ 1303099 w 1305333"/>
                <a:gd name="connsiteY6-190" fmla="*/ 952393 h 1424419"/>
                <a:gd name="connsiteX7-191" fmla="*/ 1305306 w 1305333"/>
                <a:gd name="connsiteY7-192" fmla="*/ 990115 h 1424419"/>
                <a:gd name="connsiteX8-193" fmla="*/ 1193590 w 1305333"/>
                <a:gd name="connsiteY8-194" fmla="*/ 1159518 h 1424419"/>
                <a:gd name="connsiteX9-195" fmla="*/ 1172881 w 1305333"/>
                <a:gd name="connsiteY9-196" fmla="*/ 1179342 h 1424419"/>
                <a:gd name="connsiteX10-197" fmla="*/ 792288 w 1305333"/>
                <a:gd name="connsiteY10-198" fmla="*/ 1385653 h 1424419"/>
                <a:gd name="connsiteX11-199" fmla="*/ 522686 w 1305333"/>
                <a:gd name="connsiteY11-200" fmla="*/ 1384922 h 1424419"/>
                <a:gd name="connsiteX12-201" fmla="*/ 80344 w 1305333"/>
                <a:gd name="connsiteY12-202" fmla="*/ 1139323 h 1424419"/>
                <a:gd name="connsiteX13-203" fmla="*/ 68397 w 1305333"/>
                <a:gd name="connsiteY13-204" fmla="*/ 1130059 h 1424419"/>
                <a:gd name="connsiteX14-205" fmla="*/ 667 w 1305333"/>
                <a:gd name="connsiteY14-206" fmla="*/ 999105 h 1424419"/>
                <a:gd name="connsiteX15-207" fmla="*/ 0 w 1305333"/>
                <a:gd name="connsiteY15-208" fmla="*/ 972364 h 1424419"/>
                <a:gd name="connsiteX16-209" fmla="*/ 2496 w 1305333"/>
                <a:gd name="connsiteY16-210" fmla="*/ 463106 h 1424419"/>
                <a:gd name="connsiteX17-211" fmla="*/ 2458 w 1305333"/>
                <a:gd name="connsiteY17-212" fmla="*/ 429563 h 1424419"/>
                <a:gd name="connsiteX18-213" fmla="*/ 75248 w 1305333"/>
                <a:gd name="connsiteY18-214" fmla="*/ 303202 h 1424419"/>
                <a:gd name="connsiteX19-215" fmla="*/ 103465 w 1305333"/>
                <a:gd name="connsiteY19-216" fmla="*/ 288252 h 1424419"/>
                <a:gd name="connsiteX20-217" fmla="*/ 541533 w 1305333"/>
                <a:gd name="connsiteY20-218" fmla="*/ 38110 h 1424419"/>
                <a:gd name="connsiteX21-219" fmla="*/ 653528 w 1305333"/>
                <a:gd name="connsiteY21-220" fmla="*/ 0 h 1424419"/>
                <a:gd name="connsiteX0-221" fmla="*/ 653528 w 1305333"/>
                <a:gd name="connsiteY0-222" fmla="*/ 0 h 1424419"/>
                <a:gd name="connsiteX1-223" fmla="*/ 757287 w 1305333"/>
                <a:gd name="connsiteY1-224" fmla="*/ 32444 h 1424419"/>
                <a:gd name="connsiteX2-225" fmla="*/ 1206876 w 1305333"/>
                <a:gd name="connsiteY2-226" fmla="*/ 284945 h 1424419"/>
                <a:gd name="connsiteX3-227" fmla="*/ 1233464 w 1305333"/>
                <a:gd name="connsiteY3-228" fmla="*/ 306775 h 1424419"/>
                <a:gd name="connsiteX4-229" fmla="*/ 1301712 w 1305333"/>
                <a:gd name="connsiteY4-230" fmla="*/ 442384 h 1424419"/>
                <a:gd name="connsiteX5-231" fmla="*/ 1303099 w 1305333"/>
                <a:gd name="connsiteY5-232" fmla="*/ 495558 h 1424419"/>
                <a:gd name="connsiteX6-233" fmla="*/ 1303099 w 1305333"/>
                <a:gd name="connsiteY6-234" fmla="*/ 952393 h 1424419"/>
                <a:gd name="connsiteX7-235" fmla="*/ 1305306 w 1305333"/>
                <a:gd name="connsiteY7-236" fmla="*/ 990115 h 1424419"/>
                <a:gd name="connsiteX8-237" fmla="*/ 1193590 w 1305333"/>
                <a:gd name="connsiteY8-238" fmla="*/ 1159518 h 1424419"/>
                <a:gd name="connsiteX9-239" fmla="*/ 1172881 w 1305333"/>
                <a:gd name="connsiteY9-240" fmla="*/ 1179342 h 1424419"/>
                <a:gd name="connsiteX10-241" fmla="*/ 792288 w 1305333"/>
                <a:gd name="connsiteY10-242" fmla="*/ 1385653 h 1424419"/>
                <a:gd name="connsiteX11-243" fmla="*/ 522686 w 1305333"/>
                <a:gd name="connsiteY11-244" fmla="*/ 1384922 h 1424419"/>
                <a:gd name="connsiteX12-245" fmla="*/ 80344 w 1305333"/>
                <a:gd name="connsiteY12-246" fmla="*/ 1139323 h 1424419"/>
                <a:gd name="connsiteX13-247" fmla="*/ 68397 w 1305333"/>
                <a:gd name="connsiteY13-248" fmla="*/ 1130059 h 1424419"/>
                <a:gd name="connsiteX14-249" fmla="*/ 667 w 1305333"/>
                <a:gd name="connsiteY14-250" fmla="*/ 999105 h 1424419"/>
                <a:gd name="connsiteX15-251" fmla="*/ 0 w 1305333"/>
                <a:gd name="connsiteY15-252" fmla="*/ 972364 h 1424419"/>
                <a:gd name="connsiteX16-253" fmla="*/ 2496 w 1305333"/>
                <a:gd name="connsiteY16-254" fmla="*/ 463106 h 1424419"/>
                <a:gd name="connsiteX17-255" fmla="*/ 2458 w 1305333"/>
                <a:gd name="connsiteY17-256" fmla="*/ 429563 h 1424419"/>
                <a:gd name="connsiteX18-257" fmla="*/ 75248 w 1305333"/>
                <a:gd name="connsiteY18-258" fmla="*/ 303202 h 1424419"/>
                <a:gd name="connsiteX19-259" fmla="*/ 103465 w 1305333"/>
                <a:gd name="connsiteY19-260" fmla="*/ 288252 h 1424419"/>
                <a:gd name="connsiteX20-261" fmla="*/ 541533 w 1305333"/>
                <a:gd name="connsiteY20-262" fmla="*/ 38110 h 1424419"/>
                <a:gd name="connsiteX21-263" fmla="*/ 653528 w 1305333"/>
                <a:gd name="connsiteY21-264" fmla="*/ 0 h 1424419"/>
                <a:gd name="connsiteX0-265" fmla="*/ 653528 w 1305333"/>
                <a:gd name="connsiteY0-266" fmla="*/ 0 h 1424419"/>
                <a:gd name="connsiteX1-267" fmla="*/ 757287 w 1305333"/>
                <a:gd name="connsiteY1-268" fmla="*/ 32444 h 1424419"/>
                <a:gd name="connsiteX2-269" fmla="*/ 1206876 w 1305333"/>
                <a:gd name="connsiteY2-270" fmla="*/ 284945 h 1424419"/>
                <a:gd name="connsiteX3-271" fmla="*/ 1233464 w 1305333"/>
                <a:gd name="connsiteY3-272" fmla="*/ 306775 h 1424419"/>
                <a:gd name="connsiteX4-273" fmla="*/ 1301712 w 1305333"/>
                <a:gd name="connsiteY4-274" fmla="*/ 442384 h 1424419"/>
                <a:gd name="connsiteX5-275" fmla="*/ 1303099 w 1305333"/>
                <a:gd name="connsiteY5-276" fmla="*/ 495558 h 1424419"/>
                <a:gd name="connsiteX6-277" fmla="*/ 1303099 w 1305333"/>
                <a:gd name="connsiteY6-278" fmla="*/ 952393 h 1424419"/>
                <a:gd name="connsiteX7-279" fmla="*/ 1305306 w 1305333"/>
                <a:gd name="connsiteY7-280" fmla="*/ 990115 h 1424419"/>
                <a:gd name="connsiteX8-281" fmla="*/ 1193590 w 1305333"/>
                <a:gd name="connsiteY8-282" fmla="*/ 1159518 h 1424419"/>
                <a:gd name="connsiteX9-283" fmla="*/ 1172881 w 1305333"/>
                <a:gd name="connsiteY9-284" fmla="*/ 1179342 h 1424419"/>
                <a:gd name="connsiteX10-285" fmla="*/ 792288 w 1305333"/>
                <a:gd name="connsiteY10-286" fmla="*/ 1385653 h 1424419"/>
                <a:gd name="connsiteX11-287" fmla="*/ 522686 w 1305333"/>
                <a:gd name="connsiteY11-288" fmla="*/ 1384922 h 1424419"/>
                <a:gd name="connsiteX12-289" fmla="*/ 80344 w 1305333"/>
                <a:gd name="connsiteY12-290" fmla="*/ 1139323 h 1424419"/>
                <a:gd name="connsiteX13-291" fmla="*/ 68397 w 1305333"/>
                <a:gd name="connsiteY13-292" fmla="*/ 1130059 h 1424419"/>
                <a:gd name="connsiteX14-293" fmla="*/ 667 w 1305333"/>
                <a:gd name="connsiteY14-294" fmla="*/ 999105 h 1424419"/>
                <a:gd name="connsiteX15-295" fmla="*/ 0 w 1305333"/>
                <a:gd name="connsiteY15-296" fmla="*/ 972364 h 1424419"/>
                <a:gd name="connsiteX16-297" fmla="*/ 2496 w 1305333"/>
                <a:gd name="connsiteY16-298" fmla="*/ 463106 h 1424419"/>
                <a:gd name="connsiteX17-299" fmla="*/ 2458 w 1305333"/>
                <a:gd name="connsiteY17-300" fmla="*/ 429563 h 1424419"/>
                <a:gd name="connsiteX18-301" fmla="*/ 75248 w 1305333"/>
                <a:gd name="connsiteY18-302" fmla="*/ 303202 h 1424419"/>
                <a:gd name="connsiteX19-303" fmla="*/ 103465 w 1305333"/>
                <a:gd name="connsiteY19-304" fmla="*/ 288252 h 1424419"/>
                <a:gd name="connsiteX20-305" fmla="*/ 541533 w 1305333"/>
                <a:gd name="connsiteY20-306" fmla="*/ 38110 h 1424419"/>
                <a:gd name="connsiteX21-307" fmla="*/ 653528 w 1305333"/>
                <a:gd name="connsiteY21-308" fmla="*/ 0 h 1424419"/>
                <a:gd name="connsiteX0-309" fmla="*/ 653528 w 1305333"/>
                <a:gd name="connsiteY0-310" fmla="*/ 0 h 1424419"/>
                <a:gd name="connsiteX1-311" fmla="*/ 757287 w 1305333"/>
                <a:gd name="connsiteY1-312" fmla="*/ 32444 h 1424419"/>
                <a:gd name="connsiteX2-313" fmla="*/ 1206876 w 1305333"/>
                <a:gd name="connsiteY2-314" fmla="*/ 284945 h 1424419"/>
                <a:gd name="connsiteX3-315" fmla="*/ 1233464 w 1305333"/>
                <a:gd name="connsiteY3-316" fmla="*/ 306775 h 1424419"/>
                <a:gd name="connsiteX4-317" fmla="*/ 1301712 w 1305333"/>
                <a:gd name="connsiteY4-318" fmla="*/ 442384 h 1424419"/>
                <a:gd name="connsiteX5-319" fmla="*/ 1303099 w 1305333"/>
                <a:gd name="connsiteY5-320" fmla="*/ 495558 h 1424419"/>
                <a:gd name="connsiteX6-321" fmla="*/ 1303099 w 1305333"/>
                <a:gd name="connsiteY6-322" fmla="*/ 952393 h 1424419"/>
                <a:gd name="connsiteX7-323" fmla="*/ 1305306 w 1305333"/>
                <a:gd name="connsiteY7-324" fmla="*/ 990115 h 1424419"/>
                <a:gd name="connsiteX8-325" fmla="*/ 1193590 w 1305333"/>
                <a:gd name="connsiteY8-326" fmla="*/ 1159518 h 1424419"/>
                <a:gd name="connsiteX9-327" fmla="*/ 1172881 w 1305333"/>
                <a:gd name="connsiteY9-328" fmla="*/ 1179342 h 1424419"/>
                <a:gd name="connsiteX10-329" fmla="*/ 792288 w 1305333"/>
                <a:gd name="connsiteY10-330" fmla="*/ 1385653 h 1424419"/>
                <a:gd name="connsiteX11-331" fmla="*/ 522686 w 1305333"/>
                <a:gd name="connsiteY11-332" fmla="*/ 1384922 h 1424419"/>
                <a:gd name="connsiteX12-333" fmla="*/ 80344 w 1305333"/>
                <a:gd name="connsiteY12-334" fmla="*/ 1139323 h 1424419"/>
                <a:gd name="connsiteX13-335" fmla="*/ 68397 w 1305333"/>
                <a:gd name="connsiteY13-336" fmla="*/ 1130059 h 1424419"/>
                <a:gd name="connsiteX14-337" fmla="*/ 667 w 1305333"/>
                <a:gd name="connsiteY14-338" fmla="*/ 999105 h 1424419"/>
                <a:gd name="connsiteX15-339" fmla="*/ 0 w 1305333"/>
                <a:gd name="connsiteY15-340" fmla="*/ 972364 h 1424419"/>
                <a:gd name="connsiteX16-341" fmla="*/ 2496 w 1305333"/>
                <a:gd name="connsiteY16-342" fmla="*/ 463106 h 1424419"/>
                <a:gd name="connsiteX17-343" fmla="*/ 2458 w 1305333"/>
                <a:gd name="connsiteY17-344" fmla="*/ 429563 h 1424419"/>
                <a:gd name="connsiteX18-345" fmla="*/ 75248 w 1305333"/>
                <a:gd name="connsiteY18-346" fmla="*/ 303202 h 1424419"/>
                <a:gd name="connsiteX19-347" fmla="*/ 103465 w 1305333"/>
                <a:gd name="connsiteY19-348" fmla="*/ 288252 h 1424419"/>
                <a:gd name="connsiteX20-349" fmla="*/ 541533 w 1305333"/>
                <a:gd name="connsiteY20-350" fmla="*/ 38110 h 1424419"/>
                <a:gd name="connsiteX21-351" fmla="*/ 653528 w 1305333"/>
                <a:gd name="connsiteY21-352" fmla="*/ 0 h 1424419"/>
                <a:gd name="connsiteX0-353" fmla="*/ 653528 w 1305333"/>
                <a:gd name="connsiteY0-354" fmla="*/ 0 h 1424419"/>
                <a:gd name="connsiteX1-355" fmla="*/ 757287 w 1305333"/>
                <a:gd name="connsiteY1-356" fmla="*/ 32444 h 1424419"/>
                <a:gd name="connsiteX2-357" fmla="*/ 1206876 w 1305333"/>
                <a:gd name="connsiteY2-358" fmla="*/ 284945 h 1424419"/>
                <a:gd name="connsiteX3-359" fmla="*/ 1233464 w 1305333"/>
                <a:gd name="connsiteY3-360" fmla="*/ 306775 h 1424419"/>
                <a:gd name="connsiteX4-361" fmla="*/ 1301712 w 1305333"/>
                <a:gd name="connsiteY4-362" fmla="*/ 442384 h 1424419"/>
                <a:gd name="connsiteX5-363" fmla="*/ 1303099 w 1305333"/>
                <a:gd name="connsiteY5-364" fmla="*/ 495558 h 1424419"/>
                <a:gd name="connsiteX6-365" fmla="*/ 1303099 w 1305333"/>
                <a:gd name="connsiteY6-366" fmla="*/ 952393 h 1424419"/>
                <a:gd name="connsiteX7-367" fmla="*/ 1305306 w 1305333"/>
                <a:gd name="connsiteY7-368" fmla="*/ 990115 h 1424419"/>
                <a:gd name="connsiteX8-369" fmla="*/ 1193590 w 1305333"/>
                <a:gd name="connsiteY8-370" fmla="*/ 1159518 h 1424419"/>
                <a:gd name="connsiteX9-371" fmla="*/ 1172881 w 1305333"/>
                <a:gd name="connsiteY9-372" fmla="*/ 1179342 h 1424419"/>
                <a:gd name="connsiteX10-373" fmla="*/ 792288 w 1305333"/>
                <a:gd name="connsiteY10-374" fmla="*/ 1385653 h 1424419"/>
                <a:gd name="connsiteX11-375" fmla="*/ 522686 w 1305333"/>
                <a:gd name="connsiteY11-376" fmla="*/ 1384922 h 1424419"/>
                <a:gd name="connsiteX12-377" fmla="*/ 80344 w 1305333"/>
                <a:gd name="connsiteY12-378" fmla="*/ 1139323 h 1424419"/>
                <a:gd name="connsiteX13-379" fmla="*/ 68397 w 1305333"/>
                <a:gd name="connsiteY13-380" fmla="*/ 1130059 h 1424419"/>
                <a:gd name="connsiteX14-381" fmla="*/ 667 w 1305333"/>
                <a:gd name="connsiteY14-382" fmla="*/ 999105 h 1424419"/>
                <a:gd name="connsiteX15-383" fmla="*/ 0 w 1305333"/>
                <a:gd name="connsiteY15-384" fmla="*/ 972364 h 1424419"/>
                <a:gd name="connsiteX16-385" fmla="*/ 2496 w 1305333"/>
                <a:gd name="connsiteY16-386" fmla="*/ 463106 h 1424419"/>
                <a:gd name="connsiteX17-387" fmla="*/ 2458 w 1305333"/>
                <a:gd name="connsiteY17-388" fmla="*/ 429563 h 1424419"/>
                <a:gd name="connsiteX18-389" fmla="*/ 75248 w 1305333"/>
                <a:gd name="connsiteY18-390" fmla="*/ 303202 h 1424419"/>
                <a:gd name="connsiteX19-391" fmla="*/ 106293 w 1305333"/>
                <a:gd name="connsiteY19-392" fmla="*/ 282597 h 1424419"/>
                <a:gd name="connsiteX20-393" fmla="*/ 541533 w 1305333"/>
                <a:gd name="connsiteY20-394" fmla="*/ 38110 h 1424419"/>
                <a:gd name="connsiteX21-395" fmla="*/ 653528 w 1305333"/>
                <a:gd name="connsiteY21-396" fmla="*/ 0 h 1424419"/>
                <a:gd name="connsiteX0-397" fmla="*/ 653528 w 1305333"/>
                <a:gd name="connsiteY0-398" fmla="*/ 0 h 1424419"/>
                <a:gd name="connsiteX1-399" fmla="*/ 757287 w 1305333"/>
                <a:gd name="connsiteY1-400" fmla="*/ 32444 h 1424419"/>
                <a:gd name="connsiteX2-401" fmla="*/ 1206876 w 1305333"/>
                <a:gd name="connsiteY2-402" fmla="*/ 284945 h 1424419"/>
                <a:gd name="connsiteX3-403" fmla="*/ 1237706 w 1305333"/>
                <a:gd name="connsiteY3-404" fmla="*/ 306775 h 1424419"/>
                <a:gd name="connsiteX4-405" fmla="*/ 1301712 w 1305333"/>
                <a:gd name="connsiteY4-406" fmla="*/ 442384 h 1424419"/>
                <a:gd name="connsiteX5-407" fmla="*/ 1303099 w 1305333"/>
                <a:gd name="connsiteY5-408" fmla="*/ 495558 h 1424419"/>
                <a:gd name="connsiteX6-409" fmla="*/ 1303099 w 1305333"/>
                <a:gd name="connsiteY6-410" fmla="*/ 952393 h 1424419"/>
                <a:gd name="connsiteX7-411" fmla="*/ 1305306 w 1305333"/>
                <a:gd name="connsiteY7-412" fmla="*/ 990115 h 1424419"/>
                <a:gd name="connsiteX8-413" fmla="*/ 1193590 w 1305333"/>
                <a:gd name="connsiteY8-414" fmla="*/ 1159518 h 1424419"/>
                <a:gd name="connsiteX9-415" fmla="*/ 1172881 w 1305333"/>
                <a:gd name="connsiteY9-416" fmla="*/ 1179342 h 1424419"/>
                <a:gd name="connsiteX10-417" fmla="*/ 792288 w 1305333"/>
                <a:gd name="connsiteY10-418" fmla="*/ 1385653 h 1424419"/>
                <a:gd name="connsiteX11-419" fmla="*/ 522686 w 1305333"/>
                <a:gd name="connsiteY11-420" fmla="*/ 1384922 h 1424419"/>
                <a:gd name="connsiteX12-421" fmla="*/ 80344 w 1305333"/>
                <a:gd name="connsiteY12-422" fmla="*/ 1139323 h 1424419"/>
                <a:gd name="connsiteX13-423" fmla="*/ 68397 w 1305333"/>
                <a:gd name="connsiteY13-424" fmla="*/ 1130059 h 1424419"/>
                <a:gd name="connsiteX14-425" fmla="*/ 667 w 1305333"/>
                <a:gd name="connsiteY14-426" fmla="*/ 999105 h 1424419"/>
                <a:gd name="connsiteX15-427" fmla="*/ 0 w 1305333"/>
                <a:gd name="connsiteY15-428" fmla="*/ 972364 h 1424419"/>
                <a:gd name="connsiteX16-429" fmla="*/ 2496 w 1305333"/>
                <a:gd name="connsiteY16-430" fmla="*/ 463106 h 1424419"/>
                <a:gd name="connsiteX17-431" fmla="*/ 2458 w 1305333"/>
                <a:gd name="connsiteY17-432" fmla="*/ 429563 h 1424419"/>
                <a:gd name="connsiteX18-433" fmla="*/ 75248 w 1305333"/>
                <a:gd name="connsiteY18-434" fmla="*/ 303202 h 1424419"/>
                <a:gd name="connsiteX19-435" fmla="*/ 106293 w 1305333"/>
                <a:gd name="connsiteY19-436" fmla="*/ 282597 h 1424419"/>
                <a:gd name="connsiteX20-437" fmla="*/ 541533 w 1305333"/>
                <a:gd name="connsiteY20-438" fmla="*/ 38110 h 1424419"/>
                <a:gd name="connsiteX21-439" fmla="*/ 653528 w 1305333"/>
                <a:gd name="connsiteY21-440" fmla="*/ 0 h 1424419"/>
                <a:gd name="connsiteX0-441" fmla="*/ 653528 w 1305333"/>
                <a:gd name="connsiteY0-442" fmla="*/ 0 h 1424419"/>
                <a:gd name="connsiteX1-443" fmla="*/ 757287 w 1305333"/>
                <a:gd name="connsiteY1-444" fmla="*/ 32444 h 1424419"/>
                <a:gd name="connsiteX2-445" fmla="*/ 1206876 w 1305333"/>
                <a:gd name="connsiteY2-446" fmla="*/ 284945 h 1424419"/>
                <a:gd name="connsiteX3-447" fmla="*/ 1237706 w 1305333"/>
                <a:gd name="connsiteY3-448" fmla="*/ 306775 h 1424419"/>
                <a:gd name="connsiteX4-449" fmla="*/ 1301712 w 1305333"/>
                <a:gd name="connsiteY4-450" fmla="*/ 442384 h 1424419"/>
                <a:gd name="connsiteX5-451" fmla="*/ 1303099 w 1305333"/>
                <a:gd name="connsiteY5-452" fmla="*/ 495558 h 1424419"/>
                <a:gd name="connsiteX6-453" fmla="*/ 1303099 w 1305333"/>
                <a:gd name="connsiteY6-454" fmla="*/ 952393 h 1424419"/>
                <a:gd name="connsiteX7-455" fmla="*/ 1305306 w 1305333"/>
                <a:gd name="connsiteY7-456" fmla="*/ 990115 h 1424419"/>
                <a:gd name="connsiteX8-457" fmla="*/ 1211970 w 1305333"/>
                <a:gd name="connsiteY8-458" fmla="*/ 1149621 h 1424419"/>
                <a:gd name="connsiteX9-459" fmla="*/ 1172881 w 1305333"/>
                <a:gd name="connsiteY9-460" fmla="*/ 1179342 h 1424419"/>
                <a:gd name="connsiteX10-461" fmla="*/ 792288 w 1305333"/>
                <a:gd name="connsiteY10-462" fmla="*/ 1385653 h 1424419"/>
                <a:gd name="connsiteX11-463" fmla="*/ 522686 w 1305333"/>
                <a:gd name="connsiteY11-464" fmla="*/ 1384922 h 1424419"/>
                <a:gd name="connsiteX12-465" fmla="*/ 80344 w 1305333"/>
                <a:gd name="connsiteY12-466" fmla="*/ 1139323 h 1424419"/>
                <a:gd name="connsiteX13-467" fmla="*/ 68397 w 1305333"/>
                <a:gd name="connsiteY13-468" fmla="*/ 1130059 h 1424419"/>
                <a:gd name="connsiteX14-469" fmla="*/ 667 w 1305333"/>
                <a:gd name="connsiteY14-470" fmla="*/ 999105 h 1424419"/>
                <a:gd name="connsiteX15-471" fmla="*/ 0 w 1305333"/>
                <a:gd name="connsiteY15-472" fmla="*/ 972364 h 1424419"/>
                <a:gd name="connsiteX16-473" fmla="*/ 2496 w 1305333"/>
                <a:gd name="connsiteY16-474" fmla="*/ 463106 h 1424419"/>
                <a:gd name="connsiteX17-475" fmla="*/ 2458 w 1305333"/>
                <a:gd name="connsiteY17-476" fmla="*/ 429563 h 1424419"/>
                <a:gd name="connsiteX18-477" fmla="*/ 75248 w 1305333"/>
                <a:gd name="connsiteY18-478" fmla="*/ 303202 h 1424419"/>
                <a:gd name="connsiteX19-479" fmla="*/ 106293 w 1305333"/>
                <a:gd name="connsiteY19-480" fmla="*/ 282597 h 1424419"/>
                <a:gd name="connsiteX20-481" fmla="*/ 541533 w 1305333"/>
                <a:gd name="connsiteY20-482" fmla="*/ 38110 h 1424419"/>
                <a:gd name="connsiteX21-483" fmla="*/ 653528 w 1305333"/>
                <a:gd name="connsiteY21-484" fmla="*/ 0 h 1424419"/>
                <a:gd name="connsiteX0-485" fmla="*/ 653528 w 1305333"/>
                <a:gd name="connsiteY0-486" fmla="*/ 0 h 1424419"/>
                <a:gd name="connsiteX1-487" fmla="*/ 757287 w 1305333"/>
                <a:gd name="connsiteY1-488" fmla="*/ 32444 h 1424419"/>
                <a:gd name="connsiteX2-489" fmla="*/ 1206876 w 1305333"/>
                <a:gd name="connsiteY2-490" fmla="*/ 284945 h 1424419"/>
                <a:gd name="connsiteX3-491" fmla="*/ 1237706 w 1305333"/>
                <a:gd name="connsiteY3-492" fmla="*/ 306775 h 1424419"/>
                <a:gd name="connsiteX4-493" fmla="*/ 1301712 w 1305333"/>
                <a:gd name="connsiteY4-494" fmla="*/ 442384 h 1424419"/>
                <a:gd name="connsiteX5-495" fmla="*/ 1303099 w 1305333"/>
                <a:gd name="connsiteY5-496" fmla="*/ 495558 h 1424419"/>
                <a:gd name="connsiteX6-497" fmla="*/ 1303099 w 1305333"/>
                <a:gd name="connsiteY6-498" fmla="*/ 952393 h 1424419"/>
                <a:gd name="connsiteX7-499" fmla="*/ 1305306 w 1305333"/>
                <a:gd name="connsiteY7-500" fmla="*/ 990115 h 1424419"/>
                <a:gd name="connsiteX8-501" fmla="*/ 1236006 w 1305333"/>
                <a:gd name="connsiteY8-502" fmla="*/ 1160932 h 1424419"/>
                <a:gd name="connsiteX9-503" fmla="*/ 1172881 w 1305333"/>
                <a:gd name="connsiteY9-504" fmla="*/ 1179342 h 1424419"/>
                <a:gd name="connsiteX10-505" fmla="*/ 792288 w 1305333"/>
                <a:gd name="connsiteY10-506" fmla="*/ 1385653 h 1424419"/>
                <a:gd name="connsiteX11-507" fmla="*/ 522686 w 1305333"/>
                <a:gd name="connsiteY11-508" fmla="*/ 1384922 h 1424419"/>
                <a:gd name="connsiteX12-509" fmla="*/ 80344 w 1305333"/>
                <a:gd name="connsiteY12-510" fmla="*/ 1139323 h 1424419"/>
                <a:gd name="connsiteX13-511" fmla="*/ 68397 w 1305333"/>
                <a:gd name="connsiteY13-512" fmla="*/ 1130059 h 1424419"/>
                <a:gd name="connsiteX14-513" fmla="*/ 667 w 1305333"/>
                <a:gd name="connsiteY14-514" fmla="*/ 999105 h 1424419"/>
                <a:gd name="connsiteX15-515" fmla="*/ 0 w 1305333"/>
                <a:gd name="connsiteY15-516" fmla="*/ 972364 h 1424419"/>
                <a:gd name="connsiteX16-517" fmla="*/ 2496 w 1305333"/>
                <a:gd name="connsiteY16-518" fmla="*/ 463106 h 1424419"/>
                <a:gd name="connsiteX17-519" fmla="*/ 2458 w 1305333"/>
                <a:gd name="connsiteY17-520" fmla="*/ 429563 h 1424419"/>
                <a:gd name="connsiteX18-521" fmla="*/ 75248 w 1305333"/>
                <a:gd name="connsiteY18-522" fmla="*/ 303202 h 1424419"/>
                <a:gd name="connsiteX19-523" fmla="*/ 106293 w 1305333"/>
                <a:gd name="connsiteY19-524" fmla="*/ 282597 h 1424419"/>
                <a:gd name="connsiteX20-525" fmla="*/ 541533 w 1305333"/>
                <a:gd name="connsiteY20-526" fmla="*/ 38110 h 1424419"/>
                <a:gd name="connsiteX21-527" fmla="*/ 653528 w 1305333"/>
                <a:gd name="connsiteY21-528" fmla="*/ 0 h 1424419"/>
                <a:gd name="connsiteX0-529" fmla="*/ 653528 w 1313169"/>
                <a:gd name="connsiteY0-530" fmla="*/ 0 h 1424419"/>
                <a:gd name="connsiteX1-531" fmla="*/ 757287 w 1313169"/>
                <a:gd name="connsiteY1-532" fmla="*/ 32444 h 1424419"/>
                <a:gd name="connsiteX2-533" fmla="*/ 1206876 w 1313169"/>
                <a:gd name="connsiteY2-534" fmla="*/ 284945 h 1424419"/>
                <a:gd name="connsiteX3-535" fmla="*/ 1237706 w 1313169"/>
                <a:gd name="connsiteY3-536" fmla="*/ 306775 h 1424419"/>
                <a:gd name="connsiteX4-537" fmla="*/ 1301712 w 1313169"/>
                <a:gd name="connsiteY4-538" fmla="*/ 442384 h 1424419"/>
                <a:gd name="connsiteX5-539" fmla="*/ 1303099 w 1313169"/>
                <a:gd name="connsiteY5-540" fmla="*/ 495558 h 1424419"/>
                <a:gd name="connsiteX6-541" fmla="*/ 1303099 w 1313169"/>
                <a:gd name="connsiteY6-542" fmla="*/ 952393 h 1424419"/>
                <a:gd name="connsiteX7-543" fmla="*/ 1305306 w 1313169"/>
                <a:gd name="connsiteY7-544" fmla="*/ 990115 h 1424419"/>
                <a:gd name="connsiteX8-545" fmla="*/ 1271352 w 1313169"/>
                <a:gd name="connsiteY8-546" fmla="*/ 1142552 h 1424419"/>
                <a:gd name="connsiteX9-547" fmla="*/ 1172881 w 1313169"/>
                <a:gd name="connsiteY9-548" fmla="*/ 1179342 h 1424419"/>
                <a:gd name="connsiteX10-549" fmla="*/ 792288 w 1313169"/>
                <a:gd name="connsiteY10-550" fmla="*/ 1385653 h 1424419"/>
                <a:gd name="connsiteX11-551" fmla="*/ 522686 w 1313169"/>
                <a:gd name="connsiteY11-552" fmla="*/ 1384922 h 1424419"/>
                <a:gd name="connsiteX12-553" fmla="*/ 80344 w 1313169"/>
                <a:gd name="connsiteY12-554" fmla="*/ 1139323 h 1424419"/>
                <a:gd name="connsiteX13-555" fmla="*/ 68397 w 1313169"/>
                <a:gd name="connsiteY13-556" fmla="*/ 1130059 h 1424419"/>
                <a:gd name="connsiteX14-557" fmla="*/ 667 w 1313169"/>
                <a:gd name="connsiteY14-558" fmla="*/ 999105 h 1424419"/>
                <a:gd name="connsiteX15-559" fmla="*/ 0 w 1313169"/>
                <a:gd name="connsiteY15-560" fmla="*/ 972364 h 1424419"/>
                <a:gd name="connsiteX16-561" fmla="*/ 2496 w 1313169"/>
                <a:gd name="connsiteY16-562" fmla="*/ 463106 h 1424419"/>
                <a:gd name="connsiteX17-563" fmla="*/ 2458 w 1313169"/>
                <a:gd name="connsiteY17-564" fmla="*/ 429563 h 1424419"/>
                <a:gd name="connsiteX18-565" fmla="*/ 75248 w 1313169"/>
                <a:gd name="connsiteY18-566" fmla="*/ 303202 h 1424419"/>
                <a:gd name="connsiteX19-567" fmla="*/ 106293 w 1313169"/>
                <a:gd name="connsiteY19-568" fmla="*/ 282597 h 1424419"/>
                <a:gd name="connsiteX20-569" fmla="*/ 541533 w 1313169"/>
                <a:gd name="connsiteY20-570" fmla="*/ 38110 h 1424419"/>
                <a:gd name="connsiteX21-571" fmla="*/ 653528 w 1313169"/>
                <a:gd name="connsiteY21-572" fmla="*/ 0 h 1424419"/>
                <a:gd name="connsiteX0-573" fmla="*/ 653528 w 1306267"/>
                <a:gd name="connsiteY0-574" fmla="*/ 0 h 1424419"/>
                <a:gd name="connsiteX1-575" fmla="*/ 757287 w 1306267"/>
                <a:gd name="connsiteY1-576" fmla="*/ 32444 h 1424419"/>
                <a:gd name="connsiteX2-577" fmla="*/ 1206876 w 1306267"/>
                <a:gd name="connsiteY2-578" fmla="*/ 284945 h 1424419"/>
                <a:gd name="connsiteX3-579" fmla="*/ 1237706 w 1306267"/>
                <a:gd name="connsiteY3-580" fmla="*/ 306775 h 1424419"/>
                <a:gd name="connsiteX4-581" fmla="*/ 1301712 w 1306267"/>
                <a:gd name="connsiteY4-582" fmla="*/ 442384 h 1424419"/>
                <a:gd name="connsiteX5-583" fmla="*/ 1303099 w 1306267"/>
                <a:gd name="connsiteY5-584" fmla="*/ 495558 h 1424419"/>
                <a:gd name="connsiteX6-585" fmla="*/ 1303099 w 1306267"/>
                <a:gd name="connsiteY6-586" fmla="*/ 952393 h 1424419"/>
                <a:gd name="connsiteX7-587" fmla="*/ 1305306 w 1306267"/>
                <a:gd name="connsiteY7-588" fmla="*/ 990115 h 1424419"/>
                <a:gd name="connsiteX8-589" fmla="*/ 1255800 w 1306267"/>
                <a:gd name="connsiteY8-590" fmla="*/ 1142552 h 1424419"/>
                <a:gd name="connsiteX9-591" fmla="*/ 1172881 w 1306267"/>
                <a:gd name="connsiteY9-592" fmla="*/ 1179342 h 1424419"/>
                <a:gd name="connsiteX10-593" fmla="*/ 792288 w 1306267"/>
                <a:gd name="connsiteY10-594" fmla="*/ 1385653 h 1424419"/>
                <a:gd name="connsiteX11-595" fmla="*/ 522686 w 1306267"/>
                <a:gd name="connsiteY11-596" fmla="*/ 1384922 h 1424419"/>
                <a:gd name="connsiteX12-597" fmla="*/ 80344 w 1306267"/>
                <a:gd name="connsiteY12-598" fmla="*/ 1139323 h 1424419"/>
                <a:gd name="connsiteX13-599" fmla="*/ 68397 w 1306267"/>
                <a:gd name="connsiteY13-600" fmla="*/ 1130059 h 1424419"/>
                <a:gd name="connsiteX14-601" fmla="*/ 667 w 1306267"/>
                <a:gd name="connsiteY14-602" fmla="*/ 999105 h 1424419"/>
                <a:gd name="connsiteX15-603" fmla="*/ 0 w 1306267"/>
                <a:gd name="connsiteY15-604" fmla="*/ 972364 h 1424419"/>
                <a:gd name="connsiteX16-605" fmla="*/ 2496 w 1306267"/>
                <a:gd name="connsiteY16-606" fmla="*/ 463106 h 1424419"/>
                <a:gd name="connsiteX17-607" fmla="*/ 2458 w 1306267"/>
                <a:gd name="connsiteY17-608" fmla="*/ 429563 h 1424419"/>
                <a:gd name="connsiteX18-609" fmla="*/ 75248 w 1306267"/>
                <a:gd name="connsiteY18-610" fmla="*/ 303202 h 1424419"/>
                <a:gd name="connsiteX19-611" fmla="*/ 106293 w 1306267"/>
                <a:gd name="connsiteY19-612" fmla="*/ 282597 h 1424419"/>
                <a:gd name="connsiteX20-613" fmla="*/ 541533 w 1306267"/>
                <a:gd name="connsiteY20-614" fmla="*/ 38110 h 1424419"/>
                <a:gd name="connsiteX21-615" fmla="*/ 653528 w 1306267"/>
                <a:gd name="connsiteY21-616" fmla="*/ 0 h 1424419"/>
                <a:gd name="connsiteX0-617" fmla="*/ 653528 w 1306267"/>
                <a:gd name="connsiteY0-618" fmla="*/ 0 h 1424419"/>
                <a:gd name="connsiteX1-619" fmla="*/ 757287 w 1306267"/>
                <a:gd name="connsiteY1-620" fmla="*/ 32444 h 1424419"/>
                <a:gd name="connsiteX2-621" fmla="*/ 1206876 w 1306267"/>
                <a:gd name="connsiteY2-622" fmla="*/ 284945 h 1424419"/>
                <a:gd name="connsiteX3-623" fmla="*/ 1237706 w 1306267"/>
                <a:gd name="connsiteY3-624" fmla="*/ 306775 h 1424419"/>
                <a:gd name="connsiteX4-625" fmla="*/ 1301712 w 1306267"/>
                <a:gd name="connsiteY4-626" fmla="*/ 442384 h 1424419"/>
                <a:gd name="connsiteX5-627" fmla="*/ 1303099 w 1306267"/>
                <a:gd name="connsiteY5-628" fmla="*/ 495558 h 1424419"/>
                <a:gd name="connsiteX6-629" fmla="*/ 1303099 w 1306267"/>
                <a:gd name="connsiteY6-630" fmla="*/ 952393 h 1424419"/>
                <a:gd name="connsiteX7-631" fmla="*/ 1305306 w 1306267"/>
                <a:gd name="connsiteY7-632" fmla="*/ 990115 h 1424419"/>
                <a:gd name="connsiteX8-633" fmla="*/ 1255800 w 1306267"/>
                <a:gd name="connsiteY8-634" fmla="*/ 1142552 h 1424419"/>
                <a:gd name="connsiteX9-635" fmla="*/ 1172881 w 1306267"/>
                <a:gd name="connsiteY9-636" fmla="*/ 1179342 h 1424419"/>
                <a:gd name="connsiteX10-637" fmla="*/ 792288 w 1306267"/>
                <a:gd name="connsiteY10-638" fmla="*/ 1385653 h 1424419"/>
                <a:gd name="connsiteX11-639" fmla="*/ 522686 w 1306267"/>
                <a:gd name="connsiteY11-640" fmla="*/ 1384922 h 1424419"/>
                <a:gd name="connsiteX12-641" fmla="*/ 80344 w 1306267"/>
                <a:gd name="connsiteY12-642" fmla="*/ 1139323 h 1424419"/>
                <a:gd name="connsiteX13-643" fmla="*/ 61328 w 1306267"/>
                <a:gd name="connsiteY13-644" fmla="*/ 1127231 h 1424419"/>
                <a:gd name="connsiteX14-645" fmla="*/ 667 w 1306267"/>
                <a:gd name="connsiteY14-646" fmla="*/ 999105 h 1424419"/>
                <a:gd name="connsiteX15-647" fmla="*/ 0 w 1306267"/>
                <a:gd name="connsiteY15-648" fmla="*/ 972364 h 1424419"/>
                <a:gd name="connsiteX16-649" fmla="*/ 2496 w 1306267"/>
                <a:gd name="connsiteY16-650" fmla="*/ 463106 h 1424419"/>
                <a:gd name="connsiteX17-651" fmla="*/ 2458 w 1306267"/>
                <a:gd name="connsiteY17-652" fmla="*/ 429563 h 1424419"/>
                <a:gd name="connsiteX18-653" fmla="*/ 75248 w 1306267"/>
                <a:gd name="connsiteY18-654" fmla="*/ 303202 h 1424419"/>
                <a:gd name="connsiteX19-655" fmla="*/ 106293 w 1306267"/>
                <a:gd name="connsiteY19-656" fmla="*/ 282597 h 1424419"/>
                <a:gd name="connsiteX20-657" fmla="*/ 541533 w 1306267"/>
                <a:gd name="connsiteY20-658" fmla="*/ 38110 h 1424419"/>
                <a:gd name="connsiteX21-659" fmla="*/ 653528 w 1306267"/>
                <a:gd name="connsiteY21-660" fmla="*/ 0 h 1424419"/>
                <a:gd name="connsiteX0-661" fmla="*/ 653528 w 1306267"/>
                <a:gd name="connsiteY0-662" fmla="*/ 0 h 1424419"/>
                <a:gd name="connsiteX1-663" fmla="*/ 757287 w 1306267"/>
                <a:gd name="connsiteY1-664" fmla="*/ 32444 h 1424419"/>
                <a:gd name="connsiteX2-665" fmla="*/ 1206876 w 1306267"/>
                <a:gd name="connsiteY2-666" fmla="*/ 284945 h 1424419"/>
                <a:gd name="connsiteX3-667" fmla="*/ 1237706 w 1306267"/>
                <a:gd name="connsiteY3-668" fmla="*/ 306775 h 1424419"/>
                <a:gd name="connsiteX4-669" fmla="*/ 1301712 w 1306267"/>
                <a:gd name="connsiteY4-670" fmla="*/ 442384 h 1424419"/>
                <a:gd name="connsiteX5-671" fmla="*/ 1303099 w 1306267"/>
                <a:gd name="connsiteY5-672" fmla="*/ 495558 h 1424419"/>
                <a:gd name="connsiteX6-673" fmla="*/ 1303099 w 1306267"/>
                <a:gd name="connsiteY6-674" fmla="*/ 952393 h 1424419"/>
                <a:gd name="connsiteX7-675" fmla="*/ 1305306 w 1306267"/>
                <a:gd name="connsiteY7-676" fmla="*/ 990115 h 1424419"/>
                <a:gd name="connsiteX8-677" fmla="*/ 1255800 w 1306267"/>
                <a:gd name="connsiteY8-678" fmla="*/ 1142552 h 1424419"/>
                <a:gd name="connsiteX9-679" fmla="*/ 1172881 w 1306267"/>
                <a:gd name="connsiteY9-680" fmla="*/ 1179342 h 1424419"/>
                <a:gd name="connsiteX10-681" fmla="*/ 792288 w 1306267"/>
                <a:gd name="connsiteY10-682" fmla="*/ 1385653 h 1424419"/>
                <a:gd name="connsiteX11-683" fmla="*/ 522686 w 1306267"/>
                <a:gd name="connsiteY11-684" fmla="*/ 1384922 h 1424419"/>
                <a:gd name="connsiteX12-685" fmla="*/ 80344 w 1306267"/>
                <a:gd name="connsiteY12-686" fmla="*/ 1139323 h 1424419"/>
                <a:gd name="connsiteX13-687" fmla="*/ 61328 w 1306267"/>
                <a:gd name="connsiteY13-688" fmla="*/ 1127231 h 1424419"/>
                <a:gd name="connsiteX14-689" fmla="*/ 667 w 1306267"/>
                <a:gd name="connsiteY14-690" fmla="*/ 999105 h 1424419"/>
                <a:gd name="connsiteX15-691" fmla="*/ 0 w 1306267"/>
                <a:gd name="connsiteY15-692" fmla="*/ 972364 h 1424419"/>
                <a:gd name="connsiteX16-693" fmla="*/ 2496 w 1306267"/>
                <a:gd name="connsiteY16-694" fmla="*/ 463106 h 1424419"/>
                <a:gd name="connsiteX17-695" fmla="*/ 2458 w 1306267"/>
                <a:gd name="connsiteY17-696" fmla="*/ 429563 h 1424419"/>
                <a:gd name="connsiteX18-697" fmla="*/ 75248 w 1306267"/>
                <a:gd name="connsiteY18-698" fmla="*/ 303202 h 1424419"/>
                <a:gd name="connsiteX19-699" fmla="*/ 106293 w 1306267"/>
                <a:gd name="connsiteY19-700" fmla="*/ 282597 h 1424419"/>
                <a:gd name="connsiteX20-701" fmla="*/ 541533 w 1306267"/>
                <a:gd name="connsiteY20-702" fmla="*/ 38110 h 1424419"/>
                <a:gd name="connsiteX21-703" fmla="*/ 653528 w 1306267"/>
                <a:gd name="connsiteY21-704" fmla="*/ 0 h 1424419"/>
                <a:gd name="connsiteX0-705" fmla="*/ 653528 w 1306267"/>
                <a:gd name="connsiteY0-706" fmla="*/ 0 h 1424419"/>
                <a:gd name="connsiteX1-707" fmla="*/ 757287 w 1306267"/>
                <a:gd name="connsiteY1-708" fmla="*/ 32444 h 1424419"/>
                <a:gd name="connsiteX2-709" fmla="*/ 1206876 w 1306267"/>
                <a:gd name="connsiteY2-710" fmla="*/ 284945 h 1424419"/>
                <a:gd name="connsiteX3-711" fmla="*/ 1237706 w 1306267"/>
                <a:gd name="connsiteY3-712" fmla="*/ 306775 h 1424419"/>
                <a:gd name="connsiteX4-713" fmla="*/ 1301712 w 1306267"/>
                <a:gd name="connsiteY4-714" fmla="*/ 442384 h 1424419"/>
                <a:gd name="connsiteX5-715" fmla="*/ 1303099 w 1306267"/>
                <a:gd name="connsiteY5-716" fmla="*/ 495558 h 1424419"/>
                <a:gd name="connsiteX6-717" fmla="*/ 1303099 w 1306267"/>
                <a:gd name="connsiteY6-718" fmla="*/ 952393 h 1424419"/>
                <a:gd name="connsiteX7-719" fmla="*/ 1305306 w 1306267"/>
                <a:gd name="connsiteY7-720" fmla="*/ 990115 h 1424419"/>
                <a:gd name="connsiteX8-721" fmla="*/ 1255800 w 1306267"/>
                <a:gd name="connsiteY8-722" fmla="*/ 1142552 h 1424419"/>
                <a:gd name="connsiteX9-723" fmla="*/ 1172881 w 1306267"/>
                <a:gd name="connsiteY9-724" fmla="*/ 1179342 h 1424419"/>
                <a:gd name="connsiteX10-725" fmla="*/ 792288 w 1306267"/>
                <a:gd name="connsiteY10-726" fmla="*/ 1385653 h 1424419"/>
                <a:gd name="connsiteX11-727" fmla="*/ 522686 w 1306267"/>
                <a:gd name="connsiteY11-728" fmla="*/ 1384922 h 1424419"/>
                <a:gd name="connsiteX12-729" fmla="*/ 90241 w 1306267"/>
                <a:gd name="connsiteY12-730" fmla="*/ 1150634 h 1424419"/>
                <a:gd name="connsiteX13-731" fmla="*/ 61328 w 1306267"/>
                <a:gd name="connsiteY13-732" fmla="*/ 1127231 h 1424419"/>
                <a:gd name="connsiteX14-733" fmla="*/ 667 w 1306267"/>
                <a:gd name="connsiteY14-734" fmla="*/ 999105 h 1424419"/>
                <a:gd name="connsiteX15-735" fmla="*/ 0 w 1306267"/>
                <a:gd name="connsiteY15-736" fmla="*/ 972364 h 1424419"/>
                <a:gd name="connsiteX16-737" fmla="*/ 2496 w 1306267"/>
                <a:gd name="connsiteY16-738" fmla="*/ 463106 h 1424419"/>
                <a:gd name="connsiteX17-739" fmla="*/ 2458 w 1306267"/>
                <a:gd name="connsiteY17-740" fmla="*/ 429563 h 1424419"/>
                <a:gd name="connsiteX18-741" fmla="*/ 75248 w 1306267"/>
                <a:gd name="connsiteY18-742" fmla="*/ 303202 h 1424419"/>
                <a:gd name="connsiteX19-743" fmla="*/ 106293 w 1306267"/>
                <a:gd name="connsiteY19-744" fmla="*/ 282597 h 1424419"/>
                <a:gd name="connsiteX20-745" fmla="*/ 541533 w 1306267"/>
                <a:gd name="connsiteY20-746" fmla="*/ 38110 h 1424419"/>
                <a:gd name="connsiteX21-747" fmla="*/ 653528 w 1306267"/>
                <a:gd name="connsiteY21-748" fmla="*/ 0 h 1424419"/>
                <a:gd name="connsiteX0-749" fmla="*/ 653528 w 1306267"/>
                <a:gd name="connsiteY0-750" fmla="*/ 0 h 1424419"/>
                <a:gd name="connsiteX1-751" fmla="*/ 757287 w 1306267"/>
                <a:gd name="connsiteY1-752" fmla="*/ 32444 h 1424419"/>
                <a:gd name="connsiteX2-753" fmla="*/ 1206876 w 1306267"/>
                <a:gd name="connsiteY2-754" fmla="*/ 284945 h 1424419"/>
                <a:gd name="connsiteX3-755" fmla="*/ 1237706 w 1306267"/>
                <a:gd name="connsiteY3-756" fmla="*/ 306775 h 1424419"/>
                <a:gd name="connsiteX4-757" fmla="*/ 1301712 w 1306267"/>
                <a:gd name="connsiteY4-758" fmla="*/ 442384 h 1424419"/>
                <a:gd name="connsiteX5-759" fmla="*/ 1303099 w 1306267"/>
                <a:gd name="connsiteY5-760" fmla="*/ 495558 h 1424419"/>
                <a:gd name="connsiteX6-761" fmla="*/ 1303099 w 1306267"/>
                <a:gd name="connsiteY6-762" fmla="*/ 952393 h 1424419"/>
                <a:gd name="connsiteX7-763" fmla="*/ 1305306 w 1306267"/>
                <a:gd name="connsiteY7-764" fmla="*/ 990115 h 1424419"/>
                <a:gd name="connsiteX8-765" fmla="*/ 1255800 w 1306267"/>
                <a:gd name="connsiteY8-766" fmla="*/ 1142552 h 1424419"/>
                <a:gd name="connsiteX9-767" fmla="*/ 1172881 w 1306267"/>
                <a:gd name="connsiteY9-768" fmla="*/ 1179342 h 1424419"/>
                <a:gd name="connsiteX10-769" fmla="*/ 792288 w 1306267"/>
                <a:gd name="connsiteY10-770" fmla="*/ 1385653 h 1424419"/>
                <a:gd name="connsiteX11-771" fmla="*/ 522686 w 1306267"/>
                <a:gd name="connsiteY11-772" fmla="*/ 1384922 h 1424419"/>
                <a:gd name="connsiteX12-773" fmla="*/ 90241 w 1306267"/>
                <a:gd name="connsiteY12-774" fmla="*/ 1150634 h 1424419"/>
                <a:gd name="connsiteX13-775" fmla="*/ 61328 w 1306267"/>
                <a:gd name="connsiteY13-776" fmla="*/ 1127231 h 1424419"/>
                <a:gd name="connsiteX14-777" fmla="*/ 667 w 1306267"/>
                <a:gd name="connsiteY14-778" fmla="*/ 999105 h 1424419"/>
                <a:gd name="connsiteX15-779" fmla="*/ 0 w 1306267"/>
                <a:gd name="connsiteY15-780" fmla="*/ 972364 h 1424419"/>
                <a:gd name="connsiteX16-781" fmla="*/ 2496 w 1306267"/>
                <a:gd name="connsiteY16-782" fmla="*/ 463106 h 1424419"/>
                <a:gd name="connsiteX17-783" fmla="*/ 2458 w 1306267"/>
                <a:gd name="connsiteY17-784" fmla="*/ 429563 h 1424419"/>
                <a:gd name="connsiteX18-785" fmla="*/ 75248 w 1306267"/>
                <a:gd name="connsiteY18-786" fmla="*/ 303202 h 1424419"/>
                <a:gd name="connsiteX19-787" fmla="*/ 106293 w 1306267"/>
                <a:gd name="connsiteY19-788" fmla="*/ 282597 h 1424419"/>
                <a:gd name="connsiteX20-789" fmla="*/ 541533 w 1306267"/>
                <a:gd name="connsiteY20-790" fmla="*/ 38110 h 1424419"/>
                <a:gd name="connsiteX21-791" fmla="*/ 653528 w 1306267"/>
                <a:gd name="connsiteY21-792" fmla="*/ 0 h 1424419"/>
                <a:gd name="connsiteX0-793" fmla="*/ 653528 w 1306267"/>
                <a:gd name="connsiteY0-794" fmla="*/ 0 h 1424419"/>
                <a:gd name="connsiteX1-795" fmla="*/ 757287 w 1306267"/>
                <a:gd name="connsiteY1-796" fmla="*/ 32444 h 1424419"/>
                <a:gd name="connsiteX2-797" fmla="*/ 1206876 w 1306267"/>
                <a:gd name="connsiteY2-798" fmla="*/ 284945 h 1424419"/>
                <a:gd name="connsiteX3-799" fmla="*/ 1237706 w 1306267"/>
                <a:gd name="connsiteY3-800" fmla="*/ 306775 h 1424419"/>
                <a:gd name="connsiteX4-801" fmla="*/ 1301712 w 1306267"/>
                <a:gd name="connsiteY4-802" fmla="*/ 442384 h 1424419"/>
                <a:gd name="connsiteX5-803" fmla="*/ 1303099 w 1306267"/>
                <a:gd name="connsiteY5-804" fmla="*/ 495558 h 1424419"/>
                <a:gd name="connsiteX6-805" fmla="*/ 1303099 w 1306267"/>
                <a:gd name="connsiteY6-806" fmla="*/ 952393 h 1424419"/>
                <a:gd name="connsiteX7-807" fmla="*/ 1305306 w 1306267"/>
                <a:gd name="connsiteY7-808" fmla="*/ 990115 h 1424419"/>
                <a:gd name="connsiteX8-809" fmla="*/ 1255800 w 1306267"/>
                <a:gd name="connsiteY8-810" fmla="*/ 1142552 h 1424419"/>
                <a:gd name="connsiteX9-811" fmla="*/ 1172881 w 1306267"/>
                <a:gd name="connsiteY9-812" fmla="*/ 1179342 h 1424419"/>
                <a:gd name="connsiteX10-813" fmla="*/ 792288 w 1306267"/>
                <a:gd name="connsiteY10-814" fmla="*/ 1385653 h 1424419"/>
                <a:gd name="connsiteX11-815" fmla="*/ 522686 w 1306267"/>
                <a:gd name="connsiteY11-816" fmla="*/ 1384922 h 1424419"/>
                <a:gd name="connsiteX12-817" fmla="*/ 90241 w 1306267"/>
                <a:gd name="connsiteY12-818" fmla="*/ 1150634 h 1424419"/>
                <a:gd name="connsiteX13-819" fmla="*/ 61328 w 1306267"/>
                <a:gd name="connsiteY13-820" fmla="*/ 1127231 h 1424419"/>
                <a:gd name="connsiteX14-821" fmla="*/ 667 w 1306267"/>
                <a:gd name="connsiteY14-822" fmla="*/ 999105 h 1424419"/>
                <a:gd name="connsiteX15-823" fmla="*/ 0 w 1306267"/>
                <a:gd name="connsiteY15-824" fmla="*/ 972364 h 1424419"/>
                <a:gd name="connsiteX16-825" fmla="*/ 2496 w 1306267"/>
                <a:gd name="connsiteY16-826" fmla="*/ 463106 h 1424419"/>
                <a:gd name="connsiteX17-827" fmla="*/ 2458 w 1306267"/>
                <a:gd name="connsiteY17-828" fmla="*/ 429563 h 1424419"/>
                <a:gd name="connsiteX18-829" fmla="*/ 75248 w 1306267"/>
                <a:gd name="connsiteY18-830" fmla="*/ 303202 h 1424419"/>
                <a:gd name="connsiteX19-831" fmla="*/ 106293 w 1306267"/>
                <a:gd name="connsiteY19-832" fmla="*/ 282597 h 1424419"/>
                <a:gd name="connsiteX20-833" fmla="*/ 541533 w 1306267"/>
                <a:gd name="connsiteY20-834" fmla="*/ 38110 h 1424419"/>
                <a:gd name="connsiteX21-835" fmla="*/ 653528 w 1306267"/>
                <a:gd name="connsiteY21-836" fmla="*/ 0 h 1424419"/>
                <a:gd name="connsiteX0-837" fmla="*/ 653528 w 1306267"/>
                <a:gd name="connsiteY0-838" fmla="*/ 0 h 1424419"/>
                <a:gd name="connsiteX1-839" fmla="*/ 757287 w 1306267"/>
                <a:gd name="connsiteY1-840" fmla="*/ 32444 h 1424419"/>
                <a:gd name="connsiteX2-841" fmla="*/ 1206876 w 1306267"/>
                <a:gd name="connsiteY2-842" fmla="*/ 284945 h 1424419"/>
                <a:gd name="connsiteX3-843" fmla="*/ 1237706 w 1306267"/>
                <a:gd name="connsiteY3-844" fmla="*/ 306775 h 1424419"/>
                <a:gd name="connsiteX4-845" fmla="*/ 1301712 w 1306267"/>
                <a:gd name="connsiteY4-846" fmla="*/ 442384 h 1424419"/>
                <a:gd name="connsiteX5-847" fmla="*/ 1303099 w 1306267"/>
                <a:gd name="connsiteY5-848" fmla="*/ 495558 h 1424419"/>
                <a:gd name="connsiteX6-849" fmla="*/ 1303099 w 1306267"/>
                <a:gd name="connsiteY6-850" fmla="*/ 952393 h 1424419"/>
                <a:gd name="connsiteX7-851" fmla="*/ 1305306 w 1306267"/>
                <a:gd name="connsiteY7-852" fmla="*/ 990115 h 1424419"/>
                <a:gd name="connsiteX8-853" fmla="*/ 1255800 w 1306267"/>
                <a:gd name="connsiteY8-854" fmla="*/ 1142552 h 1424419"/>
                <a:gd name="connsiteX9-855" fmla="*/ 1172881 w 1306267"/>
                <a:gd name="connsiteY9-856" fmla="*/ 1179342 h 1424419"/>
                <a:gd name="connsiteX10-857" fmla="*/ 792288 w 1306267"/>
                <a:gd name="connsiteY10-858" fmla="*/ 1385653 h 1424419"/>
                <a:gd name="connsiteX11-859" fmla="*/ 522686 w 1306267"/>
                <a:gd name="connsiteY11-860" fmla="*/ 1384922 h 1424419"/>
                <a:gd name="connsiteX12-861" fmla="*/ 90241 w 1306267"/>
                <a:gd name="connsiteY12-862" fmla="*/ 1150634 h 1424419"/>
                <a:gd name="connsiteX13-863" fmla="*/ 61328 w 1306267"/>
                <a:gd name="connsiteY13-864" fmla="*/ 1127231 h 1424419"/>
                <a:gd name="connsiteX14-865" fmla="*/ 667 w 1306267"/>
                <a:gd name="connsiteY14-866" fmla="*/ 999105 h 1424419"/>
                <a:gd name="connsiteX15-867" fmla="*/ 0 w 1306267"/>
                <a:gd name="connsiteY15-868" fmla="*/ 972364 h 1424419"/>
                <a:gd name="connsiteX16-869" fmla="*/ 2496 w 1306267"/>
                <a:gd name="connsiteY16-870" fmla="*/ 463106 h 1424419"/>
                <a:gd name="connsiteX17-871" fmla="*/ 2458 w 1306267"/>
                <a:gd name="connsiteY17-872" fmla="*/ 429563 h 1424419"/>
                <a:gd name="connsiteX18-873" fmla="*/ 75248 w 1306267"/>
                <a:gd name="connsiteY18-874" fmla="*/ 303202 h 1424419"/>
                <a:gd name="connsiteX19-875" fmla="*/ 106293 w 1306267"/>
                <a:gd name="connsiteY19-876" fmla="*/ 282597 h 1424419"/>
                <a:gd name="connsiteX20-877" fmla="*/ 541533 w 1306267"/>
                <a:gd name="connsiteY20-878" fmla="*/ 38110 h 1424419"/>
                <a:gd name="connsiteX21-879" fmla="*/ 653528 w 1306267"/>
                <a:gd name="connsiteY21-880" fmla="*/ 0 h 1424419"/>
                <a:gd name="connsiteX0-881" fmla="*/ 653528 w 1306267"/>
                <a:gd name="connsiteY0-882" fmla="*/ 0 h 1424419"/>
                <a:gd name="connsiteX1-883" fmla="*/ 757287 w 1306267"/>
                <a:gd name="connsiteY1-884" fmla="*/ 32444 h 1424419"/>
                <a:gd name="connsiteX2-885" fmla="*/ 1206876 w 1306267"/>
                <a:gd name="connsiteY2-886" fmla="*/ 284945 h 1424419"/>
                <a:gd name="connsiteX3-887" fmla="*/ 1237706 w 1306267"/>
                <a:gd name="connsiteY3-888" fmla="*/ 306775 h 1424419"/>
                <a:gd name="connsiteX4-889" fmla="*/ 1301712 w 1306267"/>
                <a:gd name="connsiteY4-890" fmla="*/ 442384 h 1424419"/>
                <a:gd name="connsiteX5-891" fmla="*/ 1303099 w 1306267"/>
                <a:gd name="connsiteY5-892" fmla="*/ 495558 h 1424419"/>
                <a:gd name="connsiteX6-893" fmla="*/ 1303099 w 1306267"/>
                <a:gd name="connsiteY6-894" fmla="*/ 952393 h 1424419"/>
                <a:gd name="connsiteX7-895" fmla="*/ 1305306 w 1306267"/>
                <a:gd name="connsiteY7-896" fmla="*/ 990115 h 1424419"/>
                <a:gd name="connsiteX8-897" fmla="*/ 1255800 w 1306267"/>
                <a:gd name="connsiteY8-898" fmla="*/ 1142552 h 1424419"/>
                <a:gd name="connsiteX9-899" fmla="*/ 1172881 w 1306267"/>
                <a:gd name="connsiteY9-900" fmla="*/ 1179342 h 1424419"/>
                <a:gd name="connsiteX10-901" fmla="*/ 792288 w 1306267"/>
                <a:gd name="connsiteY10-902" fmla="*/ 1385653 h 1424419"/>
                <a:gd name="connsiteX11-903" fmla="*/ 522686 w 1306267"/>
                <a:gd name="connsiteY11-904" fmla="*/ 1384922 h 1424419"/>
                <a:gd name="connsiteX12-905" fmla="*/ 90241 w 1306267"/>
                <a:gd name="connsiteY12-906" fmla="*/ 1150634 h 1424419"/>
                <a:gd name="connsiteX13-907" fmla="*/ 55672 w 1306267"/>
                <a:gd name="connsiteY13-908" fmla="*/ 1124403 h 1424419"/>
                <a:gd name="connsiteX14-909" fmla="*/ 667 w 1306267"/>
                <a:gd name="connsiteY14-910" fmla="*/ 999105 h 1424419"/>
                <a:gd name="connsiteX15-911" fmla="*/ 0 w 1306267"/>
                <a:gd name="connsiteY15-912" fmla="*/ 972364 h 1424419"/>
                <a:gd name="connsiteX16-913" fmla="*/ 2496 w 1306267"/>
                <a:gd name="connsiteY16-914" fmla="*/ 463106 h 1424419"/>
                <a:gd name="connsiteX17-915" fmla="*/ 2458 w 1306267"/>
                <a:gd name="connsiteY17-916" fmla="*/ 429563 h 1424419"/>
                <a:gd name="connsiteX18-917" fmla="*/ 75248 w 1306267"/>
                <a:gd name="connsiteY18-918" fmla="*/ 303202 h 1424419"/>
                <a:gd name="connsiteX19-919" fmla="*/ 106293 w 1306267"/>
                <a:gd name="connsiteY19-920" fmla="*/ 282597 h 1424419"/>
                <a:gd name="connsiteX20-921" fmla="*/ 541533 w 1306267"/>
                <a:gd name="connsiteY20-922" fmla="*/ 38110 h 1424419"/>
                <a:gd name="connsiteX21-923" fmla="*/ 653528 w 1306267"/>
                <a:gd name="connsiteY21-924" fmla="*/ 0 h 1424419"/>
                <a:gd name="connsiteX0-925" fmla="*/ 653528 w 1306267"/>
                <a:gd name="connsiteY0-926" fmla="*/ 0 h 1424419"/>
                <a:gd name="connsiteX1-927" fmla="*/ 757287 w 1306267"/>
                <a:gd name="connsiteY1-928" fmla="*/ 32444 h 1424419"/>
                <a:gd name="connsiteX2-929" fmla="*/ 1206876 w 1306267"/>
                <a:gd name="connsiteY2-930" fmla="*/ 284945 h 1424419"/>
                <a:gd name="connsiteX3-931" fmla="*/ 1237706 w 1306267"/>
                <a:gd name="connsiteY3-932" fmla="*/ 306775 h 1424419"/>
                <a:gd name="connsiteX4-933" fmla="*/ 1301712 w 1306267"/>
                <a:gd name="connsiteY4-934" fmla="*/ 442384 h 1424419"/>
                <a:gd name="connsiteX5-935" fmla="*/ 1303099 w 1306267"/>
                <a:gd name="connsiteY5-936" fmla="*/ 495558 h 1424419"/>
                <a:gd name="connsiteX6-937" fmla="*/ 1303099 w 1306267"/>
                <a:gd name="connsiteY6-938" fmla="*/ 952393 h 1424419"/>
                <a:gd name="connsiteX7-939" fmla="*/ 1305306 w 1306267"/>
                <a:gd name="connsiteY7-940" fmla="*/ 990115 h 1424419"/>
                <a:gd name="connsiteX8-941" fmla="*/ 1255800 w 1306267"/>
                <a:gd name="connsiteY8-942" fmla="*/ 1142552 h 1424419"/>
                <a:gd name="connsiteX9-943" fmla="*/ 1172881 w 1306267"/>
                <a:gd name="connsiteY9-944" fmla="*/ 1179342 h 1424419"/>
                <a:gd name="connsiteX10-945" fmla="*/ 792288 w 1306267"/>
                <a:gd name="connsiteY10-946" fmla="*/ 1385653 h 1424419"/>
                <a:gd name="connsiteX11-947" fmla="*/ 522686 w 1306267"/>
                <a:gd name="connsiteY11-948" fmla="*/ 1384922 h 1424419"/>
                <a:gd name="connsiteX12-949" fmla="*/ 90241 w 1306267"/>
                <a:gd name="connsiteY12-950" fmla="*/ 1150634 h 1424419"/>
                <a:gd name="connsiteX13-951" fmla="*/ 55672 w 1306267"/>
                <a:gd name="connsiteY13-952" fmla="*/ 1124403 h 1424419"/>
                <a:gd name="connsiteX14-953" fmla="*/ 667 w 1306267"/>
                <a:gd name="connsiteY14-954" fmla="*/ 999105 h 1424419"/>
                <a:gd name="connsiteX15-955" fmla="*/ 0 w 1306267"/>
                <a:gd name="connsiteY15-956" fmla="*/ 972364 h 1424419"/>
                <a:gd name="connsiteX16-957" fmla="*/ 2496 w 1306267"/>
                <a:gd name="connsiteY16-958" fmla="*/ 463106 h 1424419"/>
                <a:gd name="connsiteX17-959" fmla="*/ 2458 w 1306267"/>
                <a:gd name="connsiteY17-960" fmla="*/ 429563 h 1424419"/>
                <a:gd name="connsiteX18-961" fmla="*/ 75248 w 1306267"/>
                <a:gd name="connsiteY18-962" fmla="*/ 303202 h 1424419"/>
                <a:gd name="connsiteX19-963" fmla="*/ 106293 w 1306267"/>
                <a:gd name="connsiteY19-964" fmla="*/ 282597 h 1424419"/>
                <a:gd name="connsiteX20-965" fmla="*/ 541533 w 1306267"/>
                <a:gd name="connsiteY20-966" fmla="*/ 38110 h 1424419"/>
                <a:gd name="connsiteX21-967" fmla="*/ 653528 w 1306267"/>
                <a:gd name="connsiteY21-968" fmla="*/ 0 h 1424419"/>
                <a:gd name="connsiteX0-969" fmla="*/ 653528 w 1306267"/>
                <a:gd name="connsiteY0-970" fmla="*/ 0 h 1424419"/>
                <a:gd name="connsiteX1-971" fmla="*/ 757287 w 1306267"/>
                <a:gd name="connsiteY1-972" fmla="*/ 32444 h 1424419"/>
                <a:gd name="connsiteX2-973" fmla="*/ 1206876 w 1306267"/>
                <a:gd name="connsiteY2-974" fmla="*/ 284945 h 1424419"/>
                <a:gd name="connsiteX3-975" fmla="*/ 1237706 w 1306267"/>
                <a:gd name="connsiteY3-976" fmla="*/ 306775 h 1424419"/>
                <a:gd name="connsiteX4-977" fmla="*/ 1301712 w 1306267"/>
                <a:gd name="connsiteY4-978" fmla="*/ 442384 h 1424419"/>
                <a:gd name="connsiteX5-979" fmla="*/ 1303099 w 1306267"/>
                <a:gd name="connsiteY5-980" fmla="*/ 495558 h 1424419"/>
                <a:gd name="connsiteX6-981" fmla="*/ 1303099 w 1306267"/>
                <a:gd name="connsiteY6-982" fmla="*/ 952393 h 1424419"/>
                <a:gd name="connsiteX7-983" fmla="*/ 1305306 w 1306267"/>
                <a:gd name="connsiteY7-984" fmla="*/ 990115 h 1424419"/>
                <a:gd name="connsiteX8-985" fmla="*/ 1255800 w 1306267"/>
                <a:gd name="connsiteY8-986" fmla="*/ 1142552 h 1424419"/>
                <a:gd name="connsiteX9-987" fmla="*/ 1172881 w 1306267"/>
                <a:gd name="connsiteY9-988" fmla="*/ 1179342 h 1424419"/>
                <a:gd name="connsiteX10-989" fmla="*/ 792288 w 1306267"/>
                <a:gd name="connsiteY10-990" fmla="*/ 1385653 h 1424419"/>
                <a:gd name="connsiteX11-991" fmla="*/ 522686 w 1306267"/>
                <a:gd name="connsiteY11-992" fmla="*/ 1384922 h 1424419"/>
                <a:gd name="connsiteX12-993" fmla="*/ 90241 w 1306267"/>
                <a:gd name="connsiteY12-994" fmla="*/ 1150634 h 1424419"/>
                <a:gd name="connsiteX13-995" fmla="*/ 55672 w 1306267"/>
                <a:gd name="connsiteY13-996" fmla="*/ 1124403 h 1424419"/>
                <a:gd name="connsiteX14-997" fmla="*/ 667 w 1306267"/>
                <a:gd name="connsiteY14-998" fmla="*/ 999105 h 1424419"/>
                <a:gd name="connsiteX15-999" fmla="*/ 0 w 1306267"/>
                <a:gd name="connsiteY15-1000" fmla="*/ 972364 h 1424419"/>
                <a:gd name="connsiteX16-1001" fmla="*/ 2496 w 1306267"/>
                <a:gd name="connsiteY16-1002" fmla="*/ 463106 h 1424419"/>
                <a:gd name="connsiteX17-1003" fmla="*/ 2458 w 1306267"/>
                <a:gd name="connsiteY17-1004" fmla="*/ 429563 h 1424419"/>
                <a:gd name="connsiteX18-1005" fmla="*/ 75248 w 1306267"/>
                <a:gd name="connsiteY18-1006" fmla="*/ 303202 h 1424419"/>
                <a:gd name="connsiteX19-1007" fmla="*/ 106293 w 1306267"/>
                <a:gd name="connsiteY19-1008" fmla="*/ 282597 h 1424419"/>
                <a:gd name="connsiteX20-1009" fmla="*/ 541533 w 1306267"/>
                <a:gd name="connsiteY20-1010" fmla="*/ 38110 h 1424419"/>
                <a:gd name="connsiteX21-1011" fmla="*/ 653528 w 1306267"/>
                <a:gd name="connsiteY21-1012" fmla="*/ 0 h 1424419"/>
                <a:gd name="connsiteX0-1013" fmla="*/ 653528 w 1306267"/>
                <a:gd name="connsiteY0-1014" fmla="*/ 0 h 1424419"/>
                <a:gd name="connsiteX1-1015" fmla="*/ 757287 w 1306267"/>
                <a:gd name="connsiteY1-1016" fmla="*/ 32444 h 1424419"/>
                <a:gd name="connsiteX2-1017" fmla="*/ 1206876 w 1306267"/>
                <a:gd name="connsiteY2-1018" fmla="*/ 284945 h 1424419"/>
                <a:gd name="connsiteX3-1019" fmla="*/ 1237706 w 1306267"/>
                <a:gd name="connsiteY3-1020" fmla="*/ 306775 h 1424419"/>
                <a:gd name="connsiteX4-1021" fmla="*/ 1301712 w 1306267"/>
                <a:gd name="connsiteY4-1022" fmla="*/ 442384 h 1424419"/>
                <a:gd name="connsiteX5-1023" fmla="*/ 1303099 w 1306267"/>
                <a:gd name="connsiteY5-1024" fmla="*/ 495558 h 1424419"/>
                <a:gd name="connsiteX6-1025" fmla="*/ 1303099 w 1306267"/>
                <a:gd name="connsiteY6-1026" fmla="*/ 952393 h 1424419"/>
                <a:gd name="connsiteX7-1027" fmla="*/ 1305306 w 1306267"/>
                <a:gd name="connsiteY7-1028" fmla="*/ 990115 h 1424419"/>
                <a:gd name="connsiteX8-1029" fmla="*/ 1255800 w 1306267"/>
                <a:gd name="connsiteY8-1030" fmla="*/ 1142552 h 1424419"/>
                <a:gd name="connsiteX9-1031" fmla="*/ 1172881 w 1306267"/>
                <a:gd name="connsiteY9-1032" fmla="*/ 1179342 h 1424419"/>
                <a:gd name="connsiteX10-1033" fmla="*/ 792288 w 1306267"/>
                <a:gd name="connsiteY10-1034" fmla="*/ 1385653 h 1424419"/>
                <a:gd name="connsiteX11-1035" fmla="*/ 522686 w 1306267"/>
                <a:gd name="connsiteY11-1036" fmla="*/ 1384922 h 1424419"/>
                <a:gd name="connsiteX12-1037" fmla="*/ 90241 w 1306267"/>
                <a:gd name="connsiteY12-1038" fmla="*/ 1150634 h 1424419"/>
                <a:gd name="connsiteX13-1039" fmla="*/ 55672 w 1306267"/>
                <a:gd name="connsiteY13-1040" fmla="*/ 1124403 h 1424419"/>
                <a:gd name="connsiteX14-1041" fmla="*/ 667 w 1306267"/>
                <a:gd name="connsiteY14-1042" fmla="*/ 999105 h 1424419"/>
                <a:gd name="connsiteX15-1043" fmla="*/ 0 w 1306267"/>
                <a:gd name="connsiteY15-1044" fmla="*/ 972364 h 1424419"/>
                <a:gd name="connsiteX16-1045" fmla="*/ 2496 w 1306267"/>
                <a:gd name="connsiteY16-1046" fmla="*/ 463106 h 1424419"/>
                <a:gd name="connsiteX17-1047" fmla="*/ 2458 w 1306267"/>
                <a:gd name="connsiteY17-1048" fmla="*/ 429563 h 1424419"/>
                <a:gd name="connsiteX18-1049" fmla="*/ 75248 w 1306267"/>
                <a:gd name="connsiteY18-1050" fmla="*/ 303202 h 1424419"/>
                <a:gd name="connsiteX19-1051" fmla="*/ 106293 w 1306267"/>
                <a:gd name="connsiteY19-1052" fmla="*/ 282597 h 1424419"/>
                <a:gd name="connsiteX20-1053" fmla="*/ 541533 w 1306267"/>
                <a:gd name="connsiteY20-1054" fmla="*/ 38110 h 1424419"/>
                <a:gd name="connsiteX21-1055" fmla="*/ 653528 w 1306267"/>
                <a:gd name="connsiteY21-1056" fmla="*/ 0 h 1424419"/>
                <a:gd name="connsiteX0-1057" fmla="*/ 653528 w 1306267"/>
                <a:gd name="connsiteY0-1058" fmla="*/ 0 h 1424419"/>
                <a:gd name="connsiteX1-1059" fmla="*/ 757287 w 1306267"/>
                <a:gd name="connsiteY1-1060" fmla="*/ 32444 h 1424419"/>
                <a:gd name="connsiteX2-1061" fmla="*/ 1206876 w 1306267"/>
                <a:gd name="connsiteY2-1062" fmla="*/ 284945 h 1424419"/>
                <a:gd name="connsiteX3-1063" fmla="*/ 1237706 w 1306267"/>
                <a:gd name="connsiteY3-1064" fmla="*/ 306775 h 1424419"/>
                <a:gd name="connsiteX4-1065" fmla="*/ 1301712 w 1306267"/>
                <a:gd name="connsiteY4-1066" fmla="*/ 442384 h 1424419"/>
                <a:gd name="connsiteX5-1067" fmla="*/ 1303099 w 1306267"/>
                <a:gd name="connsiteY5-1068" fmla="*/ 495558 h 1424419"/>
                <a:gd name="connsiteX6-1069" fmla="*/ 1303099 w 1306267"/>
                <a:gd name="connsiteY6-1070" fmla="*/ 952393 h 1424419"/>
                <a:gd name="connsiteX7-1071" fmla="*/ 1305306 w 1306267"/>
                <a:gd name="connsiteY7-1072" fmla="*/ 990115 h 1424419"/>
                <a:gd name="connsiteX8-1073" fmla="*/ 1255800 w 1306267"/>
                <a:gd name="connsiteY8-1074" fmla="*/ 1142552 h 1424419"/>
                <a:gd name="connsiteX9-1075" fmla="*/ 1172881 w 1306267"/>
                <a:gd name="connsiteY9-1076" fmla="*/ 1179342 h 1424419"/>
                <a:gd name="connsiteX10-1077" fmla="*/ 792288 w 1306267"/>
                <a:gd name="connsiteY10-1078" fmla="*/ 1385653 h 1424419"/>
                <a:gd name="connsiteX11-1079" fmla="*/ 522686 w 1306267"/>
                <a:gd name="connsiteY11-1080" fmla="*/ 1384922 h 1424419"/>
                <a:gd name="connsiteX12-1081" fmla="*/ 90241 w 1306267"/>
                <a:gd name="connsiteY12-1082" fmla="*/ 1150634 h 1424419"/>
                <a:gd name="connsiteX13-1083" fmla="*/ 55672 w 1306267"/>
                <a:gd name="connsiteY13-1084" fmla="*/ 1124403 h 1424419"/>
                <a:gd name="connsiteX14-1085" fmla="*/ 667 w 1306267"/>
                <a:gd name="connsiteY14-1086" fmla="*/ 999105 h 1424419"/>
                <a:gd name="connsiteX15-1087" fmla="*/ 0 w 1306267"/>
                <a:gd name="connsiteY15-1088" fmla="*/ 972364 h 1424419"/>
                <a:gd name="connsiteX16-1089" fmla="*/ 2496 w 1306267"/>
                <a:gd name="connsiteY16-1090" fmla="*/ 463106 h 1424419"/>
                <a:gd name="connsiteX17-1091" fmla="*/ 2458 w 1306267"/>
                <a:gd name="connsiteY17-1092" fmla="*/ 429563 h 1424419"/>
                <a:gd name="connsiteX18-1093" fmla="*/ 75248 w 1306267"/>
                <a:gd name="connsiteY18-1094" fmla="*/ 303202 h 1424419"/>
                <a:gd name="connsiteX19-1095" fmla="*/ 106293 w 1306267"/>
                <a:gd name="connsiteY19-1096" fmla="*/ 282597 h 1424419"/>
                <a:gd name="connsiteX20-1097" fmla="*/ 541533 w 1306267"/>
                <a:gd name="connsiteY20-1098" fmla="*/ 38110 h 1424419"/>
                <a:gd name="connsiteX21-1099" fmla="*/ 653528 w 1306267"/>
                <a:gd name="connsiteY21-1100" fmla="*/ 0 h 1424419"/>
                <a:gd name="connsiteX0-1101" fmla="*/ 653528 w 1306267"/>
                <a:gd name="connsiteY0-1102" fmla="*/ 0 h 1424419"/>
                <a:gd name="connsiteX1-1103" fmla="*/ 757287 w 1306267"/>
                <a:gd name="connsiteY1-1104" fmla="*/ 32444 h 1424419"/>
                <a:gd name="connsiteX2-1105" fmla="*/ 1206876 w 1306267"/>
                <a:gd name="connsiteY2-1106" fmla="*/ 284945 h 1424419"/>
                <a:gd name="connsiteX3-1107" fmla="*/ 1237706 w 1306267"/>
                <a:gd name="connsiteY3-1108" fmla="*/ 306775 h 1424419"/>
                <a:gd name="connsiteX4-1109" fmla="*/ 1301712 w 1306267"/>
                <a:gd name="connsiteY4-1110" fmla="*/ 442384 h 1424419"/>
                <a:gd name="connsiteX5-1111" fmla="*/ 1303099 w 1306267"/>
                <a:gd name="connsiteY5-1112" fmla="*/ 495558 h 1424419"/>
                <a:gd name="connsiteX6-1113" fmla="*/ 1303099 w 1306267"/>
                <a:gd name="connsiteY6-1114" fmla="*/ 952393 h 1424419"/>
                <a:gd name="connsiteX7-1115" fmla="*/ 1305306 w 1306267"/>
                <a:gd name="connsiteY7-1116" fmla="*/ 990115 h 1424419"/>
                <a:gd name="connsiteX8-1117" fmla="*/ 1255800 w 1306267"/>
                <a:gd name="connsiteY8-1118" fmla="*/ 1142552 h 1424419"/>
                <a:gd name="connsiteX9-1119" fmla="*/ 1172881 w 1306267"/>
                <a:gd name="connsiteY9-1120" fmla="*/ 1179342 h 1424419"/>
                <a:gd name="connsiteX10-1121" fmla="*/ 792288 w 1306267"/>
                <a:gd name="connsiteY10-1122" fmla="*/ 1385653 h 1424419"/>
                <a:gd name="connsiteX11-1123" fmla="*/ 522686 w 1306267"/>
                <a:gd name="connsiteY11-1124" fmla="*/ 1384922 h 1424419"/>
                <a:gd name="connsiteX12-1125" fmla="*/ 90241 w 1306267"/>
                <a:gd name="connsiteY12-1126" fmla="*/ 1150634 h 1424419"/>
                <a:gd name="connsiteX13-1127" fmla="*/ 48904 w 1306267"/>
                <a:gd name="connsiteY13-1128" fmla="*/ 1124403 h 1424419"/>
                <a:gd name="connsiteX14-1129" fmla="*/ 667 w 1306267"/>
                <a:gd name="connsiteY14-1130" fmla="*/ 999105 h 1424419"/>
                <a:gd name="connsiteX15-1131" fmla="*/ 0 w 1306267"/>
                <a:gd name="connsiteY15-1132" fmla="*/ 972364 h 1424419"/>
                <a:gd name="connsiteX16-1133" fmla="*/ 2496 w 1306267"/>
                <a:gd name="connsiteY16-1134" fmla="*/ 463106 h 1424419"/>
                <a:gd name="connsiteX17-1135" fmla="*/ 2458 w 1306267"/>
                <a:gd name="connsiteY17-1136" fmla="*/ 429563 h 1424419"/>
                <a:gd name="connsiteX18-1137" fmla="*/ 75248 w 1306267"/>
                <a:gd name="connsiteY18-1138" fmla="*/ 303202 h 1424419"/>
                <a:gd name="connsiteX19-1139" fmla="*/ 106293 w 1306267"/>
                <a:gd name="connsiteY19-1140" fmla="*/ 282597 h 1424419"/>
                <a:gd name="connsiteX20-1141" fmla="*/ 541533 w 1306267"/>
                <a:gd name="connsiteY20-1142" fmla="*/ 38110 h 1424419"/>
                <a:gd name="connsiteX21-1143" fmla="*/ 653528 w 1306267"/>
                <a:gd name="connsiteY21-1144" fmla="*/ 0 h 1424419"/>
                <a:gd name="connsiteX0-1145" fmla="*/ 653528 w 1306267"/>
                <a:gd name="connsiteY0-1146" fmla="*/ 0 h 1424419"/>
                <a:gd name="connsiteX1-1147" fmla="*/ 757287 w 1306267"/>
                <a:gd name="connsiteY1-1148" fmla="*/ 32444 h 1424419"/>
                <a:gd name="connsiteX2-1149" fmla="*/ 1206876 w 1306267"/>
                <a:gd name="connsiteY2-1150" fmla="*/ 284945 h 1424419"/>
                <a:gd name="connsiteX3-1151" fmla="*/ 1237706 w 1306267"/>
                <a:gd name="connsiteY3-1152" fmla="*/ 306775 h 1424419"/>
                <a:gd name="connsiteX4-1153" fmla="*/ 1301712 w 1306267"/>
                <a:gd name="connsiteY4-1154" fmla="*/ 442384 h 1424419"/>
                <a:gd name="connsiteX5-1155" fmla="*/ 1303099 w 1306267"/>
                <a:gd name="connsiteY5-1156" fmla="*/ 495558 h 1424419"/>
                <a:gd name="connsiteX6-1157" fmla="*/ 1303099 w 1306267"/>
                <a:gd name="connsiteY6-1158" fmla="*/ 952393 h 1424419"/>
                <a:gd name="connsiteX7-1159" fmla="*/ 1305306 w 1306267"/>
                <a:gd name="connsiteY7-1160" fmla="*/ 990115 h 1424419"/>
                <a:gd name="connsiteX8-1161" fmla="*/ 1255800 w 1306267"/>
                <a:gd name="connsiteY8-1162" fmla="*/ 1142552 h 1424419"/>
                <a:gd name="connsiteX9-1163" fmla="*/ 1172881 w 1306267"/>
                <a:gd name="connsiteY9-1164" fmla="*/ 1179342 h 1424419"/>
                <a:gd name="connsiteX10-1165" fmla="*/ 792288 w 1306267"/>
                <a:gd name="connsiteY10-1166" fmla="*/ 1385653 h 1424419"/>
                <a:gd name="connsiteX11-1167" fmla="*/ 522686 w 1306267"/>
                <a:gd name="connsiteY11-1168" fmla="*/ 1384922 h 1424419"/>
                <a:gd name="connsiteX12-1169" fmla="*/ 90241 w 1306267"/>
                <a:gd name="connsiteY12-1170" fmla="*/ 1150634 h 1424419"/>
                <a:gd name="connsiteX13-1171" fmla="*/ 48904 w 1306267"/>
                <a:gd name="connsiteY13-1172" fmla="*/ 1124403 h 1424419"/>
                <a:gd name="connsiteX14-1173" fmla="*/ 667 w 1306267"/>
                <a:gd name="connsiteY14-1174" fmla="*/ 999105 h 1424419"/>
                <a:gd name="connsiteX15-1175" fmla="*/ 0 w 1306267"/>
                <a:gd name="connsiteY15-1176" fmla="*/ 972364 h 1424419"/>
                <a:gd name="connsiteX16-1177" fmla="*/ 2496 w 1306267"/>
                <a:gd name="connsiteY16-1178" fmla="*/ 463106 h 1424419"/>
                <a:gd name="connsiteX17-1179" fmla="*/ 2458 w 1306267"/>
                <a:gd name="connsiteY17-1180" fmla="*/ 429563 h 1424419"/>
                <a:gd name="connsiteX18-1181" fmla="*/ 75248 w 1306267"/>
                <a:gd name="connsiteY18-1182" fmla="*/ 303202 h 1424419"/>
                <a:gd name="connsiteX19-1183" fmla="*/ 106293 w 1306267"/>
                <a:gd name="connsiteY19-1184" fmla="*/ 282597 h 1424419"/>
                <a:gd name="connsiteX20-1185" fmla="*/ 541533 w 1306267"/>
                <a:gd name="connsiteY20-1186" fmla="*/ 38110 h 1424419"/>
                <a:gd name="connsiteX21-1187" fmla="*/ 653528 w 1306267"/>
                <a:gd name="connsiteY21-1188" fmla="*/ 0 h 1424419"/>
                <a:gd name="connsiteX0-1189" fmla="*/ 653528 w 1306267"/>
                <a:gd name="connsiteY0-1190" fmla="*/ 0 h 1424419"/>
                <a:gd name="connsiteX1-1191" fmla="*/ 757287 w 1306267"/>
                <a:gd name="connsiteY1-1192" fmla="*/ 32444 h 1424419"/>
                <a:gd name="connsiteX2-1193" fmla="*/ 1206876 w 1306267"/>
                <a:gd name="connsiteY2-1194" fmla="*/ 284945 h 1424419"/>
                <a:gd name="connsiteX3-1195" fmla="*/ 1237706 w 1306267"/>
                <a:gd name="connsiteY3-1196" fmla="*/ 306775 h 1424419"/>
                <a:gd name="connsiteX4-1197" fmla="*/ 1301712 w 1306267"/>
                <a:gd name="connsiteY4-1198" fmla="*/ 442384 h 1424419"/>
                <a:gd name="connsiteX5-1199" fmla="*/ 1303099 w 1306267"/>
                <a:gd name="connsiteY5-1200" fmla="*/ 495558 h 1424419"/>
                <a:gd name="connsiteX6-1201" fmla="*/ 1303099 w 1306267"/>
                <a:gd name="connsiteY6-1202" fmla="*/ 952393 h 1424419"/>
                <a:gd name="connsiteX7-1203" fmla="*/ 1305306 w 1306267"/>
                <a:gd name="connsiteY7-1204" fmla="*/ 990115 h 1424419"/>
                <a:gd name="connsiteX8-1205" fmla="*/ 1255800 w 1306267"/>
                <a:gd name="connsiteY8-1206" fmla="*/ 1142552 h 1424419"/>
                <a:gd name="connsiteX9-1207" fmla="*/ 1172881 w 1306267"/>
                <a:gd name="connsiteY9-1208" fmla="*/ 1179342 h 1424419"/>
                <a:gd name="connsiteX10-1209" fmla="*/ 792288 w 1306267"/>
                <a:gd name="connsiteY10-1210" fmla="*/ 1385653 h 1424419"/>
                <a:gd name="connsiteX11-1211" fmla="*/ 522686 w 1306267"/>
                <a:gd name="connsiteY11-1212" fmla="*/ 1384922 h 1424419"/>
                <a:gd name="connsiteX12-1213" fmla="*/ 90241 w 1306267"/>
                <a:gd name="connsiteY12-1214" fmla="*/ 1150634 h 1424419"/>
                <a:gd name="connsiteX13-1215" fmla="*/ 48904 w 1306267"/>
                <a:gd name="connsiteY13-1216" fmla="*/ 1124403 h 1424419"/>
                <a:gd name="connsiteX14-1217" fmla="*/ 667 w 1306267"/>
                <a:gd name="connsiteY14-1218" fmla="*/ 999105 h 1424419"/>
                <a:gd name="connsiteX15-1219" fmla="*/ 0 w 1306267"/>
                <a:gd name="connsiteY15-1220" fmla="*/ 972364 h 1424419"/>
                <a:gd name="connsiteX16-1221" fmla="*/ 2496 w 1306267"/>
                <a:gd name="connsiteY16-1222" fmla="*/ 463106 h 1424419"/>
                <a:gd name="connsiteX17-1223" fmla="*/ 2458 w 1306267"/>
                <a:gd name="connsiteY17-1224" fmla="*/ 429563 h 1424419"/>
                <a:gd name="connsiteX18-1225" fmla="*/ 75248 w 1306267"/>
                <a:gd name="connsiteY18-1226" fmla="*/ 303202 h 1424419"/>
                <a:gd name="connsiteX19-1227" fmla="*/ 106293 w 1306267"/>
                <a:gd name="connsiteY19-1228" fmla="*/ 282597 h 1424419"/>
                <a:gd name="connsiteX20-1229" fmla="*/ 541533 w 1306267"/>
                <a:gd name="connsiteY20-1230" fmla="*/ 38110 h 1424419"/>
                <a:gd name="connsiteX21-1231" fmla="*/ 653528 w 1306267"/>
                <a:gd name="connsiteY21-1232" fmla="*/ 0 h 1424419"/>
                <a:gd name="connsiteX0-1233" fmla="*/ 653528 w 1306267"/>
                <a:gd name="connsiteY0-1234" fmla="*/ 0 h 1424419"/>
                <a:gd name="connsiteX1-1235" fmla="*/ 757287 w 1306267"/>
                <a:gd name="connsiteY1-1236" fmla="*/ 32444 h 1424419"/>
                <a:gd name="connsiteX2-1237" fmla="*/ 1206876 w 1306267"/>
                <a:gd name="connsiteY2-1238" fmla="*/ 284945 h 1424419"/>
                <a:gd name="connsiteX3-1239" fmla="*/ 1237706 w 1306267"/>
                <a:gd name="connsiteY3-1240" fmla="*/ 306775 h 1424419"/>
                <a:gd name="connsiteX4-1241" fmla="*/ 1301712 w 1306267"/>
                <a:gd name="connsiteY4-1242" fmla="*/ 442384 h 1424419"/>
                <a:gd name="connsiteX5-1243" fmla="*/ 1303099 w 1306267"/>
                <a:gd name="connsiteY5-1244" fmla="*/ 495558 h 1424419"/>
                <a:gd name="connsiteX6-1245" fmla="*/ 1303099 w 1306267"/>
                <a:gd name="connsiteY6-1246" fmla="*/ 952393 h 1424419"/>
                <a:gd name="connsiteX7-1247" fmla="*/ 1305306 w 1306267"/>
                <a:gd name="connsiteY7-1248" fmla="*/ 990115 h 1424419"/>
                <a:gd name="connsiteX8-1249" fmla="*/ 1255800 w 1306267"/>
                <a:gd name="connsiteY8-1250" fmla="*/ 1142552 h 1424419"/>
                <a:gd name="connsiteX9-1251" fmla="*/ 1172881 w 1306267"/>
                <a:gd name="connsiteY9-1252" fmla="*/ 1179342 h 1424419"/>
                <a:gd name="connsiteX10-1253" fmla="*/ 792288 w 1306267"/>
                <a:gd name="connsiteY10-1254" fmla="*/ 1385653 h 1424419"/>
                <a:gd name="connsiteX11-1255" fmla="*/ 522686 w 1306267"/>
                <a:gd name="connsiteY11-1256" fmla="*/ 1384922 h 1424419"/>
                <a:gd name="connsiteX12-1257" fmla="*/ 90241 w 1306267"/>
                <a:gd name="connsiteY12-1258" fmla="*/ 1150634 h 1424419"/>
                <a:gd name="connsiteX13-1259" fmla="*/ 48904 w 1306267"/>
                <a:gd name="connsiteY13-1260" fmla="*/ 1124403 h 1424419"/>
                <a:gd name="connsiteX14-1261" fmla="*/ 667 w 1306267"/>
                <a:gd name="connsiteY14-1262" fmla="*/ 999105 h 1424419"/>
                <a:gd name="connsiteX15-1263" fmla="*/ 0 w 1306267"/>
                <a:gd name="connsiteY15-1264" fmla="*/ 972364 h 1424419"/>
                <a:gd name="connsiteX16-1265" fmla="*/ 2496 w 1306267"/>
                <a:gd name="connsiteY16-1266" fmla="*/ 463106 h 1424419"/>
                <a:gd name="connsiteX17-1267" fmla="*/ 2458 w 1306267"/>
                <a:gd name="connsiteY17-1268" fmla="*/ 429563 h 1424419"/>
                <a:gd name="connsiteX18-1269" fmla="*/ 75248 w 1306267"/>
                <a:gd name="connsiteY18-1270" fmla="*/ 303202 h 1424419"/>
                <a:gd name="connsiteX19-1271" fmla="*/ 106293 w 1306267"/>
                <a:gd name="connsiteY19-1272" fmla="*/ 282597 h 1424419"/>
                <a:gd name="connsiteX20-1273" fmla="*/ 541533 w 1306267"/>
                <a:gd name="connsiteY20-1274" fmla="*/ 38110 h 1424419"/>
                <a:gd name="connsiteX21-1275" fmla="*/ 653528 w 1306267"/>
                <a:gd name="connsiteY21-1276" fmla="*/ 0 h 1424419"/>
                <a:gd name="connsiteX0-1277" fmla="*/ 653528 w 1306267"/>
                <a:gd name="connsiteY0-1278" fmla="*/ 0 h 1424419"/>
                <a:gd name="connsiteX1-1279" fmla="*/ 757287 w 1306267"/>
                <a:gd name="connsiteY1-1280" fmla="*/ 32444 h 1424419"/>
                <a:gd name="connsiteX2-1281" fmla="*/ 1206876 w 1306267"/>
                <a:gd name="connsiteY2-1282" fmla="*/ 284945 h 1424419"/>
                <a:gd name="connsiteX3-1283" fmla="*/ 1237706 w 1306267"/>
                <a:gd name="connsiteY3-1284" fmla="*/ 306775 h 1424419"/>
                <a:gd name="connsiteX4-1285" fmla="*/ 1301712 w 1306267"/>
                <a:gd name="connsiteY4-1286" fmla="*/ 442384 h 1424419"/>
                <a:gd name="connsiteX5-1287" fmla="*/ 1303099 w 1306267"/>
                <a:gd name="connsiteY5-1288" fmla="*/ 495558 h 1424419"/>
                <a:gd name="connsiteX6-1289" fmla="*/ 1303099 w 1306267"/>
                <a:gd name="connsiteY6-1290" fmla="*/ 952393 h 1424419"/>
                <a:gd name="connsiteX7-1291" fmla="*/ 1305306 w 1306267"/>
                <a:gd name="connsiteY7-1292" fmla="*/ 990115 h 1424419"/>
                <a:gd name="connsiteX8-1293" fmla="*/ 1255800 w 1306267"/>
                <a:gd name="connsiteY8-1294" fmla="*/ 1142552 h 1424419"/>
                <a:gd name="connsiteX9-1295" fmla="*/ 1172881 w 1306267"/>
                <a:gd name="connsiteY9-1296" fmla="*/ 1179342 h 1424419"/>
                <a:gd name="connsiteX10-1297" fmla="*/ 792288 w 1306267"/>
                <a:gd name="connsiteY10-1298" fmla="*/ 1385653 h 1424419"/>
                <a:gd name="connsiteX11-1299" fmla="*/ 522686 w 1306267"/>
                <a:gd name="connsiteY11-1300" fmla="*/ 1384922 h 1424419"/>
                <a:gd name="connsiteX12-1301" fmla="*/ 97009 w 1306267"/>
                <a:gd name="connsiteY12-1302" fmla="*/ 1161462 h 1424419"/>
                <a:gd name="connsiteX13-1303" fmla="*/ 48904 w 1306267"/>
                <a:gd name="connsiteY13-1304" fmla="*/ 1124403 h 1424419"/>
                <a:gd name="connsiteX14-1305" fmla="*/ 667 w 1306267"/>
                <a:gd name="connsiteY14-1306" fmla="*/ 999105 h 1424419"/>
                <a:gd name="connsiteX15-1307" fmla="*/ 0 w 1306267"/>
                <a:gd name="connsiteY15-1308" fmla="*/ 972364 h 1424419"/>
                <a:gd name="connsiteX16-1309" fmla="*/ 2496 w 1306267"/>
                <a:gd name="connsiteY16-1310" fmla="*/ 463106 h 1424419"/>
                <a:gd name="connsiteX17-1311" fmla="*/ 2458 w 1306267"/>
                <a:gd name="connsiteY17-1312" fmla="*/ 429563 h 1424419"/>
                <a:gd name="connsiteX18-1313" fmla="*/ 75248 w 1306267"/>
                <a:gd name="connsiteY18-1314" fmla="*/ 303202 h 1424419"/>
                <a:gd name="connsiteX19-1315" fmla="*/ 106293 w 1306267"/>
                <a:gd name="connsiteY19-1316" fmla="*/ 282597 h 1424419"/>
                <a:gd name="connsiteX20-1317" fmla="*/ 541533 w 1306267"/>
                <a:gd name="connsiteY20-1318" fmla="*/ 38110 h 1424419"/>
                <a:gd name="connsiteX21-1319" fmla="*/ 653528 w 1306267"/>
                <a:gd name="connsiteY21-1320" fmla="*/ 0 h 1424419"/>
                <a:gd name="connsiteX0-1321" fmla="*/ 653528 w 1306267"/>
                <a:gd name="connsiteY0-1322" fmla="*/ 0 h 1424419"/>
                <a:gd name="connsiteX1-1323" fmla="*/ 757287 w 1306267"/>
                <a:gd name="connsiteY1-1324" fmla="*/ 32444 h 1424419"/>
                <a:gd name="connsiteX2-1325" fmla="*/ 1206876 w 1306267"/>
                <a:gd name="connsiteY2-1326" fmla="*/ 284945 h 1424419"/>
                <a:gd name="connsiteX3-1327" fmla="*/ 1237706 w 1306267"/>
                <a:gd name="connsiteY3-1328" fmla="*/ 306775 h 1424419"/>
                <a:gd name="connsiteX4-1329" fmla="*/ 1301712 w 1306267"/>
                <a:gd name="connsiteY4-1330" fmla="*/ 442384 h 1424419"/>
                <a:gd name="connsiteX5-1331" fmla="*/ 1303099 w 1306267"/>
                <a:gd name="connsiteY5-1332" fmla="*/ 495558 h 1424419"/>
                <a:gd name="connsiteX6-1333" fmla="*/ 1303099 w 1306267"/>
                <a:gd name="connsiteY6-1334" fmla="*/ 952393 h 1424419"/>
                <a:gd name="connsiteX7-1335" fmla="*/ 1305306 w 1306267"/>
                <a:gd name="connsiteY7-1336" fmla="*/ 990115 h 1424419"/>
                <a:gd name="connsiteX8-1337" fmla="*/ 1255800 w 1306267"/>
                <a:gd name="connsiteY8-1338" fmla="*/ 1142552 h 1424419"/>
                <a:gd name="connsiteX9-1339" fmla="*/ 1172881 w 1306267"/>
                <a:gd name="connsiteY9-1340" fmla="*/ 1179342 h 1424419"/>
                <a:gd name="connsiteX10-1341" fmla="*/ 792288 w 1306267"/>
                <a:gd name="connsiteY10-1342" fmla="*/ 1385653 h 1424419"/>
                <a:gd name="connsiteX11-1343" fmla="*/ 522686 w 1306267"/>
                <a:gd name="connsiteY11-1344" fmla="*/ 1384922 h 1424419"/>
                <a:gd name="connsiteX12-1345" fmla="*/ 97009 w 1306267"/>
                <a:gd name="connsiteY12-1346" fmla="*/ 1161462 h 1424419"/>
                <a:gd name="connsiteX13-1347" fmla="*/ 48904 w 1306267"/>
                <a:gd name="connsiteY13-1348" fmla="*/ 1124403 h 1424419"/>
                <a:gd name="connsiteX14-1349" fmla="*/ 667 w 1306267"/>
                <a:gd name="connsiteY14-1350" fmla="*/ 999105 h 1424419"/>
                <a:gd name="connsiteX15-1351" fmla="*/ 0 w 1306267"/>
                <a:gd name="connsiteY15-1352" fmla="*/ 972364 h 1424419"/>
                <a:gd name="connsiteX16-1353" fmla="*/ 2496 w 1306267"/>
                <a:gd name="connsiteY16-1354" fmla="*/ 463106 h 1424419"/>
                <a:gd name="connsiteX17-1355" fmla="*/ 2458 w 1306267"/>
                <a:gd name="connsiteY17-1356" fmla="*/ 429563 h 1424419"/>
                <a:gd name="connsiteX18-1357" fmla="*/ 75248 w 1306267"/>
                <a:gd name="connsiteY18-1358" fmla="*/ 303202 h 1424419"/>
                <a:gd name="connsiteX19-1359" fmla="*/ 106293 w 1306267"/>
                <a:gd name="connsiteY19-1360" fmla="*/ 282597 h 1424419"/>
                <a:gd name="connsiteX20-1361" fmla="*/ 541533 w 1306267"/>
                <a:gd name="connsiteY20-1362" fmla="*/ 38110 h 1424419"/>
                <a:gd name="connsiteX21-1363" fmla="*/ 653528 w 1306267"/>
                <a:gd name="connsiteY21-1364" fmla="*/ 0 h 1424419"/>
                <a:gd name="connsiteX0-1365" fmla="*/ 653528 w 1306267"/>
                <a:gd name="connsiteY0-1366" fmla="*/ 0 h 1424419"/>
                <a:gd name="connsiteX1-1367" fmla="*/ 757287 w 1306267"/>
                <a:gd name="connsiteY1-1368" fmla="*/ 32444 h 1424419"/>
                <a:gd name="connsiteX2-1369" fmla="*/ 1206876 w 1306267"/>
                <a:gd name="connsiteY2-1370" fmla="*/ 284945 h 1424419"/>
                <a:gd name="connsiteX3-1371" fmla="*/ 1237706 w 1306267"/>
                <a:gd name="connsiteY3-1372" fmla="*/ 306775 h 1424419"/>
                <a:gd name="connsiteX4-1373" fmla="*/ 1301712 w 1306267"/>
                <a:gd name="connsiteY4-1374" fmla="*/ 442384 h 1424419"/>
                <a:gd name="connsiteX5-1375" fmla="*/ 1303099 w 1306267"/>
                <a:gd name="connsiteY5-1376" fmla="*/ 495558 h 1424419"/>
                <a:gd name="connsiteX6-1377" fmla="*/ 1303099 w 1306267"/>
                <a:gd name="connsiteY6-1378" fmla="*/ 952393 h 1424419"/>
                <a:gd name="connsiteX7-1379" fmla="*/ 1305306 w 1306267"/>
                <a:gd name="connsiteY7-1380" fmla="*/ 990115 h 1424419"/>
                <a:gd name="connsiteX8-1381" fmla="*/ 1255800 w 1306267"/>
                <a:gd name="connsiteY8-1382" fmla="*/ 1142552 h 1424419"/>
                <a:gd name="connsiteX9-1383" fmla="*/ 1172881 w 1306267"/>
                <a:gd name="connsiteY9-1384" fmla="*/ 1179342 h 1424419"/>
                <a:gd name="connsiteX10-1385" fmla="*/ 792288 w 1306267"/>
                <a:gd name="connsiteY10-1386" fmla="*/ 1385653 h 1424419"/>
                <a:gd name="connsiteX11-1387" fmla="*/ 522686 w 1306267"/>
                <a:gd name="connsiteY11-1388" fmla="*/ 1384922 h 1424419"/>
                <a:gd name="connsiteX12-1389" fmla="*/ 97009 w 1306267"/>
                <a:gd name="connsiteY12-1390" fmla="*/ 1161462 h 1424419"/>
                <a:gd name="connsiteX13-1391" fmla="*/ 44843 w 1306267"/>
                <a:gd name="connsiteY13-1392" fmla="*/ 1118989 h 1424419"/>
                <a:gd name="connsiteX14-1393" fmla="*/ 667 w 1306267"/>
                <a:gd name="connsiteY14-1394" fmla="*/ 999105 h 1424419"/>
                <a:gd name="connsiteX15-1395" fmla="*/ 0 w 1306267"/>
                <a:gd name="connsiteY15-1396" fmla="*/ 972364 h 1424419"/>
                <a:gd name="connsiteX16-1397" fmla="*/ 2496 w 1306267"/>
                <a:gd name="connsiteY16-1398" fmla="*/ 463106 h 1424419"/>
                <a:gd name="connsiteX17-1399" fmla="*/ 2458 w 1306267"/>
                <a:gd name="connsiteY17-1400" fmla="*/ 429563 h 1424419"/>
                <a:gd name="connsiteX18-1401" fmla="*/ 75248 w 1306267"/>
                <a:gd name="connsiteY18-1402" fmla="*/ 303202 h 1424419"/>
                <a:gd name="connsiteX19-1403" fmla="*/ 106293 w 1306267"/>
                <a:gd name="connsiteY19-1404" fmla="*/ 282597 h 1424419"/>
                <a:gd name="connsiteX20-1405" fmla="*/ 541533 w 1306267"/>
                <a:gd name="connsiteY20-1406" fmla="*/ 38110 h 1424419"/>
                <a:gd name="connsiteX21-1407" fmla="*/ 653528 w 1306267"/>
                <a:gd name="connsiteY21-1408" fmla="*/ 0 h 1424419"/>
                <a:gd name="connsiteX0-1409" fmla="*/ 653528 w 1306267"/>
                <a:gd name="connsiteY0-1410" fmla="*/ 0 h 1424419"/>
                <a:gd name="connsiteX1-1411" fmla="*/ 757287 w 1306267"/>
                <a:gd name="connsiteY1-1412" fmla="*/ 32444 h 1424419"/>
                <a:gd name="connsiteX2-1413" fmla="*/ 1206876 w 1306267"/>
                <a:gd name="connsiteY2-1414" fmla="*/ 284945 h 1424419"/>
                <a:gd name="connsiteX3-1415" fmla="*/ 1237706 w 1306267"/>
                <a:gd name="connsiteY3-1416" fmla="*/ 306775 h 1424419"/>
                <a:gd name="connsiteX4-1417" fmla="*/ 1301712 w 1306267"/>
                <a:gd name="connsiteY4-1418" fmla="*/ 442384 h 1424419"/>
                <a:gd name="connsiteX5-1419" fmla="*/ 1303099 w 1306267"/>
                <a:gd name="connsiteY5-1420" fmla="*/ 495558 h 1424419"/>
                <a:gd name="connsiteX6-1421" fmla="*/ 1303099 w 1306267"/>
                <a:gd name="connsiteY6-1422" fmla="*/ 952393 h 1424419"/>
                <a:gd name="connsiteX7-1423" fmla="*/ 1305306 w 1306267"/>
                <a:gd name="connsiteY7-1424" fmla="*/ 990115 h 1424419"/>
                <a:gd name="connsiteX8-1425" fmla="*/ 1255800 w 1306267"/>
                <a:gd name="connsiteY8-1426" fmla="*/ 1142552 h 1424419"/>
                <a:gd name="connsiteX9-1427" fmla="*/ 1172881 w 1306267"/>
                <a:gd name="connsiteY9-1428" fmla="*/ 1179342 h 1424419"/>
                <a:gd name="connsiteX10-1429" fmla="*/ 792288 w 1306267"/>
                <a:gd name="connsiteY10-1430" fmla="*/ 1385653 h 1424419"/>
                <a:gd name="connsiteX11-1431" fmla="*/ 522686 w 1306267"/>
                <a:gd name="connsiteY11-1432" fmla="*/ 1384922 h 1424419"/>
                <a:gd name="connsiteX12-1433" fmla="*/ 97009 w 1306267"/>
                <a:gd name="connsiteY12-1434" fmla="*/ 1161462 h 1424419"/>
                <a:gd name="connsiteX13-1435" fmla="*/ 44843 w 1306267"/>
                <a:gd name="connsiteY13-1436" fmla="*/ 1118989 h 1424419"/>
                <a:gd name="connsiteX14-1437" fmla="*/ 667 w 1306267"/>
                <a:gd name="connsiteY14-1438" fmla="*/ 999105 h 1424419"/>
                <a:gd name="connsiteX15-1439" fmla="*/ 0 w 1306267"/>
                <a:gd name="connsiteY15-1440" fmla="*/ 972364 h 1424419"/>
                <a:gd name="connsiteX16-1441" fmla="*/ 2496 w 1306267"/>
                <a:gd name="connsiteY16-1442" fmla="*/ 463106 h 1424419"/>
                <a:gd name="connsiteX17-1443" fmla="*/ 2458 w 1306267"/>
                <a:gd name="connsiteY17-1444" fmla="*/ 429563 h 1424419"/>
                <a:gd name="connsiteX18-1445" fmla="*/ 75248 w 1306267"/>
                <a:gd name="connsiteY18-1446" fmla="*/ 303202 h 1424419"/>
                <a:gd name="connsiteX19-1447" fmla="*/ 106293 w 1306267"/>
                <a:gd name="connsiteY19-1448" fmla="*/ 282597 h 1424419"/>
                <a:gd name="connsiteX20-1449" fmla="*/ 541533 w 1306267"/>
                <a:gd name="connsiteY20-1450" fmla="*/ 38110 h 1424419"/>
                <a:gd name="connsiteX21-1451" fmla="*/ 653528 w 1306267"/>
                <a:gd name="connsiteY21-1452" fmla="*/ 0 h 1424419"/>
                <a:gd name="connsiteX0-1453" fmla="*/ 653528 w 1306267"/>
                <a:gd name="connsiteY0-1454" fmla="*/ 0 h 1424419"/>
                <a:gd name="connsiteX1-1455" fmla="*/ 757287 w 1306267"/>
                <a:gd name="connsiteY1-1456" fmla="*/ 32444 h 1424419"/>
                <a:gd name="connsiteX2-1457" fmla="*/ 1206876 w 1306267"/>
                <a:gd name="connsiteY2-1458" fmla="*/ 284945 h 1424419"/>
                <a:gd name="connsiteX3-1459" fmla="*/ 1237706 w 1306267"/>
                <a:gd name="connsiteY3-1460" fmla="*/ 306775 h 1424419"/>
                <a:gd name="connsiteX4-1461" fmla="*/ 1301712 w 1306267"/>
                <a:gd name="connsiteY4-1462" fmla="*/ 442384 h 1424419"/>
                <a:gd name="connsiteX5-1463" fmla="*/ 1303099 w 1306267"/>
                <a:gd name="connsiteY5-1464" fmla="*/ 495558 h 1424419"/>
                <a:gd name="connsiteX6-1465" fmla="*/ 1303099 w 1306267"/>
                <a:gd name="connsiteY6-1466" fmla="*/ 952393 h 1424419"/>
                <a:gd name="connsiteX7-1467" fmla="*/ 1305306 w 1306267"/>
                <a:gd name="connsiteY7-1468" fmla="*/ 990115 h 1424419"/>
                <a:gd name="connsiteX8-1469" fmla="*/ 1255800 w 1306267"/>
                <a:gd name="connsiteY8-1470" fmla="*/ 1142552 h 1424419"/>
                <a:gd name="connsiteX9-1471" fmla="*/ 1172881 w 1306267"/>
                <a:gd name="connsiteY9-1472" fmla="*/ 1179342 h 1424419"/>
                <a:gd name="connsiteX10-1473" fmla="*/ 792288 w 1306267"/>
                <a:gd name="connsiteY10-1474" fmla="*/ 1385653 h 1424419"/>
                <a:gd name="connsiteX11-1475" fmla="*/ 522686 w 1306267"/>
                <a:gd name="connsiteY11-1476" fmla="*/ 1384922 h 1424419"/>
                <a:gd name="connsiteX12-1477" fmla="*/ 97009 w 1306267"/>
                <a:gd name="connsiteY12-1478" fmla="*/ 1161462 h 1424419"/>
                <a:gd name="connsiteX13-1479" fmla="*/ 44843 w 1306267"/>
                <a:gd name="connsiteY13-1480" fmla="*/ 1118989 h 1424419"/>
                <a:gd name="connsiteX14-1481" fmla="*/ 667 w 1306267"/>
                <a:gd name="connsiteY14-1482" fmla="*/ 999105 h 1424419"/>
                <a:gd name="connsiteX15-1483" fmla="*/ 0 w 1306267"/>
                <a:gd name="connsiteY15-1484" fmla="*/ 972364 h 1424419"/>
                <a:gd name="connsiteX16-1485" fmla="*/ 2496 w 1306267"/>
                <a:gd name="connsiteY16-1486" fmla="*/ 463106 h 1424419"/>
                <a:gd name="connsiteX17-1487" fmla="*/ 2458 w 1306267"/>
                <a:gd name="connsiteY17-1488" fmla="*/ 429563 h 1424419"/>
                <a:gd name="connsiteX18-1489" fmla="*/ 75248 w 1306267"/>
                <a:gd name="connsiteY18-1490" fmla="*/ 303202 h 1424419"/>
                <a:gd name="connsiteX19-1491" fmla="*/ 106293 w 1306267"/>
                <a:gd name="connsiteY19-1492" fmla="*/ 282597 h 1424419"/>
                <a:gd name="connsiteX20-1493" fmla="*/ 541533 w 1306267"/>
                <a:gd name="connsiteY20-1494" fmla="*/ 38110 h 1424419"/>
                <a:gd name="connsiteX21-1495" fmla="*/ 653528 w 1306267"/>
                <a:gd name="connsiteY21-1496" fmla="*/ 0 h 1424419"/>
                <a:gd name="connsiteX0-1497" fmla="*/ 653528 w 1306267"/>
                <a:gd name="connsiteY0-1498" fmla="*/ 0 h 1424419"/>
                <a:gd name="connsiteX1-1499" fmla="*/ 757287 w 1306267"/>
                <a:gd name="connsiteY1-1500" fmla="*/ 32444 h 1424419"/>
                <a:gd name="connsiteX2-1501" fmla="*/ 1206876 w 1306267"/>
                <a:gd name="connsiteY2-1502" fmla="*/ 284945 h 1424419"/>
                <a:gd name="connsiteX3-1503" fmla="*/ 1237706 w 1306267"/>
                <a:gd name="connsiteY3-1504" fmla="*/ 306775 h 1424419"/>
                <a:gd name="connsiteX4-1505" fmla="*/ 1301712 w 1306267"/>
                <a:gd name="connsiteY4-1506" fmla="*/ 442384 h 1424419"/>
                <a:gd name="connsiteX5-1507" fmla="*/ 1303099 w 1306267"/>
                <a:gd name="connsiteY5-1508" fmla="*/ 495558 h 1424419"/>
                <a:gd name="connsiteX6-1509" fmla="*/ 1303099 w 1306267"/>
                <a:gd name="connsiteY6-1510" fmla="*/ 952393 h 1424419"/>
                <a:gd name="connsiteX7-1511" fmla="*/ 1305306 w 1306267"/>
                <a:gd name="connsiteY7-1512" fmla="*/ 990115 h 1424419"/>
                <a:gd name="connsiteX8-1513" fmla="*/ 1255800 w 1306267"/>
                <a:gd name="connsiteY8-1514" fmla="*/ 1142552 h 1424419"/>
                <a:gd name="connsiteX9-1515" fmla="*/ 1172881 w 1306267"/>
                <a:gd name="connsiteY9-1516" fmla="*/ 1179342 h 1424419"/>
                <a:gd name="connsiteX10-1517" fmla="*/ 792288 w 1306267"/>
                <a:gd name="connsiteY10-1518" fmla="*/ 1385653 h 1424419"/>
                <a:gd name="connsiteX11-1519" fmla="*/ 522686 w 1306267"/>
                <a:gd name="connsiteY11-1520" fmla="*/ 1384922 h 1424419"/>
                <a:gd name="connsiteX12-1521" fmla="*/ 94302 w 1306267"/>
                <a:gd name="connsiteY12-1522" fmla="*/ 1158755 h 1424419"/>
                <a:gd name="connsiteX13-1523" fmla="*/ 44843 w 1306267"/>
                <a:gd name="connsiteY13-1524" fmla="*/ 1118989 h 1424419"/>
                <a:gd name="connsiteX14-1525" fmla="*/ 667 w 1306267"/>
                <a:gd name="connsiteY14-1526" fmla="*/ 999105 h 1424419"/>
                <a:gd name="connsiteX15-1527" fmla="*/ 0 w 1306267"/>
                <a:gd name="connsiteY15-1528" fmla="*/ 972364 h 1424419"/>
                <a:gd name="connsiteX16-1529" fmla="*/ 2496 w 1306267"/>
                <a:gd name="connsiteY16-1530" fmla="*/ 463106 h 1424419"/>
                <a:gd name="connsiteX17-1531" fmla="*/ 2458 w 1306267"/>
                <a:gd name="connsiteY17-1532" fmla="*/ 429563 h 1424419"/>
                <a:gd name="connsiteX18-1533" fmla="*/ 75248 w 1306267"/>
                <a:gd name="connsiteY18-1534" fmla="*/ 303202 h 1424419"/>
                <a:gd name="connsiteX19-1535" fmla="*/ 106293 w 1306267"/>
                <a:gd name="connsiteY19-1536" fmla="*/ 282597 h 1424419"/>
                <a:gd name="connsiteX20-1537" fmla="*/ 541533 w 1306267"/>
                <a:gd name="connsiteY20-1538" fmla="*/ 38110 h 1424419"/>
                <a:gd name="connsiteX21-1539" fmla="*/ 653528 w 1306267"/>
                <a:gd name="connsiteY21-1540" fmla="*/ 0 h 1424419"/>
                <a:gd name="connsiteX0-1541" fmla="*/ 653528 w 1306267"/>
                <a:gd name="connsiteY0-1542" fmla="*/ 0 h 1424419"/>
                <a:gd name="connsiteX1-1543" fmla="*/ 757287 w 1306267"/>
                <a:gd name="connsiteY1-1544" fmla="*/ 32444 h 1424419"/>
                <a:gd name="connsiteX2-1545" fmla="*/ 1206876 w 1306267"/>
                <a:gd name="connsiteY2-1546" fmla="*/ 284945 h 1424419"/>
                <a:gd name="connsiteX3-1547" fmla="*/ 1237706 w 1306267"/>
                <a:gd name="connsiteY3-1548" fmla="*/ 306775 h 1424419"/>
                <a:gd name="connsiteX4-1549" fmla="*/ 1301712 w 1306267"/>
                <a:gd name="connsiteY4-1550" fmla="*/ 442384 h 1424419"/>
                <a:gd name="connsiteX5-1551" fmla="*/ 1303099 w 1306267"/>
                <a:gd name="connsiteY5-1552" fmla="*/ 495558 h 1424419"/>
                <a:gd name="connsiteX6-1553" fmla="*/ 1303099 w 1306267"/>
                <a:gd name="connsiteY6-1554" fmla="*/ 952393 h 1424419"/>
                <a:gd name="connsiteX7-1555" fmla="*/ 1305306 w 1306267"/>
                <a:gd name="connsiteY7-1556" fmla="*/ 990115 h 1424419"/>
                <a:gd name="connsiteX8-1557" fmla="*/ 1255800 w 1306267"/>
                <a:gd name="connsiteY8-1558" fmla="*/ 1142552 h 1424419"/>
                <a:gd name="connsiteX9-1559" fmla="*/ 1172881 w 1306267"/>
                <a:gd name="connsiteY9-1560" fmla="*/ 1179342 h 1424419"/>
                <a:gd name="connsiteX10-1561" fmla="*/ 792288 w 1306267"/>
                <a:gd name="connsiteY10-1562" fmla="*/ 1385653 h 1424419"/>
                <a:gd name="connsiteX11-1563" fmla="*/ 522686 w 1306267"/>
                <a:gd name="connsiteY11-1564" fmla="*/ 1384922 h 1424419"/>
                <a:gd name="connsiteX12-1565" fmla="*/ 94302 w 1306267"/>
                <a:gd name="connsiteY12-1566" fmla="*/ 1158755 h 1424419"/>
                <a:gd name="connsiteX13-1567" fmla="*/ 39429 w 1306267"/>
                <a:gd name="connsiteY13-1568" fmla="*/ 1117635 h 1424419"/>
                <a:gd name="connsiteX14-1569" fmla="*/ 667 w 1306267"/>
                <a:gd name="connsiteY14-1570" fmla="*/ 999105 h 1424419"/>
                <a:gd name="connsiteX15-1571" fmla="*/ 0 w 1306267"/>
                <a:gd name="connsiteY15-1572" fmla="*/ 972364 h 1424419"/>
                <a:gd name="connsiteX16-1573" fmla="*/ 2496 w 1306267"/>
                <a:gd name="connsiteY16-1574" fmla="*/ 463106 h 1424419"/>
                <a:gd name="connsiteX17-1575" fmla="*/ 2458 w 1306267"/>
                <a:gd name="connsiteY17-1576" fmla="*/ 429563 h 1424419"/>
                <a:gd name="connsiteX18-1577" fmla="*/ 75248 w 1306267"/>
                <a:gd name="connsiteY18-1578" fmla="*/ 303202 h 1424419"/>
                <a:gd name="connsiteX19-1579" fmla="*/ 106293 w 1306267"/>
                <a:gd name="connsiteY19-1580" fmla="*/ 282597 h 1424419"/>
                <a:gd name="connsiteX20-1581" fmla="*/ 541533 w 1306267"/>
                <a:gd name="connsiteY20-1582" fmla="*/ 38110 h 1424419"/>
                <a:gd name="connsiteX21-1583" fmla="*/ 653528 w 1306267"/>
                <a:gd name="connsiteY21-1584" fmla="*/ 0 h 1424419"/>
                <a:gd name="connsiteX0-1585" fmla="*/ 653528 w 1305333"/>
                <a:gd name="connsiteY0-1586" fmla="*/ 0 h 1424419"/>
                <a:gd name="connsiteX1-1587" fmla="*/ 757287 w 1305333"/>
                <a:gd name="connsiteY1-1588" fmla="*/ 32444 h 1424419"/>
                <a:gd name="connsiteX2-1589" fmla="*/ 1206876 w 1305333"/>
                <a:gd name="connsiteY2-1590" fmla="*/ 284945 h 1424419"/>
                <a:gd name="connsiteX3-1591" fmla="*/ 1237706 w 1305333"/>
                <a:gd name="connsiteY3-1592" fmla="*/ 306775 h 1424419"/>
                <a:gd name="connsiteX4-1593" fmla="*/ 1301712 w 1305333"/>
                <a:gd name="connsiteY4-1594" fmla="*/ 442384 h 1424419"/>
                <a:gd name="connsiteX5-1595" fmla="*/ 1303099 w 1305333"/>
                <a:gd name="connsiteY5-1596" fmla="*/ 495558 h 1424419"/>
                <a:gd name="connsiteX6-1597" fmla="*/ 1303099 w 1305333"/>
                <a:gd name="connsiteY6-1598" fmla="*/ 952393 h 1424419"/>
                <a:gd name="connsiteX7-1599" fmla="*/ 1305306 w 1305333"/>
                <a:gd name="connsiteY7-1600" fmla="*/ 990115 h 1424419"/>
                <a:gd name="connsiteX8-1601" fmla="*/ 1227376 w 1305333"/>
                <a:gd name="connsiteY8-1602" fmla="*/ 1152027 h 1424419"/>
                <a:gd name="connsiteX9-1603" fmla="*/ 1172881 w 1305333"/>
                <a:gd name="connsiteY9-1604" fmla="*/ 1179342 h 1424419"/>
                <a:gd name="connsiteX10-1605" fmla="*/ 792288 w 1305333"/>
                <a:gd name="connsiteY10-1606" fmla="*/ 1385653 h 1424419"/>
                <a:gd name="connsiteX11-1607" fmla="*/ 522686 w 1305333"/>
                <a:gd name="connsiteY11-1608" fmla="*/ 1384922 h 1424419"/>
                <a:gd name="connsiteX12-1609" fmla="*/ 94302 w 1305333"/>
                <a:gd name="connsiteY12-1610" fmla="*/ 1158755 h 1424419"/>
                <a:gd name="connsiteX13-1611" fmla="*/ 39429 w 1305333"/>
                <a:gd name="connsiteY13-1612" fmla="*/ 1117635 h 1424419"/>
                <a:gd name="connsiteX14-1613" fmla="*/ 667 w 1305333"/>
                <a:gd name="connsiteY14-1614" fmla="*/ 999105 h 1424419"/>
                <a:gd name="connsiteX15-1615" fmla="*/ 0 w 1305333"/>
                <a:gd name="connsiteY15-1616" fmla="*/ 972364 h 1424419"/>
                <a:gd name="connsiteX16-1617" fmla="*/ 2496 w 1305333"/>
                <a:gd name="connsiteY16-1618" fmla="*/ 463106 h 1424419"/>
                <a:gd name="connsiteX17-1619" fmla="*/ 2458 w 1305333"/>
                <a:gd name="connsiteY17-1620" fmla="*/ 429563 h 1424419"/>
                <a:gd name="connsiteX18-1621" fmla="*/ 75248 w 1305333"/>
                <a:gd name="connsiteY18-1622" fmla="*/ 303202 h 1424419"/>
                <a:gd name="connsiteX19-1623" fmla="*/ 106293 w 1305333"/>
                <a:gd name="connsiteY19-1624" fmla="*/ 282597 h 1424419"/>
                <a:gd name="connsiteX20-1625" fmla="*/ 541533 w 1305333"/>
                <a:gd name="connsiteY20-1626" fmla="*/ 38110 h 1424419"/>
                <a:gd name="connsiteX21-1627" fmla="*/ 653528 w 1305333"/>
                <a:gd name="connsiteY21-1628" fmla="*/ 0 h 1424419"/>
                <a:gd name="connsiteX0-1629" fmla="*/ 653528 w 1305333"/>
                <a:gd name="connsiteY0-1630" fmla="*/ 0 h 1424419"/>
                <a:gd name="connsiteX1-1631" fmla="*/ 757287 w 1305333"/>
                <a:gd name="connsiteY1-1632" fmla="*/ 32444 h 1424419"/>
                <a:gd name="connsiteX2-1633" fmla="*/ 1206876 w 1305333"/>
                <a:gd name="connsiteY2-1634" fmla="*/ 284945 h 1424419"/>
                <a:gd name="connsiteX3-1635" fmla="*/ 1237706 w 1305333"/>
                <a:gd name="connsiteY3-1636" fmla="*/ 306775 h 1424419"/>
                <a:gd name="connsiteX4-1637" fmla="*/ 1301712 w 1305333"/>
                <a:gd name="connsiteY4-1638" fmla="*/ 442384 h 1424419"/>
                <a:gd name="connsiteX5-1639" fmla="*/ 1303099 w 1305333"/>
                <a:gd name="connsiteY5-1640" fmla="*/ 495558 h 1424419"/>
                <a:gd name="connsiteX6-1641" fmla="*/ 1303099 w 1305333"/>
                <a:gd name="connsiteY6-1642" fmla="*/ 952393 h 1424419"/>
                <a:gd name="connsiteX7-1643" fmla="*/ 1302599 w 1305333"/>
                <a:gd name="connsiteY7-1644" fmla="*/ 1003650 h 1424419"/>
                <a:gd name="connsiteX8-1645" fmla="*/ 1227376 w 1305333"/>
                <a:gd name="connsiteY8-1646" fmla="*/ 1152027 h 1424419"/>
                <a:gd name="connsiteX9-1647" fmla="*/ 1172881 w 1305333"/>
                <a:gd name="connsiteY9-1648" fmla="*/ 1179342 h 1424419"/>
                <a:gd name="connsiteX10-1649" fmla="*/ 792288 w 1305333"/>
                <a:gd name="connsiteY10-1650" fmla="*/ 1385653 h 1424419"/>
                <a:gd name="connsiteX11-1651" fmla="*/ 522686 w 1305333"/>
                <a:gd name="connsiteY11-1652" fmla="*/ 1384922 h 1424419"/>
                <a:gd name="connsiteX12-1653" fmla="*/ 94302 w 1305333"/>
                <a:gd name="connsiteY12-1654" fmla="*/ 1158755 h 1424419"/>
                <a:gd name="connsiteX13-1655" fmla="*/ 39429 w 1305333"/>
                <a:gd name="connsiteY13-1656" fmla="*/ 1117635 h 1424419"/>
                <a:gd name="connsiteX14-1657" fmla="*/ 667 w 1305333"/>
                <a:gd name="connsiteY14-1658" fmla="*/ 999105 h 1424419"/>
                <a:gd name="connsiteX15-1659" fmla="*/ 0 w 1305333"/>
                <a:gd name="connsiteY15-1660" fmla="*/ 972364 h 1424419"/>
                <a:gd name="connsiteX16-1661" fmla="*/ 2496 w 1305333"/>
                <a:gd name="connsiteY16-1662" fmla="*/ 463106 h 1424419"/>
                <a:gd name="connsiteX17-1663" fmla="*/ 2458 w 1305333"/>
                <a:gd name="connsiteY17-1664" fmla="*/ 429563 h 1424419"/>
                <a:gd name="connsiteX18-1665" fmla="*/ 75248 w 1305333"/>
                <a:gd name="connsiteY18-1666" fmla="*/ 303202 h 1424419"/>
                <a:gd name="connsiteX19-1667" fmla="*/ 106293 w 1305333"/>
                <a:gd name="connsiteY19-1668" fmla="*/ 282597 h 1424419"/>
                <a:gd name="connsiteX20-1669" fmla="*/ 541533 w 1305333"/>
                <a:gd name="connsiteY20-1670" fmla="*/ 38110 h 1424419"/>
                <a:gd name="connsiteX21-1671" fmla="*/ 653528 w 1305333"/>
                <a:gd name="connsiteY21-1672" fmla="*/ 0 h 1424419"/>
                <a:gd name="connsiteX0-1673" fmla="*/ 653528 w 1305080"/>
                <a:gd name="connsiteY0-1674" fmla="*/ 0 h 1424419"/>
                <a:gd name="connsiteX1-1675" fmla="*/ 757287 w 1305080"/>
                <a:gd name="connsiteY1-1676" fmla="*/ 32444 h 1424419"/>
                <a:gd name="connsiteX2-1677" fmla="*/ 1206876 w 1305080"/>
                <a:gd name="connsiteY2-1678" fmla="*/ 284945 h 1424419"/>
                <a:gd name="connsiteX3-1679" fmla="*/ 1237706 w 1305080"/>
                <a:gd name="connsiteY3-1680" fmla="*/ 306775 h 1424419"/>
                <a:gd name="connsiteX4-1681" fmla="*/ 1301712 w 1305080"/>
                <a:gd name="connsiteY4-1682" fmla="*/ 442384 h 1424419"/>
                <a:gd name="connsiteX5-1683" fmla="*/ 1303099 w 1305080"/>
                <a:gd name="connsiteY5-1684" fmla="*/ 495558 h 1424419"/>
                <a:gd name="connsiteX6-1685" fmla="*/ 1301746 w 1305080"/>
                <a:gd name="connsiteY6-1686" fmla="*/ 953747 h 1424419"/>
                <a:gd name="connsiteX7-1687" fmla="*/ 1302599 w 1305080"/>
                <a:gd name="connsiteY7-1688" fmla="*/ 1003650 h 1424419"/>
                <a:gd name="connsiteX8-1689" fmla="*/ 1227376 w 1305080"/>
                <a:gd name="connsiteY8-1690" fmla="*/ 1152027 h 1424419"/>
                <a:gd name="connsiteX9-1691" fmla="*/ 1172881 w 1305080"/>
                <a:gd name="connsiteY9-1692" fmla="*/ 1179342 h 1424419"/>
                <a:gd name="connsiteX10-1693" fmla="*/ 792288 w 1305080"/>
                <a:gd name="connsiteY10-1694" fmla="*/ 1385653 h 1424419"/>
                <a:gd name="connsiteX11-1695" fmla="*/ 522686 w 1305080"/>
                <a:gd name="connsiteY11-1696" fmla="*/ 1384922 h 1424419"/>
                <a:gd name="connsiteX12-1697" fmla="*/ 94302 w 1305080"/>
                <a:gd name="connsiteY12-1698" fmla="*/ 1158755 h 1424419"/>
                <a:gd name="connsiteX13-1699" fmla="*/ 39429 w 1305080"/>
                <a:gd name="connsiteY13-1700" fmla="*/ 1117635 h 1424419"/>
                <a:gd name="connsiteX14-1701" fmla="*/ 667 w 1305080"/>
                <a:gd name="connsiteY14-1702" fmla="*/ 999105 h 1424419"/>
                <a:gd name="connsiteX15-1703" fmla="*/ 0 w 1305080"/>
                <a:gd name="connsiteY15-1704" fmla="*/ 972364 h 1424419"/>
                <a:gd name="connsiteX16-1705" fmla="*/ 2496 w 1305080"/>
                <a:gd name="connsiteY16-1706" fmla="*/ 463106 h 1424419"/>
                <a:gd name="connsiteX17-1707" fmla="*/ 2458 w 1305080"/>
                <a:gd name="connsiteY17-1708" fmla="*/ 429563 h 1424419"/>
                <a:gd name="connsiteX18-1709" fmla="*/ 75248 w 1305080"/>
                <a:gd name="connsiteY18-1710" fmla="*/ 303202 h 1424419"/>
                <a:gd name="connsiteX19-1711" fmla="*/ 106293 w 1305080"/>
                <a:gd name="connsiteY19-1712" fmla="*/ 282597 h 1424419"/>
                <a:gd name="connsiteX20-1713" fmla="*/ 541533 w 1305080"/>
                <a:gd name="connsiteY20-1714" fmla="*/ 38110 h 1424419"/>
                <a:gd name="connsiteX21-1715" fmla="*/ 653528 w 1305080"/>
                <a:gd name="connsiteY21-1716" fmla="*/ 0 h 1424419"/>
                <a:gd name="connsiteX0-1717" fmla="*/ 653528 w 1305299"/>
                <a:gd name="connsiteY0-1718" fmla="*/ 0 h 1424419"/>
                <a:gd name="connsiteX1-1719" fmla="*/ 757287 w 1305299"/>
                <a:gd name="connsiteY1-1720" fmla="*/ 32444 h 1424419"/>
                <a:gd name="connsiteX2-1721" fmla="*/ 1206876 w 1305299"/>
                <a:gd name="connsiteY2-1722" fmla="*/ 284945 h 1424419"/>
                <a:gd name="connsiteX3-1723" fmla="*/ 1237706 w 1305299"/>
                <a:gd name="connsiteY3-1724" fmla="*/ 306775 h 1424419"/>
                <a:gd name="connsiteX4-1725" fmla="*/ 1301712 w 1305299"/>
                <a:gd name="connsiteY4-1726" fmla="*/ 442384 h 1424419"/>
                <a:gd name="connsiteX5-1727" fmla="*/ 1303099 w 1305299"/>
                <a:gd name="connsiteY5-1728" fmla="*/ 495558 h 1424419"/>
                <a:gd name="connsiteX6-1729" fmla="*/ 1301746 w 1305299"/>
                <a:gd name="connsiteY6-1730" fmla="*/ 953747 h 1424419"/>
                <a:gd name="connsiteX7-1731" fmla="*/ 1302599 w 1305299"/>
                <a:gd name="connsiteY7-1732" fmla="*/ 1003650 h 1424419"/>
                <a:gd name="connsiteX8-1733" fmla="*/ 1227376 w 1305299"/>
                <a:gd name="connsiteY8-1734" fmla="*/ 1152027 h 1424419"/>
                <a:gd name="connsiteX9-1735" fmla="*/ 1172881 w 1305299"/>
                <a:gd name="connsiteY9-1736" fmla="*/ 1179342 h 1424419"/>
                <a:gd name="connsiteX10-1737" fmla="*/ 792288 w 1305299"/>
                <a:gd name="connsiteY10-1738" fmla="*/ 1385653 h 1424419"/>
                <a:gd name="connsiteX11-1739" fmla="*/ 522686 w 1305299"/>
                <a:gd name="connsiteY11-1740" fmla="*/ 1384922 h 1424419"/>
                <a:gd name="connsiteX12-1741" fmla="*/ 94302 w 1305299"/>
                <a:gd name="connsiteY12-1742" fmla="*/ 1158755 h 1424419"/>
                <a:gd name="connsiteX13-1743" fmla="*/ 39429 w 1305299"/>
                <a:gd name="connsiteY13-1744" fmla="*/ 1117635 h 1424419"/>
                <a:gd name="connsiteX14-1745" fmla="*/ 667 w 1305299"/>
                <a:gd name="connsiteY14-1746" fmla="*/ 999105 h 1424419"/>
                <a:gd name="connsiteX15-1747" fmla="*/ 0 w 1305299"/>
                <a:gd name="connsiteY15-1748" fmla="*/ 972364 h 1424419"/>
                <a:gd name="connsiteX16-1749" fmla="*/ 2496 w 1305299"/>
                <a:gd name="connsiteY16-1750" fmla="*/ 463106 h 1424419"/>
                <a:gd name="connsiteX17-1751" fmla="*/ 2458 w 1305299"/>
                <a:gd name="connsiteY17-1752" fmla="*/ 429563 h 1424419"/>
                <a:gd name="connsiteX18-1753" fmla="*/ 75248 w 1305299"/>
                <a:gd name="connsiteY18-1754" fmla="*/ 303202 h 1424419"/>
                <a:gd name="connsiteX19-1755" fmla="*/ 106293 w 1305299"/>
                <a:gd name="connsiteY19-1756" fmla="*/ 282597 h 1424419"/>
                <a:gd name="connsiteX20-1757" fmla="*/ 541533 w 1305299"/>
                <a:gd name="connsiteY20-1758" fmla="*/ 38110 h 1424419"/>
                <a:gd name="connsiteX21-1759" fmla="*/ 653528 w 1305299"/>
                <a:gd name="connsiteY21-1760" fmla="*/ 0 h 1424419"/>
                <a:gd name="connsiteX0-1761" fmla="*/ 653528 w 1306646"/>
                <a:gd name="connsiteY0-1762" fmla="*/ 0 h 1424419"/>
                <a:gd name="connsiteX1-1763" fmla="*/ 757287 w 1306646"/>
                <a:gd name="connsiteY1-1764" fmla="*/ 32444 h 1424419"/>
                <a:gd name="connsiteX2-1765" fmla="*/ 1206876 w 1306646"/>
                <a:gd name="connsiteY2-1766" fmla="*/ 284945 h 1424419"/>
                <a:gd name="connsiteX3-1767" fmla="*/ 1237706 w 1306646"/>
                <a:gd name="connsiteY3-1768" fmla="*/ 306775 h 1424419"/>
                <a:gd name="connsiteX4-1769" fmla="*/ 1301712 w 1306646"/>
                <a:gd name="connsiteY4-1770" fmla="*/ 442384 h 1424419"/>
                <a:gd name="connsiteX5-1771" fmla="*/ 1303099 w 1306646"/>
                <a:gd name="connsiteY5-1772" fmla="*/ 495558 h 1424419"/>
                <a:gd name="connsiteX6-1773" fmla="*/ 1301746 w 1306646"/>
                <a:gd name="connsiteY6-1774" fmla="*/ 953747 h 1424419"/>
                <a:gd name="connsiteX7-1775" fmla="*/ 1302599 w 1306646"/>
                <a:gd name="connsiteY7-1776" fmla="*/ 1003650 h 1424419"/>
                <a:gd name="connsiteX8-1777" fmla="*/ 1227376 w 1306646"/>
                <a:gd name="connsiteY8-1778" fmla="*/ 1152027 h 1424419"/>
                <a:gd name="connsiteX9-1779" fmla="*/ 1172881 w 1306646"/>
                <a:gd name="connsiteY9-1780" fmla="*/ 1179342 h 1424419"/>
                <a:gd name="connsiteX10-1781" fmla="*/ 792288 w 1306646"/>
                <a:gd name="connsiteY10-1782" fmla="*/ 1385653 h 1424419"/>
                <a:gd name="connsiteX11-1783" fmla="*/ 522686 w 1306646"/>
                <a:gd name="connsiteY11-1784" fmla="*/ 1384922 h 1424419"/>
                <a:gd name="connsiteX12-1785" fmla="*/ 94302 w 1306646"/>
                <a:gd name="connsiteY12-1786" fmla="*/ 1158755 h 1424419"/>
                <a:gd name="connsiteX13-1787" fmla="*/ 39429 w 1306646"/>
                <a:gd name="connsiteY13-1788" fmla="*/ 1117635 h 1424419"/>
                <a:gd name="connsiteX14-1789" fmla="*/ 667 w 1306646"/>
                <a:gd name="connsiteY14-1790" fmla="*/ 999105 h 1424419"/>
                <a:gd name="connsiteX15-1791" fmla="*/ 0 w 1306646"/>
                <a:gd name="connsiteY15-1792" fmla="*/ 972364 h 1424419"/>
                <a:gd name="connsiteX16-1793" fmla="*/ 2496 w 1306646"/>
                <a:gd name="connsiteY16-1794" fmla="*/ 463106 h 1424419"/>
                <a:gd name="connsiteX17-1795" fmla="*/ 2458 w 1306646"/>
                <a:gd name="connsiteY17-1796" fmla="*/ 429563 h 1424419"/>
                <a:gd name="connsiteX18-1797" fmla="*/ 75248 w 1306646"/>
                <a:gd name="connsiteY18-1798" fmla="*/ 303202 h 1424419"/>
                <a:gd name="connsiteX19-1799" fmla="*/ 106293 w 1306646"/>
                <a:gd name="connsiteY19-1800" fmla="*/ 282597 h 1424419"/>
                <a:gd name="connsiteX20-1801" fmla="*/ 541533 w 1306646"/>
                <a:gd name="connsiteY20-1802" fmla="*/ 38110 h 1424419"/>
                <a:gd name="connsiteX21-1803" fmla="*/ 653528 w 1306646"/>
                <a:gd name="connsiteY21-1804" fmla="*/ 0 h 1424419"/>
                <a:gd name="connsiteX0-1805" fmla="*/ 653528 w 1305299"/>
                <a:gd name="connsiteY0-1806" fmla="*/ 0 h 1424419"/>
                <a:gd name="connsiteX1-1807" fmla="*/ 757287 w 1305299"/>
                <a:gd name="connsiteY1-1808" fmla="*/ 32444 h 1424419"/>
                <a:gd name="connsiteX2-1809" fmla="*/ 1206876 w 1305299"/>
                <a:gd name="connsiteY2-1810" fmla="*/ 284945 h 1424419"/>
                <a:gd name="connsiteX3-1811" fmla="*/ 1237706 w 1305299"/>
                <a:gd name="connsiteY3-1812" fmla="*/ 306775 h 1424419"/>
                <a:gd name="connsiteX4-1813" fmla="*/ 1301712 w 1305299"/>
                <a:gd name="connsiteY4-1814" fmla="*/ 442384 h 1424419"/>
                <a:gd name="connsiteX5-1815" fmla="*/ 1303099 w 1305299"/>
                <a:gd name="connsiteY5-1816" fmla="*/ 495558 h 1424419"/>
                <a:gd name="connsiteX6-1817" fmla="*/ 1301746 w 1305299"/>
                <a:gd name="connsiteY6-1818" fmla="*/ 953747 h 1424419"/>
                <a:gd name="connsiteX7-1819" fmla="*/ 1302599 w 1305299"/>
                <a:gd name="connsiteY7-1820" fmla="*/ 1003650 h 1424419"/>
                <a:gd name="connsiteX8-1821" fmla="*/ 1227376 w 1305299"/>
                <a:gd name="connsiteY8-1822" fmla="*/ 1152027 h 1424419"/>
                <a:gd name="connsiteX9-1823" fmla="*/ 1172881 w 1305299"/>
                <a:gd name="connsiteY9-1824" fmla="*/ 1179342 h 1424419"/>
                <a:gd name="connsiteX10-1825" fmla="*/ 792288 w 1305299"/>
                <a:gd name="connsiteY10-1826" fmla="*/ 1385653 h 1424419"/>
                <a:gd name="connsiteX11-1827" fmla="*/ 522686 w 1305299"/>
                <a:gd name="connsiteY11-1828" fmla="*/ 1384922 h 1424419"/>
                <a:gd name="connsiteX12-1829" fmla="*/ 94302 w 1305299"/>
                <a:gd name="connsiteY12-1830" fmla="*/ 1158755 h 1424419"/>
                <a:gd name="connsiteX13-1831" fmla="*/ 39429 w 1305299"/>
                <a:gd name="connsiteY13-1832" fmla="*/ 1117635 h 1424419"/>
                <a:gd name="connsiteX14-1833" fmla="*/ 667 w 1305299"/>
                <a:gd name="connsiteY14-1834" fmla="*/ 999105 h 1424419"/>
                <a:gd name="connsiteX15-1835" fmla="*/ 0 w 1305299"/>
                <a:gd name="connsiteY15-1836" fmla="*/ 972364 h 1424419"/>
                <a:gd name="connsiteX16-1837" fmla="*/ 2496 w 1305299"/>
                <a:gd name="connsiteY16-1838" fmla="*/ 463106 h 1424419"/>
                <a:gd name="connsiteX17-1839" fmla="*/ 2458 w 1305299"/>
                <a:gd name="connsiteY17-1840" fmla="*/ 429563 h 1424419"/>
                <a:gd name="connsiteX18-1841" fmla="*/ 75248 w 1305299"/>
                <a:gd name="connsiteY18-1842" fmla="*/ 303202 h 1424419"/>
                <a:gd name="connsiteX19-1843" fmla="*/ 106293 w 1305299"/>
                <a:gd name="connsiteY19-1844" fmla="*/ 282597 h 1424419"/>
                <a:gd name="connsiteX20-1845" fmla="*/ 541533 w 1305299"/>
                <a:gd name="connsiteY20-1846" fmla="*/ 38110 h 1424419"/>
                <a:gd name="connsiteX21-1847" fmla="*/ 653528 w 1305299"/>
                <a:gd name="connsiteY21-1848" fmla="*/ 0 h 1424419"/>
                <a:gd name="connsiteX0-1849" fmla="*/ 653528 w 1304127"/>
                <a:gd name="connsiteY0-1850" fmla="*/ 0 h 1424419"/>
                <a:gd name="connsiteX1-1851" fmla="*/ 757287 w 1304127"/>
                <a:gd name="connsiteY1-1852" fmla="*/ 32444 h 1424419"/>
                <a:gd name="connsiteX2-1853" fmla="*/ 1206876 w 1304127"/>
                <a:gd name="connsiteY2-1854" fmla="*/ 284945 h 1424419"/>
                <a:gd name="connsiteX3-1855" fmla="*/ 1237706 w 1304127"/>
                <a:gd name="connsiteY3-1856" fmla="*/ 306775 h 1424419"/>
                <a:gd name="connsiteX4-1857" fmla="*/ 1301712 w 1304127"/>
                <a:gd name="connsiteY4-1858" fmla="*/ 442384 h 1424419"/>
                <a:gd name="connsiteX5-1859" fmla="*/ 1303099 w 1304127"/>
                <a:gd name="connsiteY5-1860" fmla="*/ 495558 h 1424419"/>
                <a:gd name="connsiteX6-1861" fmla="*/ 1301746 w 1304127"/>
                <a:gd name="connsiteY6-1862" fmla="*/ 953747 h 1424419"/>
                <a:gd name="connsiteX7-1863" fmla="*/ 1302599 w 1304127"/>
                <a:gd name="connsiteY7-1864" fmla="*/ 1003650 h 1424419"/>
                <a:gd name="connsiteX8-1865" fmla="*/ 1227376 w 1304127"/>
                <a:gd name="connsiteY8-1866" fmla="*/ 1152027 h 1424419"/>
                <a:gd name="connsiteX9-1867" fmla="*/ 1172881 w 1304127"/>
                <a:gd name="connsiteY9-1868" fmla="*/ 1179342 h 1424419"/>
                <a:gd name="connsiteX10-1869" fmla="*/ 792288 w 1304127"/>
                <a:gd name="connsiteY10-1870" fmla="*/ 1385653 h 1424419"/>
                <a:gd name="connsiteX11-1871" fmla="*/ 522686 w 1304127"/>
                <a:gd name="connsiteY11-1872" fmla="*/ 1384922 h 1424419"/>
                <a:gd name="connsiteX12-1873" fmla="*/ 94302 w 1304127"/>
                <a:gd name="connsiteY12-1874" fmla="*/ 1158755 h 1424419"/>
                <a:gd name="connsiteX13-1875" fmla="*/ 39429 w 1304127"/>
                <a:gd name="connsiteY13-1876" fmla="*/ 1117635 h 1424419"/>
                <a:gd name="connsiteX14-1877" fmla="*/ 667 w 1304127"/>
                <a:gd name="connsiteY14-1878" fmla="*/ 999105 h 1424419"/>
                <a:gd name="connsiteX15-1879" fmla="*/ 0 w 1304127"/>
                <a:gd name="connsiteY15-1880" fmla="*/ 972364 h 1424419"/>
                <a:gd name="connsiteX16-1881" fmla="*/ 2496 w 1304127"/>
                <a:gd name="connsiteY16-1882" fmla="*/ 463106 h 1424419"/>
                <a:gd name="connsiteX17-1883" fmla="*/ 2458 w 1304127"/>
                <a:gd name="connsiteY17-1884" fmla="*/ 429563 h 1424419"/>
                <a:gd name="connsiteX18-1885" fmla="*/ 75248 w 1304127"/>
                <a:gd name="connsiteY18-1886" fmla="*/ 303202 h 1424419"/>
                <a:gd name="connsiteX19-1887" fmla="*/ 106293 w 1304127"/>
                <a:gd name="connsiteY19-1888" fmla="*/ 282597 h 1424419"/>
                <a:gd name="connsiteX20-1889" fmla="*/ 541533 w 1304127"/>
                <a:gd name="connsiteY20-1890" fmla="*/ 38110 h 1424419"/>
                <a:gd name="connsiteX21-1891" fmla="*/ 653528 w 1304127"/>
                <a:gd name="connsiteY21-1892" fmla="*/ 0 h 1424419"/>
                <a:gd name="connsiteX0-1893" fmla="*/ 653528 w 1306101"/>
                <a:gd name="connsiteY0-1894" fmla="*/ 0 h 1424419"/>
                <a:gd name="connsiteX1-1895" fmla="*/ 757287 w 1306101"/>
                <a:gd name="connsiteY1-1896" fmla="*/ 32444 h 1424419"/>
                <a:gd name="connsiteX2-1897" fmla="*/ 1206876 w 1306101"/>
                <a:gd name="connsiteY2-1898" fmla="*/ 284945 h 1424419"/>
                <a:gd name="connsiteX3-1899" fmla="*/ 1237706 w 1306101"/>
                <a:gd name="connsiteY3-1900" fmla="*/ 306775 h 1424419"/>
                <a:gd name="connsiteX4-1901" fmla="*/ 1305773 w 1306101"/>
                <a:gd name="connsiteY4-1902" fmla="*/ 442384 h 1424419"/>
                <a:gd name="connsiteX5-1903" fmla="*/ 1303099 w 1306101"/>
                <a:gd name="connsiteY5-1904" fmla="*/ 495558 h 1424419"/>
                <a:gd name="connsiteX6-1905" fmla="*/ 1301746 w 1306101"/>
                <a:gd name="connsiteY6-1906" fmla="*/ 953747 h 1424419"/>
                <a:gd name="connsiteX7-1907" fmla="*/ 1302599 w 1306101"/>
                <a:gd name="connsiteY7-1908" fmla="*/ 1003650 h 1424419"/>
                <a:gd name="connsiteX8-1909" fmla="*/ 1227376 w 1306101"/>
                <a:gd name="connsiteY8-1910" fmla="*/ 1152027 h 1424419"/>
                <a:gd name="connsiteX9-1911" fmla="*/ 1172881 w 1306101"/>
                <a:gd name="connsiteY9-1912" fmla="*/ 1179342 h 1424419"/>
                <a:gd name="connsiteX10-1913" fmla="*/ 792288 w 1306101"/>
                <a:gd name="connsiteY10-1914" fmla="*/ 1385653 h 1424419"/>
                <a:gd name="connsiteX11-1915" fmla="*/ 522686 w 1306101"/>
                <a:gd name="connsiteY11-1916" fmla="*/ 1384922 h 1424419"/>
                <a:gd name="connsiteX12-1917" fmla="*/ 94302 w 1306101"/>
                <a:gd name="connsiteY12-1918" fmla="*/ 1158755 h 1424419"/>
                <a:gd name="connsiteX13-1919" fmla="*/ 39429 w 1306101"/>
                <a:gd name="connsiteY13-1920" fmla="*/ 1117635 h 1424419"/>
                <a:gd name="connsiteX14-1921" fmla="*/ 667 w 1306101"/>
                <a:gd name="connsiteY14-1922" fmla="*/ 999105 h 1424419"/>
                <a:gd name="connsiteX15-1923" fmla="*/ 0 w 1306101"/>
                <a:gd name="connsiteY15-1924" fmla="*/ 972364 h 1424419"/>
                <a:gd name="connsiteX16-1925" fmla="*/ 2496 w 1306101"/>
                <a:gd name="connsiteY16-1926" fmla="*/ 463106 h 1424419"/>
                <a:gd name="connsiteX17-1927" fmla="*/ 2458 w 1306101"/>
                <a:gd name="connsiteY17-1928" fmla="*/ 429563 h 1424419"/>
                <a:gd name="connsiteX18-1929" fmla="*/ 75248 w 1306101"/>
                <a:gd name="connsiteY18-1930" fmla="*/ 303202 h 1424419"/>
                <a:gd name="connsiteX19-1931" fmla="*/ 106293 w 1306101"/>
                <a:gd name="connsiteY19-1932" fmla="*/ 282597 h 1424419"/>
                <a:gd name="connsiteX20-1933" fmla="*/ 541533 w 1306101"/>
                <a:gd name="connsiteY20-1934" fmla="*/ 38110 h 1424419"/>
                <a:gd name="connsiteX21-1935" fmla="*/ 653528 w 1306101"/>
                <a:gd name="connsiteY21-1936" fmla="*/ 0 h 1424419"/>
                <a:gd name="connsiteX0-1937" fmla="*/ 653528 w 1304819"/>
                <a:gd name="connsiteY0-1938" fmla="*/ 0 h 1424419"/>
                <a:gd name="connsiteX1-1939" fmla="*/ 757287 w 1304819"/>
                <a:gd name="connsiteY1-1940" fmla="*/ 32444 h 1424419"/>
                <a:gd name="connsiteX2-1941" fmla="*/ 1206876 w 1304819"/>
                <a:gd name="connsiteY2-1942" fmla="*/ 284945 h 1424419"/>
                <a:gd name="connsiteX3-1943" fmla="*/ 1237706 w 1304819"/>
                <a:gd name="connsiteY3-1944" fmla="*/ 306775 h 1424419"/>
                <a:gd name="connsiteX4-1945" fmla="*/ 1304420 w 1304819"/>
                <a:gd name="connsiteY4-1946" fmla="*/ 434263 h 1424419"/>
                <a:gd name="connsiteX5-1947" fmla="*/ 1303099 w 1304819"/>
                <a:gd name="connsiteY5-1948" fmla="*/ 495558 h 1424419"/>
                <a:gd name="connsiteX6-1949" fmla="*/ 1301746 w 1304819"/>
                <a:gd name="connsiteY6-1950" fmla="*/ 953747 h 1424419"/>
                <a:gd name="connsiteX7-1951" fmla="*/ 1302599 w 1304819"/>
                <a:gd name="connsiteY7-1952" fmla="*/ 1003650 h 1424419"/>
                <a:gd name="connsiteX8-1953" fmla="*/ 1227376 w 1304819"/>
                <a:gd name="connsiteY8-1954" fmla="*/ 1152027 h 1424419"/>
                <a:gd name="connsiteX9-1955" fmla="*/ 1172881 w 1304819"/>
                <a:gd name="connsiteY9-1956" fmla="*/ 1179342 h 1424419"/>
                <a:gd name="connsiteX10-1957" fmla="*/ 792288 w 1304819"/>
                <a:gd name="connsiteY10-1958" fmla="*/ 1385653 h 1424419"/>
                <a:gd name="connsiteX11-1959" fmla="*/ 522686 w 1304819"/>
                <a:gd name="connsiteY11-1960" fmla="*/ 1384922 h 1424419"/>
                <a:gd name="connsiteX12-1961" fmla="*/ 94302 w 1304819"/>
                <a:gd name="connsiteY12-1962" fmla="*/ 1158755 h 1424419"/>
                <a:gd name="connsiteX13-1963" fmla="*/ 39429 w 1304819"/>
                <a:gd name="connsiteY13-1964" fmla="*/ 1117635 h 1424419"/>
                <a:gd name="connsiteX14-1965" fmla="*/ 667 w 1304819"/>
                <a:gd name="connsiteY14-1966" fmla="*/ 999105 h 1424419"/>
                <a:gd name="connsiteX15-1967" fmla="*/ 0 w 1304819"/>
                <a:gd name="connsiteY15-1968" fmla="*/ 972364 h 1424419"/>
                <a:gd name="connsiteX16-1969" fmla="*/ 2496 w 1304819"/>
                <a:gd name="connsiteY16-1970" fmla="*/ 463106 h 1424419"/>
                <a:gd name="connsiteX17-1971" fmla="*/ 2458 w 1304819"/>
                <a:gd name="connsiteY17-1972" fmla="*/ 429563 h 1424419"/>
                <a:gd name="connsiteX18-1973" fmla="*/ 75248 w 1304819"/>
                <a:gd name="connsiteY18-1974" fmla="*/ 303202 h 1424419"/>
                <a:gd name="connsiteX19-1975" fmla="*/ 106293 w 1304819"/>
                <a:gd name="connsiteY19-1976" fmla="*/ 282597 h 1424419"/>
                <a:gd name="connsiteX20-1977" fmla="*/ 541533 w 1304819"/>
                <a:gd name="connsiteY20-1978" fmla="*/ 38110 h 1424419"/>
                <a:gd name="connsiteX21-1979" fmla="*/ 653528 w 1304819"/>
                <a:gd name="connsiteY21-1980" fmla="*/ 0 h 1424419"/>
                <a:gd name="connsiteX0-1981" fmla="*/ 653528 w 1306525"/>
                <a:gd name="connsiteY0-1982" fmla="*/ 0 h 1424419"/>
                <a:gd name="connsiteX1-1983" fmla="*/ 757287 w 1306525"/>
                <a:gd name="connsiteY1-1984" fmla="*/ 32444 h 1424419"/>
                <a:gd name="connsiteX2-1985" fmla="*/ 1206876 w 1306525"/>
                <a:gd name="connsiteY2-1986" fmla="*/ 284945 h 1424419"/>
                <a:gd name="connsiteX3-1987" fmla="*/ 1237706 w 1306525"/>
                <a:gd name="connsiteY3-1988" fmla="*/ 306775 h 1424419"/>
                <a:gd name="connsiteX4-1989" fmla="*/ 1304420 w 1306525"/>
                <a:gd name="connsiteY4-1990" fmla="*/ 434263 h 1424419"/>
                <a:gd name="connsiteX5-1991" fmla="*/ 1305806 w 1306525"/>
                <a:gd name="connsiteY5-1992" fmla="*/ 519922 h 1424419"/>
                <a:gd name="connsiteX6-1993" fmla="*/ 1301746 w 1306525"/>
                <a:gd name="connsiteY6-1994" fmla="*/ 953747 h 1424419"/>
                <a:gd name="connsiteX7-1995" fmla="*/ 1302599 w 1306525"/>
                <a:gd name="connsiteY7-1996" fmla="*/ 1003650 h 1424419"/>
                <a:gd name="connsiteX8-1997" fmla="*/ 1227376 w 1306525"/>
                <a:gd name="connsiteY8-1998" fmla="*/ 1152027 h 1424419"/>
                <a:gd name="connsiteX9-1999" fmla="*/ 1172881 w 1306525"/>
                <a:gd name="connsiteY9-2000" fmla="*/ 1179342 h 1424419"/>
                <a:gd name="connsiteX10-2001" fmla="*/ 792288 w 1306525"/>
                <a:gd name="connsiteY10-2002" fmla="*/ 1385653 h 1424419"/>
                <a:gd name="connsiteX11-2003" fmla="*/ 522686 w 1306525"/>
                <a:gd name="connsiteY11-2004" fmla="*/ 1384922 h 1424419"/>
                <a:gd name="connsiteX12-2005" fmla="*/ 94302 w 1306525"/>
                <a:gd name="connsiteY12-2006" fmla="*/ 1158755 h 1424419"/>
                <a:gd name="connsiteX13-2007" fmla="*/ 39429 w 1306525"/>
                <a:gd name="connsiteY13-2008" fmla="*/ 1117635 h 1424419"/>
                <a:gd name="connsiteX14-2009" fmla="*/ 667 w 1306525"/>
                <a:gd name="connsiteY14-2010" fmla="*/ 999105 h 1424419"/>
                <a:gd name="connsiteX15-2011" fmla="*/ 0 w 1306525"/>
                <a:gd name="connsiteY15-2012" fmla="*/ 972364 h 1424419"/>
                <a:gd name="connsiteX16-2013" fmla="*/ 2496 w 1306525"/>
                <a:gd name="connsiteY16-2014" fmla="*/ 463106 h 1424419"/>
                <a:gd name="connsiteX17-2015" fmla="*/ 2458 w 1306525"/>
                <a:gd name="connsiteY17-2016" fmla="*/ 429563 h 1424419"/>
                <a:gd name="connsiteX18-2017" fmla="*/ 75248 w 1306525"/>
                <a:gd name="connsiteY18-2018" fmla="*/ 303202 h 1424419"/>
                <a:gd name="connsiteX19-2019" fmla="*/ 106293 w 1306525"/>
                <a:gd name="connsiteY19-2020" fmla="*/ 282597 h 1424419"/>
                <a:gd name="connsiteX20-2021" fmla="*/ 541533 w 1306525"/>
                <a:gd name="connsiteY20-2022" fmla="*/ 38110 h 1424419"/>
                <a:gd name="connsiteX21-2023" fmla="*/ 653528 w 1306525"/>
                <a:gd name="connsiteY21-2024" fmla="*/ 0 h 1424419"/>
                <a:gd name="connsiteX0-2025" fmla="*/ 653528 w 1305814"/>
                <a:gd name="connsiteY0-2026" fmla="*/ 0 h 1424419"/>
                <a:gd name="connsiteX1-2027" fmla="*/ 757287 w 1305814"/>
                <a:gd name="connsiteY1-2028" fmla="*/ 32444 h 1424419"/>
                <a:gd name="connsiteX2-2029" fmla="*/ 1206876 w 1305814"/>
                <a:gd name="connsiteY2-2030" fmla="*/ 284945 h 1424419"/>
                <a:gd name="connsiteX3-2031" fmla="*/ 1237706 w 1305814"/>
                <a:gd name="connsiteY3-2032" fmla="*/ 306775 h 1424419"/>
                <a:gd name="connsiteX4-2033" fmla="*/ 1304420 w 1305814"/>
                <a:gd name="connsiteY4-2034" fmla="*/ 434263 h 1424419"/>
                <a:gd name="connsiteX5-2035" fmla="*/ 1305806 w 1305814"/>
                <a:gd name="connsiteY5-2036" fmla="*/ 519922 h 1424419"/>
                <a:gd name="connsiteX6-2037" fmla="*/ 1301746 w 1305814"/>
                <a:gd name="connsiteY6-2038" fmla="*/ 953747 h 1424419"/>
                <a:gd name="connsiteX7-2039" fmla="*/ 1302599 w 1305814"/>
                <a:gd name="connsiteY7-2040" fmla="*/ 1003650 h 1424419"/>
                <a:gd name="connsiteX8-2041" fmla="*/ 1227376 w 1305814"/>
                <a:gd name="connsiteY8-2042" fmla="*/ 1152027 h 1424419"/>
                <a:gd name="connsiteX9-2043" fmla="*/ 1172881 w 1305814"/>
                <a:gd name="connsiteY9-2044" fmla="*/ 1179342 h 1424419"/>
                <a:gd name="connsiteX10-2045" fmla="*/ 792288 w 1305814"/>
                <a:gd name="connsiteY10-2046" fmla="*/ 1385653 h 1424419"/>
                <a:gd name="connsiteX11-2047" fmla="*/ 522686 w 1305814"/>
                <a:gd name="connsiteY11-2048" fmla="*/ 1384922 h 1424419"/>
                <a:gd name="connsiteX12-2049" fmla="*/ 94302 w 1305814"/>
                <a:gd name="connsiteY12-2050" fmla="*/ 1158755 h 1424419"/>
                <a:gd name="connsiteX13-2051" fmla="*/ 39429 w 1305814"/>
                <a:gd name="connsiteY13-2052" fmla="*/ 1117635 h 1424419"/>
                <a:gd name="connsiteX14-2053" fmla="*/ 667 w 1305814"/>
                <a:gd name="connsiteY14-2054" fmla="*/ 999105 h 1424419"/>
                <a:gd name="connsiteX15-2055" fmla="*/ 0 w 1305814"/>
                <a:gd name="connsiteY15-2056" fmla="*/ 972364 h 1424419"/>
                <a:gd name="connsiteX16-2057" fmla="*/ 2496 w 1305814"/>
                <a:gd name="connsiteY16-2058" fmla="*/ 463106 h 1424419"/>
                <a:gd name="connsiteX17-2059" fmla="*/ 2458 w 1305814"/>
                <a:gd name="connsiteY17-2060" fmla="*/ 429563 h 1424419"/>
                <a:gd name="connsiteX18-2061" fmla="*/ 75248 w 1305814"/>
                <a:gd name="connsiteY18-2062" fmla="*/ 303202 h 1424419"/>
                <a:gd name="connsiteX19-2063" fmla="*/ 106293 w 1305814"/>
                <a:gd name="connsiteY19-2064" fmla="*/ 282597 h 1424419"/>
                <a:gd name="connsiteX20-2065" fmla="*/ 541533 w 1305814"/>
                <a:gd name="connsiteY20-2066" fmla="*/ 38110 h 1424419"/>
                <a:gd name="connsiteX21-2067" fmla="*/ 653528 w 1305814"/>
                <a:gd name="connsiteY21-2068" fmla="*/ 0 h 1424419"/>
                <a:gd name="connsiteX0-2069" fmla="*/ 653528 w 1305814"/>
                <a:gd name="connsiteY0-2070" fmla="*/ 0 h 1424419"/>
                <a:gd name="connsiteX1-2071" fmla="*/ 757287 w 1305814"/>
                <a:gd name="connsiteY1-2072" fmla="*/ 32444 h 1424419"/>
                <a:gd name="connsiteX2-2073" fmla="*/ 1206876 w 1305814"/>
                <a:gd name="connsiteY2-2074" fmla="*/ 284945 h 1424419"/>
                <a:gd name="connsiteX3-2075" fmla="*/ 1237706 w 1305814"/>
                <a:gd name="connsiteY3-2076" fmla="*/ 306775 h 1424419"/>
                <a:gd name="connsiteX4-2077" fmla="*/ 1304420 w 1305814"/>
                <a:gd name="connsiteY4-2078" fmla="*/ 434263 h 1424419"/>
                <a:gd name="connsiteX5-2079" fmla="*/ 1305806 w 1305814"/>
                <a:gd name="connsiteY5-2080" fmla="*/ 519922 h 1424419"/>
                <a:gd name="connsiteX6-2081" fmla="*/ 1301746 w 1305814"/>
                <a:gd name="connsiteY6-2082" fmla="*/ 953747 h 1424419"/>
                <a:gd name="connsiteX7-2083" fmla="*/ 1302599 w 1305814"/>
                <a:gd name="connsiteY7-2084" fmla="*/ 1003650 h 1424419"/>
                <a:gd name="connsiteX8-2085" fmla="*/ 1227376 w 1305814"/>
                <a:gd name="connsiteY8-2086" fmla="*/ 1152027 h 1424419"/>
                <a:gd name="connsiteX9-2087" fmla="*/ 1172881 w 1305814"/>
                <a:gd name="connsiteY9-2088" fmla="*/ 1179342 h 1424419"/>
                <a:gd name="connsiteX10-2089" fmla="*/ 792288 w 1305814"/>
                <a:gd name="connsiteY10-2090" fmla="*/ 1385653 h 1424419"/>
                <a:gd name="connsiteX11-2091" fmla="*/ 522686 w 1305814"/>
                <a:gd name="connsiteY11-2092" fmla="*/ 1384922 h 1424419"/>
                <a:gd name="connsiteX12-2093" fmla="*/ 94302 w 1305814"/>
                <a:gd name="connsiteY12-2094" fmla="*/ 1158755 h 1424419"/>
                <a:gd name="connsiteX13-2095" fmla="*/ 39429 w 1305814"/>
                <a:gd name="connsiteY13-2096" fmla="*/ 1117635 h 1424419"/>
                <a:gd name="connsiteX14-2097" fmla="*/ 667 w 1305814"/>
                <a:gd name="connsiteY14-2098" fmla="*/ 999105 h 1424419"/>
                <a:gd name="connsiteX15-2099" fmla="*/ 0 w 1305814"/>
                <a:gd name="connsiteY15-2100" fmla="*/ 972364 h 1424419"/>
                <a:gd name="connsiteX16-2101" fmla="*/ 2496 w 1305814"/>
                <a:gd name="connsiteY16-2102" fmla="*/ 463106 h 1424419"/>
                <a:gd name="connsiteX17-2103" fmla="*/ 2458 w 1305814"/>
                <a:gd name="connsiteY17-2104" fmla="*/ 429563 h 1424419"/>
                <a:gd name="connsiteX18-2105" fmla="*/ 75248 w 1305814"/>
                <a:gd name="connsiteY18-2106" fmla="*/ 303202 h 1424419"/>
                <a:gd name="connsiteX19-2107" fmla="*/ 106293 w 1305814"/>
                <a:gd name="connsiteY19-2108" fmla="*/ 282597 h 1424419"/>
                <a:gd name="connsiteX20-2109" fmla="*/ 541533 w 1305814"/>
                <a:gd name="connsiteY20-2110" fmla="*/ 38110 h 1424419"/>
                <a:gd name="connsiteX21-2111" fmla="*/ 653528 w 1305814"/>
                <a:gd name="connsiteY21-2112" fmla="*/ 0 h 1424419"/>
                <a:gd name="connsiteX0-2113" fmla="*/ 653528 w 1305814"/>
                <a:gd name="connsiteY0-2114" fmla="*/ 0 h 1424419"/>
                <a:gd name="connsiteX1-2115" fmla="*/ 757287 w 1305814"/>
                <a:gd name="connsiteY1-2116" fmla="*/ 32444 h 1424419"/>
                <a:gd name="connsiteX2-2117" fmla="*/ 1206876 w 1305814"/>
                <a:gd name="connsiteY2-2118" fmla="*/ 284945 h 1424419"/>
                <a:gd name="connsiteX3-2119" fmla="*/ 1237706 w 1305814"/>
                <a:gd name="connsiteY3-2120" fmla="*/ 306775 h 1424419"/>
                <a:gd name="connsiteX4-2121" fmla="*/ 1304420 w 1305814"/>
                <a:gd name="connsiteY4-2122" fmla="*/ 434263 h 1424419"/>
                <a:gd name="connsiteX5-2123" fmla="*/ 1305806 w 1305814"/>
                <a:gd name="connsiteY5-2124" fmla="*/ 519922 h 1424419"/>
                <a:gd name="connsiteX6-2125" fmla="*/ 1301746 w 1305814"/>
                <a:gd name="connsiteY6-2126" fmla="*/ 953747 h 1424419"/>
                <a:gd name="connsiteX7-2127" fmla="*/ 1302599 w 1305814"/>
                <a:gd name="connsiteY7-2128" fmla="*/ 1003650 h 1424419"/>
                <a:gd name="connsiteX8-2129" fmla="*/ 1227376 w 1305814"/>
                <a:gd name="connsiteY8-2130" fmla="*/ 1152027 h 1424419"/>
                <a:gd name="connsiteX9-2131" fmla="*/ 1174235 w 1305814"/>
                <a:gd name="connsiteY9-2132" fmla="*/ 1184756 h 1424419"/>
                <a:gd name="connsiteX10-2133" fmla="*/ 792288 w 1305814"/>
                <a:gd name="connsiteY10-2134" fmla="*/ 1385653 h 1424419"/>
                <a:gd name="connsiteX11-2135" fmla="*/ 522686 w 1305814"/>
                <a:gd name="connsiteY11-2136" fmla="*/ 1384922 h 1424419"/>
                <a:gd name="connsiteX12-2137" fmla="*/ 94302 w 1305814"/>
                <a:gd name="connsiteY12-2138" fmla="*/ 1158755 h 1424419"/>
                <a:gd name="connsiteX13-2139" fmla="*/ 39429 w 1305814"/>
                <a:gd name="connsiteY13-2140" fmla="*/ 1117635 h 1424419"/>
                <a:gd name="connsiteX14-2141" fmla="*/ 667 w 1305814"/>
                <a:gd name="connsiteY14-2142" fmla="*/ 999105 h 1424419"/>
                <a:gd name="connsiteX15-2143" fmla="*/ 0 w 1305814"/>
                <a:gd name="connsiteY15-2144" fmla="*/ 972364 h 1424419"/>
                <a:gd name="connsiteX16-2145" fmla="*/ 2496 w 1305814"/>
                <a:gd name="connsiteY16-2146" fmla="*/ 463106 h 1424419"/>
                <a:gd name="connsiteX17-2147" fmla="*/ 2458 w 1305814"/>
                <a:gd name="connsiteY17-2148" fmla="*/ 429563 h 1424419"/>
                <a:gd name="connsiteX18-2149" fmla="*/ 75248 w 1305814"/>
                <a:gd name="connsiteY18-2150" fmla="*/ 303202 h 1424419"/>
                <a:gd name="connsiteX19-2151" fmla="*/ 106293 w 1305814"/>
                <a:gd name="connsiteY19-2152" fmla="*/ 282597 h 1424419"/>
                <a:gd name="connsiteX20-2153" fmla="*/ 541533 w 1305814"/>
                <a:gd name="connsiteY20-2154" fmla="*/ 38110 h 1424419"/>
                <a:gd name="connsiteX21-2155" fmla="*/ 653528 w 1305814"/>
                <a:gd name="connsiteY21-2156" fmla="*/ 0 h 1424419"/>
                <a:gd name="connsiteX0-2157" fmla="*/ 653528 w 1305814"/>
                <a:gd name="connsiteY0-2158" fmla="*/ 0 h 1424419"/>
                <a:gd name="connsiteX1-2159" fmla="*/ 757287 w 1305814"/>
                <a:gd name="connsiteY1-2160" fmla="*/ 32444 h 1424419"/>
                <a:gd name="connsiteX2-2161" fmla="*/ 1206876 w 1305814"/>
                <a:gd name="connsiteY2-2162" fmla="*/ 284945 h 1424419"/>
                <a:gd name="connsiteX3-2163" fmla="*/ 1237706 w 1305814"/>
                <a:gd name="connsiteY3-2164" fmla="*/ 306775 h 1424419"/>
                <a:gd name="connsiteX4-2165" fmla="*/ 1304420 w 1305814"/>
                <a:gd name="connsiteY4-2166" fmla="*/ 434263 h 1424419"/>
                <a:gd name="connsiteX5-2167" fmla="*/ 1305806 w 1305814"/>
                <a:gd name="connsiteY5-2168" fmla="*/ 519922 h 1424419"/>
                <a:gd name="connsiteX6-2169" fmla="*/ 1301746 w 1305814"/>
                <a:gd name="connsiteY6-2170" fmla="*/ 953747 h 1424419"/>
                <a:gd name="connsiteX7-2171" fmla="*/ 1302599 w 1305814"/>
                <a:gd name="connsiteY7-2172" fmla="*/ 1003650 h 1424419"/>
                <a:gd name="connsiteX8-2173" fmla="*/ 1227376 w 1305814"/>
                <a:gd name="connsiteY8-2174" fmla="*/ 1152027 h 1424419"/>
                <a:gd name="connsiteX9-2175" fmla="*/ 1174235 w 1305814"/>
                <a:gd name="connsiteY9-2176" fmla="*/ 1184756 h 1424419"/>
                <a:gd name="connsiteX10-2177" fmla="*/ 792288 w 1305814"/>
                <a:gd name="connsiteY10-2178" fmla="*/ 1385653 h 1424419"/>
                <a:gd name="connsiteX11-2179" fmla="*/ 522686 w 1305814"/>
                <a:gd name="connsiteY11-2180" fmla="*/ 1384922 h 1424419"/>
                <a:gd name="connsiteX12-2181" fmla="*/ 94302 w 1305814"/>
                <a:gd name="connsiteY12-2182" fmla="*/ 1158755 h 1424419"/>
                <a:gd name="connsiteX13-2183" fmla="*/ 39429 w 1305814"/>
                <a:gd name="connsiteY13-2184" fmla="*/ 1117635 h 1424419"/>
                <a:gd name="connsiteX14-2185" fmla="*/ 667 w 1305814"/>
                <a:gd name="connsiteY14-2186" fmla="*/ 999105 h 1424419"/>
                <a:gd name="connsiteX15-2187" fmla="*/ 0 w 1305814"/>
                <a:gd name="connsiteY15-2188" fmla="*/ 972364 h 1424419"/>
                <a:gd name="connsiteX16-2189" fmla="*/ 2496 w 1305814"/>
                <a:gd name="connsiteY16-2190" fmla="*/ 463106 h 1424419"/>
                <a:gd name="connsiteX17-2191" fmla="*/ 2458 w 1305814"/>
                <a:gd name="connsiteY17-2192" fmla="*/ 429563 h 1424419"/>
                <a:gd name="connsiteX18-2193" fmla="*/ 75248 w 1305814"/>
                <a:gd name="connsiteY18-2194" fmla="*/ 303202 h 1424419"/>
                <a:gd name="connsiteX19-2195" fmla="*/ 106293 w 1305814"/>
                <a:gd name="connsiteY19-2196" fmla="*/ 282597 h 1424419"/>
                <a:gd name="connsiteX20-2197" fmla="*/ 541533 w 1305814"/>
                <a:gd name="connsiteY20-2198" fmla="*/ 38110 h 1424419"/>
                <a:gd name="connsiteX21-2199" fmla="*/ 653528 w 1305814"/>
                <a:gd name="connsiteY21-2200" fmla="*/ 0 h 1424419"/>
                <a:gd name="connsiteX0-2201" fmla="*/ 653528 w 1305814"/>
                <a:gd name="connsiteY0-2202" fmla="*/ 0 h 1427408"/>
                <a:gd name="connsiteX1-2203" fmla="*/ 757287 w 1305814"/>
                <a:gd name="connsiteY1-2204" fmla="*/ 32444 h 1427408"/>
                <a:gd name="connsiteX2-2205" fmla="*/ 1206876 w 1305814"/>
                <a:gd name="connsiteY2-2206" fmla="*/ 284945 h 1427408"/>
                <a:gd name="connsiteX3-2207" fmla="*/ 1237706 w 1305814"/>
                <a:gd name="connsiteY3-2208" fmla="*/ 306775 h 1427408"/>
                <a:gd name="connsiteX4-2209" fmla="*/ 1304420 w 1305814"/>
                <a:gd name="connsiteY4-2210" fmla="*/ 434263 h 1427408"/>
                <a:gd name="connsiteX5-2211" fmla="*/ 1305806 w 1305814"/>
                <a:gd name="connsiteY5-2212" fmla="*/ 519922 h 1427408"/>
                <a:gd name="connsiteX6-2213" fmla="*/ 1301746 w 1305814"/>
                <a:gd name="connsiteY6-2214" fmla="*/ 953747 h 1427408"/>
                <a:gd name="connsiteX7-2215" fmla="*/ 1302599 w 1305814"/>
                <a:gd name="connsiteY7-2216" fmla="*/ 1003650 h 1427408"/>
                <a:gd name="connsiteX8-2217" fmla="*/ 1227376 w 1305814"/>
                <a:gd name="connsiteY8-2218" fmla="*/ 1152027 h 1427408"/>
                <a:gd name="connsiteX9-2219" fmla="*/ 1174235 w 1305814"/>
                <a:gd name="connsiteY9-2220" fmla="*/ 1184756 h 1427408"/>
                <a:gd name="connsiteX10-2221" fmla="*/ 792288 w 1305814"/>
                <a:gd name="connsiteY10-2222" fmla="*/ 1385653 h 1427408"/>
                <a:gd name="connsiteX11-2223" fmla="*/ 517719 w 1305814"/>
                <a:gd name="connsiteY11-2224" fmla="*/ 1389889 h 1427408"/>
                <a:gd name="connsiteX12-2225" fmla="*/ 94302 w 1305814"/>
                <a:gd name="connsiteY12-2226" fmla="*/ 1158755 h 1427408"/>
                <a:gd name="connsiteX13-2227" fmla="*/ 39429 w 1305814"/>
                <a:gd name="connsiteY13-2228" fmla="*/ 1117635 h 1427408"/>
                <a:gd name="connsiteX14-2229" fmla="*/ 667 w 1305814"/>
                <a:gd name="connsiteY14-2230" fmla="*/ 999105 h 1427408"/>
                <a:gd name="connsiteX15-2231" fmla="*/ 0 w 1305814"/>
                <a:gd name="connsiteY15-2232" fmla="*/ 972364 h 1427408"/>
                <a:gd name="connsiteX16-2233" fmla="*/ 2496 w 1305814"/>
                <a:gd name="connsiteY16-2234" fmla="*/ 463106 h 1427408"/>
                <a:gd name="connsiteX17-2235" fmla="*/ 2458 w 1305814"/>
                <a:gd name="connsiteY17-2236" fmla="*/ 429563 h 1427408"/>
                <a:gd name="connsiteX18-2237" fmla="*/ 75248 w 1305814"/>
                <a:gd name="connsiteY18-2238" fmla="*/ 303202 h 1427408"/>
                <a:gd name="connsiteX19-2239" fmla="*/ 106293 w 1305814"/>
                <a:gd name="connsiteY19-2240" fmla="*/ 282597 h 1427408"/>
                <a:gd name="connsiteX20-2241" fmla="*/ 541533 w 1305814"/>
                <a:gd name="connsiteY20-2242" fmla="*/ 38110 h 1427408"/>
                <a:gd name="connsiteX21-2243" fmla="*/ 653528 w 1305814"/>
                <a:gd name="connsiteY21-2244" fmla="*/ 0 h 1427408"/>
                <a:gd name="connsiteX0-2245" fmla="*/ 653528 w 1305814"/>
                <a:gd name="connsiteY0-2246" fmla="*/ 0 h 1427408"/>
                <a:gd name="connsiteX1-2247" fmla="*/ 757287 w 1305814"/>
                <a:gd name="connsiteY1-2248" fmla="*/ 32444 h 1427408"/>
                <a:gd name="connsiteX2-2249" fmla="*/ 1206876 w 1305814"/>
                <a:gd name="connsiteY2-2250" fmla="*/ 284945 h 1427408"/>
                <a:gd name="connsiteX3-2251" fmla="*/ 1237706 w 1305814"/>
                <a:gd name="connsiteY3-2252" fmla="*/ 306775 h 1427408"/>
                <a:gd name="connsiteX4-2253" fmla="*/ 1304420 w 1305814"/>
                <a:gd name="connsiteY4-2254" fmla="*/ 434263 h 1427408"/>
                <a:gd name="connsiteX5-2255" fmla="*/ 1305806 w 1305814"/>
                <a:gd name="connsiteY5-2256" fmla="*/ 519922 h 1427408"/>
                <a:gd name="connsiteX6-2257" fmla="*/ 1301746 w 1305814"/>
                <a:gd name="connsiteY6-2258" fmla="*/ 953747 h 1427408"/>
                <a:gd name="connsiteX7-2259" fmla="*/ 1302599 w 1305814"/>
                <a:gd name="connsiteY7-2260" fmla="*/ 1003650 h 1427408"/>
                <a:gd name="connsiteX8-2261" fmla="*/ 1227376 w 1305814"/>
                <a:gd name="connsiteY8-2262" fmla="*/ 1152027 h 1427408"/>
                <a:gd name="connsiteX9-2263" fmla="*/ 1174235 w 1305814"/>
                <a:gd name="connsiteY9-2264" fmla="*/ 1184756 h 1427408"/>
                <a:gd name="connsiteX10-2265" fmla="*/ 792288 w 1305814"/>
                <a:gd name="connsiteY10-2266" fmla="*/ 1385653 h 1427408"/>
                <a:gd name="connsiteX11-2267" fmla="*/ 517719 w 1305814"/>
                <a:gd name="connsiteY11-2268" fmla="*/ 1389889 h 1427408"/>
                <a:gd name="connsiteX12-2269" fmla="*/ 94302 w 1305814"/>
                <a:gd name="connsiteY12-2270" fmla="*/ 1158755 h 1427408"/>
                <a:gd name="connsiteX13-2271" fmla="*/ 39429 w 1305814"/>
                <a:gd name="connsiteY13-2272" fmla="*/ 1117635 h 1427408"/>
                <a:gd name="connsiteX14-2273" fmla="*/ 667 w 1305814"/>
                <a:gd name="connsiteY14-2274" fmla="*/ 999105 h 1427408"/>
                <a:gd name="connsiteX15-2275" fmla="*/ 0 w 1305814"/>
                <a:gd name="connsiteY15-2276" fmla="*/ 972364 h 1427408"/>
                <a:gd name="connsiteX16-2277" fmla="*/ 2496 w 1305814"/>
                <a:gd name="connsiteY16-2278" fmla="*/ 463106 h 1427408"/>
                <a:gd name="connsiteX17-2279" fmla="*/ 2458 w 1305814"/>
                <a:gd name="connsiteY17-2280" fmla="*/ 429563 h 1427408"/>
                <a:gd name="connsiteX18-2281" fmla="*/ 75248 w 1305814"/>
                <a:gd name="connsiteY18-2282" fmla="*/ 303202 h 1427408"/>
                <a:gd name="connsiteX19-2283" fmla="*/ 106293 w 1305814"/>
                <a:gd name="connsiteY19-2284" fmla="*/ 282597 h 1427408"/>
                <a:gd name="connsiteX20-2285" fmla="*/ 541533 w 1305814"/>
                <a:gd name="connsiteY20-2286" fmla="*/ 38110 h 1427408"/>
                <a:gd name="connsiteX21-2287" fmla="*/ 653528 w 1305814"/>
                <a:gd name="connsiteY21-2288" fmla="*/ 0 h 1427408"/>
                <a:gd name="connsiteX0-2289" fmla="*/ 653528 w 1305814"/>
                <a:gd name="connsiteY0-2290" fmla="*/ 0 h 1421591"/>
                <a:gd name="connsiteX1-2291" fmla="*/ 757287 w 1305814"/>
                <a:gd name="connsiteY1-2292" fmla="*/ 32444 h 1421591"/>
                <a:gd name="connsiteX2-2293" fmla="*/ 1206876 w 1305814"/>
                <a:gd name="connsiteY2-2294" fmla="*/ 284945 h 1421591"/>
                <a:gd name="connsiteX3-2295" fmla="*/ 1237706 w 1305814"/>
                <a:gd name="connsiteY3-2296" fmla="*/ 306775 h 1421591"/>
                <a:gd name="connsiteX4-2297" fmla="*/ 1304420 w 1305814"/>
                <a:gd name="connsiteY4-2298" fmla="*/ 434263 h 1421591"/>
                <a:gd name="connsiteX5-2299" fmla="*/ 1305806 w 1305814"/>
                <a:gd name="connsiteY5-2300" fmla="*/ 519922 h 1421591"/>
                <a:gd name="connsiteX6-2301" fmla="*/ 1301746 w 1305814"/>
                <a:gd name="connsiteY6-2302" fmla="*/ 953747 h 1421591"/>
                <a:gd name="connsiteX7-2303" fmla="*/ 1302599 w 1305814"/>
                <a:gd name="connsiteY7-2304" fmla="*/ 1003650 h 1421591"/>
                <a:gd name="connsiteX8-2305" fmla="*/ 1227376 w 1305814"/>
                <a:gd name="connsiteY8-2306" fmla="*/ 1152027 h 1421591"/>
                <a:gd name="connsiteX9-2307" fmla="*/ 1174235 w 1305814"/>
                <a:gd name="connsiteY9-2308" fmla="*/ 1184756 h 1421591"/>
                <a:gd name="connsiteX10-2309" fmla="*/ 792288 w 1305814"/>
                <a:gd name="connsiteY10-2310" fmla="*/ 1385653 h 1421591"/>
                <a:gd name="connsiteX11-2311" fmla="*/ 502818 w 1305814"/>
                <a:gd name="connsiteY11-2312" fmla="*/ 1379955 h 1421591"/>
                <a:gd name="connsiteX12-2313" fmla="*/ 94302 w 1305814"/>
                <a:gd name="connsiteY12-2314" fmla="*/ 1158755 h 1421591"/>
                <a:gd name="connsiteX13-2315" fmla="*/ 39429 w 1305814"/>
                <a:gd name="connsiteY13-2316" fmla="*/ 1117635 h 1421591"/>
                <a:gd name="connsiteX14-2317" fmla="*/ 667 w 1305814"/>
                <a:gd name="connsiteY14-2318" fmla="*/ 999105 h 1421591"/>
                <a:gd name="connsiteX15-2319" fmla="*/ 0 w 1305814"/>
                <a:gd name="connsiteY15-2320" fmla="*/ 972364 h 1421591"/>
                <a:gd name="connsiteX16-2321" fmla="*/ 2496 w 1305814"/>
                <a:gd name="connsiteY16-2322" fmla="*/ 463106 h 1421591"/>
                <a:gd name="connsiteX17-2323" fmla="*/ 2458 w 1305814"/>
                <a:gd name="connsiteY17-2324" fmla="*/ 429563 h 1421591"/>
                <a:gd name="connsiteX18-2325" fmla="*/ 75248 w 1305814"/>
                <a:gd name="connsiteY18-2326" fmla="*/ 303202 h 1421591"/>
                <a:gd name="connsiteX19-2327" fmla="*/ 106293 w 1305814"/>
                <a:gd name="connsiteY19-2328" fmla="*/ 282597 h 1421591"/>
                <a:gd name="connsiteX20-2329" fmla="*/ 541533 w 1305814"/>
                <a:gd name="connsiteY20-2330" fmla="*/ 38110 h 1421591"/>
                <a:gd name="connsiteX21-2331" fmla="*/ 653528 w 1305814"/>
                <a:gd name="connsiteY21-2332" fmla="*/ 0 h 1421591"/>
                <a:gd name="connsiteX0-2333" fmla="*/ 653528 w 1305814"/>
                <a:gd name="connsiteY0-2334" fmla="*/ 0 h 1423589"/>
                <a:gd name="connsiteX1-2335" fmla="*/ 757287 w 1305814"/>
                <a:gd name="connsiteY1-2336" fmla="*/ 32444 h 1423589"/>
                <a:gd name="connsiteX2-2337" fmla="*/ 1206876 w 1305814"/>
                <a:gd name="connsiteY2-2338" fmla="*/ 284945 h 1423589"/>
                <a:gd name="connsiteX3-2339" fmla="*/ 1237706 w 1305814"/>
                <a:gd name="connsiteY3-2340" fmla="*/ 306775 h 1423589"/>
                <a:gd name="connsiteX4-2341" fmla="*/ 1304420 w 1305814"/>
                <a:gd name="connsiteY4-2342" fmla="*/ 434263 h 1423589"/>
                <a:gd name="connsiteX5-2343" fmla="*/ 1305806 w 1305814"/>
                <a:gd name="connsiteY5-2344" fmla="*/ 519922 h 1423589"/>
                <a:gd name="connsiteX6-2345" fmla="*/ 1301746 w 1305814"/>
                <a:gd name="connsiteY6-2346" fmla="*/ 953747 h 1423589"/>
                <a:gd name="connsiteX7-2347" fmla="*/ 1302599 w 1305814"/>
                <a:gd name="connsiteY7-2348" fmla="*/ 1003650 h 1423589"/>
                <a:gd name="connsiteX8-2349" fmla="*/ 1227376 w 1305814"/>
                <a:gd name="connsiteY8-2350" fmla="*/ 1152027 h 1423589"/>
                <a:gd name="connsiteX9-2351" fmla="*/ 1174235 w 1305814"/>
                <a:gd name="connsiteY9-2352" fmla="*/ 1184756 h 1423589"/>
                <a:gd name="connsiteX10-2353" fmla="*/ 792288 w 1305814"/>
                <a:gd name="connsiteY10-2354" fmla="*/ 1385653 h 1423589"/>
                <a:gd name="connsiteX11-2355" fmla="*/ 502818 w 1305814"/>
                <a:gd name="connsiteY11-2356" fmla="*/ 1379955 h 1423589"/>
                <a:gd name="connsiteX12-2357" fmla="*/ 94302 w 1305814"/>
                <a:gd name="connsiteY12-2358" fmla="*/ 1158755 h 1423589"/>
                <a:gd name="connsiteX13-2359" fmla="*/ 39429 w 1305814"/>
                <a:gd name="connsiteY13-2360" fmla="*/ 1117635 h 1423589"/>
                <a:gd name="connsiteX14-2361" fmla="*/ 667 w 1305814"/>
                <a:gd name="connsiteY14-2362" fmla="*/ 999105 h 1423589"/>
                <a:gd name="connsiteX15-2363" fmla="*/ 0 w 1305814"/>
                <a:gd name="connsiteY15-2364" fmla="*/ 972364 h 1423589"/>
                <a:gd name="connsiteX16-2365" fmla="*/ 2496 w 1305814"/>
                <a:gd name="connsiteY16-2366" fmla="*/ 463106 h 1423589"/>
                <a:gd name="connsiteX17-2367" fmla="*/ 2458 w 1305814"/>
                <a:gd name="connsiteY17-2368" fmla="*/ 429563 h 1423589"/>
                <a:gd name="connsiteX18-2369" fmla="*/ 75248 w 1305814"/>
                <a:gd name="connsiteY18-2370" fmla="*/ 303202 h 1423589"/>
                <a:gd name="connsiteX19-2371" fmla="*/ 106293 w 1305814"/>
                <a:gd name="connsiteY19-2372" fmla="*/ 282597 h 1423589"/>
                <a:gd name="connsiteX20-2373" fmla="*/ 541533 w 1305814"/>
                <a:gd name="connsiteY20-2374" fmla="*/ 38110 h 1423589"/>
                <a:gd name="connsiteX21-2375" fmla="*/ 653528 w 1305814"/>
                <a:gd name="connsiteY21-2376" fmla="*/ 0 h 142358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  <a:cxn ang="0">
                  <a:pos x="connsiteX15-31" y="connsiteY15-32"/>
                </a:cxn>
                <a:cxn ang="0">
                  <a:pos x="connsiteX16-33" y="connsiteY16-34"/>
                </a:cxn>
                <a:cxn ang="0">
                  <a:pos x="connsiteX17-35" y="connsiteY17-36"/>
                </a:cxn>
                <a:cxn ang="0">
                  <a:pos x="connsiteX18-37" y="connsiteY18-38"/>
                </a:cxn>
                <a:cxn ang="0">
                  <a:pos x="connsiteX19-39" y="connsiteY19-40"/>
                </a:cxn>
                <a:cxn ang="0">
                  <a:pos x="connsiteX20-41" y="connsiteY20-42"/>
                </a:cxn>
                <a:cxn ang="0">
                  <a:pos x="connsiteX21-43" y="connsiteY21-44"/>
                </a:cxn>
              </a:cxnLst>
              <a:rect l="l" t="t" r="r" b="b"/>
              <a:pathLst>
                <a:path w="1305814" h="1423589">
                  <a:moveTo>
                    <a:pt x="653528" y="0"/>
                  </a:moveTo>
                  <a:cubicBezTo>
                    <a:pt x="684553" y="-1"/>
                    <a:pt x="736057" y="24011"/>
                    <a:pt x="757287" y="32444"/>
                  </a:cubicBezTo>
                  <a:lnTo>
                    <a:pt x="1206876" y="284945"/>
                  </a:lnTo>
                  <a:cubicBezTo>
                    <a:pt x="1213399" y="291230"/>
                    <a:pt x="1233090" y="301119"/>
                    <a:pt x="1237706" y="306775"/>
                  </a:cubicBezTo>
                  <a:cubicBezTo>
                    <a:pt x="1285405" y="341141"/>
                    <a:pt x="1301367" y="360355"/>
                    <a:pt x="1304420" y="434263"/>
                  </a:cubicBezTo>
                  <a:cubicBezTo>
                    <a:pt x="1306256" y="435452"/>
                    <a:pt x="1303756" y="518852"/>
                    <a:pt x="1305806" y="519922"/>
                  </a:cubicBezTo>
                  <a:cubicBezTo>
                    <a:pt x="1306028" y="563787"/>
                    <a:pt x="1301771" y="907207"/>
                    <a:pt x="1301746" y="953747"/>
                  </a:cubicBezTo>
                  <a:cubicBezTo>
                    <a:pt x="1301579" y="970833"/>
                    <a:pt x="1302766" y="986564"/>
                    <a:pt x="1302599" y="1003650"/>
                  </a:cubicBezTo>
                  <a:cubicBezTo>
                    <a:pt x="1298075" y="1097264"/>
                    <a:pt x="1299308" y="1117497"/>
                    <a:pt x="1227376" y="1152027"/>
                  </a:cubicBezTo>
                  <a:cubicBezTo>
                    <a:pt x="1229069" y="1151612"/>
                    <a:pt x="1262992" y="1133636"/>
                    <a:pt x="1174235" y="1184756"/>
                  </a:cubicBezTo>
                  <a:cubicBezTo>
                    <a:pt x="1102911" y="1225835"/>
                    <a:pt x="986013" y="1283805"/>
                    <a:pt x="792288" y="1385653"/>
                  </a:cubicBezTo>
                  <a:cubicBezTo>
                    <a:pt x="702978" y="1424034"/>
                    <a:pt x="634560" y="1449454"/>
                    <a:pt x="502818" y="1379955"/>
                  </a:cubicBezTo>
                  <a:cubicBezTo>
                    <a:pt x="358670" y="1301859"/>
                    <a:pt x="241278" y="1242506"/>
                    <a:pt x="94302" y="1158755"/>
                  </a:cubicBezTo>
                  <a:cubicBezTo>
                    <a:pt x="64301" y="1138833"/>
                    <a:pt x="61069" y="1137739"/>
                    <a:pt x="39429" y="1117635"/>
                  </a:cubicBezTo>
                  <a:cubicBezTo>
                    <a:pt x="9399" y="1091481"/>
                    <a:pt x="81" y="1056313"/>
                    <a:pt x="667" y="999105"/>
                  </a:cubicBezTo>
                  <a:cubicBezTo>
                    <a:pt x="445" y="990191"/>
                    <a:pt x="222" y="981278"/>
                    <a:pt x="0" y="972364"/>
                  </a:cubicBezTo>
                  <a:lnTo>
                    <a:pt x="2496" y="463106"/>
                  </a:lnTo>
                  <a:cubicBezTo>
                    <a:pt x="2483" y="451925"/>
                    <a:pt x="2471" y="440744"/>
                    <a:pt x="2458" y="429563"/>
                  </a:cubicBezTo>
                  <a:cubicBezTo>
                    <a:pt x="2770" y="365277"/>
                    <a:pt x="14732" y="348090"/>
                    <a:pt x="75248" y="303202"/>
                  </a:cubicBezTo>
                  <a:lnTo>
                    <a:pt x="106293" y="282597"/>
                  </a:lnTo>
                  <a:lnTo>
                    <a:pt x="541533" y="38110"/>
                  </a:lnTo>
                  <a:cubicBezTo>
                    <a:pt x="582751" y="12487"/>
                    <a:pt x="613897" y="0"/>
                    <a:pt x="653528" y="0"/>
                  </a:cubicBezTo>
                  <a:close/>
                </a:path>
              </a:pathLst>
            </a:custGeom>
            <a:solidFill>
              <a:srgbClr val="E7E7E7"/>
            </a:solidFill>
            <a:ln>
              <a:noFill/>
            </a:ln>
            <a:effectLst>
              <a:innerShdw blurRad="152400" dist="50800" dir="18900000">
                <a:prstClr val="black">
                  <a:alpha val="4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  <a:latin typeface="Impact" panose="020B0806030902050204" pitchFamily="34" charset="0"/>
              </a:endParaRPr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5231048" y="1621764"/>
              <a:ext cx="2236728" cy="2438464"/>
              <a:chOff x="1249459" y="2668927"/>
              <a:chExt cx="1099775" cy="1198967"/>
            </a:xfrm>
            <a:solidFill>
              <a:srgbClr val="1D50A2"/>
            </a:solidFill>
          </p:grpSpPr>
          <p:sp>
            <p:nvSpPr>
              <p:cNvPr id="8" name="矩形 10"/>
              <p:cNvSpPr>
                <a:spLocks noChangeAspect="1"/>
              </p:cNvSpPr>
              <p:nvPr/>
            </p:nvSpPr>
            <p:spPr>
              <a:xfrm>
                <a:off x="1249459" y="2668927"/>
                <a:ext cx="1099775" cy="1198967"/>
              </a:xfrm>
              <a:custGeom>
                <a:avLst/>
                <a:gdLst>
                  <a:gd name="connsiteX0" fmla="*/ 653528 w 1305333"/>
                  <a:gd name="connsiteY0" fmla="*/ 0 h 1424419"/>
                  <a:gd name="connsiteX1" fmla="*/ 757287 w 1305333"/>
                  <a:gd name="connsiteY1" fmla="*/ 32444 h 1424419"/>
                  <a:gd name="connsiteX2" fmla="*/ 1206876 w 1305333"/>
                  <a:gd name="connsiteY2" fmla="*/ 284945 h 1424419"/>
                  <a:gd name="connsiteX3" fmla="*/ 1233464 w 1305333"/>
                  <a:gd name="connsiteY3" fmla="*/ 306775 h 1424419"/>
                  <a:gd name="connsiteX4" fmla="*/ 1299728 w 1305333"/>
                  <a:gd name="connsiteY4" fmla="*/ 452301 h 1424419"/>
                  <a:gd name="connsiteX5" fmla="*/ 1303099 w 1305333"/>
                  <a:gd name="connsiteY5" fmla="*/ 495558 h 1424419"/>
                  <a:gd name="connsiteX6" fmla="*/ 1303099 w 1305333"/>
                  <a:gd name="connsiteY6" fmla="*/ 952393 h 1424419"/>
                  <a:gd name="connsiteX7" fmla="*/ 1299356 w 1305333"/>
                  <a:gd name="connsiteY7" fmla="*/ 974248 h 1424419"/>
                  <a:gd name="connsiteX8" fmla="*/ 1193590 w 1305333"/>
                  <a:gd name="connsiteY8" fmla="*/ 1159518 h 1424419"/>
                  <a:gd name="connsiteX9" fmla="*/ 1188747 w 1305333"/>
                  <a:gd name="connsiteY9" fmla="*/ 1163476 h 1424419"/>
                  <a:gd name="connsiteX10" fmla="*/ 792288 w 1305333"/>
                  <a:gd name="connsiteY10" fmla="*/ 1385653 h 1424419"/>
                  <a:gd name="connsiteX11" fmla="*/ 522686 w 1305333"/>
                  <a:gd name="connsiteY11" fmla="*/ 1384922 h 1424419"/>
                  <a:gd name="connsiteX12" fmla="*/ 80344 w 1305333"/>
                  <a:gd name="connsiteY12" fmla="*/ 1139323 h 1424419"/>
                  <a:gd name="connsiteX13" fmla="*/ 68397 w 1305333"/>
                  <a:gd name="connsiteY13" fmla="*/ 1130059 h 1424419"/>
                  <a:gd name="connsiteX14" fmla="*/ 667 w 1305333"/>
                  <a:gd name="connsiteY14" fmla="*/ 999105 h 1424419"/>
                  <a:gd name="connsiteX15" fmla="*/ 0 w 1305333"/>
                  <a:gd name="connsiteY15" fmla="*/ 972364 h 1424419"/>
                  <a:gd name="connsiteX16" fmla="*/ 2496 w 1305333"/>
                  <a:gd name="connsiteY16" fmla="*/ 463106 h 1424419"/>
                  <a:gd name="connsiteX17" fmla="*/ 2458 w 1305333"/>
                  <a:gd name="connsiteY17" fmla="*/ 429563 h 1424419"/>
                  <a:gd name="connsiteX18" fmla="*/ 75248 w 1305333"/>
                  <a:gd name="connsiteY18" fmla="*/ 303202 h 1424419"/>
                  <a:gd name="connsiteX19" fmla="*/ 103465 w 1305333"/>
                  <a:gd name="connsiteY19" fmla="*/ 288252 h 1424419"/>
                  <a:gd name="connsiteX20" fmla="*/ 541533 w 1305333"/>
                  <a:gd name="connsiteY20" fmla="*/ 38110 h 1424419"/>
                  <a:gd name="connsiteX21" fmla="*/ 653528 w 1305333"/>
                  <a:gd name="connsiteY21" fmla="*/ 0 h 1424419"/>
                  <a:gd name="connsiteX0-1" fmla="*/ 653528 w 1305333"/>
                  <a:gd name="connsiteY0-2" fmla="*/ 0 h 1424419"/>
                  <a:gd name="connsiteX1-3" fmla="*/ 757287 w 1305333"/>
                  <a:gd name="connsiteY1-4" fmla="*/ 32444 h 1424419"/>
                  <a:gd name="connsiteX2-5" fmla="*/ 1206876 w 1305333"/>
                  <a:gd name="connsiteY2-6" fmla="*/ 284945 h 1424419"/>
                  <a:gd name="connsiteX3-7" fmla="*/ 1233464 w 1305333"/>
                  <a:gd name="connsiteY3-8" fmla="*/ 306775 h 1424419"/>
                  <a:gd name="connsiteX4-9" fmla="*/ 1301712 w 1305333"/>
                  <a:gd name="connsiteY4-10" fmla="*/ 442384 h 1424419"/>
                  <a:gd name="connsiteX5-11" fmla="*/ 1303099 w 1305333"/>
                  <a:gd name="connsiteY5-12" fmla="*/ 495558 h 1424419"/>
                  <a:gd name="connsiteX6-13" fmla="*/ 1303099 w 1305333"/>
                  <a:gd name="connsiteY6-14" fmla="*/ 952393 h 1424419"/>
                  <a:gd name="connsiteX7-15" fmla="*/ 1299356 w 1305333"/>
                  <a:gd name="connsiteY7-16" fmla="*/ 974248 h 1424419"/>
                  <a:gd name="connsiteX8-17" fmla="*/ 1193590 w 1305333"/>
                  <a:gd name="connsiteY8-18" fmla="*/ 1159518 h 1424419"/>
                  <a:gd name="connsiteX9-19" fmla="*/ 1188747 w 1305333"/>
                  <a:gd name="connsiteY9-20" fmla="*/ 1163476 h 1424419"/>
                  <a:gd name="connsiteX10-21" fmla="*/ 792288 w 1305333"/>
                  <a:gd name="connsiteY10-22" fmla="*/ 1385653 h 1424419"/>
                  <a:gd name="connsiteX11-23" fmla="*/ 522686 w 1305333"/>
                  <a:gd name="connsiteY11-24" fmla="*/ 1384922 h 1424419"/>
                  <a:gd name="connsiteX12-25" fmla="*/ 80344 w 1305333"/>
                  <a:gd name="connsiteY12-26" fmla="*/ 1139323 h 1424419"/>
                  <a:gd name="connsiteX13-27" fmla="*/ 68397 w 1305333"/>
                  <a:gd name="connsiteY13-28" fmla="*/ 1130059 h 1424419"/>
                  <a:gd name="connsiteX14-29" fmla="*/ 667 w 1305333"/>
                  <a:gd name="connsiteY14-30" fmla="*/ 999105 h 1424419"/>
                  <a:gd name="connsiteX15-31" fmla="*/ 0 w 1305333"/>
                  <a:gd name="connsiteY15-32" fmla="*/ 972364 h 1424419"/>
                  <a:gd name="connsiteX16-33" fmla="*/ 2496 w 1305333"/>
                  <a:gd name="connsiteY16-34" fmla="*/ 463106 h 1424419"/>
                  <a:gd name="connsiteX17-35" fmla="*/ 2458 w 1305333"/>
                  <a:gd name="connsiteY17-36" fmla="*/ 429563 h 1424419"/>
                  <a:gd name="connsiteX18-37" fmla="*/ 75248 w 1305333"/>
                  <a:gd name="connsiteY18-38" fmla="*/ 303202 h 1424419"/>
                  <a:gd name="connsiteX19-39" fmla="*/ 103465 w 1305333"/>
                  <a:gd name="connsiteY19-40" fmla="*/ 288252 h 1424419"/>
                  <a:gd name="connsiteX20-41" fmla="*/ 541533 w 1305333"/>
                  <a:gd name="connsiteY20-42" fmla="*/ 38110 h 1424419"/>
                  <a:gd name="connsiteX21-43" fmla="*/ 653528 w 1305333"/>
                  <a:gd name="connsiteY21-44" fmla="*/ 0 h 1424419"/>
                  <a:gd name="connsiteX0-45" fmla="*/ 653528 w 1305333"/>
                  <a:gd name="connsiteY0-46" fmla="*/ 0 h 1424419"/>
                  <a:gd name="connsiteX1-47" fmla="*/ 757287 w 1305333"/>
                  <a:gd name="connsiteY1-48" fmla="*/ 32444 h 1424419"/>
                  <a:gd name="connsiteX2-49" fmla="*/ 1206876 w 1305333"/>
                  <a:gd name="connsiteY2-50" fmla="*/ 284945 h 1424419"/>
                  <a:gd name="connsiteX3-51" fmla="*/ 1233464 w 1305333"/>
                  <a:gd name="connsiteY3-52" fmla="*/ 306775 h 1424419"/>
                  <a:gd name="connsiteX4-53" fmla="*/ 1301712 w 1305333"/>
                  <a:gd name="connsiteY4-54" fmla="*/ 442384 h 1424419"/>
                  <a:gd name="connsiteX5-55" fmla="*/ 1303099 w 1305333"/>
                  <a:gd name="connsiteY5-56" fmla="*/ 495558 h 1424419"/>
                  <a:gd name="connsiteX6-57" fmla="*/ 1303099 w 1305333"/>
                  <a:gd name="connsiteY6-58" fmla="*/ 952393 h 1424419"/>
                  <a:gd name="connsiteX7-59" fmla="*/ 1299356 w 1305333"/>
                  <a:gd name="connsiteY7-60" fmla="*/ 974248 h 1424419"/>
                  <a:gd name="connsiteX8-61" fmla="*/ 1193590 w 1305333"/>
                  <a:gd name="connsiteY8-62" fmla="*/ 1159518 h 1424419"/>
                  <a:gd name="connsiteX9-63" fmla="*/ 1188747 w 1305333"/>
                  <a:gd name="connsiteY9-64" fmla="*/ 1163476 h 1424419"/>
                  <a:gd name="connsiteX10-65" fmla="*/ 792288 w 1305333"/>
                  <a:gd name="connsiteY10-66" fmla="*/ 1385653 h 1424419"/>
                  <a:gd name="connsiteX11-67" fmla="*/ 522686 w 1305333"/>
                  <a:gd name="connsiteY11-68" fmla="*/ 1384922 h 1424419"/>
                  <a:gd name="connsiteX12-69" fmla="*/ 80344 w 1305333"/>
                  <a:gd name="connsiteY12-70" fmla="*/ 1139323 h 1424419"/>
                  <a:gd name="connsiteX13-71" fmla="*/ 68397 w 1305333"/>
                  <a:gd name="connsiteY13-72" fmla="*/ 1130059 h 1424419"/>
                  <a:gd name="connsiteX14-73" fmla="*/ 667 w 1305333"/>
                  <a:gd name="connsiteY14-74" fmla="*/ 999105 h 1424419"/>
                  <a:gd name="connsiteX15-75" fmla="*/ 0 w 1305333"/>
                  <a:gd name="connsiteY15-76" fmla="*/ 972364 h 1424419"/>
                  <a:gd name="connsiteX16-77" fmla="*/ 2496 w 1305333"/>
                  <a:gd name="connsiteY16-78" fmla="*/ 463106 h 1424419"/>
                  <a:gd name="connsiteX17-79" fmla="*/ 2458 w 1305333"/>
                  <a:gd name="connsiteY17-80" fmla="*/ 429563 h 1424419"/>
                  <a:gd name="connsiteX18-81" fmla="*/ 75248 w 1305333"/>
                  <a:gd name="connsiteY18-82" fmla="*/ 303202 h 1424419"/>
                  <a:gd name="connsiteX19-83" fmla="*/ 103465 w 1305333"/>
                  <a:gd name="connsiteY19-84" fmla="*/ 288252 h 1424419"/>
                  <a:gd name="connsiteX20-85" fmla="*/ 541533 w 1305333"/>
                  <a:gd name="connsiteY20-86" fmla="*/ 38110 h 1424419"/>
                  <a:gd name="connsiteX21-87" fmla="*/ 653528 w 1305333"/>
                  <a:gd name="connsiteY21-88" fmla="*/ 0 h 1424419"/>
                  <a:gd name="connsiteX0-89" fmla="*/ 653528 w 1306046"/>
                  <a:gd name="connsiteY0-90" fmla="*/ 0 h 1424419"/>
                  <a:gd name="connsiteX1-91" fmla="*/ 757287 w 1306046"/>
                  <a:gd name="connsiteY1-92" fmla="*/ 32444 h 1424419"/>
                  <a:gd name="connsiteX2-93" fmla="*/ 1206876 w 1306046"/>
                  <a:gd name="connsiteY2-94" fmla="*/ 284945 h 1424419"/>
                  <a:gd name="connsiteX3-95" fmla="*/ 1233464 w 1306046"/>
                  <a:gd name="connsiteY3-96" fmla="*/ 306775 h 1424419"/>
                  <a:gd name="connsiteX4-97" fmla="*/ 1301712 w 1306046"/>
                  <a:gd name="connsiteY4-98" fmla="*/ 442384 h 1424419"/>
                  <a:gd name="connsiteX5-99" fmla="*/ 1303099 w 1306046"/>
                  <a:gd name="connsiteY5-100" fmla="*/ 495558 h 1424419"/>
                  <a:gd name="connsiteX6-101" fmla="*/ 1303099 w 1306046"/>
                  <a:gd name="connsiteY6-102" fmla="*/ 952393 h 1424419"/>
                  <a:gd name="connsiteX7-103" fmla="*/ 1305306 w 1306046"/>
                  <a:gd name="connsiteY7-104" fmla="*/ 990115 h 1424419"/>
                  <a:gd name="connsiteX8-105" fmla="*/ 1193590 w 1306046"/>
                  <a:gd name="connsiteY8-106" fmla="*/ 1159518 h 1424419"/>
                  <a:gd name="connsiteX9-107" fmla="*/ 1188747 w 1306046"/>
                  <a:gd name="connsiteY9-108" fmla="*/ 1163476 h 1424419"/>
                  <a:gd name="connsiteX10-109" fmla="*/ 792288 w 1306046"/>
                  <a:gd name="connsiteY10-110" fmla="*/ 1385653 h 1424419"/>
                  <a:gd name="connsiteX11-111" fmla="*/ 522686 w 1306046"/>
                  <a:gd name="connsiteY11-112" fmla="*/ 1384922 h 1424419"/>
                  <a:gd name="connsiteX12-113" fmla="*/ 80344 w 1306046"/>
                  <a:gd name="connsiteY12-114" fmla="*/ 1139323 h 1424419"/>
                  <a:gd name="connsiteX13-115" fmla="*/ 68397 w 1306046"/>
                  <a:gd name="connsiteY13-116" fmla="*/ 1130059 h 1424419"/>
                  <a:gd name="connsiteX14-117" fmla="*/ 667 w 1306046"/>
                  <a:gd name="connsiteY14-118" fmla="*/ 999105 h 1424419"/>
                  <a:gd name="connsiteX15-119" fmla="*/ 0 w 1306046"/>
                  <a:gd name="connsiteY15-120" fmla="*/ 972364 h 1424419"/>
                  <a:gd name="connsiteX16-121" fmla="*/ 2496 w 1306046"/>
                  <a:gd name="connsiteY16-122" fmla="*/ 463106 h 1424419"/>
                  <a:gd name="connsiteX17-123" fmla="*/ 2458 w 1306046"/>
                  <a:gd name="connsiteY17-124" fmla="*/ 429563 h 1424419"/>
                  <a:gd name="connsiteX18-125" fmla="*/ 75248 w 1306046"/>
                  <a:gd name="connsiteY18-126" fmla="*/ 303202 h 1424419"/>
                  <a:gd name="connsiteX19-127" fmla="*/ 103465 w 1306046"/>
                  <a:gd name="connsiteY19-128" fmla="*/ 288252 h 1424419"/>
                  <a:gd name="connsiteX20-129" fmla="*/ 541533 w 1306046"/>
                  <a:gd name="connsiteY20-130" fmla="*/ 38110 h 1424419"/>
                  <a:gd name="connsiteX21-131" fmla="*/ 653528 w 1306046"/>
                  <a:gd name="connsiteY21-132" fmla="*/ 0 h 1424419"/>
                  <a:gd name="connsiteX0-133" fmla="*/ 653528 w 1305333"/>
                  <a:gd name="connsiteY0-134" fmla="*/ 0 h 1424419"/>
                  <a:gd name="connsiteX1-135" fmla="*/ 757287 w 1305333"/>
                  <a:gd name="connsiteY1-136" fmla="*/ 32444 h 1424419"/>
                  <a:gd name="connsiteX2-137" fmla="*/ 1206876 w 1305333"/>
                  <a:gd name="connsiteY2-138" fmla="*/ 284945 h 1424419"/>
                  <a:gd name="connsiteX3-139" fmla="*/ 1233464 w 1305333"/>
                  <a:gd name="connsiteY3-140" fmla="*/ 306775 h 1424419"/>
                  <a:gd name="connsiteX4-141" fmla="*/ 1301712 w 1305333"/>
                  <a:gd name="connsiteY4-142" fmla="*/ 442384 h 1424419"/>
                  <a:gd name="connsiteX5-143" fmla="*/ 1303099 w 1305333"/>
                  <a:gd name="connsiteY5-144" fmla="*/ 495558 h 1424419"/>
                  <a:gd name="connsiteX6-145" fmla="*/ 1303099 w 1305333"/>
                  <a:gd name="connsiteY6-146" fmla="*/ 952393 h 1424419"/>
                  <a:gd name="connsiteX7-147" fmla="*/ 1305306 w 1305333"/>
                  <a:gd name="connsiteY7-148" fmla="*/ 990115 h 1424419"/>
                  <a:gd name="connsiteX8-149" fmla="*/ 1193590 w 1305333"/>
                  <a:gd name="connsiteY8-150" fmla="*/ 1159518 h 1424419"/>
                  <a:gd name="connsiteX9-151" fmla="*/ 1188747 w 1305333"/>
                  <a:gd name="connsiteY9-152" fmla="*/ 1163476 h 1424419"/>
                  <a:gd name="connsiteX10-153" fmla="*/ 792288 w 1305333"/>
                  <a:gd name="connsiteY10-154" fmla="*/ 1385653 h 1424419"/>
                  <a:gd name="connsiteX11-155" fmla="*/ 522686 w 1305333"/>
                  <a:gd name="connsiteY11-156" fmla="*/ 1384922 h 1424419"/>
                  <a:gd name="connsiteX12-157" fmla="*/ 80344 w 1305333"/>
                  <a:gd name="connsiteY12-158" fmla="*/ 1139323 h 1424419"/>
                  <a:gd name="connsiteX13-159" fmla="*/ 68397 w 1305333"/>
                  <a:gd name="connsiteY13-160" fmla="*/ 1130059 h 1424419"/>
                  <a:gd name="connsiteX14-161" fmla="*/ 667 w 1305333"/>
                  <a:gd name="connsiteY14-162" fmla="*/ 999105 h 1424419"/>
                  <a:gd name="connsiteX15-163" fmla="*/ 0 w 1305333"/>
                  <a:gd name="connsiteY15-164" fmla="*/ 972364 h 1424419"/>
                  <a:gd name="connsiteX16-165" fmla="*/ 2496 w 1305333"/>
                  <a:gd name="connsiteY16-166" fmla="*/ 463106 h 1424419"/>
                  <a:gd name="connsiteX17-167" fmla="*/ 2458 w 1305333"/>
                  <a:gd name="connsiteY17-168" fmla="*/ 429563 h 1424419"/>
                  <a:gd name="connsiteX18-169" fmla="*/ 75248 w 1305333"/>
                  <a:gd name="connsiteY18-170" fmla="*/ 303202 h 1424419"/>
                  <a:gd name="connsiteX19-171" fmla="*/ 103465 w 1305333"/>
                  <a:gd name="connsiteY19-172" fmla="*/ 288252 h 1424419"/>
                  <a:gd name="connsiteX20-173" fmla="*/ 541533 w 1305333"/>
                  <a:gd name="connsiteY20-174" fmla="*/ 38110 h 1424419"/>
                  <a:gd name="connsiteX21-175" fmla="*/ 653528 w 1305333"/>
                  <a:gd name="connsiteY21-176" fmla="*/ 0 h 1424419"/>
                  <a:gd name="connsiteX0-177" fmla="*/ 653528 w 1305333"/>
                  <a:gd name="connsiteY0-178" fmla="*/ 0 h 1424419"/>
                  <a:gd name="connsiteX1-179" fmla="*/ 757287 w 1305333"/>
                  <a:gd name="connsiteY1-180" fmla="*/ 32444 h 1424419"/>
                  <a:gd name="connsiteX2-181" fmla="*/ 1206876 w 1305333"/>
                  <a:gd name="connsiteY2-182" fmla="*/ 284945 h 1424419"/>
                  <a:gd name="connsiteX3-183" fmla="*/ 1233464 w 1305333"/>
                  <a:gd name="connsiteY3-184" fmla="*/ 306775 h 1424419"/>
                  <a:gd name="connsiteX4-185" fmla="*/ 1301712 w 1305333"/>
                  <a:gd name="connsiteY4-186" fmla="*/ 442384 h 1424419"/>
                  <a:gd name="connsiteX5-187" fmla="*/ 1303099 w 1305333"/>
                  <a:gd name="connsiteY5-188" fmla="*/ 495558 h 1424419"/>
                  <a:gd name="connsiteX6-189" fmla="*/ 1303099 w 1305333"/>
                  <a:gd name="connsiteY6-190" fmla="*/ 952393 h 1424419"/>
                  <a:gd name="connsiteX7-191" fmla="*/ 1305306 w 1305333"/>
                  <a:gd name="connsiteY7-192" fmla="*/ 990115 h 1424419"/>
                  <a:gd name="connsiteX8-193" fmla="*/ 1193590 w 1305333"/>
                  <a:gd name="connsiteY8-194" fmla="*/ 1159518 h 1424419"/>
                  <a:gd name="connsiteX9-195" fmla="*/ 1172881 w 1305333"/>
                  <a:gd name="connsiteY9-196" fmla="*/ 1179342 h 1424419"/>
                  <a:gd name="connsiteX10-197" fmla="*/ 792288 w 1305333"/>
                  <a:gd name="connsiteY10-198" fmla="*/ 1385653 h 1424419"/>
                  <a:gd name="connsiteX11-199" fmla="*/ 522686 w 1305333"/>
                  <a:gd name="connsiteY11-200" fmla="*/ 1384922 h 1424419"/>
                  <a:gd name="connsiteX12-201" fmla="*/ 80344 w 1305333"/>
                  <a:gd name="connsiteY12-202" fmla="*/ 1139323 h 1424419"/>
                  <a:gd name="connsiteX13-203" fmla="*/ 68397 w 1305333"/>
                  <a:gd name="connsiteY13-204" fmla="*/ 1130059 h 1424419"/>
                  <a:gd name="connsiteX14-205" fmla="*/ 667 w 1305333"/>
                  <a:gd name="connsiteY14-206" fmla="*/ 999105 h 1424419"/>
                  <a:gd name="connsiteX15-207" fmla="*/ 0 w 1305333"/>
                  <a:gd name="connsiteY15-208" fmla="*/ 972364 h 1424419"/>
                  <a:gd name="connsiteX16-209" fmla="*/ 2496 w 1305333"/>
                  <a:gd name="connsiteY16-210" fmla="*/ 463106 h 1424419"/>
                  <a:gd name="connsiteX17-211" fmla="*/ 2458 w 1305333"/>
                  <a:gd name="connsiteY17-212" fmla="*/ 429563 h 1424419"/>
                  <a:gd name="connsiteX18-213" fmla="*/ 75248 w 1305333"/>
                  <a:gd name="connsiteY18-214" fmla="*/ 303202 h 1424419"/>
                  <a:gd name="connsiteX19-215" fmla="*/ 103465 w 1305333"/>
                  <a:gd name="connsiteY19-216" fmla="*/ 288252 h 1424419"/>
                  <a:gd name="connsiteX20-217" fmla="*/ 541533 w 1305333"/>
                  <a:gd name="connsiteY20-218" fmla="*/ 38110 h 1424419"/>
                  <a:gd name="connsiteX21-219" fmla="*/ 653528 w 1305333"/>
                  <a:gd name="connsiteY21-220" fmla="*/ 0 h 1424419"/>
                  <a:gd name="connsiteX0-221" fmla="*/ 653528 w 1305333"/>
                  <a:gd name="connsiteY0-222" fmla="*/ 0 h 1424419"/>
                  <a:gd name="connsiteX1-223" fmla="*/ 757287 w 1305333"/>
                  <a:gd name="connsiteY1-224" fmla="*/ 32444 h 1424419"/>
                  <a:gd name="connsiteX2-225" fmla="*/ 1206876 w 1305333"/>
                  <a:gd name="connsiteY2-226" fmla="*/ 284945 h 1424419"/>
                  <a:gd name="connsiteX3-227" fmla="*/ 1233464 w 1305333"/>
                  <a:gd name="connsiteY3-228" fmla="*/ 306775 h 1424419"/>
                  <a:gd name="connsiteX4-229" fmla="*/ 1301712 w 1305333"/>
                  <a:gd name="connsiteY4-230" fmla="*/ 442384 h 1424419"/>
                  <a:gd name="connsiteX5-231" fmla="*/ 1303099 w 1305333"/>
                  <a:gd name="connsiteY5-232" fmla="*/ 495558 h 1424419"/>
                  <a:gd name="connsiteX6-233" fmla="*/ 1303099 w 1305333"/>
                  <a:gd name="connsiteY6-234" fmla="*/ 952393 h 1424419"/>
                  <a:gd name="connsiteX7-235" fmla="*/ 1305306 w 1305333"/>
                  <a:gd name="connsiteY7-236" fmla="*/ 990115 h 1424419"/>
                  <a:gd name="connsiteX8-237" fmla="*/ 1193590 w 1305333"/>
                  <a:gd name="connsiteY8-238" fmla="*/ 1159518 h 1424419"/>
                  <a:gd name="connsiteX9-239" fmla="*/ 1172881 w 1305333"/>
                  <a:gd name="connsiteY9-240" fmla="*/ 1179342 h 1424419"/>
                  <a:gd name="connsiteX10-241" fmla="*/ 792288 w 1305333"/>
                  <a:gd name="connsiteY10-242" fmla="*/ 1385653 h 1424419"/>
                  <a:gd name="connsiteX11-243" fmla="*/ 522686 w 1305333"/>
                  <a:gd name="connsiteY11-244" fmla="*/ 1384922 h 1424419"/>
                  <a:gd name="connsiteX12-245" fmla="*/ 80344 w 1305333"/>
                  <a:gd name="connsiteY12-246" fmla="*/ 1139323 h 1424419"/>
                  <a:gd name="connsiteX13-247" fmla="*/ 68397 w 1305333"/>
                  <a:gd name="connsiteY13-248" fmla="*/ 1130059 h 1424419"/>
                  <a:gd name="connsiteX14-249" fmla="*/ 667 w 1305333"/>
                  <a:gd name="connsiteY14-250" fmla="*/ 999105 h 1424419"/>
                  <a:gd name="connsiteX15-251" fmla="*/ 0 w 1305333"/>
                  <a:gd name="connsiteY15-252" fmla="*/ 972364 h 1424419"/>
                  <a:gd name="connsiteX16-253" fmla="*/ 2496 w 1305333"/>
                  <a:gd name="connsiteY16-254" fmla="*/ 463106 h 1424419"/>
                  <a:gd name="connsiteX17-255" fmla="*/ 2458 w 1305333"/>
                  <a:gd name="connsiteY17-256" fmla="*/ 429563 h 1424419"/>
                  <a:gd name="connsiteX18-257" fmla="*/ 75248 w 1305333"/>
                  <a:gd name="connsiteY18-258" fmla="*/ 303202 h 1424419"/>
                  <a:gd name="connsiteX19-259" fmla="*/ 103465 w 1305333"/>
                  <a:gd name="connsiteY19-260" fmla="*/ 288252 h 1424419"/>
                  <a:gd name="connsiteX20-261" fmla="*/ 541533 w 1305333"/>
                  <a:gd name="connsiteY20-262" fmla="*/ 38110 h 1424419"/>
                  <a:gd name="connsiteX21-263" fmla="*/ 653528 w 1305333"/>
                  <a:gd name="connsiteY21-264" fmla="*/ 0 h 1424419"/>
                  <a:gd name="connsiteX0-265" fmla="*/ 653528 w 1305333"/>
                  <a:gd name="connsiteY0-266" fmla="*/ 0 h 1424419"/>
                  <a:gd name="connsiteX1-267" fmla="*/ 757287 w 1305333"/>
                  <a:gd name="connsiteY1-268" fmla="*/ 32444 h 1424419"/>
                  <a:gd name="connsiteX2-269" fmla="*/ 1206876 w 1305333"/>
                  <a:gd name="connsiteY2-270" fmla="*/ 284945 h 1424419"/>
                  <a:gd name="connsiteX3-271" fmla="*/ 1233464 w 1305333"/>
                  <a:gd name="connsiteY3-272" fmla="*/ 306775 h 1424419"/>
                  <a:gd name="connsiteX4-273" fmla="*/ 1301712 w 1305333"/>
                  <a:gd name="connsiteY4-274" fmla="*/ 442384 h 1424419"/>
                  <a:gd name="connsiteX5-275" fmla="*/ 1303099 w 1305333"/>
                  <a:gd name="connsiteY5-276" fmla="*/ 495558 h 1424419"/>
                  <a:gd name="connsiteX6-277" fmla="*/ 1303099 w 1305333"/>
                  <a:gd name="connsiteY6-278" fmla="*/ 952393 h 1424419"/>
                  <a:gd name="connsiteX7-279" fmla="*/ 1305306 w 1305333"/>
                  <a:gd name="connsiteY7-280" fmla="*/ 990115 h 1424419"/>
                  <a:gd name="connsiteX8-281" fmla="*/ 1193590 w 1305333"/>
                  <a:gd name="connsiteY8-282" fmla="*/ 1159518 h 1424419"/>
                  <a:gd name="connsiteX9-283" fmla="*/ 1172881 w 1305333"/>
                  <a:gd name="connsiteY9-284" fmla="*/ 1179342 h 1424419"/>
                  <a:gd name="connsiteX10-285" fmla="*/ 792288 w 1305333"/>
                  <a:gd name="connsiteY10-286" fmla="*/ 1385653 h 1424419"/>
                  <a:gd name="connsiteX11-287" fmla="*/ 522686 w 1305333"/>
                  <a:gd name="connsiteY11-288" fmla="*/ 1384922 h 1424419"/>
                  <a:gd name="connsiteX12-289" fmla="*/ 80344 w 1305333"/>
                  <a:gd name="connsiteY12-290" fmla="*/ 1139323 h 1424419"/>
                  <a:gd name="connsiteX13-291" fmla="*/ 68397 w 1305333"/>
                  <a:gd name="connsiteY13-292" fmla="*/ 1130059 h 1424419"/>
                  <a:gd name="connsiteX14-293" fmla="*/ 667 w 1305333"/>
                  <a:gd name="connsiteY14-294" fmla="*/ 999105 h 1424419"/>
                  <a:gd name="connsiteX15-295" fmla="*/ 0 w 1305333"/>
                  <a:gd name="connsiteY15-296" fmla="*/ 972364 h 1424419"/>
                  <a:gd name="connsiteX16-297" fmla="*/ 2496 w 1305333"/>
                  <a:gd name="connsiteY16-298" fmla="*/ 463106 h 1424419"/>
                  <a:gd name="connsiteX17-299" fmla="*/ 2458 w 1305333"/>
                  <a:gd name="connsiteY17-300" fmla="*/ 429563 h 1424419"/>
                  <a:gd name="connsiteX18-301" fmla="*/ 75248 w 1305333"/>
                  <a:gd name="connsiteY18-302" fmla="*/ 303202 h 1424419"/>
                  <a:gd name="connsiteX19-303" fmla="*/ 103465 w 1305333"/>
                  <a:gd name="connsiteY19-304" fmla="*/ 288252 h 1424419"/>
                  <a:gd name="connsiteX20-305" fmla="*/ 541533 w 1305333"/>
                  <a:gd name="connsiteY20-306" fmla="*/ 38110 h 1424419"/>
                  <a:gd name="connsiteX21-307" fmla="*/ 653528 w 1305333"/>
                  <a:gd name="connsiteY21-308" fmla="*/ 0 h 1424419"/>
                  <a:gd name="connsiteX0-309" fmla="*/ 653528 w 1305333"/>
                  <a:gd name="connsiteY0-310" fmla="*/ 0 h 1424419"/>
                  <a:gd name="connsiteX1-311" fmla="*/ 757287 w 1305333"/>
                  <a:gd name="connsiteY1-312" fmla="*/ 32444 h 1424419"/>
                  <a:gd name="connsiteX2-313" fmla="*/ 1206876 w 1305333"/>
                  <a:gd name="connsiteY2-314" fmla="*/ 284945 h 1424419"/>
                  <a:gd name="connsiteX3-315" fmla="*/ 1233464 w 1305333"/>
                  <a:gd name="connsiteY3-316" fmla="*/ 306775 h 1424419"/>
                  <a:gd name="connsiteX4-317" fmla="*/ 1301712 w 1305333"/>
                  <a:gd name="connsiteY4-318" fmla="*/ 442384 h 1424419"/>
                  <a:gd name="connsiteX5-319" fmla="*/ 1303099 w 1305333"/>
                  <a:gd name="connsiteY5-320" fmla="*/ 495558 h 1424419"/>
                  <a:gd name="connsiteX6-321" fmla="*/ 1303099 w 1305333"/>
                  <a:gd name="connsiteY6-322" fmla="*/ 952393 h 1424419"/>
                  <a:gd name="connsiteX7-323" fmla="*/ 1305306 w 1305333"/>
                  <a:gd name="connsiteY7-324" fmla="*/ 990115 h 1424419"/>
                  <a:gd name="connsiteX8-325" fmla="*/ 1193590 w 1305333"/>
                  <a:gd name="connsiteY8-326" fmla="*/ 1159518 h 1424419"/>
                  <a:gd name="connsiteX9-327" fmla="*/ 1172881 w 1305333"/>
                  <a:gd name="connsiteY9-328" fmla="*/ 1179342 h 1424419"/>
                  <a:gd name="connsiteX10-329" fmla="*/ 792288 w 1305333"/>
                  <a:gd name="connsiteY10-330" fmla="*/ 1385653 h 1424419"/>
                  <a:gd name="connsiteX11-331" fmla="*/ 522686 w 1305333"/>
                  <a:gd name="connsiteY11-332" fmla="*/ 1384922 h 1424419"/>
                  <a:gd name="connsiteX12-333" fmla="*/ 80344 w 1305333"/>
                  <a:gd name="connsiteY12-334" fmla="*/ 1139323 h 1424419"/>
                  <a:gd name="connsiteX13-335" fmla="*/ 68397 w 1305333"/>
                  <a:gd name="connsiteY13-336" fmla="*/ 1130059 h 1424419"/>
                  <a:gd name="connsiteX14-337" fmla="*/ 667 w 1305333"/>
                  <a:gd name="connsiteY14-338" fmla="*/ 999105 h 1424419"/>
                  <a:gd name="connsiteX15-339" fmla="*/ 0 w 1305333"/>
                  <a:gd name="connsiteY15-340" fmla="*/ 972364 h 1424419"/>
                  <a:gd name="connsiteX16-341" fmla="*/ 2496 w 1305333"/>
                  <a:gd name="connsiteY16-342" fmla="*/ 463106 h 1424419"/>
                  <a:gd name="connsiteX17-343" fmla="*/ 2458 w 1305333"/>
                  <a:gd name="connsiteY17-344" fmla="*/ 429563 h 1424419"/>
                  <a:gd name="connsiteX18-345" fmla="*/ 75248 w 1305333"/>
                  <a:gd name="connsiteY18-346" fmla="*/ 303202 h 1424419"/>
                  <a:gd name="connsiteX19-347" fmla="*/ 103465 w 1305333"/>
                  <a:gd name="connsiteY19-348" fmla="*/ 288252 h 1424419"/>
                  <a:gd name="connsiteX20-349" fmla="*/ 541533 w 1305333"/>
                  <a:gd name="connsiteY20-350" fmla="*/ 38110 h 1424419"/>
                  <a:gd name="connsiteX21-351" fmla="*/ 653528 w 1305333"/>
                  <a:gd name="connsiteY21-352" fmla="*/ 0 h 1424419"/>
                  <a:gd name="connsiteX0-353" fmla="*/ 653528 w 1305333"/>
                  <a:gd name="connsiteY0-354" fmla="*/ 0 h 1424419"/>
                  <a:gd name="connsiteX1-355" fmla="*/ 757287 w 1305333"/>
                  <a:gd name="connsiteY1-356" fmla="*/ 32444 h 1424419"/>
                  <a:gd name="connsiteX2-357" fmla="*/ 1206876 w 1305333"/>
                  <a:gd name="connsiteY2-358" fmla="*/ 284945 h 1424419"/>
                  <a:gd name="connsiteX3-359" fmla="*/ 1233464 w 1305333"/>
                  <a:gd name="connsiteY3-360" fmla="*/ 306775 h 1424419"/>
                  <a:gd name="connsiteX4-361" fmla="*/ 1301712 w 1305333"/>
                  <a:gd name="connsiteY4-362" fmla="*/ 442384 h 1424419"/>
                  <a:gd name="connsiteX5-363" fmla="*/ 1303099 w 1305333"/>
                  <a:gd name="connsiteY5-364" fmla="*/ 495558 h 1424419"/>
                  <a:gd name="connsiteX6-365" fmla="*/ 1303099 w 1305333"/>
                  <a:gd name="connsiteY6-366" fmla="*/ 952393 h 1424419"/>
                  <a:gd name="connsiteX7-367" fmla="*/ 1305306 w 1305333"/>
                  <a:gd name="connsiteY7-368" fmla="*/ 990115 h 1424419"/>
                  <a:gd name="connsiteX8-369" fmla="*/ 1193590 w 1305333"/>
                  <a:gd name="connsiteY8-370" fmla="*/ 1159518 h 1424419"/>
                  <a:gd name="connsiteX9-371" fmla="*/ 1172881 w 1305333"/>
                  <a:gd name="connsiteY9-372" fmla="*/ 1179342 h 1424419"/>
                  <a:gd name="connsiteX10-373" fmla="*/ 792288 w 1305333"/>
                  <a:gd name="connsiteY10-374" fmla="*/ 1385653 h 1424419"/>
                  <a:gd name="connsiteX11-375" fmla="*/ 522686 w 1305333"/>
                  <a:gd name="connsiteY11-376" fmla="*/ 1384922 h 1424419"/>
                  <a:gd name="connsiteX12-377" fmla="*/ 80344 w 1305333"/>
                  <a:gd name="connsiteY12-378" fmla="*/ 1139323 h 1424419"/>
                  <a:gd name="connsiteX13-379" fmla="*/ 68397 w 1305333"/>
                  <a:gd name="connsiteY13-380" fmla="*/ 1130059 h 1424419"/>
                  <a:gd name="connsiteX14-381" fmla="*/ 667 w 1305333"/>
                  <a:gd name="connsiteY14-382" fmla="*/ 999105 h 1424419"/>
                  <a:gd name="connsiteX15-383" fmla="*/ 0 w 1305333"/>
                  <a:gd name="connsiteY15-384" fmla="*/ 972364 h 1424419"/>
                  <a:gd name="connsiteX16-385" fmla="*/ 2496 w 1305333"/>
                  <a:gd name="connsiteY16-386" fmla="*/ 463106 h 1424419"/>
                  <a:gd name="connsiteX17-387" fmla="*/ 2458 w 1305333"/>
                  <a:gd name="connsiteY17-388" fmla="*/ 429563 h 1424419"/>
                  <a:gd name="connsiteX18-389" fmla="*/ 75248 w 1305333"/>
                  <a:gd name="connsiteY18-390" fmla="*/ 303202 h 1424419"/>
                  <a:gd name="connsiteX19-391" fmla="*/ 106293 w 1305333"/>
                  <a:gd name="connsiteY19-392" fmla="*/ 282597 h 1424419"/>
                  <a:gd name="connsiteX20-393" fmla="*/ 541533 w 1305333"/>
                  <a:gd name="connsiteY20-394" fmla="*/ 38110 h 1424419"/>
                  <a:gd name="connsiteX21-395" fmla="*/ 653528 w 1305333"/>
                  <a:gd name="connsiteY21-396" fmla="*/ 0 h 1424419"/>
                  <a:gd name="connsiteX0-397" fmla="*/ 653528 w 1305333"/>
                  <a:gd name="connsiteY0-398" fmla="*/ 0 h 1424419"/>
                  <a:gd name="connsiteX1-399" fmla="*/ 757287 w 1305333"/>
                  <a:gd name="connsiteY1-400" fmla="*/ 32444 h 1424419"/>
                  <a:gd name="connsiteX2-401" fmla="*/ 1206876 w 1305333"/>
                  <a:gd name="connsiteY2-402" fmla="*/ 284945 h 1424419"/>
                  <a:gd name="connsiteX3-403" fmla="*/ 1237706 w 1305333"/>
                  <a:gd name="connsiteY3-404" fmla="*/ 306775 h 1424419"/>
                  <a:gd name="connsiteX4-405" fmla="*/ 1301712 w 1305333"/>
                  <a:gd name="connsiteY4-406" fmla="*/ 442384 h 1424419"/>
                  <a:gd name="connsiteX5-407" fmla="*/ 1303099 w 1305333"/>
                  <a:gd name="connsiteY5-408" fmla="*/ 495558 h 1424419"/>
                  <a:gd name="connsiteX6-409" fmla="*/ 1303099 w 1305333"/>
                  <a:gd name="connsiteY6-410" fmla="*/ 952393 h 1424419"/>
                  <a:gd name="connsiteX7-411" fmla="*/ 1305306 w 1305333"/>
                  <a:gd name="connsiteY7-412" fmla="*/ 990115 h 1424419"/>
                  <a:gd name="connsiteX8-413" fmla="*/ 1193590 w 1305333"/>
                  <a:gd name="connsiteY8-414" fmla="*/ 1159518 h 1424419"/>
                  <a:gd name="connsiteX9-415" fmla="*/ 1172881 w 1305333"/>
                  <a:gd name="connsiteY9-416" fmla="*/ 1179342 h 1424419"/>
                  <a:gd name="connsiteX10-417" fmla="*/ 792288 w 1305333"/>
                  <a:gd name="connsiteY10-418" fmla="*/ 1385653 h 1424419"/>
                  <a:gd name="connsiteX11-419" fmla="*/ 522686 w 1305333"/>
                  <a:gd name="connsiteY11-420" fmla="*/ 1384922 h 1424419"/>
                  <a:gd name="connsiteX12-421" fmla="*/ 80344 w 1305333"/>
                  <a:gd name="connsiteY12-422" fmla="*/ 1139323 h 1424419"/>
                  <a:gd name="connsiteX13-423" fmla="*/ 68397 w 1305333"/>
                  <a:gd name="connsiteY13-424" fmla="*/ 1130059 h 1424419"/>
                  <a:gd name="connsiteX14-425" fmla="*/ 667 w 1305333"/>
                  <a:gd name="connsiteY14-426" fmla="*/ 999105 h 1424419"/>
                  <a:gd name="connsiteX15-427" fmla="*/ 0 w 1305333"/>
                  <a:gd name="connsiteY15-428" fmla="*/ 972364 h 1424419"/>
                  <a:gd name="connsiteX16-429" fmla="*/ 2496 w 1305333"/>
                  <a:gd name="connsiteY16-430" fmla="*/ 463106 h 1424419"/>
                  <a:gd name="connsiteX17-431" fmla="*/ 2458 w 1305333"/>
                  <a:gd name="connsiteY17-432" fmla="*/ 429563 h 1424419"/>
                  <a:gd name="connsiteX18-433" fmla="*/ 75248 w 1305333"/>
                  <a:gd name="connsiteY18-434" fmla="*/ 303202 h 1424419"/>
                  <a:gd name="connsiteX19-435" fmla="*/ 106293 w 1305333"/>
                  <a:gd name="connsiteY19-436" fmla="*/ 282597 h 1424419"/>
                  <a:gd name="connsiteX20-437" fmla="*/ 541533 w 1305333"/>
                  <a:gd name="connsiteY20-438" fmla="*/ 38110 h 1424419"/>
                  <a:gd name="connsiteX21-439" fmla="*/ 653528 w 1305333"/>
                  <a:gd name="connsiteY21-440" fmla="*/ 0 h 1424419"/>
                  <a:gd name="connsiteX0-441" fmla="*/ 653528 w 1305333"/>
                  <a:gd name="connsiteY0-442" fmla="*/ 0 h 1424419"/>
                  <a:gd name="connsiteX1-443" fmla="*/ 757287 w 1305333"/>
                  <a:gd name="connsiteY1-444" fmla="*/ 32444 h 1424419"/>
                  <a:gd name="connsiteX2-445" fmla="*/ 1206876 w 1305333"/>
                  <a:gd name="connsiteY2-446" fmla="*/ 284945 h 1424419"/>
                  <a:gd name="connsiteX3-447" fmla="*/ 1237706 w 1305333"/>
                  <a:gd name="connsiteY3-448" fmla="*/ 306775 h 1424419"/>
                  <a:gd name="connsiteX4-449" fmla="*/ 1301712 w 1305333"/>
                  <a:gd name="connsiteY4-450" fmla="*/ 442384 h 1424419"/>
                  <a:gd name="connsiteX5-451" fmla="*/ 1303099 w 1305333"/>
                  <a:gd name="connsiteY5-452" fmla="*/ 495558 h 1424419"/>
                  <a:gd name="connsiteX6-453" fmla="*/ 1303099 w 1305333"/>
                  <a:gd name="connsiteY6-454" fmla="*/ 952393 h 1424419"/>
                  <a:gd name="connsiteX7-455" fmla="*/ 1305306 w 1305333"/>
                  <a:gd name="connsiteY7-456" fmla="*/ 990115 h 1424419"/>
                  <a:gd name="connsiteX8-457" fmla="*/ 1211970 w 1305333"/>
                  <a:gd name="connsiteY8-458" fmla="*/ 1149621 h 1424419"/>
                  <a:gd name="connsiteX9-459" fmla="*/ 1172881 w 1305333"/>
                  <a:gd name="connsiteY9-460" fmla="*/ 1179342 h 1424419"/>
                  <a:gd name="connsiteX10-461" fmla="*/ 792288 w 1305333"/>
                  <a:gd name="connsiteY10-462" fmla="*/ 1385653 h 1424419"/>
                  <a:gd name="connsiteX11-463" fmla="*/ 522686 w 1305333"/>
                  <a:gd name="connsiteY11-464" fmla="*/ 1384922 h 1424419"/>
                  <a:gd name="connsiteX12-465" fmla="*/ 80344 w 1305333"/>
                  <a:gd name="connsiteY12-466" fmla="*/ 1139323 h 1424419"/>
                  <a:gd name="connsiteX13-467" fmla="*/ 68397 w 1305333"/>
                  <a:gd name="connsiteY13-468" fmla="*/ 1130059 h 1424419"/>
                  <a:gd name="connsiteX14-469" fmla="*/ 667 w 1305333"/>
                  <a:gd name="connsiteY14-470" fmla="*/ 999105 h 1424419"/>
                  <a:gd name="connsiteX15-471" fmla="*/ 0 w 1305333"/>
                  <a:gd name="connsiteY15-472" fmla="*/ 972364 h 1424419"/>
                  <a:gd name="connsiteX16-473" fmla="*/ 2496 w 1305333"/>
                  <a:gd name="connsiteY16-474" fmla="*/ 463106 h 1424419"/>
                  <a:gd name="connsiteX17-475" fmla="*/ 2458 w 1305333"/>
                  <a:gd name="connsiteY17-476" fmla="*/ 429563 h 1424419"/>
                  <a:gd name="connsiteX18-477" fmla="*/ 75248 w 1305333"/>
                  <a:gd name="connsiteY18-478" fmla="*/ 303202 h 1424419"/>
                  <a:gd name="connsiteX19-479" fmla="*/ 106293 w 1305333"/>
                  <a:gd name="connsiteY19-480" fmla="*/ 282597 h 1424419"/>
                  <a:gd name="connsiteX20-481" fmla="*/ 541533 w 1305333"/>
                  <a:gd name="connsiteY20-482" fmla="*/ 38110 h 1424419"/>
                  <a:gd name="connsiteX21-483" fmla="*/ 653528 w 1305333"/>
                  <a:gd name="connsiteY21-484" fmla="*/ 0 h 1424419"/>
                  <a:gd name="connsiteX0-485" fmla="*/ 653528 w 1305333"/>
                  <a:gd name="connsiteY0-486" fmla="*/ 0 h 1424419"/>
                  <a:gd name="connsiteX1-487" fmla="*/ 757287 w 1305333"/>
                  <a:gd name="connsiteY1-488" fmla="*/ 32444 h 1424419"/>
                  <a:gd name="connsiteX2-489" fmla="*/ 1206876 w 1305333"/>
                  <a:gd name="connsiteY2-490" fmla="*/ 284945 h 1424419"/>
                  <a:gd name="connsiteX3-491" fmla="*/ 1237706 w 1305333"/>
                  <a:gd name="connsiteY3-492" fmla="*/ 306775 h 1424419"/>
                  <a:gd name="connsiteX4-493" fmla="*/ 1301712 w 1305333"/>
                  <a:gd name="connsiteY4-494" fmla="*/ 442384 h 1424419"/>
                  <a:gd name="connsiteX5-495" fmla="*/ 1303099 w 1305333"/>
                  <a:gd name="connsiteY5-496" fmla="*/ 495558 h 1424419"/>
                  <a:gd name="connsiteX6-497" fmla="*/ 1303099 w 1305333"/>
                  <a:gd name="connsiteY6-498" fmla="*/ 952393 h 1424419"/>
                  <a:gd name="connsiteX7-499" fmla="*/ 1305306 w 1305333"/>
                  <a:gd name="connsiteY7-500" fmla="*/ 990115 h 1424419"/>
                  <a:gd name="connsiteX8-501" fmla="*/ 1236006 w 1305333"/>
                  <a:gd name="connsiteY8-502" fmla="*/ 1160932 h 1424419"/>
                  <a:gd name="connsiteX9-503" fmla="*/ 1172881 w 1305333"/>
                  <a:gd name="connsiteY9-504" fmla="*/ 1179342 h 1424419"/>
                  <a:gd name="connsiteX10-505" fmla="*/ 792288 w 1305333"/>
                  <a:gd name="connsiteY10-506" fmla="*/ 1385653 h 1424419"/>
                  <a:gd name="connsiteX11-507" fmla="*/ 522686 w 1305333"/>
                  <a:gd name="connsiteY11-508" fmla="*/ 1384922 h 1424419"/>
                  <a:gd name="connsiteX12-509" fmla="*/ 80344 w 1305333"/>
                  <a:gd name="connsiteY12-510" fmla="*/ 1139323 h 1424419"/>
                  <a:gd name="connsiteX13-511" fmla="*/ 68397 w 1305333"/>
                  <a:gd name="connsiteY13-512" fmla="*/ 1130059 h 1424419"/>
                  <a:gd name="connsiteX14-513" fmla="*/ 667 w 1305333"/>
                  <a:gd name="connsiteY14-514" fmla="*/ 999105 h 1424419"/>
                  <a:gd name="connsiteX15-515" fmla="*/ 0 w 1305333"/>
                  <a:gd name="connsiteY15-516" fmla="*/ 972364 h 1424419"/>
                  <a:gd name="connsiteX16-517" fmla="*/ 2496 w 1305333"/>
                  <a:gd name="connsiteY16-518" fmla="*/ 463106 h 1424419"/>
                  <a:gd name="connsiteX17-519" fmla="*/ 2458 w 1305333"/>
                  <a:gd name="connsiteY17-520" fmla="*/ 429563 h 1424419"/>
                  <a:gd name="connsiteX18-521" fmla="*/ 75248 w 1305333"/>
                  <a:gd name="connsiteY18-522" fmla="*/ 303202 h 1424419"/>
                  <a:gd name="connsiteX19-523" fmla="*/ 106293 w 1305333"/>
                  <a:gd name="connsiteY19-524" fmla="*/ 282597 h 1424419"/>
                  <a:gd name="connsiteX20-525" fmla="*/ 541533 w 1305333"/>
                  <a:gd name="connsiteY20-526" fmla="*/ 38110 h 1424419"/>
                  <a:gd name="connsiteX21-527" fmla="*/ 653528 w 1305333"/>
                  <a:gd name="connsiteY21-528" fmla="*/ 0 h 1424419"/>
                  <a:gd name="connsiteX0-529" fmla="*/ 653528 w 1313169"/>
                  <a:gd name="connsiteY0-530" fmla="*/ 0 h 1424419"/>
                  <a:gd name="connsiteX1-531" fmla="*/ 757287 w 1313169"/>
                  <a:gd name="connsiteY1-532" fmla="*/ 32444 h 1424419"/>
                  <a:gd name="connsiteX2-533" fmla="*/ 1206876 w 1313169"/>
                  <a:gd name="connsiteY2-534" fmla="*/ 284945 h 1424419"/>
                  <a:gd name="connsiteX3-535" fmla="*/ 1237706 w 1313169"/>
                  <a:gd name="connsiteY3-536" fmla="*/ 306775 h 1424419"/>
                  <a:gd name="connsiteX4-537" fmla="*/ 1301712 w 1313169"/>
                  <a:gd name="connsiteY4-538" fmla="*/ 442384 h 1424419"/>
                  <a:gd name="connsiteX5-539" fmla="*/ 1303099 w 1313169"/>
                  <a:gd name="connsiteY5-540" fmla="*/ 495558 h 1424419"/>
                  <a:gd name="connsiteX6-541" fmla="*/ 1303099 w 1313169"/>
                  <a:gd name="connsiteY6-542" fmla="*/ 952393 h 1424419"/>
                  <a:gd name="connsiteX7-543" fmla="*/ 1305306 w 1313169"/>
                  <a:gd name="connsiteY7-544" fmla="*/ 990115 h 1424419"/>
                  <a:gd name="connsiteX8-545" fmla="*/ 1271352 w 1313169"/>
                  <a:gd name="connsiteY8-546" fmla="*/ 1142552 h 1424419"/>
                  <a:gd name="connsiteX9-547" fmla="*/ 1172881 w 1313169"/>
                  <a:gd name="connsiteY9-548" fmla="*/ 1179342 h 1424419"/>
                  <a:gd name="connsiteX10-549" fmla="*/ 792288 w 1313169"/>
                  <a:gd name="connsiteY10-550" fmla="*/ 1385653 h 1424419"/>
                  <a:gd name="connsiteX11-551" fmla="*/ 522686 w 1313169"/>
                  <a:gd name="connsiteY11-552" fmla="*/ 1384922 h 1424419"/>
                  <a:gd name="connsiteX12-553" fmla="*/ 80344 w 1313169"/>
                  <a:gd name="connsiteY12-554" fmla="*/ 1139323 h 1424419"/>
                  <a:gd name="connsiteX13-555" fmla="*/ 68397 w 1313169"/>
                  <a:gd name="connsiteY13-556" fmla="*/ 1130059 h 1424419"/>
                  <a:gd name="connsiteX14-557" fmla="*/ 667 w 1313169"/>
                  <a:gd name="connsiteY14-558" fmla="*/ 999105 h 1424419"/>
                  <a:gd name="connsiteX15-559" fmla="*/ 0 w 1313169"/>
                  <a:gd name="connsiteY15-560" fmla="*/ 972364 h 1424419"/>
                  <a:gd name="connsiteX16-561" fmla="*/ 2496 w 1313169"/>
                  <a:gd name="connsiteY16-562" fmla="*/ 463106 h 1424419"/>
                  <a:gd name="connsiteX17-563" fmla="*/ 2458 w 1313169"/>
                  <a:gd name="connsiteY17-564" fmla="*/ 429563 h 1424419"/>
                  <a:gd name="connsiteX18-565" fmla="*/ 75248 w 1313169"/>
                  <a:gd name="connsiteY18-566" fmla="*/ 303202 h 1424419"/>
                  <a:gd name="connsiteX19-567" fmla="*/ 106293 w 1313169"/>
                  <a:gd name="connsiteY19-568" fmla="*/ 282597 h 1424419"/>
                  <a:gd name="connsiteX20-569" fmla="*/ 541533 w 1313169"/>
                  <a:gd name="connsiteY20-570" fmla="*/ 38110 h 1424419"/>
                  <a:gd name="connsiteX21-571" fmla="*/ 653528 w 1313169"/>
                  <a:gd name="connsiteY21-572" fmla="*/ 0 h 1424419"/>
                  <a:gd name="connsiteX0-573" fmla="*/ 653528 w 1306267"/>
                  <a:gd name="connsiteY0-574" fmla="*/ 0 h 1424419"/>
                  <a:gd name="connsiteX1-575" fmla="*/ 757287 w 1306267"/>
                  <a:gd name="connsiteY1-576" fmla="*/ 32444 h 1424419"/>
                  <a:gd name="connsiteX2-577" fmla="*/ 1206876 w 1306267"/>
                  <a:gd name="connsiteY2-578" fmla="*/ 284945 h 1424419"/>
                  <a:gd name="connsiteX3-579" fmla="*/ 1237706 w 1306267"/>
                  <a:gd name="connsiteY3-580" fmla="*/ 306775 h 1424419"/>
                  <a:gd name="connsiteX4-581" fmla="*/ 1301712 w 1306267"/>
                  <a:gd name="connsiteY4-582" fmla="*/ 442384 h 1424419"/>
                  <a:gd name="connsiteX5-583" fmla="*/ 1303099 w 1306267"/>
                  <a:gd name="connsiteY5-584" fmla="*/ 495558 h 1424419"/>
                  <a:gd name="connsiteX6-585" fmla="*/ 1303099 w 1306267"/>
                  <a:gd name="connsiteY6-586" fmla="*/ 952393 h 1424419"/>
                  <a:gd name="connsiteX7-587" fmla="*/ 1305306 w 1306267"/>
                  <a:gd name="connsiteY7-588" fmla="*/ 990115 h 1424419"/>
                  <a:gd name="connsiteX8-589" fmla="*/ 1255800 w 1306267"/>
                  <a:gd name="connsiteY8-590" fmla="*/ 1142552 h 1424419"/>
                  <a:gd name="connsiteX9-591" fmla="*/ 1172881 w 1306267"/>
                  <a:gd name="connsiteY9-592" fmla="*/ 1179342 h 1424419"/>
                  <a:gd name="connsiteX10-593" fmla="*/ 792288 w 1306267"/>
                  <a:gd name="connsiteY10-594" fmla="*/ 1385653 h 1424419"/>
                  <a:gd name="connsiteX11-595" fmla="*/ 522686 w 1306267"/>
                  <a:gd name="connsiteY11-596" fmla="*/ 1384922 h 1424419"/>
                  <a:gd name="connsiteX12-597" fmla="*/ 80344 w 1306267"/>
                  <a:gd name="connsiteY12-598" fmla="*/ 1139323 h 1424419"/>
                  <a:gd name="connsiteX13-599" fmla="*/ 68397 w 1306267"/>
                  <a:gd name="connsiteY13-600" fmla="*/ 1130059 h 1424419"/>
                  <a:gd name="connsiteX14-601" fmla="*/ 667 w 1306267"/>
                  <a:gd name="connsiteY14-602" fmla="*/ 999105 h 1424419"/>
                  <a:gd name="connsiteX15-603" fmla="*/ 0 w 1306267"/>
                  <a:gd name="connsiteY15-604" fmla="*/ 972364 h 1424419"/>
                  <a:gd name="connsiteX16-605" fmla="*/ 2496 w 1306267"/>
                  <a:gd name="connsiteY16-606" fmla="*/ 463106 h 1424419"/>
                  <a:gd name="connsiteX17-607" fmla="*/ 2458 w 1306267"/>
                  <a:gd name="connsiteY17-608" fmla="*/ 429563 h 1424419"/>
                  <a:gd name="connsiteX18-609" fmla="*/ 75248 w 1306267"/>
                  <a:gd name="connsiteY18-610" fmla="*/ 303202 h 1424419"/>
                  <a:gd name="connsiteX19-611" fmla="*/ 106293 w 1306267"/>
                  <a:gd name="connsiteY19-612" fmla="*/ 282597 h 1424419"/>
                  <a:gd name="connsiteX20-613" fmla="*/ 541533 w 1306267"/>
                  <a:gd name="connsiteY20-614" fmla="*/ 38110 h 1424419"/>
                  <a:gd name="connsiteX21-615" fmla="*/ 653528 w 1306267"/>
                  <a:gd name="connsiteY21-616" fmla="*/ 0 h 1424419"/>
                  <a:gd name="connsiteX0-617" fmla="*/ 653528 w 1306267"/>
                  <a:gd name="connsiteY0-618" fmla="*/ 0 h 1424419"/>
                  <a:gd name="connsiteX1-619" fmla="*/ 757287 w 1306267"/>
                  <a:gd name="connsiteY1-620" fmla="*/ 32444 h 1424419"/>
                  <a:gd name="connsiteX2-621" fmla="*/ 1206876 w 1306267"/>
                  <a:gd name="connsiteY2-622" fmla="*/ 284945 h 1424419"/>
                  <a:gd name="connsiteX3-623" fmla="*/ 1237706 w 1306267"/>
                  <a:gd name="connsiteY3-624" fmla="*/ 306775 h 1424419"/>
                  <a:gd name="connsiteX4-625" fmla="*/ 1301712 w 1306267"/>
                  <a:gd name="connsiteY4-626" fmla="*/ 442384 h 1424419"/>
                  <a:gd name="connsiteX5-627" fmla="*/ 1303099 w 1306267"/>
                  <a:gd name="connsiteY5-628" fmla="*/ 495558 h 1424419"/>
                  <a:gd name="connsiteX6-629" fmla="*/ 1303099 w 1306267"/>
                  <a:gd name="connsiteY6-630" fmla="*/ 952393 h 1424419"/>
                  <a:gd name="connsiteX7-631" fmla="*/ 1305306 w 1306267"/>
                  <a:gd name="connsiteY7-632" fmla="*/ 990115 h 1424419"/>
                  <a:gd name="connsiteX8-633" fmla="*/ 1255800 w 1306267"/>
                  <a:gd name="connsiteY8-634" fmla="*/ 1142552 h 1424419"/>
                  <a:gd name="connsiteX9-635" fmla="*/ 1172881 w 1306267"/>
                  <a:gd name="connsiteY9-636" fmla="*/ 1179342 h 1424419"/>
                  <a:gd name="connsiteX10-637" fmla="*/ 792288 w 1306267"/>
                  <a:gd name="connsiteY10-638" fmla="*/ 1385653 h 1424419"/>
                  <a:gd name="connsiteX11-639" fmla="*/ 522686 w 1306267"/>
                  <a:gd name="connsiteY11-640" fmla="*/ 1384922 h 1424419"/>
                  <a:gd name="connsiteX12-641" fmla="*/ 80344 w 1306267"/>
                  <a:gd name="connsiteY12-642" fmla="*/ 1139323 h 1424419"/>
                  <a:gd name="connsiteX13-643" fmla="*/ 61328 w 1306267"/>
                  <a:gd name="connsiteY13-644" fmla="*/ 1127231 h 1424419"/>
                  <a:gd name="connsiteX14-645" fmla="*/ 667 w 1306267"/>
                  <a:gd name="connsiteY14-646" fmla="*/ 999105 h 1424419"/>
                  <a:gd name="connsiteX15-647" fmla="*/ 0 w 1306267"/>
                  <a:gd name="connsiteY15-648" fmla="*/ 972364 h 1424419"/>
                  <a:gd name="connsiteX16-649" fmla="*/ 2496 w 1306267"/>
                  <a:gd name="connsiteY16-650" fmla="*/ 463106 h 1424419"/>
                  <a:gd name="connsiteX17-651" fmla="*/ 2458 w 1306267"/>
                  <a:gd name="connsiteY17-652" fmla="*/ 429563 h 1424419"/>
                  <a:gd name="connsiteX18-653" fmla="*/ 75248 w 1306267"/>
                  <a:gd name="connsiteY18-654" fmla="*/ 303202 h 1424419"/>
                  <a:gd name="connsiteX19-655" fmla="*/ 106293 w 1306267"/>
                  <a:gd name="connsiteY19-656" fmla="*/ 282597 h 1424419"/>
                  <a:gd name="connsiteX20-657" fmla="*/ 541533 w 1306267"/>
                  <a:gd name="connsiteY20-658" fmla="*/ 38110 h 1424419"/>
                  <a:gd name="connsiteX21-659" fmla="*/ 653528 w 1306267"/>
                  <a:gd name="connsiteY21-660" fmla="*/ 0 h 1424419"/>
                  <a:gd name="connsiteX0-661" fmla="*/ 653528 w 1306267"/>
                  <a:gd name="connsiteY0-662" fmla="*/ 0 h 1424419"/>
                  <a:gd name="connsiteX1-663" fmla="*/ 757287 w 1306267"/>
                  <a:gd name="connsiteY1-664" fmla="*/ 32444 h 1424419"/>
                  <a:gd name="connsiteX2-665" fmla="*/ 1206876 w 1306267"/>
                  <a:gd name="connsiteY2-666" fmla="*/ 284945 h 1424419"/>
                  <a:gd name="connsiteX3-667" fmla="*/ 1237706 w 1306267"/>
                  <a:gd name="connsiteY3-668" fmla="*/ 306775 h 1424419"/>
                  <a:gd name="connsiteX4-669" fmla="*/ 1301712 w 1306267"/>
                  <a:gd name="connsiteY4-670" fmla="*/ 442384 h 1424419"/>
                  <a:gd name="connsiteX5-671" fmla="*/ 1303099 w 1306267"/>
                  <a:gd name="connsiteY5-672" fmla="*/ 495558 h 1424419"/>
                  <a:gd name="connsiteX6-673" fmla="*/ 1303099 w 1306267"/>
                  <a:gd name="connsiteY6-674" fmla="*/ 952393 h 1424419"/>
                  <a:gd name="connsiteX7-675" fmla="*/ 1305306 w 1306267"/>
                  <a:gd name="connsiteY7-676" fmla="*/ 990115 h 1424419"/>
                  <a:gd name="connsiteX8-677" fmla="*/ 1255800 w 1306267"/>
                  <a:gd name="connsiteY8-678" fmla="*/ 1142552 h 1424419"/>
                  <a:gd name="connsiteX9-679" fmla="*/ 1172881 w 1306267"/>
                  <a:gd name="connsiteY9-680" fmla="*/ 1179342 h 1424419"/>
                  <a:gd name="connsiteX10-681" fmla="*/ 792288 w 1306267"/>
                  <a:gd name="connsiteY10-682" fmla="*/ 1385653 h 1424419"/>
                  <a:gd name="connsiteX11-683" fmla="*/ 522686 w 1306267"/>
                  <a:gd name="connsiteY11-684" fmla="*/ 1384922 h 1424419"/>
                  <a:gd name="connsiteX12-685" fmla="*/ 80344 w 1306267"/>
                  <a:gd name="connsiteY12-686" fmla="*/ 1139323 h 1424419"/>
                  <a:gd name="connsiteX13-687" fmla="*/ 61328 w 1306267"/>
                  <a:gd name="connsiteY13-688" fmla="*/ 1127231 h 1424419"/>
                  <a:gd name="connsiteX14-689" fmla="*/ 667 w 1306267"/>
                  <a:gd name="connsiteY14-690" fmla="*/ 999105 h 1424419"/>
                  <a:gd name="connsiteX15-691" fmla="*/ 0 w 1306267"/>
                  <a:gd name="connsiteY15-692" fmla="*/ 972364 h 1424419"/>
                  <a:gd name="connsiteX16-693" fmla="*/ 2496 w 1306267"/>
                  <a:gd name="connsiteY16-694" fmla="*/ 463106 h 1424419"/>
                  <a:gd name="connsiteX17-695" fmla="*/ 2458 w 1306267"/>
                  <a:gd name="connsiteY17-696" fmla="*/ 429563 h 1424419"/>
                  <a:gd name="connsiteX18-697" fmla="*/ 75248 w 1306267"/>
                  <a:gd name="connsiteY18-698" fmla="*/ 303202 h 1424419"/>
                  <a:gd name="connsiteX19-699" fmla="*/ 106293 w 1306267"/>
                  <a:gd name="connsiteY19-700" fmla="*/ 282597 h 1424419"/>
                  <a:gd name="connsiteX20-701" fmla="*/ 541533 w 1306267"/>
                  <a:gd name="connsiteY20-702" fmla="*/ 38110 h 1424419"/>
                  <a:gd name="connsiteX21-703" fmla="*/ 653528 w 1306267"/>
                  <a:gd name="connsiteY21-704" fmla="*/ 0 h 1424419"/>
                  <a:gd name="connsiteX0-705" fmla="*/ 653528 w 1306267"/>
                  <a:gd name="connsiteY0-706" fmla="*/ 0 h 1424419"/>
                  <a:gd name="connsiteX1-707" fmla="*/ 757287 w 1306267"/>
                  <a:gd name="connsiteY1-708" fmla="*/ 32444 h 1424419"/>
                  <a:gd name="connsiteX2-709" fmla="*/ 1206876 w 1306267"/>
                  <a:gd name="connsiteY2-710" fmla="*/ 284945 h 1424419"/>
                  <a:gd name="connsiteX3-711" fmla="*/ 1237706 w 1306267"/>
                  <a:gd name="connsiteY3-712" fmla="*/ 306775 h 1424419"/>
                  <a:gd name="connsiteX4-713" fmla="*/ 1301712 w 1306267"/>
                  <a:gd name="connsiteY4-714" fmla="*/ 442384 h 1424419"/>
                  <a:gd name="connsiteX5-715" fmla="*/ 1303099 w 1306267"/>
                  <a:gd name="connsiteY5-716" fmla="*/ 495558 h 1424419"/>
                  <a:gd name="connsiteX6-717" fmla="*/ 1303099 w 1306267"/>
                  <a:gd name="connsiteY6-718" fmla="*/ 952393 h 1424419"/>
                  <a:gd name="connsiteX7-719" fmla="*/ 1305306 w 1306267"/>
                  <a:gd name="connsiteY7-720" fmla="*/ 990115 h 1424419"/>
                  <a:gd name="connsiteX8-721" fmla="*/ 1255800 w 1306267"/>
                  <a:gd name="connsiteY8-722" fmla="*/ 1142552 h 1424419"/>
                  <a:gd name="connsiteX9-723" fmla="*/ 1172881 w 1306267"/>
                  <a:gd name="connsiteY9-724" fmla="*/ 1179342 h 1424419"/>
                  <a:gd name="connsiteX10-725" fmla="*/ 792288 w 1306267"/>
                  <a:gd name="connsiteY10-726" fmla="*/ 1385653 h 1424419"/>
                  <a:gd name="connsiteX11-727" fmla="*/ 522686 w 1306267"/>
                  <a:gd name="connsiteY11-728" fmla="*/ 1384922 h 1424419"/>
                  <a:gd name="connsiteX12-729" fmla="*/ 90241 w 1306267"/>
                  <a:gd name="connsiteY12-730" fmla="*/ 1150634 h 1424419"/>
                  <a:gd name="connsiteX13-731" fmla="*/ 61328 w 1306267"/>
                  <a:gd name="connsiteY13-732" fmla="*/ 1127231 h 1424419"/>
                  <a:gd name="connsiteX14-733" fmla="*/ 667 w 1306267"/>
                  <a:gd name="connsiteY14-734" fmla="*/ 999105 h 1424419"/>
                  <a:gd name="connsiteX15-735" fmla="*/ 0 w 1306267"/>
                  <a:gd name="connsiteY15-736" fmla="*/ 972364 h 1424419"/>
                  <a:gd name="connsiteX16-737" fmla="*/ 2496 w 1306267"/>
                  <a:gd name="connsiteY16-738" fmla="*/ 463106 h 1424419"/>
                  <a:gd name="connsiteX17-739" fmla="*/ 2458 w 1306267"/>
                  <a:gd name="connsiteY17-740" fmla="*/ 429563 h 1424419"/>
                  <a:gd name="connsiteX18-741" fmla="*/ 75248 w 1306267"/>
                  <a:gd name="connsiteY18-742" fmla="*/ 303202 h 1424419"/>
                  <a:gd name="connsiteX19-743" fmla="*/ 106293 w 1306267"/>
                  <a:gd name="connsiteY19-744" fmla="*/ 282597 h 1424419"/>
                  <a:gd name="connsiteX20-745" fmla="*/ 541533 w 1306267"/>
                  <a:gd name="connsiteY20-746" fmla="*/ 38110 h 1424419"/>
                  <a:gd name="connsiteX21-747" fmla="*/ 653528 w 1306267"/>
                  <a:gd name="connsiteY21-748" fmla="*/ 0 h 1424419"/>
                  <a:gd name="connsiteX0-749" fmla="*/ 653528 w 1306267"/>
                  <a:gd name="connsiteY0-750" fmla="*/ 0 h 1424419"/>
                  <a:gd name="connsiteX1-751" fmla="*/ 757287 w 1306267"/>
                  <a:gd name="connsiteY1-752" fmla="*/ 32444 h 1424419"/>
                  <a:gd name="connsiteX2-753" fmla="*/ 1206876 w 1306267"/>
                  <a:gd name="connsiteY2-754" fmla="*/ 284945 h 1424419"/>
                  <a:gd name="connsiteX3-755" fmla="*/ 1237706 w 1306267"/>
                  <a:gd name="connsiteY3-756" fmla="*/ 306775 h 1424419"/>
                  <a:gd name="connsiteX4-757" fmla="*/ 1301712 w 1306267"/>
                  <a:gd name="connsiteY4-758" fmla="*/ 442384 h 1424419"/>
                  <a:gd name="connsiteX5-759" fmla="*/ 1303099 w 1306267"/>
                  <a:gd name="connsiteY5-760" fmla="*/ 495558 h 1424419"/>
                  <a:gd name="connsiteX6-761" fmla="*/ 1303099 w 1306267"/>
                  <a:gd name="connsiteY6-762" fmla="*/ 952393 h 1424419"/>
                  <a:gd name="connsiteX7-763" fmla="*/ 1305306 w 1306267"/>
                  <a:gd name="connsiteY7-764" fmla="*/ 990115 h 1424419"/>
                  <a:gd name="connsiteX8-765" fmla="*/ 1255800 w 1306267"/>
                  <a:gd name="connsiteY8-766" fmla="*/ 1142552 h 1424419"/>
                  <a:gd name="connsiteX9-767" fmla="*/ 1172881 w 1306267"/>
                  <a:gd name="connsiteY9-768" fmla="*/ 1179342 h 1424419"/>
                  <a:gd name="connsiteX10-769" fmla="*/ 792288 w 1306267"/>
                  <a:gd name="connsiteY10-770" fmla="*/ 1385653 h 1424419"/>
                  <a:gd name="connsiteX11-771" fmla="*/ 522686 w 1306267"/>
                  <a:gd name="connsiteY11-772" fmla="*/ 1384922 h 1424419"/>
                  <a:gd name="connsiteX12-773" fmla="*/ 90241 w 1306267"/>
                  <a:gd name="connsiteY12-774" fmla="*/ 1150634 h 1424419"/>
                  <a:gd name="connsiteX13-775" fmla="*/ 61328 w 1306267"/>
                  <a:gd name="connsiteY13-776" fmla="*/ 1127231 h 1424419"/>
                  <a:gd name="connsiteX14-777" fmla="*/ 667 w 1306267"/>
                  <a:gd name="connsiteY14-778" fmla="*/ 999105 h 1424419"/>
                  <a:gd name="connsiteX15-779" fmla="*/ 0 w 1306267"/>
                  <a:gd name="connsiteY15-780" fmla="*/ 972364 h 1424419"/>
                  <a:gd name="connsiteX16-781" fmla="*/ 2496 w 1306267"/>
                  <a:gd name="connsiteY16-782" fmla="*/ 463106 h 1424419"/>
                  <a:gd name="connsiteX17-783" fmla="*/ 2458 w 1306267"/>
                  <a:gd name="connsiteY17-784" fmla="*/ 429563 h 1424419"/>
                  <a:gd name="connsiteX18-785" fmla="*/ 75248 w 1306267"/>
                  <a:gd name="connsiteY18-786" fmla="*/ 303202 h 1424419"/>
                  <a:gd name="connsiteX19-787" fmla="*/ 106293 w 1306267"/>
                  <a:gd name="connsiteY19-788" fmla="*/ 282597 h 1424419"/>
                  <a:gd name="connsiteX20-789" fmla="*/ 541533 w 1306267"/>
                  <a:gd name="connsiteY20-790" fmla="*/ 38110 h 1424419"/>
                  <a:gd name="connsiteX21-791" fmla="*/ 653528 w 1306267"/>
                  <a:gd name="connsiteY21-792" fmla="*/ 0 h 1424419"/>
                  <a:gd name="connsiteX0-793" fmla="*/ 653528 w 1306267"/>
                  <a:gd name="connsiteY0-794" fmla="*/ 0 h 1424419"/>
                  <a:gd name="connsiteX1-795" fmla="*/ 757287 w 1306267"/>
                  <a:gd name="connsiteY1-796" fmla="*/ 32444 h 1424419"/>
                  <a:gd name="connsiteX2-797" fmla="*/ 1206876 w 1306267"/>
                  <a:gd name="connsiteY2-798" fmla="*/ 284945 h 1424419"/>
                  <a:gd name="connsiteX3-799" fmla="*/ 1237706 w 1306267"/>
                  <a:gd name="connsiteY3-800" fmla="*/ 306775 h 1424419"/>
                  <a:gd name="connsiteX4-801" fmla="*/ 1301712 w 1306267"/>
                  <a:gd name="connsiteY4-802" fmla="*/ 442384 h 1424419"/>
                  <a:gd name="connsiteX5-803" fmla="*/ 1303099 w 1306267"/>
                  <a:gd name="connsiteY5-804" fmla="*/ 495558 h 1424419"/>
                  <a:gd name="connsiteX6-805" fmla="*/ 1303099 w 1306267"/>
                  <a:gd name="connsiteY6-806" fmla="*/ 952393 h 1424419"/>
                  <a:gd name="connsiteX7-807" fmla="*/ 1305306 w 1306267"/>
                  <a:gd name="connsiteY7-808" fmla="*/ 990115 h 1424419"/>
                  <a:gd name="connsiteX8-809" fmla="*/ 1255800 w 1306267"/>
                  <a:gd name="connsiteY8-810" fmla="*/ 1142552 h 1424419"/>
                  <a:gd name="connsiteX9-811" fmla="*/ 1172881 w 1306267"/>
                  <a:gd name="connsiteY9-812" fmla="*/ 1179342 h 1424419"/>
                  <a:gd name="connsiteX10-813" fmla="*/ 792288 w 1306267"/>
                  <a:gd name="connsiteY10-814" fmla="*/ 1385653 h 1424419"/>
                  <a:gd name="connsiteX11-815" fmla="*/ 522686 w 1306267"/>
                  <a:gd name="connsiteY11-816" fmla="*/ 1384922 h 1424419"/>
                  <a:gd name="connsiteX12-817" fmla="*/ 90241 w 1306267"/>
                  <a:gd name="connsiteY12-818" fmla="*/ 1150634 h 1424419"/>
                  <a:gd name="connsiteX13-819" fmla="*/ 61328 w 1306267"/>
                  <a:gd name="connsiteY13-820" fmla="*/ 1127231 h 1424419"/>
                  <a:gd name="connsiteX14-821" fmla="*/ 667 w 1306267"/>
                  <a:gd name="connsiteY14-822" fmla="*/ 999105 h 1424419"/>
                  <a:gd name="connsiteX15-823" fmla="*/ 0 w 1306267"/>
                  <a:gd name="connsiteY15-824" fmla="*/ 972364 h 1424419"/>
                  <a:gd name="connsiteX16-825" fmla="*/ 2496 w 1306267"/>
                  <a:gd name="connsiteY16-826" fmla="*/ 463106 h 1424419"/>
                  <a:gd name="connsiteX17-827" fmla="*/ 2458 w 1306267"/>
                  <a:gd name="connsiteY17-828" fmla="*/ 429563 h 1424419"/>
                  <a:gd name="connsiteX18-829" fmla="*/ 75248 w 1306267"/>
                  <a:gd name="connsiteY18-830" fmla="*/ 303202 h 1424419"/>
                  <a:gd name="connsiteX19-831" fmla="*/ 106293 w 1306267"/>
                  <a:gd name="connsiteY19-832" fmla="*/ 282597 h 1424419"/>
                  <a:gd name="connsiteX20-833" fmla="*/ 541533 w 1306267"/>
                  <a:gd name="connsiteY20-834" fmla="*/ 38110 h 1424419"/>
                  <a:gd name="connsiteX21-835" fmla="*/ 653528 w 1306267"/>
                  <a:gd name="connsiteY21-836" fmla="*/ 0 h 1424419"/>
                  <a:gd name="connsiteX0-837" fmla="*/ 653528 w 1306267"/>
                  <a:gd name="connsiteY0-838" fmla="*/ 0 h 1424419"/>
                  <a:gd name="connsiteX1-839" fmla="*/ 757287 w 1306267"/>
                  <a:gd name="connsiteY1-840" fmla="*/ 32444 h 1424419"/>
                  <a:gd name="connsiteX2-841" fmla="*/ 1206876 w 1306267"/>
                  <a:gd name="connsiteY2-842" fmla="*/ 284945 h 1424419"/>
                  <a:gd name="connsiteX3-843" fmla="*/ 1237706 w 1306267"/>
                  <a:gd name="connsiteY3-844" fmla="*/ 306775 h 1424419"/>
                  <a:gd name="connsiteX4-845" fmla="*/ 1301712 w 1306267"/>
                  <a:gd name="connsiteY4-846" fmla="*/ 442384 h 1424419"/>
                  <a:gd name="connsiteX5-847" fmla="*/ 1303099 w 1306267"/>
                  <a:gd name="connsiteY5-848" fmla="*/ 495558 h 1424419"/>
                  <a:gd name="connsiteX6-849" fmla="*/ 1303099 w 1306267"/>
                  <a:gd name="connsiteY6-850" fmla="*/ 952393 h 1424419"/>
                  <a:gd name="connsiteX7-851" fmla="*/ 1305306 w 1306267"/>
                  <a:gd name="connsiteY7-852" fmla="*/ 990115 h 1424419"/>
                  <a:gd name="connsiteX8-853" fmla="*/ 1255800 w 1306267"/>
                  <a:gd name="connsiteY8-854" fmla="*/ 1142552 h 1424419"/>
                  <a:gd name="connsiteX9-855" fmla="*/ 1172881 w 1306267"/>
                  <a:gd name="connsiteY9-856" fmla="*/ 1179342 h 1424419"/>
                  <a:gd name="connsiteX10-857" fmla="*/ 792288 w 1306267"/>
                  <a:gd name="connsiteY10-858" fmla="*/ 1385653 h 1424419"/>
                  <a:gd name="connsiteX11-859" fmla="*/ 522686 w 1306267"/>
                  <a:gd name="connsiteY11-860" fmla="*/ 1384922 h 1424419"/>
                  <a:gd name="connsiteX12-861" fmla="*/ 90241 w 1306267"/>
                  <a:gd name="connsiteY12-862" fmla="*/ 1150634 h 1424419"/>
                  <a:gd name="connsiteX13-863" fmla="*/ 61328 w 1306267"/>
                  <a:gd name="connsiteY13-864" fmla="*/ 1127231 h 1424419"/>
                  <a:gd name="connsiteX14-865" fmla="*/ 667 w 1306267"/>
                  <a:gd name="connsiteY14-866" fmla="*/ 999105 h 1424419"/>
                  <a:gd name="connsiteX15-867" fmla="*/ 0 w 1306267"/>
                  <a:gd name="connsiteY15-868" fmla="*/ 972364 h 1424419"/>
                  <a:gd name="connsiteX16-869" fmla="*/ 2496 w 1306267"/>
                  <a:gd name="connsiteY16-870" fmla="*/ 463106 h 1424419"/>
                  <a:gd name="connsiteX17-871" fmla="*/ 2458 w 1306267"/>
                  <a:gd name="connsiteY17-872" fmla="*/ 429563 h 1424419"/>
                  <a:gd name="connsiteX18-873" fmla="*/ 75248 w 1306267"/>
                  <a:gd name="connsiteY18-874" fmla="*/ 303202 h 1424419"/>
                  <a:gd name="connsiteX19-875" fmla="*/ 106293 w 1306267"/>
                  <a:gd name="connsiteY19-876" fmla="*/ 282597 h 1424419"/>
                  <a:gd name="connsiteX20-877" fmla="*/ 541533 w 1306267"/>
                  <a:gd name="connsiteY20-878" fmla="*/ 38110 h 1424419"/>
                  <a:gd name="connsiteX21-879" fmla="*/ 653528 w 1306267"/>
                  <a:gd name="connsiteY21-880" fmla="*/ 0 h 1424419"/>
                  <a:gd name="connsiteX0-881" fmla="*/ 653528 w 1306267"/>
                  <a:gd name="connsiteY0-882" fmla="*/ 0 h 1424419"/>
                  <a:gd name="connsiteX1-883" fmla="*/ 757287 w 1306267"/>
                  <a:gd name="connsiteY1-884" fmla="*/ 32444 h 1424419"/>
                  <a:gd name="connsiteX2-885" fmla="*/ 1206876 w 1306267"/>
                  <a:gd name="connsiteY2-886" fmla="*/ 284945 h 1424419"/>
                  <a:gd name="connsiteX3-887" fmla="*/ 1237706 w 1306267"/>
                  <a:gd name="connsiteY3-888" fmla="*/ 306775 h 1424419"/>
                  <a:gd name="connsiteX4-889" fmla="*/ 1301712 w 1306267"/>
                  <a:gd name="connsiteY4-890" fmla="*/ 442384 h 1424419"/>
                  <a:gd name="connsiteX5-891" fmla="*/ 1303099 w 1306267"/>
                  <a:gd name="connsiteY5-892" fmla="*/ 495558 h 1424419"/>
                  <a:gd name="connsiteX6-893" fmla="*/ 1303099 w 1306267"/>
                  <a:gd name="connsiteY6-894" fmla="*/ 952393 h 1424419"/>
                  <a:gd name="connsiteX7-895" fmla="*/ 1305306 w 1306267"/>
                  <a:gd name="connsiteY7-896" fmla="*/ 990115 h 1424419"/>
                  <a:gd name="connsiteX8-897" fmla="*/ 1255800 w 1306267"/>
                  <a:gd name="connsiteY8-898" fmla="*/ 1142552 h 1424419"/>
                  <a:gd name="connsiteX9-899" fmla="*/ 1172881 w 1306267"/>
                  <a:gd name="connsiteY9-900" fmla="*/ 1179342 h 1424419"/>
                  <a:gd name="connsiteX10-901" fmla="*/ 792288 w 1306267"/>
                  <a:gd name="connsiteY10-902" fmla="*/ 1385653 h 1424419"/>
                  <a:gd name="connsiteX11-903" fmla="*/ 522686 w 1306267"/>
                  <a:gd name="connsiteY11-904" fmla="*/ 1384922 h 1424419"/>
                  <a:gd name="connsiteX12-905" fmla="*/ 90241 w 1306267"/>
                  <a:gd name="connsiteY12-906" fmla="*/ 1150634 h 1424419"/>
                  <a:gd name="connsiteX13-907" fmla="*/ 55672 w 1306267"/>
                  <a:gd name="connsiteY13-908" fmla="*/ 1124403 h 1424419"/>
                  <a:gd name="connsiteX14-909" fmla="*/ 667 w 1306267"/>
                  <a:gd name="connsiteY14-910" fmla="*/ 999105 h 1424419"/>
                  <a:gd name="connsiteX15-911" fmla="*/ 0 w 1306267"/>
                  <a:gd name="connsiteY15-912" fmla="*/ 972364 h 1424419"/>
                  <a:gd name="connsiteX16-913" fmla="*/ 2496 w 1306267"/>
                  <a:gd name="connsiteY16-914" fmla="*/ 463106 h 1424419"/>
                  <a:gd name="connsiteX17-915" fmla="*/ 2458 w 1306267"/>
                  <a:gd name="connsiteY17-916" fmla="*/ 429563 h 1424419"/>
                  <a:gd name="connsiteX18-917" fmla="*/ 75248 w 1306267"/>
                  <a:gd name="connsiteY18-918" fmla="*/ 303202 h 1424419"/>
                  <a:gd name="connsiteX19-919" fmla="*/ 106293 w 1306267"/>
                  <a:gd name="connsiteY19-920" fmla="*/ 282597 h 1424419"/>
                  <a:gd name="connsiteX20-921" fmla="*/ 541533 w 1306267"/>
                  <a:gd name="connsiteY20-922" fmla="*/ 38110 h 1424419"/>
                  <a:gd name="connsiteX21-923" fmla="*/ 653528 w 1306267"/>
                  <a:gd name="connsiteY21-924" fmla="*/ 0 h 1424419"/>
                  <a:gd name="connsiteX0-925" fmla="*/ 653528 w 1306267"/>
                  <a:gd name="connsiteY0-926" fmla="*/ 0 h 1424419"/>
                  <a:gd name="connsiteX1-927" fmla="*/ 757287 w 1306267"/>
                  <a:gd name="connsiteY1-928" fmla="*/ 32444 h 1424419"/>
                  <a:gd name="connsiteX2-929" fmla="*/ 1206876 w 1306267"/>
                  <a:gd name="connsiteY2-930" fmla="*/ 284945 h 1424419"/>
                  <a:gd name="connsiteX3-931" fmla="*/ 1237706 w 1306267"/>
                  <a:gd name="connsiteY3-932" fmla="*/ 306775 h 1424419"/>
                  <a:gd name="connsiteX4-933" fmla="*/ 1301712 w 1306267"/>
                  <a:gd name="connsiteY4-934" fmla="*/ 442384 h 1424419"/>
                  <a:gd name="connsiteX5-935" fmla="*/ 1303099 w 1306267"/>
                  <a:gd name="connsiteY5-936" fmla="*/ 495558 h 1424419"/>
                  <a:gd name="connsiteX6-937" fmla="*/ 1303099 w 1306267"/>
                  <a:gd name="connsiteY6-938" fmla="*/ 952393 h 1424419"/>
                  <a:gd name="connsiteX7-939" fmla="*/ 1305306 w 1306267"/>
                  <a:gd name="connsiteY7-940" fmla="*/ 990115 h 1424419"/>
                  <a:gd name="connsiteX8-941" fmla="*/ 1255800 w 1306267"/>
                  <a:gd name="connsiteY8-942" fmla="*/ 1142552 h 1424419"/>
                  <a:gd name="connsiteX9-943" fmla="*/ 1172881 w 1306267"/>
                  <a:gd name="connsiteY9-944" fmla="*/ 1179342 h 1424419"/>
                  <a:gd name="connsiteX10-945" fmla="*/ 792288 w 1306267"/>
                  <a:gd name="connsiteY10-946" fmla="*/ 1385653 h 1424419"/>
                  <a:gd name="connsiteX11-947" fmla="*/ 522686 w 1306267"/>
                  <a:gd name="connsiteY11-948" fmla="*/ 1384922 h 1424419"/>
                  <a:gd name="connsiteX12-949" fmla="*/ 90241 w 1306267"/>
                  <a:gd name="connsiteY12-950" fmla="*/ 1150634 h 1424419"/>
                  <a:gd name="connsiteX13-951" fmla="*/ 55672 w 1306267"/>
                  <a:gd name="connsiteY13-952" fmla="*/ 1124403 h 1424419"/>
                  <a:gd name="connsiteX14-953" fmla="*/ 667 w 1306267"/>
                  <a:gd name="connsiteY14-954" fmla="*/ 999105 h 1424419"/>
                  <a:gd name="connsiteX15-955" fmla="*/ 0 w 1306267"/>
                  <a:gd name="connsiteY15-956" fmla="*/ 972364 h 1424419"/>
                  <a:gd name="connsiteX16-957" fmla="*/ 2496 w 1306267"/>
                  <a:gd name="connsiteY16-958" fmla="*/ 463106 h 1424419"/>
                  <a:gd name="connsiteX17-959" fmla="*/ 2458 w 1306267"/>
                  <a:gd name="connsiteY17-960" fmla="*/ 429563 h 1424419"/>
                  <a:gd name="connsiteX18-961" fmla="*/ 75248 w 1306267"/>
                  <a:gd name="connsiteY18-962" fmla="*/ 303202 h 1424419"/>
                  <a:gd name="connsiteX19-963" fmla="*/ 106293 w 1306267"/>
                  <a:gd name="connsiteY19-964" fmla="*/ 282597 h 1424419"/>
                  <a:gd name="connsiteX20-965" fmla="*/ 541533 w 1306267"/>
                  <a:gd name="connsiteY20-966" fmla="*/ 38110 h 1424419"/>
                  <a:gd name="connsiteX21-967" fmla="*/ 653528 w 1306267"/>
                  <a:gd name="connsiteY21-968" fmla="*/ 0 h 1424419"/>
                  <a:gd name="connsiteX0-969" fmla="*/ 653528 w 1306267"/>
                  <a:gd name="connsiteY0-970" fmla="*/ 0 h 1424419"/>
                  <a:gd name="connsiteX1-971" fmla="*/ 757287 w 1306267"/>
                  <a:gd name="connsiteY1-972" fmla="*/ 32444 h 1424419"/>
                  <a:gd name="connsiteX2-973" fmla="*/ 1206876 w 1306267"/>
                  <a:gd name="connsiteY2-974" fmla="*/ 284945 h 1424419"/>
                  <a:gd name="connsiteX3-975" fmla="*/ 1237706 w 1306267"/>
                  <a:gd name="connsiteY3-976" fmla="*/ 306775 h 1424419"/>
                  <a:gd name="connsiteX4-977" fmla="*/ 1301712 w 1306267"/>
                  <a:gd name="connsiteY4-978" fmla="*/ 442384 h 1424419"/>
                  <a:gd name="connsiteX5-979" fmla="*/ 1303099 w 1306267"/>
                  <a:gd name="connsiteY5-980" fmla="*/ 495558 h 1424419"/>
                  <a:gd name="connsiteX6-981" fmla="*/ 1303099 w 1306267"/>
                  <a:gd name="connsiteY6-982" fmla="*/ 952393 h 1424419"/>
                  <a:gd name="connsiteX7-983" fmla="*/ 1305306 w 1306267"/>
                  <a:gd name="connsiteY7-984" fmla="*/ 990115 h 1424419"/>
                  <a:gd name="connsiteX8-985" fmla="*/ 1255800 w 1306267"/>
                  <a:gd name="connsiteY8-986" fmla="*/ 1142552 h 1424419"/>
                  <a:gd name="connsiteX9-987" fmla="*/ 1172881 w 1306267"/>
                  <a:gd name="connsiteY9-988" fmla="*/ 1179342 h 1424419"/>
                  <a:gd name="connsiteX10-989" fmla="*/ 792288 w 1306267"/>
                  <a:gd name="connsiteY10-990" fmla="*/ 1385653 h 1424419"/>
                  <a:gd name="connsiteX11-991" fmla="*/ 522686 w 1306267"/>
                  <a:gd name="connsiteY11-992" fmla="*/ 1384922 h 1424419"/>
                  <a:gd name="connsiteX12-993" fmla="*/ 90241 w 1306267"/>
                  <a:gd name="connsiteY12-994" fmla="*/ 1150634 h 1424419"/>
                  <a:gd name="connsiteX13-995" fmla="*/ 55672 w 1306267"/>
                  <a:gd name="connsiteY13-996" fmla="*/ 1124403 h 1424419"/>
                  <a:gd name="connsiteX14-997" fmla="*/ 667 w 1306267"/>
                  <a:gd name="connsiteY14-998" fmla="*/ 999105 h 1424419"/>
                  <a:gd name="connsiteX15-999" fmla="*/ 0 w 1306267"/>
                  <a:gd name="connsiteY15-1000" fmla="*/ 972364 h 1424419"/>
                  <a:gd name="connsiteX16-1001" fmla="*/ 2496 w 1306267"/>
                  <a:gd name="connsiteY16-1002" fmla="*/ 463106 h 1424419"/>
                  <a:gd name="connsiteX17-1003" fmla="*/ 2458 w 1306267"/>
                  <a:gd name="connsiteY17-1004" fmla="*/ 429563 h 1424419"/>
                  <a:gd name="connsiteX18-1005" fmla="*/ 75248 w 1306267"/>
                  <a:gd name="connsiteY18-1006" fmla="*/ 303202 h 1424419"/>
                  <a:gd name="connsiteX19-1007" fmla="*/ 106293 w 1306267"/>
                  <a:gd name="connsiteY19-1008" fmla="*/ 282597 h 1424419"/>
                  <a:gd name="connsiteX20-1009" fmla="*/ 541533 w 1306267"/>
                  <a:gd name="connsiteY20-1010" fmla="*/ 38110 h 1424419"/>
                  <a:gd name="connsiteX21-1011" fmla="*/ 653528 w 1306267"/>
                  <a:gd name="connsiteY21-1012" fmla="*/ 0 h 1424419"/>
                  <a:gd name="connsiteX0-1013" fmla="*/ 653528 w 1306267"/>
                  <a:gd name="connsiteY0-1014" fmla="*/ 0 h 1424419"/>
                  <a:gd name="connsiteX1-1015" fmla="*/ 757287 w 1306267"/>
                  <a:gd name="connsiteY1-1016" fmla="*/ 32444 h 1424419"/>
                  <a:gd name="connsiteX2-1017" fmla="*/ 1206876 w 1306267"/>
                  <a:gd name="connsiteY2-1018" fmla="*/ 284945 h 1424419"/>
                  <a:gd name="connsiteX3-1019" fmla="*/ 1237706 w 1306267"/>
                  <a:gd name="connsiteY3-1020" fmla="*/ 306775 h 1424419"/>
                  <a:gd name="connsiteX4-1021" fmla="*/ 1301712 w 1306267"/>
                  <a:gd name="connsiteY4-1022" fmla="*/ 442384 h 1424419"/>
                  <a:gd name="connsiteX5-1023" fmla="*/ 1303099 w 1306267"/>
                  <a:gd name="connsiteY5-1024" fmla="*/ 495558 h 1424419"/>
                  <a:gd name="connsiteX6-1025" fmla="*/ 1303099 w 1306267"/>
                  <a:gd name="connsiteY6-1026" fmla="*/ 952393 h 1424419"/>
                  <a:gd name="connsiteX7-1027" fmla="*/ 1305306 w 1306267"/>
                  <a:gd name="connsiteY7-1028" fmla="*/ 990115 h 1424419"/>
                  <a:gd name="connsiteX8-1029" fmla="*/ 1255800 w 1306267"/>
                  <a:gd name="connsiteY8-1030" fmla="*/ 1142552 h 1424419"/>
                  <a:gd name="connsiteX9-1031" fmla="*/ 1172881 w 1306267"/>
                  <a:gd name="connsiteY9-1032" fmla="*/ 1179342 h 1424419"/>
                  <a:gd name="connsiteX10-1033" fmla="*/ 792288 w 1306267"/>
                  <a:gd name="connsiteY10-1034" fmla="*/ 1385653 h 1424419"/>
                  <a:gd name="connsiteX11-1035" fmla="*/ 522686 w 1306267"/>
                  <a:gd name="connsiteY11-1036" fmla="*/ 1384922 h 1424419"/>
                  <a:gd name="connsiteX12-1037" fmla="*/ 90241 w 1306267"/>
                  <a:gd name="connsiteY12-1038" fmla="*/ 1150634 h 1424419"/>
                  <a:gd name="connsiteX13-1039" fmla="*/ 55672 w 1306267"/>
                  <a:gd name="connsiteY13-1040" fmla="*/ 1124403 h 1424419"/>
                  <a:gd name="connsiteX14-1041" fmla="*/ 667 w 1306267"/>
                  <a:gd name="connsiteY14-1042" fmla="*/ 999105 h 1424419"/>
                  <a:gd name="connsiteX15-1043" fmla="*/ 0 w 1306267"/>
                  <a:gd name="connsiteY15-1044" fmla="*/ 972364 h 1424419"/>
                  <a:gd name="connsiteX16-1045" fmla="*/ 2496 w 1306267"/>
                  <a:gd name="connsiteY16-1046" fmla="*/ 463106 h 1424419"/>
                  <a:gd name="connsiteX17-1047" fmla="*/ 2458 w 1306267"/>
                  <a:gd name="connsiteY17-1048" fmla="*/ 429563 h 1424419"/>
                  <a:gd name="connsiteX18-1049" fmla="*/ 75248 w 1306267"/>
                  <a:gd name="connsiteY18-1050" fmla="*/ 303202 h 1424419"/>
                  <a:gd name="connsiteX19-1051" fmla="*/ 106293 w 1306267"/>
                  <a:gd name="connsiteY19-1052" fmla="*/ 282597 h 1424419"/>
                  <a:gd name="connsiteX20-1053" fmla="*/ 541533 w 1306267"/>
                  <a:gd name="connsiteY20-1054" fmla="*/ 38110 h 1424419"/>
                  <a:gd name="connsiteX21-1055" fmla="*/ 653528 w 1306267"/>
                  <a:gd name="connsiteY21-1056" fmla="*/ 0 h 1424419"/>
                  <a:gd name="connsiteX0-1057" fmla="*/ 653528 w 1306267"/>
                  <a:gd name="connsiteY0-1058" fmla="*/ 0 h 1424419"/>
                  <a:gd name="connsiteX1-1059" fmla="*/ 757287 w 1306267"/>
                  <a:gd name="connsiteY1-1060" fmla="*/ 32444 h 1424419"/>
                  <a:gd name="connsiteX2-1061" fmla="*/ 1206876 w 1306267"/>
                  <a:gd name="connsiteY2-1062" fmla="*/ 284945 h 1424419"/>
                  <a:gd name="connsiteX3-1063" fmla="*/ 1237706 w 1306267"/>
                  <a:gd name="connsiteY3-1064" fmla="*/ 306775 h 1424419"/>
                  <a:gd name="connsiteX4-1065" fmla="*/ 1301712 w 1306267"/>
                  <a:gd name="connsiteY4-1066" fmla="*/ 442384 h 1424419"/>
                  <a:gd name="connsiteX5-1067" fmla="*/ 1303099 w 1306267"/>
                  <a:gd name="connsiteY5-1068" fmla="*/ 495558 h 1424419"/>
                  <a:gd name="connsiteX6-1069" fmla="*/ 1303099 w 1306267"/>
                  <a:gd name="connsiteY6-1070" fmla="*/ 952393 h 1424419"/>
                  <a:gd name="connsiteX7-1071" fmla="*/ 1305306 w 1306267"/>
                  <a:gd name="connsiteY7-1072" fmla="*/ 990115 h 1424419"/>
                  <a:gd name="connsiteX8-1073" fmla="*/ 1255800 w 1306267"/>
                  <a:gd name="connsiteY8-1074" fmla="*/ 1142552 h 1424419"/>
                  <a:gd name="connsiteX9-1075" fmla="*/ 1172881 w 1306267"/>
                  <a:gd name="connsiteY9-1076" fmla="*/ 1179342 h 1424419"/>
                  <a:gd name="connsiteX10-1077" fmla="*/ 792288 w 1306267"/>
                  <a:gd name="connsiteY10-1078" fmla="*/ 1385653 h 1424419"/>
                  <a:gd name="connsiteX11-1079" fmla="*/ 522686 w 1306267"/>
                  <a:gd name="connsiteY11-1080" fmla="*/ 1384922 h 1424419"/>
                  <a:gd name="connsiteX12-1081" fmla="*/ 90241 w 1306267"/>
                  <a:gd name="connsiteY12-1082" fmla="*/ 1150634 h 1424419"/>
                  <a:gd name="connsiteX13-1083" fmla="*/ 55672 w 1306267"/>
                  <a:gd name="connsiteY13-1084" fmla="*/ 1124403 h 1424419"/>
                  <a:gd name="connsiteX14-1085" fmla="*/ 667 w 1306267"/>
                  <a:gd name="connsiteY14-1086" fmla="*/ 999105 h 1424419"/>
                  <a:gd name="connsiteX15-1087" fmla="*/ 0 w 1306267"/>
                  <a:gd name="connsiteY15-1088" fmla="*/ 972364 h 1424419"/>
                  <a:gd name="connsiteX16-1089" fmla="*/ 2496 w 1306267"/>
                  <a:gd name="connsiteY16-1090" fmla="*/ 463106 h 1424419"/>
                  <a:gd name="connsiteX17-1091" fmla="*/ 2458 w 1306267"/>
                  <a:gd name="connsiteY17-1092" fmla="*/ 429563 h 1424419"/>
                  <a:gd name="connsiteX18-1093" fmla="*/ 75248 w 1306267"/>
                  <a:gd name="connsiteY18-1094" fmla="*/ 303202 h 1424419"/>
                  <a:gd name="connsiteX19-1095" fmla="*/ 106293 w 1306267"/>
                  <a:gd name="connsiteY19-1096" fmla="*/ 282597 h 1424419"/>
                  <a:gd name="connsiteX20-1097" fmla="*/ 541533 w 1306267"/>
                  <a:gd name="connsiteY20-1098" fmla="*/ 38110 h 1424419"/>
                  <a:gd name="connsiteX21-1099" fmla="*/ 653528 w 1306267"/>
                  <a:gd name="connsiteY21-1100" fmla="*/ 0 h 1424419"/>
                  <a:gd name="connsiteX0-1101" fmla="*/ 653528 w 1306267"/>
                  <a:gd name="connsiteY0-1102" fmla="*/ 0 h 1424419"/>
                  <a:gd name="connsiteX1-1103" fmla="*/ 757287 w 1306267"/>
                  <a:gd name="connsiteY1-1104" fmla="*/ 32444 h 1424419"/>
                  <a:gd name="connsiteX2-1105" fmla="*/ 1206876 w 1306267"/>
                  <a:gd name="connsiteY2-1106" fmla="*/ 284945 h 1424419"/>
                  <a:gd name="connsiteX3-1107" fmla="*/ 1237706 w 1306267"/>
                  <a:gd name="connsiteY3-1108" fmla="*/ 306775 h 1424419"/>
                  <a:gd name="connsiteX4-1109" fmla="*/ 1301712 w 1306267"/>
                  <a:gd name="connsiteY4-1110" fmla="*/ 442384 h 1424419"/>
                  <a:gd name="connsiteX5-1111" fmla="*/ 1303099 w 1306267"/>
                  <a:gd name="connsiteY5-1112" fmla="*/ 495558 h 1424419"/>
                  <a:gd name="connsiteX6-1113" fmla="*/ 1303099 w 1306267"/>
                  <a:gd name="connsiteY6-1114" fmla="*/ 952393 h 1424419"/>
                  <a:gd name="connsiteX7-1115" fmla="*/ 1305306 w 1306267"/>
                  <a:gd name="connsiteY7-1116" fmla="*/ 990115 h 1424419"/>
                  <a:gd name="connsiteX8-1117" fmla="*/ 1255800 w 1306267"/>
                  <a:gd name="connsiteY8-1118" fmla="*/ 1142552 h 1424419"/>
                  <a:gd name="connsiteX9-1119" fmla="*/ 1172881 w 1306267"/>
                  <a:gd name="connsiteY9-1120" fmla="*/ 1179342 h 1424419"/>
                  <a:gd name="connsiteX10-1121" fmla="*/ 792288 w 1306267"/>
                  <a:gd name="connsiteY10-1122" fmla="*/ 1385653 h 1424419"/>
                  <a:gd name="connsiteX11-1123" fmla="*/ 522686 w 1306267"/>
                  <a:gd name="connsiteY11-1124" fmla="*/ 1384922 h 1424419"/>
                  <a:gd name="connsiteX12-1125" fmla="*/ 90241 w 1306267"/>
                  <a:gd name="connsiteY12-1126" fmla="*/ 1150634 h 1424419"/>
                  <a:gd name="connsiteX13-1127" fmla="*/ 48904 w 1306267"/>
                  <a:gd name="connsiteY13-1128" fmla="*/ 1124403 h 1424419"/>
                  <a:gd name="connsiteX14-1129" fmla="*/ 667 w 1306267"/>
                  <a:gd name="connsiteY14-1130" fmla="*/ 999105 h 1424419"/>
                  <a:gd name="connsiteX15-1131" fmla="*/ 0 w 1306267"/>
                  <a:gd name="connsiteY15-1132" fmla="*/ 972364 h 1424419"/>
                  <a:gd name="connsiteX16-1133" fmla="*/ 2496 w 1306267"/>
                  <a:gd name="connsiteY16-1134" fmla="*/ 463106 h 1424419"/>
                  <a:gd name="connsiteX17-1135" fmla="*/ 2458 w 1306267"/>
                  <a:gd name="connsiteY17-1136" fmla="*/ 429563 h 1424419"/>
                  <a:gd name="connsiteX18-1137" fmla="*/ 75248 w 1306267"/>
                  <a:gd name="connsiteY18-1138" fmla="*/ 303202 h 1424419"/>
                  <a:gd name="connsiteX19-1139" fmla="*/ 106293 w 1306267"/>
                  <a:gd name="connsiteY19-1140" fmla="*/ 282597 h 1424419"/>
                  <a:gd name="connsiteX20-1141" fmla="*/ 541533 w 1306267"/>
                  <a:gd name="connsiteY20-1142" fmla="*/ 38110 h 1424419"/>
                  <a:gd name="connsiteX21-1143" fmla="*/ 653528 w 1306267"/>
                  <a:gd name="connsiteY21-1144" fmla="*/ 0 h 1424419"/>
                  <a:gd name="connsiteX0-1145" fmla="*/ 653528 w 1306267"/>
                  <a:gd name="connsiteY0-1146" fmla="*/ 0 h 1424419"/>
                  <a:gd name="connsiteX1-1147" fmla="*/ 757287 w 1306267"/>
                  <a:gd name="connsiteY1-1148" fmla="*/ 32444 h 1424419"/>
                  <a:gd name="connsiteX2-1149" fmla="*/ 1206876 w 1306267"/>
                  <a:gd name="connsiteY2-1150" fmla="*/ 284945 h 1424419"/>
                  <a:gd name="connsiteX3-1151" fmla="*/ 1237706 w 1306267"/>
                  <a:gd name="connsiteY3-1152" fmla="*/ 306775 h 1424419"/>
                  <a:gd name="connsiteX4-1153" fmla="*/ 1301712 w 1306267"/>
                  <a:gd name="connsiteY4-1154" fmla="*/ 442384 h 1424419"/>
                  <a:gd name="connsiteX5-1155" fmla="*/ 1303099 w 1306267"/>
                  <a:gd name="connsiteY5-1156" fmla="*/ 495558 h 1424419"/>
                  <a:gd name="connsiteX6-1157" fmla="*/ 1303099 w 1306267"/>
                  <a:gd name="connsiteY6-1158" fmla="*/ 952393 h 1424419"/>
                  <a:gd name="connsiteX7-1159" fmla="*/ 1305306 w 1306267"/>
                  <a:gd name="connsiteY7-1160" fmla="*/ 990115 h 1424419"/>
                  <a:gd name="connsiteX8-1161" fmla="*/ 1255800 w 1306267"/>
                  <a:gd name="connsiteY8-1162" fmla="*/ 1142552 h 1424419"/>
                  <a:gd name="connsiteX9-1163" fmla="*/ 1172881 w 1306267"/>
                  <a:gd name="connsiteY9-1164" fmla="*/ 1179342 h 1424419"/>
                  <a:gd name="connsiteX10-1165" fmla="*/ 792288 w 1306267"/>
                  <a:gd name="connsiteY10-1166" fmla="*/ 1385653 h 1424419"/>
                  <a:gd name="connsiteX11-1167" fmla="*/ 522686 w 1306267"/>
                  <a:gd name="connsiteY11-1168" fmla="*/ 1384922 h 1424419"/>
                  <a:gd name="connsiteX12-1169" fmla="*/ 90241 w 1306267"/>
                  <a:gd name="connsiteY12-1170" fmla="*/ 1150634 h 1424419"/>
                  <a:gd name="connsiteX13-1171" fmla="*/ 48904 w 1306267"/>
                  <a:gd name="connsiteY13-1172" fmla="*/ 1124403 h 1424419"/>
                  <a:gd name="connsiteX14-1173" fmla="*/ 667 w 1306267"/>
                  <a:gd name="connsiteY14-1174" fmla="*/ 999105 h 1424419"/>
                  <a:gd name="connsiteX15-1175" fmla="*/ 0 w 1306267"/>
                  <a:gd name="connsiteY15-1176" fmla="*/ 972364 h 1424419"/>
                  <a:gd name="connsiteX16-1177" fmla="*/ 2496 w 1306267"/>
                  <a:gd name="connsiteY16-1178" fmla="*/ 463106 h 1424419"/>
                  <a:gd name="connsiteX17-1179" fmla="*/ 2458 w 1306267"/>
                  <a:gd name="connsiteY17-1180" fmla="*/ 429563 h 1424419"/>
                  <a:gd name="connsiteX18-1181" fmla="*/ 75248 w 1306267"/>
                  <a:gd name="connsiteY18-1182" fmla="*/ 303202 h 1424419"/>
                  <a:gd name="connsiteX19-1183" fmla="*/ 106293 w 1306267"/>
                  <a:gd name="connsiteY19-1184" fmla="*/ 282597 h 1424419"/>
                  <a:gd name="connsiteX20-1185" fmla="*/ 541533 w 1306267"/>
                  <a:gd name="connsiteY20-1186" fmla="*/ 38110 h 1424419"/>
                  <a:gd name="connsiteX21-1187" fmla="*/ 653528 w 1306267"/>
                  <a:gd name="connsiteY21-1188" fmla="*/ 0 h 1424419"/>
                  <a:gd name="connsiteX0-1189" fmla="*/ 653528 w 1306267"/>
                  <a:gd name="connsiteY0-1190" fmla="*/ 0 h 1424419"/>
                  <a:gd name="connsiteX1-1191" fmla="*/ 757287 w 1306267"/>
                  <a:gd name="connsiteY1-1192" fmla="*/ 32444 h 1424419"/>
                  <a:gd name="connsiteX2-1193" fmla="*/ 1206876 w 1306267"/>
                  <a:gd name="connsiteY2-1194" fmla="*/ 284945 h 1424419"/>
                  <a:gd name="connsiteX3-1195" fmla="*/ 1237706 w 1306267"/>
                  <a:gd name="connsiteY3-1196" fmla="*/ 306775 h 1424419"/>
                  <a:gd name="connsiteX4-1197" fmla="*/ 1301712 w 1306267"/>
                  <a:gd name="connsiteY4-1198" fmla="*/ 442384 h 1424419"/>
                  <a:gd name="connsiteX5-1199" fmla="*/ 1303099 w 1306267"/>
                  <a:gd name="connsiteY5-1200" fmla="*/ 495558 h 1424419"/>
                  <a:gd name="connsiteX6-1201" fmla="*/ 1303099 w 1306267"/>
                  <a:gd name="connsiteY6-1202" fmla="*/ 952393 h 1424419"/>
                  <a:gd name="connsiteX7-1203" fmla="*/ 1305306 w 1306267"/>
                  <a:gd name="connsiteY7-1204" fmla="*/ 990115 h 1424419"/>
                  <a:gd name="connsiteX8-1205" fmla="*/ 1255800 w 1306267"/>
                  <a:gd name="connsiteY8-1206" fmla="*/ 1142552 h 1424419"/>
                  <a:gd name="connsiteX9-1207" fmla="*/ 1172881 w 1306267"/>
                  <a:gd name="connsiteY9-1208" fmla="*/ 1179342 h 1424419"/>
                  <a:gd name="connsiteX10-1209" fmla="*/ 792288 w 1306267"/>
                  <a:gd name="connsiteY10-1210" fmla="*/ 1385653 h 1424419"/>
                  <a:gd name="connsiteX11-1211" fmla="*/ 522686 w 1306267"/>
                  <a:gd name="connsiteY11-1212" fmla="*/ 1384922 h 1424419"/>
                  <a:gd name="connsiteX12-1213" fmla="*/ 90241 w 1306267"/>
                  <a:gd name="connsiteY12-1214" fmla="*/ 1150634 h 1424419"/>
                  <a:gd name="connsiteX13-1215" fmla="*/ 48904 w 1306267"/>
                  <a:gd name="connsiteY13-1216" fmla="*/ 1124403 h 1424419"/>
                  <a:gd name="connsiteX14-1217" fmla="*/ 667 w 1306267"/>
                  <a:gd name="connsiteY14-1218" fmla="*/ 999105 h 1424419"/>
                  <a:gd name="connsiteX15-1219" fmla="*/ 0 w 1306267"/>
                  <a:gd name="connsiteY15-1220" fmla="*/ 972364 h 1424419"/>
                  <a:gd name="connsiteX16-1221" fmla="*/ 2496 w 1306267"/>
                  <a:gd name="connsiteY16-1222" fmla="*/ 463106 h 1424419"/>
                  <a:gd name="connsiteX17-1223" fmla="*/ 2458 w 1306267"/>
                  <a:gd name="connsiteY17-1224" fmla="*/ 429563 h 1424419"/>
                  <a:gd name="connsiteX18-1225" fmla="*/ 75248 w 1306267"/>
                  <a:gd name="connsiteY18-1226" fmla="*/ 303202 h 1424419"/>
                  <a:gd name="connsiteX19-1227" fmla="*/ 106293 w 1306267"/>
                  <a:gd name="connsiteY19-1228" fmla="*/ 282597 h 1424419"/>
                  <a:gd name="connsiteX20-1229" fmla="*/ 541533 w 1306267"/>
                  <a:gd name="connsiteY20-1230" fmla="*/ 38110 h 1424419"/>
                  <a:gd name="connsiteX21-1231" fmla="*/ 653528 w 1306267"/>
                  <a:gd name="connsiteY21-1232" fmla="*/ 0 h 1424419"/>
                  <a:gd name="connsiteX0-1233" fmla="*/ 653528 w 1306267"/>
                  <a:gd name="connsiteY0-1234" fmla="*/ 0 h 1424419"/>
                  <a:gd name="connsiteX1-1235" fmla="*/ 757287 w 1306267"/>
                  <a:gd name="connsiteY1-1236" fmla="*/ 32444 h 1424419"/>
                  <a:gd name="connsiteX2-1237" fmla="*/ 1206876 w 1306267"/>
                  <a:gd name="connsiteY2-1238" fmla="*/ 284945 h 1424419"/>
                  <a:gd name="connsiteX3-1239" fmla="*/ 1237706 w 1306267"/>
                  <a:gd name="connsiteY3-1240" fmla="*/ 306775 h 1424419"/>
                  <a:gd name="connsiteX4-1241" fmla="*/ 1301712 w 1306267"/>
                  <a:gd name="connsiteY4-1242" fmla="*/ 442384 h 1424419"/>
                  <a:gd name="connsiteX5-1243" fmla="*/ 1303099 w 1306267"/>
                  <a:gd name="connsiteY5-1244" fmla="*/ 495558 h 1424419"/>
                  <a:gd name="connsiteX6-1245" fmla="*/ 1303099 w 1306267"/>
                  <a:gd name="connsiteY6-1246" fmla="*/ 952393 h 1424419"/>
                  <a:gd name="connsiteX7-1247" fmla="*/ 1305306 w 1306267"/>
                  <a:gd name="connsiteY7-1248" fmla="*/ 990115 h 1424419"/>
                  <a:gd name="connsiteX8-1249" fmla="*/ 1255800 w 1306267"/>
                  <a:gd name="connsiteY8-1250" fmla="*/ 1142552 h 1424419"/>
                  <a:gd name="connsiteX9-1251" fmla="*/ 1172881 w 1306267"/>
                  <a:gd name="connsiteY9-1252" fmla="*/ 1179342 h 1424419"/>
                  <a:gd name="connsiteX10-1253" fmla="*/ 792288 w 1306267"/>
                  <a:gd name="connsiteY10-1254" fmla="*/ 1385653 h 1424419"/>
                  <a:gd name="connsiteX11-1255" fmla="*/ 522686 w 1306267"/>
                  <a:gd name="connsiteY11-1256" fmla="*/ 1384922 h 1424419"/>
                  <a:gd name="connsiteX12-1257" fmla="*/ 90241 w 1306267"/>
                  <a:gd name="connsiteY12-1258" fmla="*/ 1150634 h 1424419"/>
                  <a:gd name="connsiteX13-1259" fmla="*/ 48904 w 1306267"/>
                  <a:gd name="connsiteY13-1260" fmla="*/ 1124403 h 1424419"/>
                  <a:gd name="connsiteX14-1261" fmla="*/ 667 w 1306267"/>
                  <a:gd name="connsiteY14-1262" fmla="*/ 999105 h 1424419"/>
                  <a:gd name="connsiteX15-1263" fmla="*/ 0 w 1306267"/>
                  <a:gd name="connsiteY15-1264" fmla="*/ 972364 h 1424419"/>
                  <a:gd name="connsiteX16-1265" fmla="*/ 2496 w 1306267"/>
                  <a:gd name="connsiteY16-1266" fmla="*/ 463106 h 1424419"/>
                  <a:gd name="connsiteX17-1267" fmla="*/ 2458 w 1306267"/>
                  <a:gd name="connsiteY17-1268" fmla="*/ 429563 h 1424419"/>
                  <a:gd name="connsiteX18-1269" fmla="*/ 75248 w 1306267"/>
                  <a:gd name="connsiteY18-1270" fmla="*/ 303202 h 1424419"/>
                  <a:gd name="connsiteX19-1271" fmla="*/ 106293 w 1306267"/>
                  <a:gd name="connsiteY19-1272" fmla="*/ 282597 h 1424419"/>
                  <a:gd name="connsiteX20-1273" fmla="*/ 541533 w 1306267"/>
                  <a:gd name="connsiteY20-1274" fmla="*/ 38110 h 1424419"/>
                  <a:gd name="connsiteX21-1275" fmla="*/ 653528 w 1306267"/>
                  <a:gd name="connsiteY21-1276" fmla="*/ 0 h 1424419"/>
                  <a:gd name="connsiteX0-1277" fmla="*/ 653528 w 1306267"/>
                  <a:gd name="connsiteY0-1278" fmla="*/ 0 h 1424419"/>
                  <a:gd name="connsiteX1-1279" fmla="*/ 757287 w 1306267"/>
                  <a:gd name="connsiteY1-1280" fmla="*/ 32444 h 1424419"/>
                  <a:gd name="connsiteX2-1281" fmla="*/ 1206876 w 1306267"/>
                  <a:gd name="connsiteY2-1282" fmla="*/ 284945 h 1424419"/>
                  <a:gd name="connsiteX3-1283" fmla="*/ 1237706 w 1306267"/>
                  <a:gd name="connsiteY3-1284" fmla="*/ 306775 h 1424419"/>
                  <a:gd name="connsiteX4-1285" fmla="*/ 1301712 w 1306267"/>
                  <a:gd name="connsiteY4-1286" fmla="*/ 442384 h 1424419"/>
                  <a:gd name="connsiteX5-1287" fmla="*/ 1303099 w 1306267"/>
                  <a:gd name="connsiteY5-1288" fmla="*/ 495558 h 1424419"/>
                  <a:gd name="connsiteX6-1289" fmla="*/ 1303099 w 1306267"/>
                  <a:gd name="connsiteY6-1290" fmla="*/ 952393 h 1424419"/>
                  <a:gd name="connsiteX7-1291" fmla="*/ 1305306 w 1306267"/>
                  <a:gd name="connsiteY7-1292" fmla="*/ 990115 h 1424419"/>
                  <a:gd name="connsiteX8-1293" fmla="*/ 1255800 w 1306267"/>
                  <a:gd name="connsiteY8-1294" fmla="*/ 1142552 h 1424419"/>
                  <a:gd name="connsiteX9-1295" fmla="*/ 1172881 w 1306267"/>
                  <a:gd name="connsiteY9-1296" fmla="*/ 1179342 h 1424419"/>
                  <a:gd name="connsiteX10-1297" fmla="*/ 792288 w 1306267"/>
                  <a:gd name="connsiteY10-1298" fmla="*/ 1385653 h 1424419"/>
                  <a:gd name="connsiteX11-1299" fmla="*/ 522686 w 1306267"/>
                  <a:gd name="connsiteY11-1300" fmla="*/ 1384922 h 1424419"/>
                  <a:gd name="connsiteX12-1301" fmla="*/ 97009 w 1306267"/>
                  <a:gd name="connsiteY12-1302" fmla="*/ 1161462 h 1424419"/>
                  <a:gd name="connsiteX13-1303" fmla="*/ 48904 w 1306267"/>
                  <a:gd name="connsiteY13-1304" fmla="*/ 1124403 h 1424419"/>
                  <a:gd name="connsiteX14-1305" fmla="*/ 667 w 1306267"/>
                  <a:gd name="connsiteY14-1306" fmla="*/ 999105 h 1424419"/>
                  <a:gd name="connsiteX15-1307" fmla="*/ 0 w 1306267"/>
                  <a:gd name="connsiteY15-1308" fmla="*/ 972364 h 1424419"/>
                  <a:gd name="connsiteX16-1309" fmla="*/ 2496 w 1306267"/>
                  <a:gd name="connsiteY16-1310" fmla="*/ 463106 h 1424419"/>
                  <a:gd name="connsiteX17-1311" fmla="*/ 2458 w 1306267"/>
                  <a:gd name="connsiteY17-1312" fmla="*/ 429563 h 1424419"/>
                  <a:gd name="connsiteX18-1313" fmla="*/ 75248 w 1306267"/>
                  <a:gd name="connsiteY18-1314" fmla="*/ 303202 h 1424419"/>
                  <a:gd name="connsiteX19-1315" fmla="*/ 106293 w 1306267"/>
                  <a:gd name="connsiteY19-1316" fmla="*/ 282597 h 1424419"/>
                  <a:gd name="connsiteX20-1317" fmla="*/ 541533 w 1306267"/>
                  <a:gd name="connsiteY20-1318" fmla="*/ 38110 h 1424419"/>
                  <a:gd name="connsiteX21-1319" fmla="*/ 653528 w 1306267"/>
                  <a:gd name="connsiteY21-1320" fmla="*/ 0 h 1424419"/>
                  <a:gd name="connsiteX0-1321" fmla="*/ 653528 w 1306267"/>
                  <a:gd name="connsiteY0-1322" fmla="*/ 0 h 1424419"/>
                  <a:gd name="connsiteX1-1323" fmla="*/ 757287 w 1306267"/>
                  <a:gd name="connsiteY1-1324" fmla="*/ 32444 h 1424419"/>
                  <a:gd name="connsiteX2-1325" fmla="*/ 1206876 w 1306267"/>
                  <a:gd name="connsiteY2-1326" fmla="*/ 284945 h 1424419"/>
                  <a:gd name="connsiteX3-1327" fmla="*/ 1237706 w 1306267"/>
                  <a:gd name="connsiteY3-1328" fmla="*/ 306775 h 1424419"/>
                  <a:gd name="connsiteX4-1329" fmla="*/ 1301712 w 1306267"/>
                  <a:gd name="connsiteY4-1330" fmla="*/ 442384 h 1424419"/>
                  <a:gd name="connsiteX5-1331" fmla="*/ 1303099 w 1306267"/>
                  <a:gd name="connsiteY5-1332" fmla="*/ 495558 h 1424419"/>
                  <a:gd name="connsiteX6-1333" fmla="*/ 1303099 w 1306267"/>
                  <a:gd name="connsiteY6-1334" fmla="*/ 952393 h 1424419"/>
                  <a:gd name="connsiteX7-1335" fmla="*/ 1305306 w 1306267"/>
                  <a:gd name="connsiteY7-1336" fmla="*/ 990115 h 1424419"/>
                  <a:gd name="connsiteX8-1337" fmla="*/ 1255800 w 1306267"/>
                  <a:gd name="connsiteY8-1338" fmla="*/ 1142552 h 1424419"/>
                  <a:gd name="connsiteX9-1339" fmla="*/ 1172881 w 1306267"/>
                  <a:gd name="connsiteY9-1340" fmla="*/ 1179342 h 1424419"/>
                  <a:gd name="connsiteX10-1341" fmla="*/ 792288 w 1306267"/>
                  <a:gd name="connsiteY10-1342" fmla="*/ 1385653 h 1424419"/>
                  <a:gd name="connsiteX11-1343" fmla="*/ 522686 w 1306267"/>
                  <a:gd name="connsiteY11-1344" fmla="*/ 1384922 h 1424419"/>
                  <a:gd name="connsiteX12-1345" fmla="*/ 97009 w 1306267"/>
                  <a:gd name="connsiteY12-1346" fmla="*/ 1161462 h 1424419"/>
                  <a:gd name="connsiteX13-1347" fmla="*/ 48904 w 1306267"/>
                  <a:gd name="connsiteY13-1348" fmla="*/ 1124403 h 1424419"/>
                  <a:gd name="connsiteX14-1349" fmla="*/ 667 w 1306267"/>
                  <a:gd name="connsiteY14-1350" fmla="*/ 999105 h 1424419"/>
                  <a:gd name="connsiteX15-1351" fmla="*/ 0 w 1306267"/>
                  <a:gd name="connsiteY15-1352" fmla="*/ 972364 h 1424419"/>
                  <a:gd name="connsiteX16-1353" fmla="*/ 2496 w 1306267"/>
                  <a:gd name="connsiteY16-1354" fmla="*/ 463106 h 1424419"/>
                  <a:gd name="connsiteX17-1355" fmla="*/ 2458 w 1306267"/>
                  <a:gd name="connsiteY17-1356" fmla="*/ 429563 h 1424419"/>
                  <a:gd name="connsiteX18-1357" fmla="*/ 75248 w 1306267"/>
                  <a:gd name="connsiteY18-1358" fmla="*/ 303202 h 1424419"/>
                  <a:gd name="connsiteX19-1359" fmla="*/ 106293 w 1306267"/>
                  <a:gd name="connsiteY19-1360" fmla="*/ 282597 h 1424419"/>
                  <a:gd name="connsiteX20-1361" fmla="*/ 541533 w 1306267"/>
                  <a:gd name="connsiteY20-1362" fmla="*/ 38110 h 1424419"/>
                  <a:gd name="connsiteX21-1363" fmla="*/ 653528 w 1306267"/>
                  <a:gd name="connsiteY21-1364" fmla="*/ 0 h 1424419"/>
                  <a:gd name="connsiteX0-1365" fmla="*/ 653528 w 1306267"/>
                  <a:gd name="connsiteY0-1366" fmla="*/ 0 h 1424419"/>
                  <a:gd name="connsiteX1-1367" fmla="*/ 757287 w 1306267"/>
                  <a:gd name="connsiteY1-1368" fmla="*/ 32444 h 1424419"/>
                  <a:gd name="connsiteX2-1369" fmla="*/ 1206876 w 1306267"/>
                  <a:gd name="connsiteY2-1370" fmla="*/ 284945 h 1424419"/>
                  <a:gd name="connsiteX3-1371" fmla="*/ 1237706 w 1306267"/>
                  <a:gd name="connsiteY3-1372" fmla="*/ 306775 h 1424419"/>
                  <a:gd name="connsiteX4-1373" fmla="*/ 1301712 w 1306267"/>
                  <a:gd name="connsiteY4-1374" fmla="*/ 442384 h 1424419"/>
                  <a:gd name="connsiteX5-1375" fmla="*/ 1303099 w 1306267"/>
                  <a:gd name="connsiteY5-1376" fmla="*/ 495558 h 1424419"/>
                  <a:gd name="connsiteX6-1377" fmla="*/ 1303099 w 1306267"/>
                  <a:gd name="connsiteY6-1378" fmla="*/ 952393 h 1424419"/>
                  <a:gd name="connsiteX7-1379" fmla="*/ 1305306 w 1306267"/>
                  <a:gd name="connsiteY7-1380" fmla="*/ 990115 h 1424419"/>
                  <a:gd name="connsiteX8-1381" fmla="*/ 1255800 w 1306267"/>
                  <a:gd name="connsiteY8-1382" fmla="*/ 1142552 h 1424419"/>
                  <a:gd name="connsiteX9-1383" fmla="*/ 1172881 w 1306267"/>
                  <a:gd name="connsiteY9-1384" fmla="*/ 1179342 h 1424419"/>
                  <a:gd name="connsiteX10-1385" fmla="*/ 792288 w 1306267"/>
                  <a:gd name="connsiteY10-1386" fmla="*/ 1385653 h 1424419"/>
                  <a:gd name="connsiteX11-1387" fmla="*/ 522686 w 1306267"/>
                  <a:gd name="connsiteY11-1388" fmla="*/ 1384922 h 1424419"/>
                  <a:gd name="connsiteX12-1389" fmla="*/ 97009 w 1306267"/>
                  <a:gd name="connsiteY12-1390" fmla="*/ 1161462 h 1424419"/>
                  <a:gd name="connsiteX13-1391" fmla="*/ 44843 w 1306267"/>
                  <a:gd name="connsiteY13-1392" fmla="*/ 1118989 h 1424419"/>
                  <a:gd name="connsiteX14-1393" fmla="*/ 667 w 1306267"/>
                  <a:gd name="connsiteY14-1394" fmla="*/ 999105 h 1424419"/>
                  <a:gd name="connsiteX15-1395" fmla="*/ 0 w 1306267"/>
                  <a:gd name="connsiteY15-1396" fmla="*/ 972364 h 1424419"/>
                  <a:gd name="connsiteX16-1397" fmla="*/ 2496 w 1306267"/>
                  <a:gd name="connsiteY16-1398" fmla="*/ 463106 h 1424419"/>
                  <a:gd name="connsiteX17-1399" fmla="*/ 2458 w 1306267"/>
                  <a:gd name="connsiteY17-1400" fmla="*/ 429563 h 1424419"/>
                  <a:gd name="connsiteX18-1401" fmla="*/ 75248 w 1306267"/>
                  <a:gd name="connsiteY18-1402" fmla="*/ 303202 h 1424419"/>
                  <a:gd name="connsiteX19-1403" fmla="*/ 106293 w 1306267"/>
                  <a:gd name="connsiteY19-1404" fmla="*/ 282597 h 1424419"/>
                  <a:gd name="connsiteX20-1405" fmla="*/ 541533 w 1306267"/>
                  <a:gd name="connsiteY20-1406" fmla="*/ 38110 h 1424419"/>
                  <a:gd name="connsiteX21-1407" fmla="*/ 653528 w 1306267"/>
                  <a:gd name="connsiteY21-1408" fmla="*/ 0 h 1424419"/>
                  <a:gd name="connsiteX0-1409" fmla="*/ 653528 w 1306267"/>
                  <a:gd name="connsiteY0-1410" fmla="*/ 0 h 1424419"/>
                  <a:gd name="connsiteX1-1411" fmla="*/ 757287 w 1306267"/>
                  <a:gd name="connsiteY1-1412" fmla="*/ 32444 h 1424419"/>
                  <a:gd name="connsiteX2-1413" fmla="*/ 1206876 w 1306267"/>
                  <a:gd name="connsiteY2-1414" fmla="*/ 284945 h 1424419"/>
                  <a:gd name="connsiteX3-1415" fmla="*/ 1237706 w 1306267"/>
                  <a:gd name="connsiteY3-1416" fmla="*/ 306775 h 1424419"/>
                  <a:gd name="connsiteX4-1417" fmla="*/ 1301712 w 1306267"/>
                  <a:gd name="connsiteY4-1418" fmla="*/ 442384 h 1424419"/>
                  <a:gd name="connsiteX5-1419" fmla="*/ 1303099 w 1306267"/>
                  <a:gd name="connsiteY5-1420" fmla="*/ 495558 h 1424419"/>
                  <a:gd name="connsiteX6-1421" fmla="*/ 1303099 w 1306267"/>
                  <a:gd name="connsiteY6-1422" fmla="*/ 952393 h 1424419"/>
                  <a:gd name="connsiteX7-1423" fmla="*/ 1305306 w 1306267"/>
                  <a:gd name="connsiteY7-1424" fmla="*/ 990115 h 1424419"/>
                  <a:gd name="connsiteX8-1425" fmla="*/ 1255800 w 1306267"/>
                  <a:gd name="connsiteY8-1426" fmla="*/ 1142552 h 1424419"/>
                  <a:gd name="connsiteX9-1427" fmla="*/ 1172881 w 1306267"/>
                  <a:gd name="connsiteY9-1428" fmla="*/ 1179342 h 1424419"/>
                  <a:gd name="connsiteX10-1429" fmla="*/ 792288 w 1306267"/>
                  <a:gd name="connsiteY10-1430" fmla="*/ 1385653 h 1424419"/>
                  <a:gd name="connsiteX11-1431" fmla="*/ 522686 w 1306267"/>
                  <a:gd name="connsiteY11-1432" fmla="*/ 1384922 h 1424419"/>
                  <a:gd name="connsiteX12-1433" fmla="*/ 97009 w 1306267"/>
                  <a:gd name="connsiteY12-1434" fmla="*/ 1161462 h 1424419"/>
                  <a:gd name="connsiteX13-1435" fmla="*/ 44843 w 1306267"/>
                  <a:gd name="connsiteY13-1436" fmla="*/ 1118989 h 1424419"/>
                  <a:gd name="connsiteX14-1437" fmla="*/ 667 w 1306267"/>
                  <a:gd name="connsiteY14-1438" fmla="*/ 999105 h 1424419"/>
                  <a:gd name="connsiteX15-1439" fmla="*/ 0 w 1306267"/>
                  <a:gd name="connsiteY15-1440" fmla="*/ 972364 h 1424419"/>
                  <a:gd name="connsiteX16-1441" fmla="*/ 2496 w 1306267"/>
                  <a:gd name="connsiteY16-1442" fmla="*/ 463106 h 1424419"/>
                  <a:gd name="connsiteX17-1443" fmla="*/ 2458 w 1306267"/>
                  <a:gd name="connsiteY17-1444" fmla="*/ 429563 h 1424419"/>
                  <a:gd name="connsiteX18-1445" fmla="*/ 75248 w 1306267"/>
                  <a:gd name="connsiteY18-1446" fmla="*/ 303202 h 1424419"/>
                  <a:gd name="connsiteX19-1447" fmla="*/ 106293 w 1306267"/>
                  <a:gd name="connsiteY19-1448" fmla="*/ 282597 h 1424419"/>
                  <a:gd name="connsiteX20-1449" fmla="*/ 541533 w 1306267"/>
                  <a:gd name="connsiteY20-1450" fmla="*/ 38110 h 1424419"/>
                  <a:gd name="connsiteX21-1451" fmla="*/ 653528 w 1306267"/>
                  <a:gd name="connsiteY21-1452" fmla="*/ 0 h 1424419"/>
                  <a:gd name="connsiteX0-1453" fmla="*/ 653528 w 1306267"/>
                  <a:gd name="connsiteY0-1454" fmla="*/ 0 h 1424419"/>
                  <a:gd name="connsiteX1-1455" fmla="*/ 757287 w 1306267"/>
                  <a:gd name="connsiteY1-1456" fmla="*/ 32444 h 1424419"/>
                  <a:gd name="connsiteX2-1457" fmla="*/ 1206876 w 1306267"/>
                  <a:gd name="connsiteY2-1458" fmla="*/ 284945 h 1424419"/>
                  <a:gd name="connsiteX3-1459" fmla="*/ 1237706 w 1306267"/>
                  <a:gd name="connsiteY3-1460" fmla="*/ 306775 h 1424419"/>
                  <a:gd name="connsiteX4-1461" fmla="*/ 1301712 w 1306267"/>
                  <a:gd name="connsiteY4-1462" fmla="*/ 442384 h 1424419"/>
                  <a:gd name="connsiteX5-1463" fmla="*/ 1303099 w 1306267"/>
                  <a:gd name="connsiteY5-1464" fmla="*/ 495558 h 1424419"/>
                  <a:gd name="connsiteX6-1465" fmla="*/ 1303099 w 1306267"/>
                  <a:gd name="connsiteY6-1466" fmla="*/ 952393 h 1424419"/>
                  <a:gd name="connsiteX7-1467" fmla="*/ 1305306 w 1306267"/>
                  <a:gd name="connsiteY7-1468" fmla="*/ 990115 h 1424419"/>
                  <a:gd name="connsiteX8-1469" fmla="*/ 1255800 w 1306267"/>
                  <a:gd name="connsiteY8-1470" fmla="*/ 1142552 h 1424419"/>
                  <a:gd name="connsiteX9-1471" fmla="*/ 1172881 w 1306267"/>
                  <a:gd name="connsiteY9-1472" fmla="*/ 1179342 h 1424419"/>
                  <a:gd name="connsiteX10-1473" fmla="*/ 792288 w 1306267"/>
                  <a:gd name="connsiteY10-1474" fmla="*/ 1385653 h 1424419"/>
                  <a:gd name="connsiteX11-1475" fmla="*/ 522686 w 1306267"/>
                  <a:gd name="connsiteY11-1476" fmla="*/ 1384922 h 1424419"/>
                  <a:gd name="connsiteX12-1477" fmla="*/ 97009 w 1306267"/>
                  <a:gd name="connsiteY12-1478" fmla="*/ 1161462 h 1424419"/>
                  <a:gd name="connsiteX13-1479" fmla="*/ 44843 w 1306267"/>
                  <a:gd name="connsiteY13-1480" fmla="*/ 1118989 h 1424419"/>
                  <a:gd name="connsiteX14-1481" fmla="*/ 667 w 1306267"/>
                  <a:gd name="connsiteY14-1482" fmla="*/ 999105 h 1424419"/>
                  <a:gd name="connsiteX15-1483" fmla="*/ 0 w 1306267"/>
                  <a:gd name="connsiteY15-1484" fmla="*/ 972364 h 1424419"/>
                  <a:gd name="connsiteX16-1485" fmla="*/ 2496 w 1306267"/>
                  <a:gd name="connsiteY16-1486" fmla="*/ 463106 h 1424419"/>
                  <a:gd name="connsiteX17-1487" fmla="*/ 2458 w 1306267"/>
                  <a:gd name="connsiteY17-1488" fmla="*/ 429563 h 1424419"/>
                  <a:gd name="connsiteX18-1489" fmla="*/ 75248 w 1306267"/>
                  <a:gd name="connsiteY18-1490" fmla="*/ 303202 h 1424419"/>
                  <a:gd name="connsiteX19-1491" fmla="*/ 106293 w 1306267"/>
                  <a:gd name="connsiteY19-1492" fmla="*/ 282597 h 1424419"/>
                  <a:gd name="connsiteX20-1493" fmla="*/ 541533 w 1306267"/>
                  <a:gd name="connsiteY20-1494" fmla="*/ 38110 h 1424419"/>
                  <a:gd name="connsiteX21-1495" fmla="*/ 653528 w 1306267"/>
                  <a:gd name="connsiteY21-1496" fmla="*/ 0 h 1424419"/>
                  <a:gd name="connsiteX0-1497" fmla="*/ 653528 w 1306267"/>
                  <a:gd name="connsiteY0-1498" fmla="*/ 0 h 1424419"/>
                  <a:gd name="connsiteX1-1499" fmla="*/ 757287 w 1306267"/>
                  <a:gd name="connsiteY1-1500" fmla="*/ 32444 h 1424419"/>
                  <a:gd name="connsiteX2-1501" fmla="*/ 1206876 w 1306267"/>
                  <a:gd name="connsiteY2-1502" fmla="*/ 284945 h 1424419"/>
                  <a:gd name="connsiteX3-1503" fmla="*/ 1237706 w 1306267"/>
                  <a:gd name="connsiteY3-1504" fmla="*/ 306775 h 1424419"/>
                  <a:gd name="connsiteX4-1505" fmla="*/ 1301712 w 1306267"/>
                  <a:gd name="connsiteY4-1506" fmla="*/ 442384 h 1424419"/>
                  <a:gd name="connsiteX5-1507" fmla="*/ 1303099 w 1306267"/>
                  <a:gd name="connsiteY5-1508" fmla="*/ 495558 h 1424419"/>
                  <a:gd name="connsiteX6-1509" fmla="*/ 1303099 w 1306267"/>
                  <a:gd name="connsiteY6-1510" fmla="*/ 952393 h 1424419"/>
                  <a:gd name="connsiteX7-1511" fmla="*/ 1305306 w 1306267"/>
                  <a:gd name="connsiteY7-1512" fmla="*/ 990115 h 1424419"/>
                  <a:gd name="connsiteX8-1513" fmla="*/ 1255800 w 1306267"/>
                  <a:gd name="connsiteY8-1514" fmla="*/ 1142552 h 1424419"/>
                  <a:gd name="connsiteX9-1515" fmla="*/ 1172881 w 1306267"/>
                  <a:gd name="connsiteY9-1516" fmla="*/ 1179342 h 1424419"/>
                  <a:gd name="connsiteX10-1517" fmla="*/ 792288 w 1306267"/>
                  <a:gd name="connsiteY10-1518" fmla="*/ 1385653 h 1424419"/>
                  <a:gd name="connsiteX11-1519" fmla="*/ 522686 w 1306267"/>
                  <a:gd name="connsiteY11-1520" fmla="*/ 1384922 h 1424419"/>
                  <a:gd name="connsiteX12-1521" fmla="*/ 94302 w 1306267"/>
                  <a:gd name="connsiteY12-1522" fmla="*/ 1158755 h 1424419"/>
                  <a:gd name="connsiteX13-1523" fmla="*/ 44843 w 1306267"/>
                  <a:gd name="connsiteY13-1524" fmla="*/ 1118989 h 1424419"/>
                  <a:gd name="connsiteX14-1525" fmla="*/ 667 w 1306267"/>
                  <a:gd name="connsiteY14-1526" fmla="*/ 999105 h 1424419"/>
                  <a:gd name="connsiteX15-1527" fmla="*/ 0 w 1306267"/>
                  <a:gd name="connsiteY15-1528" fmla="*/ 972364 h 1424419"/>
                  <a:gd name="connsiteX16-1529" fmla="*/ 2496 w 1306267"/>
                  <a:gd name="connsiteY16-1530" fmla="*/ 463106 h 1424419"/>
                  <a:gd name="connsiteX17-1531" fmla="*/ 2458 w 1306267"/>
                  <a:gd name="connsiteY17-1532" fmla="*/ 429563 h 1424419"/>
                  <a:gd name="connsiteX18-1533" fmla="*/ 75248 w 1306267"/>
                  <a:gd name="connsiteY18-1534" fmla="*/ 303202 h 1424419"/>
                  <a:gd name="connsiteX19-1535" fmla="*/ 106293 w 1306267"/>
                  <a:gd name="connsiteY19-1536" fmla="*/ 282597 h 1424419"/>
                  <a:gd name="connsiteX20-1537" fmla="*/ 541533 w 1306267"/>
                  <a:gd name="connsiteY20-1538" fmla="*/ 38110 h 1424419"/>
                  <a:gd name="connsiteX21-1539" fmla="*/ 653528 w 1306267"/>
                  <a:gd name="connsiteY21-1540" fmla="*/ 0 h 1424419"/>
                  <a:gd name="connsiteX0-1541" fmla="*/ 653528 w 1306267"/>
                  <a:gd name="connsiteY0-1542" fmla="*/ 0 h 1424419"/>
                  <a:gd name="connsiteX1-1543" fmla="*/ 757287 w 1306267"/>
                  <a:gd name="connsiteY1-1544" fmla="*/ 32444 h 1424419"/>
                  <a:gd name="connsiteX2-1545" fmla="*/ 1206876 w 1306267"/>
                  <a:gd name="connsiteY2-1546" fmla="*/ 284945 h 1424419"/>
                  <a:gd name="connsiteX3-1547" fmla="*/ 1237706 w 1306267"/>
                  <a:gd name="connsiteY3-1548" fmla="*/ 306775 h 1424419"/>
                  <a:gd name="connsiteX4-1549" fmla="*/ 1301712 w 1306267"/>
                  <a:gd name="connsiteY4-1550" fmla="*/ 442384 h 1424419"/>
                  <a:gd name="connsiteX5-1551" fmla="*/ 1303099 w 1306267"/>
                  <a:gd name="connsiteY5-1552" fmla="*/ 495558 h 1424419"/>
                  <a:gd name="connsiteX6-1553" fmla="*/ 1303099 w 1306267"/>
                  <a:gd name="connsiteY6-1554" fmla="*/ 952393 h 1424419"/>
                  <a:gd name="connsiteX7-1555" fmla="*/ 1305306 w 1306267"/>
                  <a:gd name="connsiteY7-1556" fmla="*/ 990115 h 1424419"/>
                  <a:gd name="connsiteX8-1557" fmla="*/ 1255800 w 1306267"/>
                  <a:gd name="connsiteY8-1558" fmla="*/ 1142552 h 1424419"/>
                  <a:gd name="connsiteX9-1559" fmla="*/ 1172881 w 1306267"/>
                  <a:gd name="connsiteY9-1560" fmla="*/ 1179342 h 1424419"/>
                  <a:gd name="connsiteX10-1561" fmla="*/ 792288 w 1306267"/>
                  <a:gd name="connsiteY10-1562" fmla="*/ 1385653 h 1424419"/>
                  <a:gd name="connsiteX11-1563" fmla="*/ 522686 w 1306267"/>
                  <a:gd name="connsiteY11-1564" fmla="*/ 1384922 h 1424419"/>
                  <a:gd name="connsiteX12-1565" fmla="*/ 94302 w 1306267"/>
                  <a:gd name="connsiteY12-1566" fmla="*/ 1158755 h 1424419"/>
                  <a:gd name="connsiteX13-1567" fmla="*/ 39429 w 1306267"/>
                  <a:gd name="connsiteY13-1568" fmla="*/ 1117635 h 1424419"/>
                  <a:gd name="connsiteX14-1569" fmla="*/ 667 w 1306267"/>
                  <a:gd name="connsiteY14-1570" fmla="*/ 999105 h 1424419"/>
                  <a:gd name="connsiteX15-1571" fmla="*/ 0 w 1306267"/>
                  <a:gd name="connsiteY15-1572" fmla="*/ 972364 h 1424419"/>
                  <a:gd name="connsiteX16-1573" fmla="*/ 2496 w 1306267"/>
                  <a:gd name="connsiteY16-1574" fmla="*/ 463106 h 1424419"/>
                  <a:gd name="connsiteX17-1575" fmla="*/ 2458 w 1306267"/>
                  <a:gd name="connsiteY17-1576" fmla="*/ 429563 h 1424419"/>
                  <a:gd name="connsiteX18-1577" fmla="*/ 75248 w 1306267"/>
                  <a:gd name="connsiteY18-1578" fmla="*/ 303202 h 1424419"/>
                  <a:gd name="connsiteX19-1579" fmla="*/ 106293 w 1306267"/>
                  <a:gd name="connsiteY19-1580" fmla="*/ 282597 h 1424419"/>
                  <a:gd name="connsiteX20-1581" fmla="*/ 541533 w 1306267"/>
                  <a:gd name="connsiteY20-1582" fmla="*/ 38110 h 1424419"/>
                  <a:gd name="connsiteX21-1583" fmla="*/ 653528 w 1306267"/>
                  <a:gd name="connsiteY21-1584" fmla="*/ 0 h 1424419"/>
                  <a:gd name="connsiteX0-1585" fmla="*/ 653528 w 1305333"/>
                  <a:gd name="connsiteY0-1586" fmla="*/ 0 h 1424419"/>
                  <a:gd name="connsiteX1-1587" fmla="*/ 757287 w 1305333"/>
                  <a:gd name="connsiteY1-1588" fmla="*/ 32444 h 1424419"/>
                  <a:gd name="connsiteX2-1589" fmla="*/ 1206876 w 1305333"/>
                  <a:gd name="connsiteY2-1590" fmla="*/ 284945 h 1424419"/>
                  <a:gd name="connsiteX3-1591" fmla="*/ 1237706 w 1305333"/>
                  <a:gd name="connsiteY3-1592" fmla="*/ 306775 h 1424419"/>
                  <a:gd name="connsiteX4-1593" fmla="*/ 1301712 w 1305333"/>
                  <a:gd name="connsiteY4-1594" fmla="*/ 442384 h 1424419"/>
                  <a:gd name="connsiteX5-1595" fmla="*/ 1303099 w 1305333"/>
                  <a:gd name="connsiteY5-1596" fmla="*/ 495558 h 1424419"/>
                  <a:gd name="connsiteX6-1597" fmla="*/ 1303099 w 1305333"/>
                  <a:gd name="connsiteY6-1598" fmla="*/ 952393 h 1424419"/>
                  <a:gd name="connsiteX7-1599" fmla="*/ 1305306 w 1305333"/>
                  <a:gd name="connsiteY7-1600" fmla="*/ 990115 h 1424419"/>
                  <a:gd name="connsiteX8-1601" fmla="*/ 1227376 w 1305333"/>
                  <a:gd name="connsiteY8-1602" fmla="*/ 1152027 h 1424419"/>
                  <a:gd name="connsiteX9-1603" fmla="*/ 1172881 w 1305333"/>
                  <a:gd name="connsiteY9-1604" fmla="*/ 1179342 h 1424419"/>
                  <a:gd name="connsiteX10-1605" fmla="*/ 792288 w 1305333"/>
                  <a:gd name="connsiteY10-1606" fmla="*/ 1385653 h 1424419"/>
                  <a:gd name="connsiteX11-1607" fmla="*/ 522686 w 1305333"/>
                  <a:gd name="connsiteY11-1608" fmla="*/ 1384922 h 1424419"/>
                  <a:gd name="connsiteX12-1609" fmla="*/ 94302 w 1305333"/>
                  <a:gd name="connsiteY12-1610" fmla="*/ 1158755 h 1424419"/>
                  <a:gd name="connsiteX13-1611" fmla="*/ 39429 w 1305333"/>
                  <a:gd name="connsiteY13-1612" fmla="*/ 1117635 h 1424419"/>
                  <a:gd name="connsiteX14-1613" fmla="*/ 667 w 1305333"/>
                  <a:gd name="connsiteY14-1614" fmla="*/ 999105 h 1424419"/>
                  <a:gd name="connsiteX15-1615" fmla="*/ 0 w 1305333"/>
                  <a:gd name="connsiteY15-1616" fmla="*/ 972364 h 1424419"/>
                  <a:gd name="connsiteX16-1617" fmla="*/ 2496 w 1305333"/>
                  <a:gd name="connsiteY16-1618" fmla="*/ 463106 h 1424419"/>
                  <a:gd name="connsiteX17-1619" fmla="*/ 2458 w 1305333"/>
                  <a:gd name="connsiteY17-1620" fmla="*/ 429563 h 1424419"/>
                  <a:gd name="connsiteX18-1621" fmla="*/ 75248 w 1305333"/>
                  <a:gd name="connsiteY18-1622" fmla="*/ 303202 h 1424419"/>
                  <a:gd name="connsiteX19-1623" fmla="*/ 106293 w 1305333"/>
                  <a:gd name="connsiteY19-1624" fmla="*/ 282597 h 1424419"/>
                  <a:gd name="connsiteX20-1625" fmla="*/ 541533 w 1305333"/>
                  <a:gd name="connsiteY20-1626" fmla="*/ 38110 h 1424419"/>
                  <a:gd name="connsiteX21-1627" fmla="*/ 653528 w 1305333"/>
                  <a:gd name="connsiteY21-1628" fmla="*/ 0 h 1424419"/>
                  <a:gd name="connsiteX0-1629" fmla="*/ 653528 w 1305333"/>
                  <a:gd name="connsiteY0-1630" fmla="*/ 0 h 1424419"/>
                  <a:gd name="connsiteX1-1631" fmla="*/ 757287 w 1305333"/>
                  <a:gd name="connsiteY1-1632" fmla="*/ 32444 h 1424419"/>
                  <a:gd name="connsiteX2-1633" fmla="*/ 1206876 w 1305333"/>
                  <a:gd name="connsiteY2-1634" fmla="*/ 284945 h 1424419"/>
                  <a:gd name="connsiteX3-1635" fmla="*/ 1237706 w 1305333"/>
                  <a:gd name="connsiteY3-1636" fmla="*/ 306775 h 1424419"/>
                  <a:gd name="connsiteX4-1637" fmla="*/ 1301712 w 1305333"/>
                  <a:gd name="connsiteY4-1638" fmla="*/ 442384 h 1424419"/>
                  <a:gd name="connsiteX5-1639" fmla="*/ 1303099 w 1305333"/>
                  <a:gd name="connsiteY5-1640" fmla="*/ 495558 h 1424419"/>
                  <a:gd name="connsiteX6-1641" fmla="*/ 1303099 w 1305333"/>
                  <a:gd name="connsiteY6-1642" fmla="*/ 952393 h 1424419"/>
                  <a:gd name="connsiteX7-1643" fmla="*/ 1302599 w 1305333"/>
                  <a:gd name="connsiteY7-1644" fmla="*/ 1003650 h 1424419"/>
                  <a:gd name="connsiteX8-1645" fmla="*/ 1227376 w 1305333"/>
                  <a:gd name="connsiteY8-1646" fmla="*/ 1152027 h 1424419"/>
                  <a:gd name="connsiteX9-1647" fmla="*/ 1172881 w 1305333"/>
                  <a:gd name="connsiteY9-1648" fmla="*/ 1179342 h 1424419"/>
                  <a:gd name="connsiteX10-1649" fmla="*/ 792288 w 1305333"/>
                  <a:gd name="connsiteY10-1650" fmla="*/ 1385653 h 1424419"/>
                  <a:gd name="connsiteX11-1651" fmla="*/ 522686 w 1305333"/>
                  <a:gd name="connsiteY11-1652" fmla="*/ 1384922 h 1424419"/>
                  <a:gd name="connsiteX12-1653" fmla="*/ 94302 w 1305333"/>
                  <a:gd name="connsiteY12-1654" fmla="*/ 1158755 h 1424419"/>
                  <a:gd name="connsiteX13-1655" fmla="*/ 39429 w 1305333"/>
                  <a:gd name="connsiteY13-1656" fmla="*/ 1117635 h 1424419"/>
                  <a:gd name="connsiteX14-1657" fmla="*/ 667 w 1305333"/>
                  <a:gd name="connsiteY14-1658" fmla="*/ 999105 h 1424419"/>
                  <a:gd name="connsiteX15-1659" fmla="*/ 0 w 1305333"/>
                  <a:gd name="connsiteY15-1660" fmla="*/ 972364 h 1424419"/>
                  <a:gd name="connsiteX16-1661" fmla="*/ 2496 w 1305333"/>
                  <a:gd name="connsiteY16-1662" fmla="*/ 463106 h 1424419"/>
                  <a:gd name="connsiteX17-1663" fmla="*/ 2458 w 1305333"/>
                  <a:gd name="connsiteY17-1664" fmla="*/ 429563 h 1424419"/>
                  <a:gd name="connsiteX18-1665" fmla="*/ 75248 w 1305333"/>
                  <a:gd name="connsiteY18-1666" fmla="*/ 303202 h 1424419"/>
                  <a:gd name="connsiteX19-1667" fmla="*/ 106293 w 1305333"/>
                  <a:gd name="connsiteY19-1668" fmla="*/ 282597 h 1424419"/>
                  <a:gd name="connsiteX20-1669" fmla="*/ 541533 w 1305333"/>
                  <a:gd name="connsiteY20-1670" fmla="*/ 38110 h 1424419"/>
                  <a:gd name="connsiteX21-1671" fmla="*/ 653528 w 1305333"/>
                  <a:gd name="connsiteY21-1672" fmla="*/ 0 h 1424419"/>
                  <a:gd name="connsiteX0-1673" fmla="*/ 653528 w 1305080"/>
                  <a:gd name="connsiteY0-1674" fmla="*/ 0 h 1424419"/>
                  <a:gd name="connsiteX1-1675" fmla="*/ 757287 w 1305080"/>
                  <a:gd name="connsiteY1-1676" fmla="*/ 32444 h 1424419"/>
                  <a:gd name="connsiteX2-1677" fmla="*/ 1206876 w 1305080"/>
                  <a:gd name="connsiteY2-1678" fmla="*/ 284945 h 1424419"/>
                  <a:gd name="connsiteX3-1679" fmla="*/ 1237706 w 1305080"/>
                  <a:gd name="connsiteY3-1680" fmla="*/ 306775 h 1424419"/>
                  <a:gd name="connsiteX4-1681" fmla="*/ 1301712 w 1305080"/>
                  <a:gd name="connsiteY4-1682" fmla="*/ 442384 h 1424419"/>
                  <a:gd name="connsiteX5-1683" fmla="*/ 1303099 w 1305080"/>
                  <a:gd name="connsiteY5-1684" fmla="*/ 495558 h 1424419"/>
                  <a:gd name="connsiteX6-1685" fmla="*/ 1301746 w 1305080"/>
                  <a:gd name="connsiteY6-1686" fmla="*/ 953747 h 1424419"/>
                  <a:gd name="connsiteX7-1687" fmla="*/ 1302599 w 1305080"/>
                  <a:gd name="connsiteY7-1688" fmla="*/ 1003650 h 1424419"/>
                  <a:gd name="connsiteX8-1689" fmla="*/ 1227376 w 1305080"/>
                  <a:gd name="connsiteY8-1690" fmla="*/ 1152027 h 1424419"/>
                  <a:gd name="connsiteX9-1691" fmla="*/ 1172881 w 1305080"/>
                  <a:gd name="connsiteY9-1692" fmla="*/ 1179342 h 1424419"/>
                  <a:gd name="connsiteX10-1693" fmla="*/ 792288 w 1305080"/>
                  <a:gd name="connsiteY10-1694" fmla="*/ 1385653 h 1424419"/>
                  <a:gd name="connsiteX11-1695" fmla="*/ 522686 w 1305080"/>
                  <a:gd name="connsiteY11-1696" fmla="*/ 1384922 h 1424419"/>
                  <a:gd name="connsiteX12-1697" fmla="*/ 94302 w 1305080"/>
                  <a:gd name="connsiteY12-1698" fmla="*/ 1158755 h 1424419"/>
                  <a:gd name="connsiteX13-1699" fmla="*/ 39429 w 1305080"/>
                  <a:gd name="connsiteY13-1700" fmla="*/ 1117635 h 1424419"/>
                  <a:gd name="connsiteX14-1701" fmla="*/ 667 w 1305080"/>
                  <a:gd name="connsiteY14-1702" fmla="*/ 999105 h 1424419"/>
                  <a:gd name="connsiteX15-1703" fmla="*/ 0 w 1305080"/>
                  <a:gd name="connsiteY15-1704" fmla="*/ 972364 h 1424419"/>
                  <a:gd name="connsiteX16-1705" fmla="*/ 2496 w 1305080"/>
                  <a:gd name="connsiteY16-1706" fmla="*/ 463106 h 1424419"/>
                  <a:gd name="connsiteX17-1707" fmla="*/ 2458 w 1305080"/>
                  <a:gd name="connsiteY17-1708" fmla="*/ 429563 h 1424419"/>
                  <a:gd name="connsiteX18-1709" fmla="*/ 75248 w 1305080"/>
                  <a:gd name="connsiteY18-1710" fmla="*/ 303202 h 1424419"/>
                  <a:gd name="connsiteX19-1711" fmla="*/ 106293 w 1305080"/>
                  <a:gd name="connsiteY19-1712" fmla="*/ 282597 h 1424419"/>
                  <a:gd name="connsiteX20-1713" fmla="*/ 541533 w 1305080"/>
                  <a:gd name="connsiteY20-1714" fmla="*/ 38110 h 1424419"/>
                  <a:gd name="connsiteX21-1715" fmla="*/ 653528 w 1305080"/>
                  <a:gd name="connsiteY21-1716" fmla="*/ 0 h 1424419"/>
                  <a:gd name="connsiteX0-1717" fmla="*/ 653528 w 1305299"/>
                  <a:gd name="connsiteY0-1718" fmla="*/ 0 h 1424419"/>
                  <a:gd name="connsiteX1-1719" fmla="*/ 757287 w 1305299"/>
                  <a:gd name="connsiteY1-1720" fmla="*/ 32444 h 1424419"/>
                  <a:gd name="connsiteX2-1721" fmla="*/ 1206876 w 1305299"/>
                  <a:gd name="connsiteY2-1722" fmla="*/ 284945 h 1424419"/>
                  <a:gd name="connsiteX3-1723" fmla="*/ 1237706 w 1305299"/>
                  <a:gd name="connsiteY3-1724" fmla="*/ 306775 h 1424419"/>
                  <a:gd name="connsiteX4-1725" fmla="*/ 1301712 w 1305299"/>
                  <a:gd name="connsiteY4-1726" fmla="*/ 442384 h 1424419"/>
                  <a:gd name="connsiteX5-1727" fmla="*/ 1303099 w 1305299"/>
                  <a:gd name="connsiteY5-1728" fmla="*/ 495558 h 1424419"/>
                  <a:gd name="connsiteX6-1729" fmla="*/ 1301746 w 1305299"/>
                  <a:gd name="connsiteY6-1730" fmla="*/ 953747 h 1424419"/>
                  <a:gd name="connsiteX7-1731" fmla="*/ 1302599 w 1305299"/>
                  <a:gd name="connsiteY7-1732" fmla="*/ 1003650 h 1424419"/>
                  <a:gd name="connsiteX8-1733" fmla="*/ 1227376 w 1305299"/>
                  <a:gd name="connsiteY8-1734" fmla="*/ 1152027 h 1424419"/>
                  <a:gd name="connsiteX9-1735" fmla="*/ 1172881 w 1305299"/>
                  <a:gd name="connsiteY9-1736" fmla="*/ 1179342 h 1424419"/>
                  <a:gd name="connsiteX10-1737" fmla="*/ 792288 w 1305299"/>
                  <a:gd name="connsiteY10-1738" fmla="*/ 1385653 h 1424419"/>
                  <a:gd name="connsiteX11-1739" fmla="*/ 522686 w 1305299"/>
                  <a:gd name="connsiteY11-1740" fmla="*/ 1384922 h 1424419"/>
                  <a:gd name="connsiteX12-1741" fmla="*/ 94302 w 1305299"/>
                  <a:gd name="connsiteY12-1742" fmla="*/ 1158755 h 1424419"/>
                  <a:gd name="connsiteX13-1743" fmla="*/ 39429 w 1305299"/>
                  <a:gd name="connsiteY13-1744" fmla="*/ 1117635 h 1424419"/>
                  <a:gd name="connsiteX14-1745" fmla="*/ 667 w 1305299"/>
                  <a:gd name="connsiteY14-1746" fmla="*/ 999105 h 1424419"/>
                  <a:gd name="connsiteX15-1747" fmla="*/ 0 w 1305299"/>
                  <a:gd name="connsiteY15-1748" fmla="*/ 972364 h 1424419"/>
                  <a:gd name="connsiteX16-1749" fmla="*/ 2496 w 1305299"/>
                  <a:gd name="connsiteY16-1750" fmla="*/ 463106 h 1424419"/>
                  <a:gd name="connsiteX17-1751" fmla="*/ 2458 w 1305299"/>
                  <a:gd name="connsiteY17-1752" fmla="*/ 429563 h 1424419"/>
                  <a:gd name="connsiteX18-1753" fmla="*/ 75248 w 1305299"/>
                  <a:gd name="connsiteY18-1754" fmla="*/ 303202 h 1424419"/>
                  <a:gd name="connsiteX19-1755" fmla="*/ 106293 w 1305299"/>
                  <a:gd name="connsiteY19-1756" fmla="*/ 282597 h 1424419"/>
                  <a:gd name="connsiteX20-1757" fmla="*/ 541533 w 1305299"/>
                  <a:gd name="connsiteY20-1758" fmla="*/ 38110 h 1424419"/>
                  <a:gd name="connsiteX21-1759" fmla="*/ 653528 w 1305299"/>
                  <a:gd name="connsiteY21-1760" fmla="*/ 0 h 1424419"/>
                  <a:gd name="connsiteX0-1761" fmla="*/ 653528 w 1306646"/>
                  <a:gd name="connsiteY0-1762" fmla="*/ 0 h 1424419"/>
                  <a:gd name="connsiteX1-1763" fmla="*/ 757287 w 1306646"/>
                  <a:gd name="connsiteY1-1764" fmla="*/ 32444 h 1424419"/>
                  <a:gd name="connsiteX2-1765" fmla="*/ 1206876 w 1306646"/>
                  <a:gd name="connsiteY2-1766" fmla="*/ 284945 h 1424419"/>
                  <a:gd name="connsiteX3-1767" fmla="*/ 1237706 w 1306646"/>
                  <a:gd name="connsiteY3-1768" fmla="*/ 306775 h 1424419"/>
                  <a:gd name="connsiteX4-1769" fmla="*/ 1301712 w 1306646"/>
                  <a:gd name="connsiteY4-1770" fmla="*/ 442384 h 1424419"/>
                  <a:gd name="connsiteX5-1771" fmla="*/ 1303099 w 1306646"/>
                  <a:gd name="connsiteY5-1772" fmla="*/ 495558 h 1424419"/>
                  <a:gd name="connsiteX6-1773" fmla="*/ 1301746 w 1306646"/>
                  <a:gd name="connsiteY6-1774" fmla="*/ 953747 h 1424419"/>
                  <a:gd name="connsiteX7-1775" fmla="*/ 1302599 w 1306646"/>
                  <a:gd name="connsiteY7-1776" fmla="*/ 1003650 h 1424419"/>
                  <a:gd name="connsiteX8-1777" fmla="*/ 1227376 w 1306646"/>
                  <a:gd name="connsiteY8-1778" fmla="*/ 1152027 h 1424419"/>
                  <a:gd name="connsiteX9-1779" fmla="*/ 1172881 w 1306646"/>
                  <a:gd name="connsiteY9-1780" fmla="*/ 1179342 h 1424419"/>
                  <a:gd name="connsiteX10-1781" fmla="*/ 792288 w 1306646"/>
                  <a:gd name="connsiteY10-1782" fmla="*/ 1385653 h 1424419"/>
                  <a:gd name="connsiteX11-1783" fmla="*/ 522686 w 1306646"/>
                  <a:gd name="connsiteY11-1784" fmla="*/ 1384922 h 1424419"/>
                  <a:gd name="connsiteX12-1785" fmla="*/ 94302 w 1306646"/>
                  <a:gd name="connsiteY12-1786" fmla="*/ 1158755 h 1424419"/>
                  <a:gd name="connsiteX13-1787" fmla="*/ 39429 w 1306646"/>
                  <a:gd name="connsiteY13-1788" fmla="*/ 1117635 h 1424419"/>
                  <a:gd name="connsiteX14-1789" fmla="*/ 667 w 1306646"/>
                  <a:gd name="connsiteY14-1790" fmla="*/ 999105 h 1424419"/>
                  <a:gd name="connsiteX15-1791" fmla="*/ 0 w 1306646"/>
                  <a:gd name="connsiteY15-1792" fmla="*/ 972364 h 1424419"/>
                  <a:gd name="connsiteX16-1793" fmla="*/ 2496 w 1306646"/>
                  <a:gd name="connsiteY16-1794" fmla="*/ 463106 h 1424419"/>
                  <a:gd name="connsiteX17-1795" fmla="*/ 2458 w 1306646"/>
                  <a:gd name="connsiteY17-1796" fmla="*/ 429563 h 1424419"/>
                  <a:gd name="connsiteX18-1797" fmla="*/ 75248 w 1306646"/>
                  <a:gd name="connsiteY18-1798" fmla="*/ 303202 h 1424419"/>
                  <a:gd name="connsiteX19-1799" fmla="*/ 106293 w 1306646"/>
                  <a:gd name="connsiteY19-1800" fmla="*/ 282597 h 1424419"/>
                  <a:gd name="connsiteX20-1801" fmla="*/ 541533 w 1306646"/>
                  <a:gd name="connsiteY20-1802" fmla="*/ 38110 h 1424419"/>
                  <a:gd name="connsiteX21-1803" fmla="*/ 653528 w 1306646"/>
                  <a:gd name="connsiteY21-1804" fmla="*/ 0 h 1424419"/>
                  <a:gd name="connsiteX0-1805" fmla="*/ 653528 w 1305299"/>
                  <a:gd name="connsiteY0-1806" fmla="*/ 0 h 1424419"/>
                  <a:gd name="connsiteX1-1807" fmla="*/ 757287 w 1305299"/>
                  <a:gd name="connsiteY1-1808" fmla="*/ 32444 h 1424419"/>
                  <a:gd name="connsiteX2-1809" fmla="*/ 1206876 w 1305299"/>
                  <a:gd name="connsiteY2-1810" fmla="*/ 284945 h 1424419"/>
                  <a:gd name="connsiteX3-1811" fmla="*/ 1237706 w 1305299"/>
                  <a:gd name="connsiteY3-1812" fmla="*/ 306775 h 1424419"/>
                  <a:gd name="connsiteX4-1813" fmla="*/ 1301712 w 1305299"/>
                  <a:gd name="connsiteY4-1814" fmla="*/ 442384 h 1424419"/>
                  <a:gd name="connsiteX5-1815" fmla="*/ 1303099 w 1305299"/>
                  <a:gd name="connsiteY5-1816" fmla="*/ 495558 h 1424419"/>
                  <a:gd name="connsiteX6-1817" fmla="*/ 1301746 w 1305299"/>
                  <a:gd name="connsiteY6-1818" fmla="*/ 953747 h 1424419"/>
                  <a:gd name="connsiteX7-1819" fmla="*/ 1302599 w 1305299"/>
                  <a:gd name="connsiteY7-1820" fmla="*/ 1003650 h 1424419"/>
                  <a:gd name="connsiteX8-1821" fmla="*/ 1227376 w 1305299"/>
                  <a:gd name="connsiteY8-1822" fmla="*/ 1152027 h 1424419"/>
                  <a:gd name="connsiteX9-1823" fmla="*/ 1172881 w 1305299"/>
                  <a:gd name="connsiteY9-1824" fmla="*/ 1179342 h 1424419"/>
                  <a:gd name="connsiteX10-1825" fmla="*/ 792288 w 1305299"/>
                  <a:gd name="connsiteY10-1826" fmla="*/ 1385653 h 1424419"/>
                  <a:gd name="connsiteX11-1827" fmla="*/ 522686 w 1305299"/>
                  <a:gd name="connsiteY11-1828" fmla="*/ 1384922 h 1424419"/>
                  <a:gd name="connsiteX12-1829" fmla="*/ 94302 w 1305299"/>
                  <a:gd name="connsiteY12-1830" fmla="*/ 1158755 h 1424419"/>
                  <a:gd name="connsiteX13-1831" fmla="*/ 39429 w 1305299"/>
                  <a:gd name="connsiteY13-1832" fmla="*/ 1117635 h 1424419"/>
                  <a:gd name="connsiteX14-1833" fmla="*/ 667 w 1305299"/>
                  <a:gd name="connsiteY14-1834" fmla="*/ 999105 h 1424419"/>
                  <a:gd name="connsiteX15-1835" fmla="*/ 0 w 1305299"/>
                  <a:gd name="connsiteY15-1836" fmla="*/ 972364 h 1424419"/>
                  <a:gd name="connsiteX16-1837" fmla="*/ 2496 w 1305299"/>
                  <a:gd name="connsiteY16-1838" fmla="*/ 463106 h 1424419"/>
                  <a:gd name="connsiteX17-1839" fmla="*/ 2458 w 1305299"/>
                  <a:gd name="connsiteY17-1840" fmla="*/ 429563 h 1424419"/>
                  <a:gd name="connsiteX18-1841" fmla="*/ 75248 w 1305299"/>
                  <a:gd name="connsiteY18-1842" fmla="*/ 303202 h 1424419"/>
                  <a:gd name="connsiteX19-1843" fmla="*/ 106293 w 1305299"/>
                  <a:gd name="connsiteY19-1844" fmla="*/ 282597 h 1424419"/>
                  <a:gd name="connsiteX20-1845" fmla="*/ 541533 w 1305299"/>
                  <a:gd name="connsiteY20-1846" fmla="*/ 38110 h 1424419"/>
                  <a:gd name="connsiteX21-1847" fmla="*/ 653528 w 1305299"/>
                  <a:gd name="connsiteY21-1848" fmla="*/ 0 h 1424419"/>
                  <a:gd name="connsiteX0-1849" fmla="*/ 653528 w 1304127"/>
                  <a:gd name="connsiteY0-1850" fmla="*/ 0 h 1424419"/>
                  <a:gd name="connsiteX1-1851" fmla="*/ 757287 w 1304127"/>
                  <a:gd name="connsiteY1-1852" fmla="*/ 32444 h 1424419"/>
                  <a:gd name="connsiteX2-1853" fmla="*/ 1206876 w 1304127"/>
                  <a:gd name="connsiteY2-1854" fmla="*/ 284945 h 1424419"/>
                  <a:gd name="connsiteX3-1855" fmla="*/ 1237706 w 1304127"/>
                  <a:gd name="connsiteY3-1856" fmla="*/ 306775 h 1424419"/>
                  <a:gd name="connsiteX4-1857" fmla="*/ 1301712 w 1304127"/>
                  <a:gd name="connsiteY4-1858" fmla="*/ 442384 h 1424419"/>
                  <a:gd name="connsiteX5-1859" fmla="*/ 1303099 w 1304127"/>
                  <a:gd name="connsiteY5-1860" fmla="*/ 495558 h 1424419"/>
                  <a:gd name="connsiteX6-1861" fmla="*/ 1301746 w 1304127"/>
                  <a:gd name="connsiteY6-1862" fmla="*/ 953747 h 1424419"/>
                  <a:gd name="connsiteX7-1863" fmla="*/ 1302599 w 1304127"/>
                  <a:gd name="connsiteY7-1864" fmla="*/ 1003650 h 1424419"/>
                  <a:gd name="connsiteX8-1865" fmla="*/ 1227376 w 1304127"/>
                  <a:gd name="connsiteY8-1866" fmla="*/ 1152027 h 1424419"/>
                  <a:gd name="connsiteX9-1867" fmla="*/ 1172881 w 1304127"/>
                  <a:gd name="connsiteY9-1868" fmla="*/ 1179342 h 1424419"/>
                  <a:gd name="connsiteX10-1869" fmla="*/ 792288 w 1304127"/>
                  <a:gd name="connsiteY10-1870" fmla="*/ 1385653 h 1424419"/>
                  <a:gd name="connsiteX11-1871" fmla="*/ 522686 w 1304127"/>
                  <a:gd name="connsiteY11-1872" fmla="*/ 1384922 h 1424419"/>
                  <a:gd name="connsiteX12-1873" fmla="*/ 94302 w 1304127"/>
                  <a:gd name="connsiteY12-1874" fmla="*/ 1158755 h 1424419"/>
                  <a:gd name="connsiteX13-1875" fmla="*/ 39429 w 1304127"/>
                  <a:gd name="connsiteY13-1876" fmla="*/ 1117635 h 1424419"/>
                  <a:gd name="connsiteX14-1877" fmla="*/ 667 w 1304127"/>
                  <a:gd name="connsiteY14-1878" fmla="*/ 999105 h 1424419"/>
                  <a:gd name="connsiteX15-1879" fmla="*/ 0 w 1304127"/>
                  <a:gd name="connsiteY15-1880" fmla="*/ 972364 h 1424419"/>
                  <a:gd name="connsiteX16-1881" fmla="*/ 2496 w 1304127"/>
                  <a:gd name="connsiteY16-1882" fmla="*/ 463106 h 1424419"/>
                  <a:gd name="connsiteX17-1883" fmla="*/ 2458 w 1304127"/>
                  <a:gd name="connsiteY17-1884" fmla="*/ 429563 h 1424419"/>
                  <a:gd name="connsiteX18-1885" fmla="*/ 75248 w 1304127"/>
                  <a:gd name="connsiteY18-1886" fmla="*/ 303202 h 1424419"/>
                  <a:gd name="connsiteX19-1887" fmla="*/ 106293 w 1304127"/>
                  <a:gd name="connsiteY19-1888" fmla="*/ 282597 h 1424419"/>
                  <a:gd name="connsiteX20-1889" fmla="*/ 541533 w 1304127"/>
                  <a:gd name="connsiteY20-1890" fmla="*/ 38110 h 1424419"/>
                  <a:gd name="connsiteX21-1891" fmla="*/ 653528 w 1304127"/>
                  <a:gd name="connsiteY21-1892" fmla="*/ 0 h 1424419"/>
                  <a:gd name="connsiteX0-1893" fmla="*/ 653528 w 1306101"/>
                  <a:gd name="connsiteY0-1894" fmla="*/ 0 h 1424419"/>
                  <a:gd name="connsiteX1-1895" fmla="*/ 757287 w 1306101"/>
                  <a:gd name="connsiteY1-1896" fmla="*/ 32444 h 1424419"/>
                  <a:gd name="connsiteX2-1897" fmla="*/ 1206876 w 1306101"/>
                  <a:gd name="connsiteY2-1898" fmla="*/ 284945 h 1424419"/>
                  <a:gd name="connsiteX3-1899" fmla="*/ 1237706 w 1306101"/>
                  <a:gd name="connsiteY3-1900" fmla="*/ 306775 h 1424419"/>
                  <a:gd name="connsiteX4-1901" fmla="*/ 1305773 w 1306101"/>
                  <a:gd name="connsiteY4-1902" fmla="*/ 442384 h 1424419"/>
                  <a:gd name="connsiteX5-1903" fmla="*/ 1303099 w 1306101"/>
                  <a:gd name="connsiteY5-1904" fmla="*/ 495558 h 1424419"/>
                  <a:gd name="connsiteX6-1905" fmla="*/ 1301746 w 1306101"/>
                  <a:gd name="connsiteY6-1906" fmla="*/ 953747 h 1424419"/>
                  <a:gd name="connsiteX7-1907" fmla="*/ 1302599 w 1306101"/>
                  <a:gd name="connsiteY7-1908" fmla="*/ 1003650 h 1424419"/>
                  <a:gd name="connsiteX8-1909" fmla="*/ 1227376 w 1306101"/>
                  <a:gd name="connsiteY8-1910" fmla="*/ 1152027 h 1424419"/>
                  <a:gd name="connsiteX9-1911" fmla="*/ 1172881 w 1306101"/>
                  <a:gd name="connsiteY9-1912" fmla="*/ 1179342 h 1424419"/>
                  <a:gd name="connsiteX10-1913" fmla="*/ 792288 w 1306101"/>
                  <a:gd name="connsiteY10-1914" fmla="*/ 1385653 h 1424419"/>
                  <a:gd name="connsiteX11-1915" fmla="*/ 522686 w 1306101"/>
                  <a:gd name="connsiteY11-1916" fmla="*/ 1384922 h 1424419"/>
                  <a:gd name="connsiteX12-1917" fmla="*/ 94302 w 1306101"/>
                  <a:gd name="connsiteY12-1918" fmla="*/ 1158755 h 1424419"/>
                  <a:gd name="connsiteX13-1919" fmla="*/ 39429 w 1306101"/>
                  <a:gd name="connsiteY13-1920" fmla="*/ 1117635 h 1424419"/>
                  <a:gd name="connsiteX14-1921" fmla="*/ 667 w 1306101"/>
                  <a:gd name="connsiteY14-1922" fmla="*/ 999105 h 1424419"/>
                  <a:gd name="connsiteX15-1923" fmla="*/ 0 w 1306101"/>
                  <a:gd name="connsiteY15-1924" fmla="*/ 972364 h 1424419"/>
                  <a:gd name="connsiteX16-1925" fmla="*/ 2496 w 1306101"/>
                  <a:gd name="connsiteY16-1926" fmla="*/ 463106 h 1424419"/>
                  <a:gd name="connsiteX17-1927" fmla="*/ 2458 w 1306101"/>
                  <a:gd name="connsiteY17-1928" fmla="*/ 429563 h 1424419"/>
                  <a:gd name="connsiteX18-1929" fmla="*/ 75248 w 1306101"/>
                  <a:gd name="connsiteY18-1930" fmla="*/ 303202 h 1424419"/>
                  <a:gd name="connsiteX19-1931" fmla="*/ 106293 w 1306101"/>
                  <a:gd name="connsiteY19-1932" fmla="*/ 282597 h 1424419"/>
                  <a:gd name="connsiteX20-1933" fmla="*/ 541533 w 1306101"/>
                  <a:gd name="connsiteY20-1934" fmla="*/ 38110 h 1424419"/>
                  <a:gd name="connsiteX21-1935" fmla="*/ 653528 w 1306101"/>
                  <a:gd name="connsiteY21-1936" fmla="*/ 0 h 1424419"/>
                  <a:gd name="connsiteX0-1937" fmla="*/ 653528 w 1304819"/>
                  <a:gd name="connsiteY0-1938" fmla="*/ 0 h 1424419"/>
                  <a:gd name="connsiteX1-1939" fmla="*/ 757287 w 1304819"/>
                  <a:gd name="connsiteY1-1940" fmla="*/ 32444 h 1424419"/>
                  <a:gd name="connsiteX2-1941" fmla="*/ 1206876 w 1304819"/>
                  <a:gd name="connsiteY2-1942" fmla="*/ 284945 h 1424419"/>
                  <a:gd name="connsiteX3-1943" fmla="*/ 1237706 w 1304819"/>
                  <a:gd name="connsiteY3-1944" fmla="*/ 306775 h 1424419"/>
                  <a:gd name="connsiteX4-1945" fmla="*/ 1304420 w 1304819"/>
                  <a:gd name="connsiteY4-1946" fmla="*/ 434263 h 1424419"/>
                  <a:gd name="connsiteX5-1947" fmla="*/ 1303099 w 1304819"/>
                  <a:gd name="connsiteY5-1948" fmla="*/ 495558 h 1424419"/>
                  <a:gd name="connsiteX6-1949" fmla="*/ 1301746 w 1304819"/>
                  <a:gd name="connsiteY6-1950" fmla="*/ 953747 h 1424419"/>
                  <a:gd name="connsiteX7-1951" fmla="*/ 1302599 w 1304819"/>
                  <a:gd name="connsiteY7-1952" fmla="*/ 1003650 h 1424419"/>
                  <a:gd name="connsiteX8-1953" fmla="*/ 1227376 w 1304819"/>
                  <a:gd name="connsiteY8-1954" fmla="*/ 1152027 h 1424419"/>
                  <a:gd name="connsiteX9-1955" fmla="*/ 1172881 w 1304819"/>
                  <a:gd name="connsiteY9-1956" fmla="*/ 1179342 h 1424419"/>
                  <a:gd name="connsiteX10-1957" fmla="*/ 792288 w 1304819"/>
                  <a:gd name="connsiteY10-1958" fmla="*/ 1385653 h 1424419"/>
                  <a:gd name="connsiteX11-1959" fmla="*/ 522686 w 1304819"/>
                  <a:gd name="connsiteY11-1960" fmla="*/ 1384922 h 1424419"/>
                  <a:gd name="connsiteX12-1961" fmla="*/ 94302 w 1304819"/>
                  <a:gd name="connsiteY12-1962" fmla="*/ 1158755 h 1424419"/>
                  <a:gd name="connsiteX13-1963" fmla="*/ 39429 w 1304819"/>
                  <a:gd name="connsiteY13-1964" fmla="*/ 1117635 h 1424419"/>
                  <a:gd name="connsiteX14-1965" fmla="*/ 667 w 1304819"/>
                  <a:gd name="connsiteY14-1966" fmla="*/ 999105 h 1424419"/>
                  <a:gd name="connsiteX15-1967" fmla="*/ 0 w 1304819"/>
                  <a:gd name="connsiteY15-1968" fmla="*/ 972364 h 1424419"/>
                  <a:gd name="connsiteX16-1969" fmla="*/ 2496 w 1304819"/>
                  <a:gd name="connsiteY16-1970" fmla="*/ 463106 h 1424419"/>
                  <a:gd name="connsiteX17-1971" fmla="*/ 2458 w 1304819"/>
                  <a:gd name="connsiteY17-1972" fmla="*/ 429563 h 1424419"/>
                  <a:gd name="connsiteX18-1973" fmla="*/ 75248 w 1304819"/>
                  <a:gd name="connsiteY18-1974" fmla="*/ 303202 h 1424419"/>
                  <a:gd name="connsiteX19-1975" fmla="*/ 106293 w 1304819"/>
                  <a:gd name="connsiteY19-1976" fmla="*/ 282597 h 1424419"/>
                  <a:gd name="connsiteX20-1977" fmla="*/ 541533 w 1304819"/>
                  <a:gd name="connsiteY20-1978" fmla="*/ 38110 h 1424419"/>
                  <a:gd name="connsiteX21-1979" fmla="*/ 653528 w 1304819"/>
                  <a:gd name="connsiteY21-1980" fmla="*/ 0 h 1424419"/>
                  <a:gd name="connsiteX0-1981" fmla="*/ 653528 w 1306525"/>
                  <a:gd name="connsiteY0-1982" fmla="*/ 0 h 1424419"/>
                  <a:gd name="connsiteX1-1983" fmla="*/ 757287 w 1306525"/>
                  <a:gd name="connsiteY1-1984" fmla="*/ 32444 h 1424419"/>
                  <a:gd name="connsiteX2-1985" fmla="*/ 1206876 w 1306525"/>
                  <a:gd name="connsiteY2-1986" fmla="*/ 284945 h 1424419"/>
                  <a:gd name="connsiteX3-1987" fmla="*/ 1237706 w 1306525"/>
                  <a:gd name="connsiteY3-1988" fmla="*/ 306775 h 1424419"/>
                  <a:gd name="connsiteX4-1989" fmla="*/ 1304420 w 1306525"/>
                  <a:gd name="connsiteY4-1990" fmla="*/ 434263 h 1424419"/>
                  <a:gd name="connsiteX5-1991" fmla="*/ 1305806 w 1306525"/>
                  <a:gd name="connsiteY5-1992" fmla="*/ 519922 h 1424419"/>
                  <a:gd name="connsiteX6-1993" fmla="*/ 1301746 w 1306525"/>
                  <a:gd name="connsiteY6-1994" fmla="*/ 953747 h 1424419"/>
                  <a:gd name="connsiteX7-1995" fmla="*/ 1302599 w 1306525"/>
                  <a:gd name="connsiteY7-1996" fmla="*/ 1003650 h 1424419"/>
                  <a:gd name="connsiteX8-1997" fmla="*/ 1227376 w 1306525"/>
                  <a:gd name="connsiteY8-1998" fmla="*/ 1152027 h 1424419"/>
                  <a:gd name="connsiteX9-1999" fmla="*/ 1172881 w 1306525"/>
                  <a:gd name="connsiteY9-2000" fmla="*/ 1179342 h 1424419"/>
                  <a:gd name="connsiteX10-2001" fmla="*/ 792288 w 1306525"/>
                  <a:gd name="connsiteY10-2002" fmla="*/ 1385653 h 1424419"/>
                  <a:gd name="connsiteX11-2003" fmla="*/ 522686 w 1306525"/>
                  <a:gd name="connsiteY11-2004" fmla="*/ 1384922 h 1424419"/>
                  <a:gd name="connsiteX12-2005" fmla="*/ 94302 w 1306525"/>
                  <a:gd name="connsiteY12-2006" fmla="*/ 1158755 h 1424419"/>
                  <a:gd name="connsiteX13-2007" fmla="*/ 39429 w 1306525"/>
                  <a:gd name="connsiteY13-2008" fmla="*/ 1117635 h 1424419"/>
                  <a:gd name="connsiteX14-2009" fmla="*/ 667 w 1306525"/>
                  <a:gd name="connsiteY14-2010" fmla="*/ 999105 h 1424419"/>
                  <a:gd name="connsiteX15-2011" fmla="*/ 0 w 1306525"/>
                  <a:gd name="connsiteY15-2012" fmla="*/ 972364 h 1424419"/>
                  <a:gd name="connsiteX16-2013" fmla="*/ 2496 w 1306525"/>
                  <a:gd name="connsiteY16-2014" fmla="*/ 463106 h 1424419"/>
                  <a:gd name="connsiteX17-2015" fmla="*/ 2458 w 1306525"/>
                  <a:gd name="connsiteY17-2016" fmla="*/ 429563 h 1424419"/>
                  <a:gd name="connsiteX18-2017" fmla="*/ 75248 w 1306525"/>
                  <a:gd name="connsiteY18-2018" fmla="*/ 303202 h 1424419"/>
                  <a:gd name="connsiteX19-2019" fmla="*/ 106293 w 1306525"/>
                  <a:gd name="connsiteY19-2020" fmla="*/ 282597 h 1424419"/>
                  <a:gd name="connsiteX20-2021" fmla="*/ 541533 w 1306525"/>
                  <a:gd name="connsiteY20-2022" fmla="*/ 38110 h 1424419"/>
                  <a:gd name="connsiteX21-2023" fmla="*/ 653528 w 1306525"/>
                  <a:gd name="connsiteY21-2024" fmla="*/ 0 h 1424419"/>
                  <a:gd name="connsiteX0-2025" fmla="*/ 653528 w 1305814"/>
                  <a:gd name="connsiteY0-2026" fmla="*/ 0 h 1424419"/>
                  <a:gd name="connsiteX1-2027" fmla="*/ 757287 w 1305814"/>
                  <a:gd name="connsiteY1-2028" fmla="*/ 32444 h 1424419"/>
                  <a:gd name="connsiteX2-2029" fmla="*/ 1206876 w 1305814"/>
                  <a:gd name="connsiteY2-2030" fmla="*/ 284945 h 1424419"/>
                  <a:gd name="connsiteX3-2031" fmla="*/ 1237706 w 1305814"/>
                  <a:gd name="connsiteY3-2032" fmla="*/ 306775 h 1424419"/>
                  <a:gd name="connsiteX4-2033" fmla="*/ 1304420 w 1305814"/>
                  <a:gd name="connsiteY4-2034" fmla="*/ 434263 h 1424419"/>
                  <a:gd name="connsiteX5-2035" fmla="*/ 1305806 w 1305814"/>
                  <a:gd name="connsiteY5-2036" fmla="*/ 519922 h 1424419"/>
                  <a:gd name="connsiteX6-2037" fmla="*/ 1301746 w 1305814"/>
                  <a:gd name="connsiteY6-2038" fmla="*/ 953747 h 1424419"/>
                  <a:gd name="connsiteX7-2039" fmla="*/ 1302599 w 1305814"/>
                  <a:gd name="connsiteY7-2040" fmla="*/ 1003650 h 1424419"/>
                  <a:gd name="connsiteX8-2041" fmla="*/ 1227376 w 1305814"/>
                  <a:gd name="connsiteY8-2042" fmla="*/ 1152027 h 1424419"/>
                  <a:gd name="connsiteX9-2043" fmla="*/ 1172881 w 1305814"/>
                  <a:gd name="connsiteY9-2044" fmla="*/ 1179342 h 1424419"/>
                  <a:gd name="connsiteX10-2045" fmla="*/ 792288 w 1305814"/>
                  <a:gd name="connsiteY10-2046" fmla="*/ 1385653 h 1424419"/>
                  <a:gd name="connsiteX11-2047" fmla="*/ 522686 w 1305814"/>
                  <a:gd name="connsiteY11-2048" fmla="*/ 1384922 h 1424419"/>
                  <a:gd name="connsiteX12-2049" fmla="*/ 94302 w 1305814"/>
                  <a:gd name="connsiteY12-2050" fmla="*/ 1158755 h 1424419"/>
                  <a:gd name="connsiteX13-2051" fmla="*/ 39429 w 1305814"/>
                  <a:gd name="connsiteY13-2052" fmla="*/ 1117635 h 1424419"/>
                  <a:gd name="connsiteX14-2053" fmla="*/ 667 w 1305814"/>
                  <a:gd name="connsiteY14-2054" fmla="*/ 999105 h 1424419"/>
                  <a:gd name="connsiteX15-2055" fmla="*/ 0 w 1305814"/>
                  <a:gd name="connsiteY15-2056" fmla="*/ 972364 h 1424419"/>
                  <a:gd name="connsiteX16-2057" fmla="*/ 2496 w 1305814"/>
                  <a:gd name="connsiteY16-2058" fmla="*/ 463106 h 1424419"/>
                  <a:gd name="connsiteX17-2059" fmla="*/ 2458 w 1305814"/>
                  <a:gd name="connsiteY17-2060" fmla="*/ 429563 h 1424419"/>
                  <a:gd name="connsiteX18-2061" fmla="*/ 75248 w 1305814"/>
                  <a:gd name="connsiteY18-2062" fmla="*/ 303202 h 1424419"/>
                  <a:gd name="connsiteX19-2063" fmla="*/ 106293 w 1305814"/>
                  <a:gd name="connsiteY19-2064" fmla="*/ 282597 h 1424419"/>
                  <a:gd name="connsiteX20-2065" fmla="*/ 541533 w 1305814"/>
                  <a:gd name="connsiteY20-2066" fmla="*/ 38110 h 1424419"/>
                  <a:gd name="connsiteX21-2067" fmla="*/ 653528 w 1305814"/>
                  <a:gd name="connsiteY21-2068" fmla="*/ 0 h 1424419"/>
                  <a:gd name="connsiteX0-2069" fmla="*/ 653528 w 1305814"/>
                  <a:gd name="connsiteY0-2070" fmla="*/ 0 h 1424419"/>
                  <a:gd name="connsiteX1-2071" fmla="*/ 757287 w 1305814"/>
                  <a:gd name="connsiteY1-2072" fmla="*/ 32444 h 1424419"/>
                  <a:gd name="connsiteX2-2073" fmla="*/ 1206876 w 1305814"/>
                  <a:gd name="connsiteY2-2074" fmla="*/ 284945 h 1424419"/>
                  <a:gd name="connsiteX3-2075" fmla="*/ 1237706 w 1305814"/>
                  <a:gd name="connsiteY3-2076" fmla="*/ 306775 h 1424419"/>
                  <a:gd name="connsiteX4-2077" fmla="*/ 1304420 w 1305814"/>
                  <a:gd name="connsiteY4-2078" fmla="*/ 434263 h 1424419"/>
                  <a:gd name="connsiteX5-2079" fmla="*/ 1305806 w 1305814"/>
                  <a:gd name="connsiteY5-2080" fmla="*/ 519922 h 1424419"/>
                  <a:gd name="connsiteX6-2081" fmla="*/ 1301746 w 1305814"/>
                  <a:gd name="connsiteY6-2082" fmla="*/ 953747 h 1424419"/>
                  <a:gd name="connsiteX7-2083" fmla="*/ 1302599 w 1305814"/>
                  <a:gd name="connsiteY7-2084" fmla="*/ 1003650 h 1424419"/>
                  <a:gd name="connsiteX8-2085" fmla="*/ 1227376 w 1305814"/>
                  <a:gd name="connsiteY8-2086" fmla="*/ 1152027 h 1424419"/>
                  <a:gd name="connsiteX9-2087" fmla="*/ 1172881 w 1305814"/>
                  <a:gd name="connsiteY9-2088" fmla="*/ 1179342 h 1424419"/>
                  <a:gd name="connsiteX10-2089" fmla="*/ 792288 w 1305814"/>
                  <a:gd name="connsiteY10-2090" fmla="*/ 1385653 h 1424419"/>
                  <a:gd name="connsiteX11-2091" fmla="*/ 522686 w 1305814"/>
                  <a:gd name="connsiteY11-2092" fmla="*/ 1384922 h 1424419"/>
                  <a:gd name="connsiteX12-2093" fmla="*/ 94302 w 1305814"/>
                  <a:gd name="connsiteY12-2094" fmla="*/ 1158755 h 1424419"/>
                  <a:gd name="connsiteX13-2095" fmla="*/ 39429 w 1305814"/>
                  <a:gd name="connsiteY13-2096" fmla="*/ 1117635 h 1424419"/>
                  <a:gd name="connsiteX14-2097" fmla="*/ 667 w 1305814"/>
                  <a:gd name="connsiteY14-2098" fmla="*/ 999105 h 1424419"/>
                  <a:gd name="connsiteX15-2099" fmla="*/ 0 w 1305814"/>
                  <a:gd name="connsiteY15-2100" fmla="*/ 972364 h 1424419"/>
                  <a:gd name="connsiteX16-2101" fmla="*/ 2496 w 1305814"/>
                  <a:gd name="connsiteY16-2102" fmla="*/ 463106 h 1424419"/>
                  <a:gd name="connsiteX17-2103" fmla="*/ 2458 w 1305814"/>
                  <a:gd name="connsiteY17-2104" fmla="*/ 429563 h 1424419"/>
                  <a:gd name="connsiteX18-2105" fmla="*/ 75248 w 1305814"/>
                  <a:gd name="connsiteY18-2106" fmla="*/ 303202 h 1424419"/>
                  <a:gd name="connsiteX19-2107" fmla="*/ 106293 w 1305814"/>
                  <a:gd name="connsiteY19-2108" fmla="*/ 282597 h 1424419"/>
                  <a:gd name="connsiteX20-2109" fmla="*/ 541533 w 1305814"/>
                  <a:gd name="connsiteY20-2110" fmla="*/ 38110 h 1424419"/>
                  <a:gd name="connsiteX21-2111" fmla="*/ 653528 w 1305814"/>
                  <a:gd name="connsiteY21-2112" fmla="*/ 0 h 1424419"/>
                  <a:gd name="connsiteX0-2113" fmla="*/ 653528 w 1305814"/>
                  <a:gd name="connsiteY0-2114" fmla="*/ 0 h 1424419"/>
                  <a:gd name="connsiteX1-2115" fmla="*/ 757287 w 1305814"/>
                  <a:gd name="connsiteY1-2116" fmla="*/ 32444 h 1424419"/>
                  <a:gd name="connsiteX2-2117" fmla="*/ 1206876 w 1305814"/>
                  <a:gd name="connsiteY2-2118" fmla="*/ 284945 h 1424419"/>
                  <a:gd name="connsiteX3-2119" fmla="*/ 1237706 w 1305814"/>
                  <a:gd name="connsiteY3-2120" fmla="*/ 306775 h 1424419"/>
                  <a:gd name="connsiteX4-2121" fmla="*/ 1304420 w 1305814"/>
                  <a:gd name="connsiteY4-2122" fmla="*/ 434263 h 1424419"/>
                  <a:gd name="connsiteX5-2123" fmla="*/ 1305806 w 1305814"/>
                  <a:gd name="connsiteY5-2124" fmla="*/ 519922 h 1424419"/>
                  <a:gd name="connsiteX6-2125" fmla="*/ 1301746 w 1305814"/>
                  <a:gd name="connsiteY6-2126" fmla="*/ 953747 h 1424419"/>
                  <a:gd name="connsiteX7-2127" fmla="*/ 1302599 w 1305814"/>
                  <a:gd name="connsiteY7-2128" fmla="*/ 1003650 h 1424419"/>
                  <a:gd name="connsiteX8-2129" fmla="*/ 1227376 w 1305814"/>
                  <a:gd name="connsiteY8-2130" fmla="*/ 1152027 h 1424419"/>
                  <a:gd name="connsiteX9-2131" fmla="*/ 1174235 w 1305814"/>
                  <a:gd name="connsiteY9-2132" fmla="*/ 1184756 h 1424419"/>
                  <a:gd name="connsiteX10-2133" fmla="*/ 792288 w 1305814"/>
                  <a:gd name="connsiteY10-2134" fmla="*/ 1385653 h 1424419"/>
                  <a:gd name="connsiteX11-2135" fmla="*/ 522686 w 1305814"/>
                  <a:gd name="connsiteY11-2136" fmla="*/ 1384922 h 1424419"/>
                  <a:gd name="connsiteX12-2137" fmla="*/ 94302 w 1305814"/>
                  <a:gd name="connsiteY12-2138" fmla="*/ 1158755 h 1424419"/>
                  <a:gd name="connsiteX13-2139" fmla="*/ 39429 w 1305814"/>
                  <a:gd name="connsiteY13-2140" fmla="*/ 1117635 h 1424419"/>
                  <a:gd name="connsiteX14-2141" fmla="*/ 667 w 1305814"/>
                  <a:gd name="connsiteY14-2142" fmla="*/ 999105 h 1424419"/>
                  <a:gd name="connsiteX15-2143" fmla="*/ 0 w 1305814"/>
                  <a:gd name="connsiteY15-2144" fmla="*/ 972364 h 1424419"/>
                  <a:gd name="connsiteX16-2145" fmla="*/ 2496 w 1305814"/>
                  <a:gd name="connsiteY16-2146" fmla="*/ 463106 h 1424419"/>
                  <a:gd name="connsiteX17-2147" fmla="*/ 2458 w 1305814"/>
                  <a:gd name="connsiteY17-2148" fmla="*/ 429563 h 1424419"/>
                  <a:gd name="connsiteX18-2149" fmla="*/ 75248 w 1305814"/>
                  <a:gd name="connsiteY18-2150" fmla="*/ 303202 h 1424419"/>
                  <a:gd name="connsiteX19-2151" fmla="*/ 106293 w 1305814"/>
                  <a:gd name="connsiteY19-2152" fmla="*/ 282597 h 1424419"/>
                  <a:gd name="connsiteX20-2153" fmla="*/ 541533 w 1305814"/>
                  <a:gd name="connsiteY20-2154" fmla="*/ 38110 h 1424419"/>
                  <a:gd name="connsiteX21-2155" fmla="*/ 653528 w 1305814"/>
                  <a:gd name="connsiteY21-2156" fmla="*/ 0 h 1424419"/>
                  <a:gd name="connsiteX0-2157" fmla="*/ 653528 w 1305814"/>
                  <a:gd name="connsiteY0-2158" fmla="*/ 0 h 1424419"/>
                  <a:gd name="connsiteX1-2159" fmla="*/ 757287 w 1305814"/>
                  <a:gd name="connsiteY1-2160" fmla="*/ 32444 h 1424419"/>
                  <a:gd name="connsiteX2-2161" fmla="*/ 1206876 w 1305814"/>
                  <a:gd name="connsiteY2-2162" fmla="*/ 284945 h 1424419"/>
                  <a:gd name="connsiteX3-2163" fmla="*/ 1237706 w 1305814"/>
                  <a:gd name="connsiteY3-2164" fmla="*/ 306775 h 1424419"/>
                  <a:gd name="connsiteX4-2165" fmla="*/ 1304420 w 1305814"/>
                  <a:gd name="connsiteY4-2166" fmla="*/ 434263 h 1424419"/>
                  <a:gd name="connsiteX5-2167" fmla="*/ 1305806 w 1305814"/>
                  <a:gd name="connsiteY5-2168" fmla="*/ 519922 h 1424419"/>
                  <a:gd name="connsiteX6-2169" fmla="*/ 1301746 w 1305814"/>
                  <a:gd name="connsiteY6-2170" fmla="*/ 953747 h 1424419"/>
                  <a:gd name="connsiteX7-2171" fmla="*/ 1302599 w 1305814"/>
                  <a:gd name="connsiteY7-2172" fmla="*/ 1003650 h 1424419"/>
                  <a:gd name="connsiteX8-2173" fmla="*/ 1227376 w 1305814"/>
                  <a:gd name="connsiteY8-2174" fmla="*/ 1152027 h 1424419"/>
                  <a:gd name="connsiteX9-2175" fmla="*/ 1174235 w 1305814"/>
                  <a:gd name="connsiteY9-2176" fmla="*/ 1184756 h 1424419"/>
                  <a:gd name="connsiteX10-2177" fmla="*/ 792288 w 1305814"/>
                  <a:gd name="connsiteY10-2178" fmla="*/ 1385653 h 1424419"/>
                  <a:gd name="connsiteX11-2179" fmla="*/ 522686 w 1305814"/>
                  <a:gd name="connsiteY11-2180" fmla="*/ 1384922 h 1424419"/>
                  <a:gd name="connsiteX12-2181" fmla="*/ 94302 w 1305814"/>
                  <a:gd name="connsiteY12-2182" fmla="*/ 1158755 h 1424419"/>
                  <a:gd name="connsiteX13-2183" fmla="*/ 39429 w 1305814"/>
                  <a:gd name="connsiteY13-2184" fmla="*/ 1117635 h 1424419"/>
                  <a:gd name="connsiteX14-2185" fmla="*/ 667 w 1305814"/>
                  <a:gd name="connsiteY14-2186" fmla="*/ 999105 h 1424419"/>
                  <a:gd name="connsiteX15-2187" fmla="*/ 0 w 1305814"/>
                  <a:gd name="connsiteY15-2188" fmla="*/ 972364 h 1424419"/>
                  <a:gd name="connsiteX16-2189" fmla="*/ 2496 w 1305814"/>
                  <a:gd name="connsiteY16-2190" fmla="*/ 463106 h 1424419"/>
                  <a:gd name="connsiteX17-2191" fmla="*/ 2458 w 1305814"/>
                  <a:gd name="connsiteY17-2192" fmla="*/ 429563 h 1424419"/>
                  <a:gd name="connsiteX18-2193" fmla="*/ 75248 w 1305814"/>
                  <a:gd name="connsiteY18-2194" fmla="*/ 303202 h 1424419"/>
                  <a:gd name="connsiteX19-2195" fmla="*/ 106293 w 1305814"/>
                  <a:gd name="connsiteY19-2196" fmla="*/ 282597 h 1424419"/>
                  <a:gd name="connsiteX20-2197" fmla="*/ 541533 w 1305814"/>
                  <a:gd name="connsiteY20-2198" fmla="*/ 38110 h 1424419"/>
                  <a:gd name="connsiteX21-2199" fmla="*/ 653528 w 1305814"/>
                  <a:gd name="connsiteY21-2200" fmla="*/ 0 h 1424419"/>
                  <a:gd name="connsiteX0-2201" fmla="*/ 653528 w 1305814"/>
                  <a:gd name="connsiteY0-2202" fmla="*/ 0 h 1427408"/>
                  <a:gd name="connsiteX1-2203" fmla="*/ 757287 w 1305814"/>
                  <a:gd name="connsiteY1-2204" fmla="*/ 32444 h 1427408"/>
                  <a:gd name="connsiteX2-2205" fmla="*/ 1206876 w 1305814"/>
                  <a:gd name="connsiteY2-2206" fmla="*/ 284945 h 1427408"/>
                  <a:gd name="connsiteX3-2207" fmla="*/ 1237706 w 1305814"/>
                  <a:gd name="connsiteY3-2208" fmla="*/ 306775 h 1427408"/>
                  <a:gd name="connsiteX4-2209" fmla="*/ 1304420 w 1305814"/>
                  <a:gd name="connsiteY4-2210" fmla="*/ 434263 h 1427408"/>
                  <a:gd name="connsiteX5-2211" fmla="*/ 1305806 w 1305814"/>
                  <a:gd name="connsiteY5-2212" fmla="*/ 519922 h 1427408"/>
                  <a:gd name="connsiteX6-2213" fmla="*/ 1301746 w 1305814"/>
                  <a:gd name="connsiteY6-2214" fmla="*/ 953747 h 1427408"/>
                  <a:gd name="connsiteX7-2215" fmla="*/ 1302599 w 1305814"/>
                  <a:gd name="connsiteY7-2216" fmla="*/ 1003650 h 1427408"/>
                  <a:gd name="connsiteX8-2217" fmla="*/ 1227376 w 1305814"/>
                  <a:gd name="connsiteY8-2218" fmla="*/ 1152027 h 1427408"/>
                  <a:gd name="connsiteX9-2219" fmla="*/ 1174235 w 1305814"/>
                  <a:gd name="connsiteY9-2220" fmla="*/ 1184756 h 1427408"/>
                  <a:gd name="connsiteX10-2221" fmla="*/ 792288 w 1305814"/>
                  <a:gd name="connsiteY10-2222" fmla="*/ 1385653 h 1427408"/>
                  <a:gd name="connsiteX11-2223" fmla="*/ 517719 w 1305814"/>
                  <a:gd name="connsiteY11-2224" fmla="*/ 1389889 h 1427408"/>
                  <a:gd name="connsiteX12-2225" fmla="*/ 94302 w 1305814"/>
                  <a:gd name="connsiteY12-2226" fmla="*/ 1158755 h 1427408"/>
                  <a:gd name="connsiteX13-2227" fmla="*/ 39429 w 1305814"/>
                  <a:gd name="connsiteY13-2228" fmla="*/ 1117635 h 1427408"/>
                  <a:gd name="connsiteX14-2229" fmla="*/ 667 w 1305814"/>
                  <a:gd name="connsiteY14-2230" fmla="*/ 999105 h 1427408"/>
                  <a:gd name="connsiteX15-2231" fmla="*/ 0 w 1305814"/>
                  <a:gd name="connsiteY15-2232" fmla="*/ 972364 h 1427408"/>
                  <a:gd name="connsiteX16-2233" fmla="*/ 2496 w 1305814"/>
                  <a:gd name="connsiteY16-2234" fmla="*/ 463106 h 1427408"/>
                  <a:gd name="connsiteX17-2235" fmla="*/ 2458 w 1305814"/>
                  <a:gd name="connsiteY17-2236" fmla="*/ 429563 h 1427408"/>
                  <a:gd name="connsiteX18-2237" fmla="*/ 75248 w 1305814"/>
                  <a:gd name="connsiteY18-2238" fmla="*/ 303202 h 1427408"/>
                  <a:gd name="connsiteX19-2239" fmla="*/ 106293 w 1305814"/>
                  <a:gd name="connsiteY19-2240" fmla="*/ 282597 h 1427408"/>
                  <a:gd name="connsiteX20-2241" fmla="*/ 541533 w 1305814"/>
                  <a:gd name="connsiteY20-2242" fmla="*/ 38110 h 1427408"/>
                  <a:gd name="connsiteX21-2243" fmla="*/ 653528 w 1305814"/>
                  <a:gd name="connsiteY21-2244" fmla="*/ 0 h 1427408"/>
                  <a:gd name="connsiteX0-2245" fmla="*/ 653528 w 1305814"/>
                  <a:gd name="connsiteY0-2246" fmla="*/ 0 h 1427408"/>
                  <a:gd name="connsiteX1-2247" fmla="*/ 757287 w 1305814"/>
                  <a:gd name="connsiteY1-2248" fmla="*/ 32444 h 1427408"/>
                  <a:gd name="connsiteX2-2249" fmla="*/ 1206876 w 1305814"/>
                  <a:gd name="connsiteY2-2250" fmla="*/ 284945 h 1427408"/>
                  <a:gd name="connsiteX3-2251" fmla="*/ 1237706 w 1305814"/>
                  <a:gd name="connsiteY3-2252" fmla="*/ 306775 h 1427408"/>
                  <a:gd name="connsiteX4-2253" fmla="*/ 1304420 w 1305814"/>
                  <a:gd name="connsiteY4-2254" fmla="*/ 434263 h 1427408"/>
                  <a:gd name="connsiteX5-2255" fmla="*/ 1305806 w 1305814"/>
                  <a:gd name="connsiteY5-2256" fmla="*/ 519922 h 1427408"/>
                  <a:gd name="connsiteX6-2257" fmla="*/ 1301746 w 1305814"/>
                  <a:gd name="connsiteY6-2258" fmla="*/ 953747 h 1427408"/>
                  <a:gd name="connsiteX7-2259" fmla="*/ 1302599 w 1305814"/>
                  <a:gd name="connsiteY7-2260" fmla="*/ 1003650 h 1427408"/>
                  <a:gd name="connsiteX8-2261" fmla="*/ 1227376 w 1305814"/>
                  <a:gd name="connsiteY8-2262" fmla="*/ 1152027 h 1427408"/>
                  <a:gd name="connsiteX9-2263" fmla="*/ 1174235 w 1305814"/>
                  <a:gd name="connsiteY9-2264" fmla="*/ 1184756 h 1427408"/>
                  <a:gd name="connsiteX10-2265" fmla="*/ 792288 w 1305814"/>
                  <a:gd name="connsiteY10-2266" fmla="*/ 1385653 h 1427408"/>
                  <a:gd name="connsiteX11-2267" fmla="*/ 517719 w 1305814"/>
                  <a:gd name="connsiteY11-2268" fmla="*/ 1389889 h 1427408"/>
                  <a:gd name="connsiteX12-2269" fmla="*/ 94302 w 1305814"/>
                  <a:gd name="connsiteY12-2270" fmla="*/ 1158755 h 1427408"/>
                  <a:gd name="connsiteX13-2271" fmla="*/ 39429 w 1305814"/>
                  <a:gd name="connsiteY13-2272" fmla="*/ 1117635 h 1427408"/>
                  <a:gd name="connsiteX14-2273" fmla="*/ 667 w 1305814"/>
                  <a:gd name="connsiteY14-2274" fmla="*/ 999105 h 1427408"/>
                  <a:gd name="connsiteX15-2275" fmla="*/ 0 w 1305814"/>
                  <a:gd name="connsiteY15-2276" fmla="*/ 972364 h 1427408"/>
                  <a:gd name="connsiteX16-2277" fmla="*/ 2496 w 1305814"/>
                  <a:gd name="connsiteY16-2278" fmla="*/ 463106 h 1427408"/>
                  <a:gd name="connsiteX17-2279" fmla="*/ 2458 w 1305814"/>
                  <a:gd name="connsiteY17-2280" fmla="*/ 429563 h 1427408"/>
                  <a:gd name="connsiteX18-2281" fmla="*/ 75248 w 1305814"/>
                  <a:gd name="connsiteY18-2282" fmla="*/ 303202 h 1427408"/>
                  <a:gd name="connsiteX19-2283" fmla="*/ 106293 w 1305814"/>
                  <a:gd name="connsiteY19-2284" fmla="*/ 282597 h 1427408"/>
                  <a:gd name="connsiteX20-2285" fmla="*/ 541533 w 1305814"/>
                  <a:gd name="connsiteY20-2286" fmla="*/ 38110 h 1427408"/>
                  <a:gd name="connsiteX21-2287" fmla="*/ 653528 w 1305814"/>
                  <a:gd name="connsiteY21-2288" fmla="*/ 0 h 1427408"/>
                  <a:gd name="connsiteX0-2289" fmla="*/ 653528 w 1305814"/>
                  <a:gd name="connsiteY0-2290" fmla="*/ 0 h 1421591"/>
                  <a:gd name="connsiteX1-2291" fmla="*/ 757287 w 1305814"/>
                  <a:gd name="connsiteY1-2292" fmla="*/ 32444 h 1421591"/>
                  <a:gd name="connsiteX2-2293" fmla="*/ 1206876 w 1305814"/>
                  <a:gd name="connsiteY2-2294" fmla="*/ 284945 h 1421591"/>
                  <a:gd name="connsiteX3-2295" fmla="*/ 1237706 w 1305814"/>
                  <a:gd name="connsiteY3-2296" fmla="*/ 306775 h 1421591"/>
                  <a:gd name="connsiteX4-2297" fmla="*/ 1304420 w 1305814"/>
                  <a:gd name="connsiteY4-2298" fmla="*/ 434263 h 1421591"/>
                  <a:gd name="connsiteX5-2299" fmla="*/ 1305806 w 1305814"/>
                  <a:gd name="connsiteY5-2300" fmla="*/ 519922 h 1421591"/>
                  <a:gd name="connsiteX6-2301" fmla="*/ 1301746 w 1305814"/>
                  <a:gd name="connsiteY6-2302" fmla="*/ 953747 h 1421591"/>
                  <a:gd name="connsiteX7-2303" fmla="*/ 1302599 w 1305814"/>
                  <a:gd name="connsiteY7-2304" fmla="*/ 1003650 h 1421591"/>
                  <a:gd name="connsiteX8-2305" fmla="*/ 1227376 w 1305814"/>
                  <a:gd name="connsiteY8-2306" fmla="*/ 1152027 h 1421591"/>
                  <a:gd name="connsiteX9-2307" fmla="*/ 1174235 w 1305814"/>
                  <a:gd name="connsiteY9-2308" fmla="*/ 1184756 h 1421591"/>
                  <a:gd name="connsiteX10-2309" fmla="*/ 792288 w 1305814"/>
                  <a:gd name="connsiteY10-2310" fmla="*/ 1385653 h 1421591"/>
                  <a:gd name="connsiteX11-2311" fmla="*/ 502818 w 1305814"/>
                  <a:gd name="connsiteY11-2312" fmla="*/ 1379955 h 1421591"/>
                  <a:gd name="connsiteX12-2313" fmla="*/ 94302 w 1305814"/>
                  <a:gd name="connsiteY12-2314" fmla="*/ 1158755 h 1421591"/>
                  <a:gd name="connsiteX13-2315" fmla="*/ 39429 w 1305814"/>
                  <a:gd name="connsiteY13-2316" fmla="*/ 1117635 h 1421591"/>
                  <a:gd name="connsiteX14-2317" fmla="*/ 667 w 1305814"/>
                  <a:gd name="connsiteY14-2318" fmla="*/ 999105 h 1421591"/>
                  <a:gd name="connsiteX15-2319" fmla="*/ 0 w 1305814"/>
                  <a:gd name="connsiteY15-2320" fmla="*/ 972364 h 1421591"/>
                  <a:gd name="connsiteX16-2321" fmla="*/ 2496 w 1305814"/>
                  <a:gd name="connsiteY16-2322" fmla="*/ 463106 h 1421591"/>
                  <a:gd name="connsiteX17-2323" fmla="*/ 2458 w 1305814"/>
                  <a:gd name="connsiteY17-2324" fmla="*/ 429563 h 1421591"/>
                  <a:gd name="connsiteX18-2325" fmla="*/ 75248 w 1305814"/>
                  <a:gd name="connsiteY18-2326" fmla="*/ 303202 h 1421591"/>
                  <a:gd name="connsiteX19-2327" fmla="*/ 106293 w 1305814"/>
                  <a:gd name="connsiteY19-2328" fmla="*/ 282597 h 1421591"/>
                  <a:gd name="connsiteX20-2329" fmla="*/ 541533 w 1305814"/>
                  <a:gd name="connsiteY20-2330" fmla="*/ 38110 h 1421591"/>
                  <a:gd name="connsiteX21-2331" fmla="*/ 653528 w 1305814"/>
                  <a:gd name="connsiteY21-2332" fmla="*/ 0 h 1421591"/>
                  <a:gd name="connsiteX0-2333" fmla="*/ 653528 w 1305814"/>
                  <a:gd name="connsiteY0-2334" fmla="*/ 0 h 1423589"/>
                  <a:gd name="connsiteX1-2335" fmla="*/ 757287 w 1305814"/>
                  <a:gd name="connsiteY1-2336" fmla="*/ 32444 h 1423589"/>
                  <a:gd name="connsiteX2-2337" fmla="*/ 1206876 w 1305814"/>
                  <a:gd name="connsiteY2-2338" fmla="*/ 284945 h 1423589"/>
                  <a:gd name="connsiteX3-2339" fmla="*/ 1237706 w 1305814"/>
                  <a:gd name="connsiteY3-2340" fmla="*/ 306775 h 1423589"/>
                  <a:gd name="connsiteX4-2341" fmla="*/ 1304420 w 1305814"/>
                  <a:gd name="connsiteY4-2342" fmla="*/ 434263 h 1423589"/>
                  <a:gd name="connsiteX5-2343" fmla="*/ 1305806 w 1305814"/>
                  <a:gd name="connsiteY5-2344" fmla="*/ 519922 h 1423589"/>
                  <a:gd name="connsiteX6-2345" fmla="*/ 1301746 w 1305814"/>
                  <a:gd name="connsiteY6-2346" fmla="*/ 953747 h 1423589"/>
                  <a:gd name="connsiteX7-2347" fmla="*/ 1302599 w 1305814"/>
                  <a:gd name="connsiteY7-2348" fmla="*/ 1003650 h 1423589"/>
                  <a:gd name="connsiteX8-2349" fmla="*/ 1227376 w 1305814"/>
                  <a:gd name="connsiteY8-2350" fmla="*/ 1152027 h 1423589"/>
                  <a:gd name="connsiteX9-2351" fmla="*/ 1174235 w 1305814"/>
                  <a:gd name="connsiteY9-2352" fmla="*/ 1184756 h 1423589"/>
                  <a:gd name="connsiteX10-2353" fmla="*/ 792288 w 1305814"/>
                  <a:gd name="connsiteY10-2354" fmla="*/ 1385653 h 1423589"/>
                  <a:gd name="connsiteX11-2355" fmla="*/ 502818 w 1305814"/>
                  <a:gd name="connsiteY11-2356" fmla="*/ 1379955 h 1423589"/>
                  <a:gd name="connsiteX12-2357" fmla="*/ 94302 w 1305814"/>
                  <a:gd name="connsiteY12-2358" fmla="*/ 1158755 h 1423589"/>
                  <a:gd name="connsiteX13-2359" fmla="*/ 39429 w 1305814"/>
                  <a:gd name="connsiteY13-2360" fmla="*/ 1117635 h 1423589"/>
                  <a:gd name="connsiteX14-2361" fmla="*/ 667 w 1305814"/>
                  <a:gd name="connsiteY14-2362" fmla="*/ 999105 h 1423589"/>
                  <a:gd name="connsiteX15-2363" fmla="*/ 0 w 1305814"/>
                  <a:gd name="connsiteY15-2364" fmla="*/ 972364 h 1423589"/>
                  <a:gd name="connsiteX16-2365" fmla="*/ 2496 w 1305814"/>
                  <a:gd name="connsiteY16-2366" fmla="*/ 463106 h 1423589"/>
                  <a:gd name="connsiteX17-2367" fmla="*/ 2458 w 1305814"/>
                  <a:gd name="connsiteY17-2368" fmla="*/ 429563 h 1423589"/>
                  <a:gd name="connsiteX18-2369" fmla="*/ 75248 w 1305814"/>
                  <a:gd name="connsiteY18-2370" fmla="*/ 303202 h 1423589"/>
                  <a:gd name="connsiteX19-2371" fmla="*/ 106293 w 1305814"/>
                  <a:gd name="connsiteY19-2372" fmla="*/ 282597 h 1423589"/>
                  <a:gd name="connsiteX20-2373" fmla="*/ 541533 w 1305814"/>
                  <a:gd name="connsiteY20-2374" fmla="*/ 38110 h 1423589"/>
                  <a:gd name="connsiteX21-2375" fmla="*/ 653528 w 1305814"/>
                  <a:gd name="connsiteY21-2376" fmla="*/ 0 h 142358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  <a:cxn ang="0">
                    <a:pos x="connsiteX9-19" y="connsiteY9-20"/>
                  </a:cxn>
                  <a:cxn ang="0">
                    <a:pos x="connsiteX10-21" y="connsiteY10-22"/>
                  </a:cxn>
                  <a:cxn ang="0">
                    <a:pos x="connsiteX11-23" y="connsiteY11-24"/>
                  </a:cxn>
                  <a:cxn ang="0">
                    <a:pos x="connsiteX12-25" y="connsiteY12-26"/>
                  </a:cxn>
                  <a:cxn ang="0">
                    <a:pos x="connsiteX13-27" y="connsiteY13-28"/>
                  </a:cxn>
                  <a:cxn ang="0">
                    <a:pos x="connsiteX14-29" y="connsiteY14-30"/>
                  </a:cxn>
                  <a:cxn ang="0">
                    <a:pos x="connsiteX15-31" y="connsiteY15-32"/>
                  </a:cxn>
                  <a:cxn ang="0">
                    <a:pos x="connsiteX16-33" y="connsiteY16-34"/>
                  </a:cxn>
                  <a:cxn ang="0">
                    <a:pos x="connsiteX17-35" y="connsiteY17-36"/>
                  </a:cxn>
                  <a:cxn ang="0">
                    <a:pos x="connsiteX18-37" y="connsiteY18-38"/>
                  </a:cxn>
                  <a:cxn ang="0">
                    <a:pos x="connsiteX19-39" y="connsiteY19-40"/>
                  </a:cxn>
                  <a:cxn ang="0">
                    <a:pos x="connsiteX20-41" y="connsiteY20-42"/>
                  </a:cxn>
                  <a:cxn ang="0">
                    <a:pos x="connsiteX21-43" y="connsiteY21-44"/>
                  </a:cxn>
                </a:cxnLst>
                <a:rect l="l" t="t" r="r" b="b"/>
                <a:pathLst>
                  <a:path w="1305814" h="1423589">
                    <a:moveTo>
                      <a:pt x="653528" y="0"/>
                    </a:moveTo>
                    <a:cubicBezTo>
                      <a:pt x="684553" y="-1"/>
                      <a:pt x="736057" y="24011"/>
                      <a:pt x="757287" y="32444"/>
                    </a:cubicBezTo>
                    <a:lnTo>
                      <a:pt x="1206876" y="284945"/>
                    </a:lnTo>
                    <a:cubicBezTo>
                      <a:pt x="1213399" y="291230"/>
                      <a:pt x="1233090" y="301119"/>
                      <a:pt x="1237706" y="306775"/>
                    </a:cubicBezTo>
                    <a:cubicBezTo>
                      <a:pt x="1285405" y="341141"/>
                      <a:pt x="1301367" y="360355"/>
                      <a:pt x="1304420" y="434263"/>
                    </a:cubicBezTo>
                    <a:cubicBezTo>
                      <a:pt x="1306256" y="435452"/>
                      <a:pt x="1303756" y="518852"/>
                      <a:pt x="1305806" y="519922"/>
                    </a:cubicBezTo>
                    <a:cubicBezTo>
                      <a:pt x="1306028" y="563787"/>
                      <a:pt x="1301771" y="907207"/>
                      <a:pt x="1301746" y="953747"/>
                    </a:cubicBezTo>
                    <a:cubicBezTo>
                      <a:pt x="1301579" y="970833"/>
                      <a:pt x="1302766" y="986564"/>
                      <a:pt x="1302599" y="1003650"/>
                    </a:cubicBezTo>
                    <a:cubicBezTo>
                      <a:pt x="1298075" y="1097264"/>
                      <a:pt x="1299308" y="1117497"/>
                      <a:pt x="1227376" y="1152027"/>
                    </a:cubicBezTo>
                    <a:cubicBezTo>
                      <a:pt x="1229069" y="1151612"/>
                      <a:pt x="1262992" y="1133636"/>
                      <a:pt x="1174235" y="1184756"/>
                    </a:cubicBezTo>
                    <a:cubicBezTo>
                      <a:pt x="1102911" y="1225835"/>
                      <a:pt x="986013" y="1283805"/>
                      <a:pt x="792288" y="1385653"/>
                    </a:cubicBezTo>
                    <a:cubicBezTo>
                      <a:pt x="702978" y="1424034"/>
                      <a:pt x="634560" y="1449454"/>
                      <a:pt x="502818" y="1379955"/>
                    </a:cubicBezTo>
                    <a:cubicBezTo>
                      <a:pt x="358670" y="1301859"/>
                      <a:pt x="241278" y="1242506"/>
                      <a:pt x="94302" y="1158755"/>
                    </a:cubicBezTo>
                    <a:cubicBezTo>
                      <a:pt x="64301" y="1138833"/>
                      <a:pt x="61069" y="1137739"/>
                      <a:pt x="39429" y="1117635"/>
                    </a:cubicBezTo>
                    <a:cubicBezTo>
                      <a:pt x="9399" y="1091481"/>
                      <a:pt x="81" y="1056313"/>
                      <a:pt x="667" y="999105"/>
                    </a:cubicBezTo>
                    <a:cubicBezTo>
                      <a:pt x="445" y="990191"/>
                      <a:pt x="222" y="981278"/>
                      <a:pt x="0" y="972364"/>
                    </a:cubicBezTo>
                    <a:lnTo>
                      <a:pt x="2496" y="463106"/>
                    </a:lnTo>
                    <a:cubicBezTo>
                      <a:pt x="2483" y="451925"/>
                      <a:pt x="2471" y="440744"/>
                      <a:pt x="2458" y="429563"/>
                    </a:cubicBezTo>
                    <a:cubicBezTo>
                      <a:pt x="2770" y="365277"/>
                      <a:pt x="14732" y="348090"/>
                      <a:pt x="75248" y="303202"/>
                    </a:cubicBezTo>
                    <a:lnTo>
                      <a:pt x="106293" y="282597"/>
                    </a:lnTo>
                    <a:lnTo>
                      <a:pt x="541533" y="38110"/>
                    </a:lnTo>
                    <a:cubicBezTo>
                      <a:pt x="582751" y="12487"/>
                      <a:pt x="613897" y="0"/>
                      <a:pt x="653528" y="0"/>
                    </a:cubicBezTo>
                    <a:close/>
                  </a:path>
                </a:pathLst>
              </a:custGeom>
              <a:grpFill/>
              <a:ln w="15875">
                <a:noFill/>
              </a:ln>
              <a:effectLst>
                <a:outerShdw blurRad="444500" dist="254000" dir="8100000" algn="tr" rotWithShape="0">
                  <a:prstClr val="black">
                    <a:alpha val="5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  <p:sp>
            <p:nvSpPr>
              <p:cNvPr id="9" name="KSO_Shape"/>
              <p:cNvSpPr>
                <a:spLocks noChangeAspect="1"/>
              </p:cNvSpPr>
              <p:nvPr/>
            </p:nvSpPr>
            <p:spPr bwMode="auto">
              <a:xfrm>
                <a:off x="1613586" y="3052410"/>
                <a:ext cx="371520" cy="432000"/>
              </a:xfrm>
              <a:custGeom>
                <a:avLst/>
                <a:gdLst>
                  <a:gd name="T0" fmla="*/ 2147483646 w 5822"/>
                  <a:gd name="T1" fmla="*/ 2147483646 h 6759"/>
                  <a:gd name="T2" fmla="*/ 2147483646 w 5822"/>
                  <a:gd name="T3" fmla="*/ 2147483646 h 6759"/>
                  <a:gd name="T4" fmla="*/ 2147483646 w 5822"/>
                  <a:gd name="T5" fmla="*/ 2147483646 h 6759"/>
                  <a:gd name="T6" fmla="*/ 2147483646 w 5822"/>
                  <a:gd name="T7" fmla="*/ 2147483646 h 6759"/>
                  <a:gd name="T8" fmla="*/ 2147483646 w 5822"/>
                  <a:gd name="T9" fmla="*/ 2147483646 h 6759"/>
                  <a:gd name="T10" fmla="*/ 2147483646 w 5822"/>
                  <a:gd name="T11" fmla="*/ 1253760573 h 6759"/>
                  <a:gd name="T12" fmla="*/ 2147483646 w 5822"/>
                  <a:gd name="T13" fmla="*/ 2147483646 h 6759"/>
                  <a:gd name="T14" fmla="*/ 2147483646 w 5822"/>
                  <a:gd name="T15" fmla="*/ 2147483646 h 6759"/>
                  <a:gd name="T16" fmla="*/ 2147483646 w 5822"/>
                  <a:gd name="T17" fmla="*/ 2147483646 h 6759"/>
                  <a:gd name="T18" fmla="*/ 2147483646 w 5822"/>
                  <a:gd name="T19" fmla="*/ 2147483646 h 6759"/>
                  <a:gd name="T20" fmla="*/ 2147483646 w 5822"/>
                  <a:gd name="T21" fmla="*/ 2147483646 h 6759"/>
                  <a:gd name="T22" fmla="*/ 2147483646 w 5822"/>
                  <a:gd name="T23" fmla="*/ 2147483646 h 6759"/>
                  <a:gd name="T24" fmla="*/ 2147483646 w 5822"/>
                  <a:gd name="T25" fmla="*/ 2147483646 h 6759"/>
                  <a:gd name="T26" fmla="*/ 2147483646 w 5822"/>
                  <a:gd name="T27" fmla="*/ 2147483646 h 6759"/>
                  <a:gd name="T28" fmla="*/ 2147483646 w 5822"/>
                  <a:gd name="T29" fmla="*/ 2147483646 h 6759"/>
                  <a:gd name="T30" fmla="*/ 2147483646 w 5822"/>
                  <a:gd name="T31" fmla="*/ 2147483646 h 6759"/>
                  <a:gd name="T32" fmla="*/ 2147483646 w 5822"/>
                  <a:gd name="T33" fmla="*/ 2147483646 h 6759"/>
                  <a:gd name="T34" fmla="*/ 2147483646 w 5822"/>
                  <a:gd name="T35" fmla="*/ 2147483646 h 6759"/>
                  <a:gd name="T36" fmla="*/ 2147483646 w 5822"/>
                  <a:gd name="T37" fmla="*/ 2147483646 h 6759"/>
                  <a:gd name="T38" fmla="*/ 2147483646 w 5822"/>
                  <a:gd name="T39" fmla="*/ 2147483646 h 6759"/>
                  <a:gd name="T40" fmla="*/ 0 w 5822"/>
                  <a:gd name="T41" fmla="*/ 2147483646 h 6759"/>
                  <a:gd name="T42" fmla="*/ 2147483646 w 5822"/>
                  <a:gd name="T43" fmla="*/ 2147483646 h 6759"/>
                  <a:gd name="T44" fmla="*/ 2147483646 w 5822"/>
                  <a:gd name="T45" fmla="*/ 2147483646 h 6759"/>
                  <a:gd name="T46" fmla="*/ 2147483646 w 5822"/>
                  <a:gd name="T47" fmla="*/ 2147483646 h 6759"/>
                  <a:gd name="T48" fmla="*/ 2147483646 w 5822"/>
                  <a:gd name="T49" fmla="*/ 2147483646 h 6759"/>
                  <a:gd name="T50" fmla="*/ 2147483646 w 5822"/>
                  <a:gd name="T51" fmla="*/ 2147483646 h 6759"/>
                  <a:gd name="T52" fmla="*/ 2147483646 w 5822"/>
                  <a:gd name="T53" fmla="*/ 2147483646 h 6759"/>
                  <a:gd name="T54" fmla="*/ 2147483646 w 5822"/>
                  <a:gd name="T55" fmla="*/ 2147483646 h 6759"/>
                  <a:gd name="T56" fmla="*/ 2147483646 w 5822"/>
                  <a:gd name="T57" fmla="*/ 2147483646 h 6759"/>
                  <a:gd name="T58" fmla="*/ 2147483646 w 5822"/>
                  <a:gd name="T59" fmla="*/ 2147483646 h 6759"/>
                  <a:gd name="T60" fmla="*/ 2147483646 w 5822"/>
                  <a:gd name="T61" fmla="*/ 2147483646 h 6759"/>
                  <a:gd name="T62" fmla="*/ 2147483646 w 5822"/>
                  <a:gd name="T63" fmla="*/ 2147483646 h 6759"/>
                  <a:gd name="T64" fmla="*/ 2147483646 w 5822"/>
                  <a:gd name="T65" fmla="*/ 2147483646 h 6759"/>
                  <a:gd name="T66" fmla="*/ 2147483646 w 5822"/>
                  <a:gd name="T67" fmla="*/ 2147483646 h 6759"/>
                  <a:gd name="T68" fmla="*/ 2147483646 w 5822"/>
                  <a:gd name="T69" fmla="*/ 2147483646 h 6759"/>
                  <a:gd name="T70" fmla="*/ 2147483646 w 5822"/>
                  <a:gd name="T71" fmla="*/ 2147483646 h 6759"/>
                  <a:gd name="T72" fmla="*/ 2147483646 w 5822"/>
                  <a:gd name="T73" fmla="*/ 2147483646 h 6759"/>
                  <a:gd name="T74" fmla="*/ 2147483646 w 5822"/>
                  <a:gd name="T75" fmla="*/ 2147483646 h 6759"/>
                  <a:gd name="T76" fmla="*/ 2147483646 w 5822"/>
                  <a:gd name="T77" fmla="*/ 2147483646 h 6759"/>
                  <a:gd name="T78" fmla="*/ 2147483646 w 5822"/>
                  <a:gd name="T79" fmla="*/ 2147483646 h 6759"/>
                  <a:gd name="T80" fmla="*/ 2147483646 w 5822"/>
                  <a:gd name="T81" fmla="*/ 2147483646 h 6759"/>
                  <a:gd name="T82" fmla="*/ 2147483646 w 5822"/>
                  <a:gd name="T83" fmla="*/ 2147483646 h 6759"/>
                  <a:gd name="T84" fmla="*/ 2147483646 w 5822"/>
                  <a:gd name="T85" fmla="*/ 2147483646 h 6759"/>
                  <a:gd name="T86" fmla="*/ 2147483646 w 5822"/>
                  <a:gd name="T87" fmla="*/ 2147483646 h 6759"/>
                  <a:gd name="T88" fmla="*/ 2147483646 w 5822"/>
                  <a:gd name="T89" fmla="*/ 2147483646 h 6759"/>
                  <a:gd name="T90" fmla="*/ 2147483646 w 5822"/>
                  <a:gd name="T91" fmla="*/ 2147483646 h 6759"/>
                  <a:gd name="T92" fmla="*/ 2147483646 w 5822"/>
                  <a:gd name="T93" fmla="*/ 2147483646 h 6759"/>
                  <a:gd name="T94" fmla="*/ 2147483646 w 5822"/>
                  <a:gd name="T95" fmla="*/ 2147483646 h 6759"/>
                  <a:gd name="T96" fmla="*/ 2147483646 w 5822"/>
                  <a:gd name="T97" fmla="*/ 2147483646 h 6759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0" t="0" r="r" b="b"/>
                <a:pathLst>
                  <a:path w="5822" h="6759">
                    <a:moveTo>
                      <a:pt x="0" y="6351"/>
                    </a:moveTo>
                    <a:lnTo>
                      <a:pt x="129" y="6351"/>
                    </a:lnTo>
                    <a:lnTo>
                      <a:pt x="129" y="3057"/>
                    </a:lnTo>
                    <a:lnTo>
                      <a:pt x="129" y="2914"/>
                    </a:lnTo>
                    <a:lnTo>
                      <a:pt x="266" y="2865"/>
                    </a:lnTo>
                    <a:lnTo>
                      <a:pt x="1775" y="2337"/>
                    </a:lnTo>
                    <a:lnTo>
                      <a:pt x="1775" y="1515"/>
                    </a:lnTo>
                    <a:lnTo>
                      <a:pt x="1775" y="1386"/>
                    </a:lnTo>
                    <a:lnTo>
                      <a:pt x="1892" y="1331"/>
                    </a:lnTo>
                    <a:lnTo>
                      <a:pt x="4422" y="137"/>
                    </a:lnTo>
                    <a:lnTo>
                      <a:pt x="4714" y="0"/>
                    </a:lnTo>
                    <a:lnTo>
                      <a:pt x="4714" y="56"/>
                    </a:lnTo>
                    <a:lnTo>
                      <a:pt x="5511" y="532"/>
                    </a:lnTo>
                    <a:lnTo>
                      <a:pt x="5511" y="6326"/>
                    </a:lnTo>
                    <a:lnTo>
                      <a:pt x="5822" y="6326"/>
                    </a:lnTo>
                    <a:lnTo>
                      <a:pt x="5822" y="6734"/>
                    </a:lnTo>
                    <a:lnTo>
                      <a:pt x="4510" y="6734"/>
                    </a:lnTo>
                    <a:lnTo>
                      <a:pt x="4305" y="6734"/>
                    </a:lnTo>
                    <a:lnTo>
                      <a:pt x="4305" y="6529"/>
                    </a:lnTo>
                    <a:lnTo>
                      <a:pt x="4305" y="643"/>
                    </a:lnTo>
                    <a:lnTo>
                      <a:pt x="2183" y="1644"/>
                    </a:lnTo>
                    <a:lnTo>
                      <a:pt x="2183" y="2194"/>
                    </a:lnTo>
                    <a:lnTo>
                      <a:pt x="2798" y="1979"/>
                    </a:lnTo>
                    <a:lnTo>
                      <a:pt x="3035" y="1895"/>
                    </a:lnTo>
                    <a:lnTo>
                      <a:pt x="3035" y="1889"/>
                    </a:lnTo>
                    <a:lnTo>
                      <a:pt x="3042" y="1892"/>
                    </a:lnTo>
                    <a:lnTo>
                      <a:pt x="3068" y="1884"/>
                    </a:lnTo>
                    <a:lnTo>
                      <a:pt x="3068" y="1909"/>
                    </a:lnTo>
                    <a:lnTo>
                      <a:pt x="3862" y="2381"/>
                    </a:lnTo>
                    <a:lnTo>
                      <a:pt x="3862" y="6313"/>
                    </a:lnTo>
                    <a:lnTo>
                      <a:pt x="4177" y="6313"/>
                    </a:lnTo>
                    <a:lnTo>
                      <a:pt x="4177" y="6722"/>
                    </a:lnTo>
                    <a:lnTo>
                      <a:pt x="2865" y="6722"/>
                    </a:lnTo>
                    <a:lnTo>
                      <a:pt x="2661" y="6722"/>
                    </a:lnTo>
                    <a:lnTo>
                      <a:pt x="2661" y="6517"/>
                    </a:lnTo>
                    <a:lnTo>
                      <a:pt x="2661" y="2458"/>
                    </a:lnTo>
                    <a:lnTo>
                      <a:pt x="538" y="3202"/>
                    </a:lnTo>
                    <a:lnTo>
                      <a:pt x="538" y="6556"/>
                    </a:lnTo>
                    <a:lnTo>
                      <a:pt x="538" y="6759"/>
                    </a:lnTo>
                    <a:lnTo>
                      <a:pt x="334" y="6759"/>
                    </a:lnTo>
                    <a:lnTo>
                      <a:pt x="0" y="6759"/>
                    </a:lnTo>
                    <a:lnTo>
                      <a:pt x="0" y="6351"/>
                    </a:lnTo>
                    <a:close/>
                    <a:moveTo>
                      <a:pt x="776" y="6707"/>
                    </a:moveTo>
                    <a:lnTo>
                      <a:pt x="776" y="6707"/>
                    </a:lnTo>
                    <a:lnTo>
                      <a:pt x="1501" y="6707"/>
                    </a:lnTo>
                    <a:lnTo>
                      <a:pt x="2348" y="6707"/>
                    </a:lnTo>
                    <a:lnTo>
                      <a:pt x="2348" y="5989"/>
                    </a:lnTo>
                    <a:lnTo>
                      <a:pt x="1501" y="6044"/>
                    </a:lnTo>
                    <a:lnTo>
                      <a:pt x="776" y="6092"/>
                    </a:lnTo>
                    <a:lnTo>
                      <a:pt x="776" y="6707"/>
                    </a:lnTo>
                    <a:close/>
                    <a:moveTo>
                      <a:pt x="776" y="4048"/>
                    </a:moveTo>
                    <a:lnTo>
                      <a:pt x="776" y="4048"/>
                    </a:lnTo>
                    <a:lnTo>
                      <a:pt x="1501" y="3842"/>
                    </a:lnTo>
                    <a:lnTo>
                      <a:pt x="2348" y="3604"/>
                    </a:lnTo>
                    <a:lnTo>
                      <a:pt x="2348" y="2883"/>
                    </a:lnTo>
                    <a:lnTo>
                      <a:pt x="1501" y="3178"/>
                    </a:lnTo>
                    <a:lnTo>
                      <a:pt x="776" y="3431"/>
                    </a:lnTo>
                    <a:lnTo>
                      <a:pt x="776" y="4048"/>
                    </a:lnTo>
                    <a:close/>
                    <a:moveTo>
                      <a:pt x="776" y="4926"/>
                    </a:moveTo>
                    <a:lnTo>
                      <a:pt x="776" y="4926"/>
                    </a:lnTo>
                    <a:lnTo>
                      <a:pt x="1501" y="4788"/>
                    </a:lnTo>
                    <a:lnTo>
                      <a:pt x="2348" y="4628"/>
                    </a:lnTo>
                    <a:lnTo>
                      <a:pt x="2348" y="3909"/>
                    </a:lnTo>
                    <a:lnTo>
                      <a:pt x="1501" y="4124"/>
                    </a:lnTo>
                    <a:lnTo>
                      <a:pt x="776" y="4310"/>
                    </a:lnTo>
                    <a:lnTo>
                      <a:pt x="776" y="4926"/>
                    </a:lnTo>
                    <a:close/>
                    <a:moveTo>
                      <a:pt x="776" y="5811"/>
                    </a:moveTo>
                    <a:lnTo>
                      <a:pt x="776" y="5811"/>
                    </a:lnTo>
                    <a:lnTo>
                      <a:pt x="1501" y="5741"/>
                    </a:lnTo>
                    <a:lnTo>
                      <a:pt x="2348" y="5661"/>
                    </a:lnTo>
                    <a:lnTo>
                      <a:pt x="2348" y="4942"/>
                    </a:lnTo>
                    <a:lnTo>
                      <a:pt x="1501" y="5078"/>
                    </a:lnTo>
                    <a:lnTo>
                      <a:pt x="776" y="5194"/>
                    </a:lnTo>
                    <a:lnTo>
                      <a:pt x="776" y="5811"/>
                    </a:lnTo>
                    <a:close/>
                  </a:path>
                </a:pathLst>
              </a:custGeom>
              <a:solidFill>
                <a:srgbClr val="E7E7E7"/>
              </a:solidFill>
              <a:ln>
                <a:noFill/>
              </a:ln>
            </p:spPr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 sz="2400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10" name="矩形 10"/>
            <p:cNvSpPr/>
            <p:nvPr/>
          </p:nvSpPr>
          <p:spPr>
            <a:xfrm>
              <a:off x="4326627" y="1385432"/>
              <a:ext cx="1232944" cy="1344149"/>
            </a:xfrm>
            <a:custGeom>
              <a:avLst/>
              <a:gdLst>
                <a:gd name="connsiteX0" fmla="*/ 653528 w 1305333"/>
                <a:gd name="connsiteY0" fmla="*/ 0 h 1424419"/>
                <a:gd name="connsiteX1" fmla="*/ 757287 w 1305333"/>
                <a:gd name="connsiteY1" fmla="*/ 32444 h 1424419"/>
                <a:gd name="connsiteX2" fmla="*/ 1206876 w 1305333"/>
                <a:gd name="connsiteY2" fmla="*/ 284945 h 1424419"/>
                <a:gd name="connsiteX3" fmla="*/ 1233464 w 1305333"/>
                <a:gd name="connsiteY3" fmla="*/ 306775 h 1424419"/>
                <a:gd name="connsiteX4" fmla="*/ 1299728 w 1305333"/>
                <a:gd name="connsiteY4" fmla="*/ 452301 h 1424419"/>
                <a:gd name="connsiteX5" fmla="*/ 1303099 w 1305333"/>
                <a:gd name="connsiteY5" fmla="*/ 495558 h 1424419"/>
                <a:gd name="connsiteX6" fmla="*/ 1303099 w 1305333"/>
                <a:gd name="connsiteY6" fmla="*/ 952393 h 1424419"/>
                <a:gd name="connsiteX7" fmla="*/ 1299356 w 1305333"/>
                <a:gd name="connsiteY7" fmla="*/ 974248 h 1424419"/>
                <a:gd name="connsiteX8" fmla="*/ 1193590 w 1305333"/>
                <a:gd name="connsiteY8" fmla="*/ 1159518 h 1424419"/>
                <a:gd name="connsiteX9" fmla="*/ 1188747 w 1305333"/>
                <a:gd name="connsiteY9" fmla="*/ 1163476 h 1424419"/>
                <a:gd name="connsiteX10" fmla="*/ 792288 w 1305333"/>
                <a:gd name="connsiteY10" fmla="*/ 1385653 h 1424419"/>
                <a:gd name="connsiteX11" fmla="*/ 522686 w 1305333"/>
                <a:gd name="connsiteY11" fmla="*/ 1384922 h 1424419"/>
                <a:gd name="connsiteX12" fmla="*/ 80344 w 1305333"/>
                <a:gd name="connsiteY12" fmla="*/ 1139323 h 1424419"/>
                <a:gd name="connsiteX13" fmla="*/ 68397 w 1305333"/>
                <a:gd name="connsiteY13" fmla="*/ 1130059 h 1424419"/>
                <a:gd name="connsiteX14" fmla="*/ 667 w 1305333"/>
                <a:gd name="connsiteY14" fmla="*/ 999105 h 1424419"/>
                <a:gd name="connsiteX15" fmla="*/ 0 w 1305333"/>
                <a:gd name="connsiteY15" fmla="*/ 972364 h 1424419"/>
                <a:gd name="connsiteX16" fmla="*/ 2496 w 1305333"/>
                <a:gd name="connsiteY16" fmla="*/ 463106 h 1424419"/>
                <a:gd name="connsiteX17" fmla="*/ 2458 w 1305333"/>
                <a:gd name="connsiteY17" fmla="*/ 429563 h 1424419"/>
                <a:gd name="connsiteX18" fmla="*/ 75248 w 1305333"/>
                <a:gd name="connsiteY18" fmla="*/ 303202 h 1424419"/>
                <a:gd name="connsiteX19" fmla="*/ 103465 w 1305333"/>
                <a:gd name="connsiteY19" fmla="*/ 288252 h 1424419"/>
                <a:gd name="connsiteX20" fmla="*/ 541533 w 1305333"/>
                <a:gd name="connsiteY20" fmla="*/ 38110 h 1424419"/>
                <a:gd name="connsiteX21" fmla="*/ 653528 w 1305333"/>
                <a:gd name="connsiteY21" fmla="*/ 0 h 1424419"/>
                <a:gd name="connsiteX0-1" fmla="*/ 653528 w 1305333"/>
                <a:gd name="connsiteY0-2" fmla="*/ 0 h 1424419"/>
                <a:gd name="connsiteX1-3" fmla="*/ 757287 w 1305333"/>
                <a:gd name="connsiteY1-4" fmla="*/ 32444 h 1424419"/>
                <a:gd name="connsiteX2-5" fmla="*/ 1206876 w 1305333"/>
                <a:gd name="connsiteY2-6" fmla="*/ 284945 h 1424419"/>
                <a:gd name="connsiteX3-7" fmla="*/ 1233464 w 1305333"/>
                <a:gd name="connsiteY3-8" fmla="*/ 306775 h 1424419"/>
                <a:gd name="connsiteX4-9" fmla="*/ 1301712 w 1305333"/>
                <a:gd name="connsiteY4-10" fmla="*/ 442384 h 1424419"/>
                <a:gd name="connsiteX5-11" fmla="*/ 1303099 w 1305333"/>
                <a:gd name="connsiteY5-12" fmla="*/ 495558 h 1424419"/>
                <a:gd name="connsiteX6-13" fmla="*/ 1303099 w 1305333"/>
                <a:gd name="connsiteY6-14" fmla="*/ 952393 h 1424419"/>
                <a:gd name="connsiteX7-15" fmla="*/ 1299356 w 1305333"/>
                <a:gd name="connsiteY7-16" fmla="*/ 974248 h 1424419"/>
                <a:gd name="connsiteX8-17" fmla="*/ 1193590 w 1305333"/>
                <a:gd name="connsiteY8-18" fmla="*/ 1159518 h 1424419"/>
                <a:gd name="connsiteX9-19" fmla="*/ 1188747 w 1305333"/>
                <a:gd name="connsiteY9-20" fmla="*/ 1163476 h 1424419"/>
                <a:gd name="connsiteX10-21" fmla="*/ 792288 w 1305333"/>
                <a:gd name="connsiteY10-22" fmla="*/ 1385653 h 1424419"/>
                <a:gd name="connsiteX11-23" fmla="*/ 522686 w 1305333"/>
                <a:gd name="connsiteY11-24" fmla="*/ 1384922 h 1424419"/>
                <a:gd name="connsiteX12-25" fmla="*/ 80344 w 1305333"/>
                <a:gd name="connsiteY12-26" fmla="*/ 1139323 h 1424419"/>
                <a:gd name="connsiteX13-27" fmla="*/ 68397 w 1305333"/>
                <a:gd name="connsiteY13-28" fmla="*/ 1130059 h 1424419"/>
                <a:gd name="connsiteX14-29" fmla="*/ 667 w 1305333"/>
                <a:gd name="connsiteY14-30" fmla="*/ 999105 h 1424419"/>
                <a:gd name="connsiteX15-31" fmla="*/ 0 w 1305333"/>
                <a:gd name="connsiteY15-32" fmla="*/ 972364 h 1424419"/>
                <a:gd name="connsiteX16-33" fmla="*/ 2496 w 1305333"/>
                <a:gd name="connsiteY16-34" fmla="*/ 463106 h 1424419"/>
                <a:gd name="connsiteX17-35" fmla="*/ 2458 w 1305333"/>
                <a:gd name="connsiteY17-36" fmla="*/ 429563 h 1424419"/>
                <a:gd name="connsiteX18-37" fmla="*/ 75248 w 1305333"/>
                <a:gd name="connsiteY18-38" fmla="*/ 303202 h 1424419"/>
                <a:gd name="connsiteX19-39" fmla="*/ 103465 w 1305333"/>
                <a:gd name="connsiteY19-40" fmla="*/ 288252 h 1424419"/>
                <a:gd name="connsiteX20-41" fmla="*/ 541533 w 1305333"/>
                <a:gd name="connsiteY20-42" fmla="*/ 38110 h 1424419"/>
                <a:gd name="connsiteX21-43" fmla="*/ 653528 w 1305333"/>
                <a:gd name="connsiteY21-44" fmla="*/ 0 h 1424419"/>
                <a:gd name="connsiteX0-45" fmla="*/ 653528 w 1305333"/>
                <a:gd name="connsiteY0-46" fmla="*/ 0 h 1424419"/>
                <a:gd name="connsiteX1-47" fmla="*/ 757287 w 1305333"/>
                <a:gd name="connsiteY1-48" fmla="*/ 32444 h 1424419"/>
                <a:gd name="connsiteX2-49" fmla="*/ 1206876 w 1305333"/>
                <a:gd name="connsiteY2-50" fmla="*/ 284945 h 1424419"/>
                <a:gd name="connsiteX3-51" fmla="*/ 1233464 w 1305333"/>
                <a:gd name="connsiteY3-52" fmla="*/ 306775 h 1424419"/>
                <a:gd name="connsiteX4-53" fmla="*/ 1301712 w 1305333"/>
                <a:gd name="connsiteY4-54" fmla="*/ 442384 h 1424419"/>
                <a:gd name="connsiteX5-55" fmla="*/ 1303099 w 1305333"/>
                <a:gd name="connsiteY5-56" fmla="*/ 495558 h 1424419"/>
                <a:gd name="connsiteX6-57" fmla="*/ 1303099 w 1305333"/>
                <a:gd name="connsiteY6-58" fmla="*/ 952393 h 1424419"/>
                <a:gd name="connsiteX7-59" fmla="*/ 1299356 w 1305333"/>
                <a:gd name="connsiteY7-60" fmla="*/ 974248 h 1424419"/>
                <a:gd name="connsiteX8-61" fmla="*/ 1193590 w 1305333"/>
                <a:gd name="connsiteY8-62" fmla="*/ 1159518 h 1424419"/>
                <a:gd name="connsiteX9-63" fmla="*/ 1188747 w 1305333"/>
                <a:gd name="connsiteY9-64" fmla="*/ 1163476 h 1424419"/>
                <a:gd name="connsiteX10-65" fmla="*/ 792288 w 1305333"/>
                <a:gd name="connsiteY10-66" fmla="*/ 1385653 h 1424419"/>
                <a:gd name="connsiteX11-67" fmla="*/ 522686 w 1305333"/>
                <a:gd name="connsiteY11-68" fmla="*/ 1384922 h 1424419"/>
                <a:gd name="connsiteX12-69" fmla="*/ 80344 w 1305333"/>
                <a:gd name="connsiteY12-70" fmla="*/ 1139323 h 1424419"/>
                <a:gd name="connsiteX13-71" fmla="*/ 68397 w 1305333"/>
                <a:gd name="connsiteY13-72" fmla="*/ 1130059 h 1424419"/>
                <a:gd name="connsiteX14-73" fmla="*/ 667 w 1305333"/>
                <a:gd name="connsiteY14-74" fmla="*/ 999105 h 1424419"/>
                <a:gd name="connsiteX15-75" fmla="*/ 0 w 1305333"/>
                <a:gd name="connsiteY15-76" fmla="*/ 972364 h 1424419"/>
                <a:gd name="connsiteX16-77" fmla="*/ 2496 w 1305333"/>
                <a:gd name="connsiteY16-78" fmla="*/ 463106 h 1424419"/>
                <a:gd name="connsiteX17-79" fmla="*/ 2458 w 1305333"/>
                <a:gd name="connsiteY17-80" fmla="*/ 429563 h 1424419"/>
                <a:gd name="connsiteX18-81" fmla="*/ 75248 w 1305333"/>
                <a:gd name="connsiteY18-82" fmla="*/ 303202 h 1424419"/>
                <a:gd name="connsiteX19-83" fmla="*/ 103465 w 1305333"/>
                <a:gd name="connsiteY19-84" fmla="*/ 288252 h 1424419"/>
                <a:gd name="connsiteX20-85" fmla="*/ 541533 w 1305333"/>
                <a:gd name="connsiteY20-86" fmla="*/ 38110 h 1424419"/>
                <a:gd name="connsiteX21-87" fmla="*/ 653528 w 1305333"/>
                <a:gd name="connsiteY21-88" fmla="*/ 0 h 1424419"/>
                <a:gd name="connsiteX0-89" fmla="*/ 653528 w 1306046"/>
                <a:gd name="connsiteY0-90" fmla="*/ 0 h 1424419"/>
                <a:gd name="connsiteX1-91" fmla="*/ 757287 w 1306046"/>
                <a:gd name="connsiteY1-92" fmla="*/ 32444 h 1424419"/>
                <a:gd name="connsiteX2-93" fmla="*/ 1206876 w 1306046"/>
                <a:gd name="connsiteY2-94" fmla="*/ 284945 h 1424419"/>
                <a:gd name="connsiteX3-95" fmla="*/ 1233464 w 1306046"/>
                <a:gd name="connsiteY3-96" fmla="*/ 306775 h 1424419"/>
                <a:gd name="connsiteX4-97" fmla="*/ 1301712 w 1306046"/>
                <a:gd name="connsiteY4-98" fmla="*/ 442384 h 1424419"/>
                <a:gd name="connsiteX5-99" fmla="*/ 1303099 w 1306046"/>
                <a:gd name="connsiteY5-100" fmla="*/ 495558 h 1424419"/>
                <a:gd name="connsiteX6-101" fmla="*/ 1303099 w 1306046"/>
                <a:gd name="connsiteY6-102" fmla="*/ 952393 h 1424419"/>
                <a:gd name="connsiteX7-103" fmla="*/ 1305306 w 1306046"/>
                <a:gd name="connsiteY7-104" fmla="*/ 990115 h 1424419"/>
                <a:gd name="connsiteX8-105" fmla="*/ 1193590 w 1306046"/>
                <a:gd name="connsiteY8-106" fmla="*/ 1159518 h 1424419"/>
                <a:gd name="connsiteX9-107" fmla="*/ 1188747 w 1306046"/>
                <a:gd name="connsiteY9-108" fmla="*/ 1163476 h 1424419"/>
                <a:gd name="connsiteX10-109" fmla="*/ 792288 w 1306046"/>
                <a:gd name="connsiteY10-110" fmla="*/ 1385653 h 1424419"/>
                <a:gd name="connsiteX11-111" fmla="*/ 522686 w 1306046"/>
                <a:gd name="connsiteY11-112" fmla="*/ 1384922 h 1424419"/>
                <a:gd name="connsiteX12-113" fmla="*/ 80344 w 1306046"/>
                <a:gd name="connsiteY12-114" fmla="*/ 1139323 h 1424419"/>
                <a:gd name="connsiteX13-115" fmla="*/ 68397 w 1306046"/>
                <a:gd name="connsiteY13-116" fmla="*/ 1130059 h 1424419"/>
                <a:gd name="connsiteX14-117" fmla="*/ 667 w 1306046"/>
                <a:gd name="connsiteY14-118" fmla="*/ 999105 h 1424419"/>
                <a:gd name="connsiteX15-119" fmla="*/ 0 w 1306046"/>
                <a:gd name="connsiteY15-120" fmla="*/ 972364 h 1424419"/>
                <a:gd name="connsiteX16-121" fmla="*/ 2496 w 1306046"/>
                <a:gd name="connsiteY16-122" fmla="*/ 463106 h 1424419"/>
                <a:gd name="connsiteX17-123" fmla="*/ 2458 w 1306046"/>
                <a:gd name="connsiteY17-124" fmla="*/ 429563 h 1424419"/>
                <a:gd name="connsiteX18-125" fmla="*/ 75248 w 1306046"/>
                <a:gd name="connsiteY18-126" fmla="*/ 303202 h 1424419"/>
                <a:gd name="connsiteX19-127" fmla="*/ 103465 w 1306046"/>
                <a:gd name="connsiteY19-128" fmla="*/ 288252 h 1424419"/>
                <a:gd name="connsiteX20-129" fmla="*/ 541533 w 1306046"/>
                <a:gd name="connsiteY20-130" fmla="*/ 38110 h 1424419"/>
                <a:gd name="connsiteX21-131" fmla="*/ 653528 w 1306046"/>
                <a:gd name="connsiteY21-132" fmla="*/ 0 h 1424419"/>
                <a:gd name="connsiteX0-133" fmla="*/ 653528 w 1305333"/>
                <a:gd name="connsiteY0-134" fmla="*/ 0 h 1424419"/>
                <a:gd name="connsiteX1-135" fmla="*/ 757287 w 1305333"/>
                <a:gd name="connsiteY1-136" fmla="*/ 32444 h 1424419"/>
                <a:gd name="connsiteX2-137" fmla="*/ 1206876 w 1305333"/>
                <a:gd name="connsiteY2-138" fmla="*/ 284945 h 1424419"/>
                <a:gd name="connsiteX3-139" fmla="*/ 1233464 w 1305333"/>
                <a:gd name="connsiteY3-140" fmla="*/ 306775 h 1424419"/>
                <a:gd name="connsiteX4-141" fmla="*/ 1301712 w 1305333"/>
                <a:gd name="connsiteY4-142" fmla="*/ 442384 h 1424419"/>
                <a:gd name="connsiteX5-143" fmla="*/ 1303099 w 1305333"/>
                <a:gd name="connsiteY5-144" fmla="*/ 495558 h 1424419"/>
                <a:gd name="connsiteX6-145" fmla="*/ 1303099 w 1305333"/>
                <a:gd name="connsiteY6-146" fmla="*/ 952393 h 1424419"/>
                <a:gd name="connsiteX7-147" fmla="*/ 1305306 w 1305333"/>
                <a:gd name="connsiteY7-148" fmla="*/ 990115 h 1424419"/>
                <a:gd name="connsiteX8-149" fmla="*/ 1193590 w 1305333"/>
                <a:gd name="connsiteY8-150" fmla="*/ 1159518 h 1424419"/>
                <a:gd name="connsiteX9-151" fmla="*/ 1188747 w 1305333"/>
                <a:gd name="connsiteY9-152" fmla="*/ 1163476 h 1424419"/>
                <a:gd name="connsiteX10-153" fmla="*/ 792288 w 1305333"/>
                <a:gd name="connsiteY10-154" fmla="*/ 1385653 h 1424419"/>
                <a:gd name="connsiteX11-155" fmla="*/ 522686 w 1305333"/>
                <a:gd name="connsiteY11-156" fmla="*/ 1384922 h 1424419"/>
                <a:gd name="connsiteX12-157" fmla="*/ 80344 w 1305333"/>
                <a:gd name="connsiteY12-158" fmla="*/ 1139323 h 1424419"/>
                <a:gd name="connsiteX13-159" fmla="*/ 68397 w 1305333"/>
                <a:gd name="connsiteY13-160" fmla="*/ 1130059 h 1424419"/>
                <a:gd name="connsiteX14-161" fmla="*/ 667 w 1305333"/>
                <a:gd name="connsiteY14-162" fmla="*/ 999105 h 1424419"/>
                <a:gd name="connsiteX15-163" fmla="*/ 0 w 1305333"/>
                <a:gd name="connsiteY15-164" fmla="*/ 972364 h 1424419"/>
                <a:gd name="connsiteX16-165" fmla="*/ 2496 w 1305333"/>
                <a:gd name="connsiteY16-166" fmla="*/ 463106 h 1424419"/>
                <a:gd name="connsiteX17-167" fmla="*/ 2458 w 1305333"/>
                <a:gd name="connsiteY17-168" fmla="*/ 429563 h 1424419"/>
                <a:gd name="connsiteX18-169" fmla="*/ 75248 w 1305333"/>
                <a:gd name="connsiteY18-170" fmla="*/ 303202 h 1424419"/>
                <a:gd name="connsiteX19-171" fmla="*/ 103465 w 1305333"/>
                <a:gd name="connsiteY19-172" fmla="*/ 288252 h 1424419"/>
                <a:gd name="connsiteX20-173" fmla="*/ 541533 w 1305333"/>
                <a:gd name="connsiteY20-174" fmla="*/ 38110 h 1424419"/>
                <a:gd name="connsiteX21-175" fmla="*/ 653528 w 1305333"/>
                <a:gd name="connsiteY21-176" fmla="*/ 0 h 1424419"/>
                <a:gd name="connsiteX0-177" fmla="*/ 653528 w 1305333"/>
                <a:gd name="connsiteY0-178" fmla="*/ 0 h 1424419"/>
                <a:gd name="connsiteX1-179" fmla="*/ 757287 w 1305333"/>
                <a:gd name="connsiteY1-180" fmla="*/ 32444 h 1424419"/>
                <a:gd name="connsiteX2-181" fmla="*/ 1206876 w 1305333"/>
                <a:gd name="connsiteY2-182" fmla="*/ 284945 h 1424419"/>
                <a:gd name="connsiteX3-183" fmla="*/ 1233464 w 1305333"/>
                <a:gd name="connsiteY3-184" fmla="*/ 306775 h 1424419"/>
                <a:gd name="connsiteX4-185" fmla="*/ 1301712 w 1305333"/>
                <a:gd name="connsiteY4-186" fmla="*/ 442384 h 1424419"/>
                <a:gd name="connsiteX5-187" fmla="*/ 1303099 w 1305333"/>
                <a:gd name="connsiteY5-188" fmla="*/ 495558 h 1424419"/>
                <a:gd name="connsiteX6-189" fmla="*/ 1303099 w 1305333"/>
                <a:gd name="connsiteY6-190" fmla="*/ 952393 h 1424419"/>
                <a:gd name="connsiteX7-191" fmla="*/ 1305306 w 1305333"/>
                <a:gd name="connsiteY7-192" fmla="*/ 990115 h 1424419"/>
                <a:gd name="connsiteX8-193" fmla="*/ 1193590 w 1305333"/>
                <a:gd name="connsiteY8-194" fmla="*/ 1159518 h 1424419"/>
                <a:gd name="connsiteX9-195" fmla="*/ 1172881 w 1305333"/>
                <a:gd name="connsiteY9-196" fmla="*/ 1179342 h 1424419"/>
                <a:gd name="connsiteX10-197" fmla="*/ 792288 w 1305333"/>
                <a:gd name="connsiteY10-198" fmla="*/ 1385653 h 1424419"/>
                <a:gd name="connsiteX11-199" fmla="*/ 522686 w 1305333"/>
                <a:gd name="connsiteY11-200" fmla="*/ 1384922 h 1424419"/>
                <a:gd name="connsiteX12-201" fmla="*/ 80344 w 1305333"/>
                <a:gd name="connsiteY12-202" fmla="*/ 1139323 h 1424419"/>
                <a:gd name="connsiteX13-203" fmla="*/ 68397 w 1305333"/>
                <a:gd name="connsiteY13-204" fmla="*/ 1130059 h 1424419"/>
                <a:gd name="connsiteX14-205" fmla="*/ 667 w 1305333"/>
                <a:gd name="connsiteY14-206" fmla="*/ 999105 h 1424419"/>
                <a:gd name="connsiteX15-207" fmla="*/ 0 w 1305333"/>
                <a:gd name="connsiteY15-208" fmla="*/ 972364 h 1424419"/>
                <a:gd name="connsiteX16-209" fmla="*/ 2496 w 1305333"/>
                <a:gd name="connsiteY16-210" fmla="*/ 463106 h 1424419"/>
                <a:gd name="connsiteX17-211" fmla="*/ 2458 w 1305333"/>
                <a:gd name="connsiteY17-212" fmla="*/ 429563 h 1424419"/>
                <a:gd name="connsiteX18-213" fmla="*/ 75248 w 1305333"/>
                <a:gd name="connsiteY18-214" fmla="*/ 303202 h 1424419"/>
                <a:gd name="connsiteX19-215" fmla="*/ 103465 w 1305333"/>
                <a:gd name="connsiteY19-216" fmla="*/ 288252 h 1424419"/>
                <a:gd name="connsiteX20-217" fmla="*/ 541533 w 1305333"/>
                <a:gd name="connsiteY20-218" fmla="*/ 38110 h 1424419"/>
                <a:gd name="connsiteX21-219" fmla="*/ 653528 w 1305333"/>
                <a:gd name="connsiteY21-220" fmla="*/ 0 h 1424419"/>
                <a:gd name="connsiteX0-221" fmla="*/ 653528 w 1305333"/>
                <a:gd name="connsiteY0-222" fmla="*/ 0 h 1424419"/>
                <a:gd name="connsiteX1-223" fmla="*/ 757287 w 1305333"/>
                <a:gd name="connsiteY1-224" fmla="*/ 32444 h 1424419"/>
                <a:gd name="connsiteX2-225" fmla="*/ 1206876 w 1305333"/>
                <a:gd name="connsiteY2-226" fmla="*/ 284945 h 1424419"/>
                <a:gd name="connsiteX3-227" fmla="*/ 1233464 w 1305333"/>
                <a:gd name="connsiteY3-228" fmla="*/ 306775 h 1424419"/>
                <a:gd name="connsiteX4-229" fmla="*/ 1301712 w 1305333"/>
                <a:gd name="connsiteY4-230" fmla="*/ 442384 h 1424419"/>
                <a:gd name="connsiteX5-231" fmla="*/ 1303099 w 1305333"/>
                <a:gd name="connsiteY5-232" fmla="*/ 495558 h 1424419"/>
                <a:gd name="connsiteX6-233" fmla="*/ 1303099 w 1305333"/>
                <a:gd name="connsiteY6-234" fmla="*/ 952393 h 1424419"/>
                <a:gd name="connsiteX7-235" fmla="*/ 1305306 w 1305333"/>
                <a:gd name="connsiteY7-236" fmla="*/ 990115 h 1424419"/>
                <a:gd name="connsiteX8-237" fmla="*/ 1193590 w 1305333"/>
                <a:gd name="connsiteY8-238" fmla="*/ 1159518 h 1424419"/>
                <a:gd name="connsiteX9-239" fmla="*/ 1172881 w 1305333"/>
                <a:gd name="connsiteY9-240" fmla="*/ 1179342 h 1424419"/>
                <a:gd name="connsiteX10-241" fmla="*/ 792288 w 1305333"/>
                <a:gd name="connsiteY10-242" fmla="*/ 1385653 h 1424419"/>
                <a:gd name="connsiteX11-243" fmla="*/ 522686 w 1305333"/>
                <a:gd name="connsiteY11-244" fmla="*/ 1384922 h 1424419"/>
                <a:gd name="connsiteX12-245" fmla="*/ 80344 w 1305333"/>
                <a:gd name="connsiteY12-246" fmla="*/ 1139323 h 1424419"/>
                <a:gd name="connsiteX13-247" fmla="*/ 68397 w 1305333"/>
                <a:gd name="connsiteY13-248" fmla="*/ 1130059 h 1424419"/>
                <a:gd name="connsiteX14-249" fmla="*/ 667 w 1305333"/>
                <a:gd name="connsiteY14-250" fmla="*/ 999105 h 1424419"/>
                <a:gd name="connsiteX15-251" fmla="*/ 0 w 1305333"/>
                <a:gd name="connsiteY15-252" fmla="*/ 972364 h 1424419"/>
                <a:gd name="connsiteX16-253" fmla="*/ 2496 w 1305333"/>
                <a:gd name="connsiteY16-254" fmla="*/ 463106 h 1424419"/>
                <a:gd name="connsiteX17-255" fmla="*/ 2458 w 1305333"/>
                <a:gd name="connsiteY17-256" fmla="*/ 429563 h 1424419"/>
                <a:gd name="connsiteX18-257" fmla="*/ 75248 w 1305333"/>
                <a:gd name="connsiteY18-258" fmla="*/ 303202 h 1424419"/>
                <a:gd name="connsiteX19-259" fmla="*/ 103465 w 1305333"/>
                <a:gd name="connsiteY19-260" fmla="*/ 288252 h 1424419"/>
                <a:gd name="connsiteX20-261" fmla="*/ 541533 w 1305333"/>
                <a:gd name="connsiteY20-262" fmla="*/ 38110 h 1424419"/>
                <a:gd name="connsiteX21-263" fmla="*/ 653528 w 1305333"/>
                <a:gd name="connsiteY21-264" fmla="*/ 0 h 1424419"/>
                <a:gd name="connsiteX0-265" fmla="*/ 653528 w 1305333"/>
                <a:gd name="connsiteY0-266" fmla="*/ 0 h 1424419"/>
                <a:gd name="connsiteX1-267" fmla="*/ 757287 w 1305333"/>
                <a:gd name="connsiteY1-268" fmla="*/ 32444 h 1424419"/>
                <a:gd name="connsiteX2-269" fmla="*/ 1206876 w 1305333"/>
                <a:gd name="connsiteY2-270" fmla="*/ 284945 h 1424419"/>
                <a:gd name="connsiteX3-271" fmla="*/ 1233464 w 1305333"/>
                <a:gd name="connsiteY3-272" fmla="*/ 306775 h 1424419"/>
                <a:gd name="connsiteX4-273" fmla="*/ 1301712 w 1305333"/>
                <a:gd name="connsiteY4-274" fmla="*/ 442384 h 1424419"/>
                <a:gd name="connsiteX5-275" fmla="*/ 1303099 w 1305333"/>
                <a:gd name="connsiteY5-276" fmla="*/ 495558 h 1424419"/>
                <a:gd name="connsiteX6-277" fmla="*/ 1303099 w 1305333"/>
                <a:gd name="connsiteY6-278" fmla="*/ 952393 h 1424419"/>
                <a:gd name="connsiteX7-279" fmla="*/ 1305306 w 1305333"/>
                <a:gd name="connsiteY7-280" fmla="*/ 990115 h 1424419"/>
                <a:gd name="connsiteX8-281" fmla="*/ 1193590 w 1305333"/>
                <a:gd name="connsiteY8-282" fmla="*/ 1159518 h 1424419"/>
                <a:gd name="connsiteX9-283" fmla="*/ 1172881 w 1305333"/>
                <a:gd name="connsiteY9-284" fmla="*/ 1179342 h 1424419"/>
                <a:gd name="connsiteX10-285" fmla="*/ 792288 w 1305333"/>
                <a:gd name="connsiteY10-286" fmla="*/ 1385653 h 1424419"/>
                <a:gd name="connsiteX11-287" fmla="*/ 522686 w 1305333"/>
                <a:gd name="connsiteY11-288" fmla="*/ 1384922 h 1424419"/>
                <a:gd name="connsiteX12-289" fmla="*/ 80344 w 1305333"/>
                <a:gd name="connsiteY12-290" fmla="*/ 1139323 h 1424419"/>
                <a:gd name="connsiteX13-291" fmla="*/ 68397 w 1305333"/>
                <a:gd name="connsiteY13-292" fmla="*/ 1130059 h 1424419"/>
                <a:gd name="connsiteX14-293" fmla="*/ 667 w 1305333"/>
                <a:gd name="connsiteY14-294" fmla="*/ 999105 h 1424419"/>
                <a:gd name="connsiteX15-295" fmla="*/ 0 w 1305333"/>
                <a:gd name="connsiteY15-296" fmla="*/ 972364 h 1424419"/>
                <a:gd name="connsiteX16-297" fmla="*/ 2496 w 1305333"/>
                <a:gd name="connsiteY16-298" fmla="*/ 463106 h 1424419"/>
                <a:gd name="connsiteX17-299" fmla="*/ 2458 w 1305333"/>
                <a:gd name="connsiteY17-300" fmla="*/ 429563 h 1424419"/>
                <a:gd name="connsiteX18-301" fmla="*/ 75248 w 1305333"/>
                <a:gd name="connsiteY18-302" fmla="*/ 303202 h 1424419"/>
                <a:gd name="connsiteX19-303" fmla="*/ 103465 w 1305333"/>
                <a:gd name="connsiteY19-304" fmla="*/ 288252 h 1424419"/>
                <a:gd name="connsiteX20-305" fmla="*/ 541533 w 1305333"/>
                <a:gd name="connsiteY20-306" fmla="*/ 38110 h 1424419"/>
                <a:gd name="connsiteX21-307" fmla="*/ 653528 w 1305333"/>
                <a:gd name="connsiteY21-308" fmla="*/ 0 h 1424419"/>
                <a:gd name="connsiteX0-309" fmla="*/ 653528 w 1305333"/>
                <a:gd name="connsiteY0-310" fmla="*/ 0 h 1424419"/>
                <a:gd name="connsiteX1-311" fmla="*/ 757287 w 1305333"/>
                <a:gd name="connsiteY1-312" fmla="*/ 32444 h 1424419"/>
                <a:gd name="connsiteX2-313" fmla="*/ 1206876 w 1305333"/>
                <a:gd name="connsiteY2-314" fmla="*/ 284945 h 1424419"/>
                <a:gd name="connsiteX3-315" fmla="*/ 1233464 w 1305333"/>
                <a:gd name="connsiteY3-316" fmla="*/ 306775 h 1424419"/>
                <a:gd name="connsiteX4-317" fmla="*/ 1301712 w 1305333"/>
                <a:gd name="connsiteY4-318" fmla="*/ 442384 h 1424419"/>
                <a:gd name="connsiteX5-319" fmla="*/ 1303099 w 1305333"/>
                <a:gd name="connsiteY5-320" fmla="*/ 495558 h 1424419"/>
                <a:gd name="connsiteX6-321" fmla="*/ 1303099 w 1305333"/>
                <a:gd name="connsiteY6-322" fmla="*/ 952393 h 1424419"/>
                <a:gd name="connsiteX7-323" fmla="*/ 1305306 w 1305333"/>
                <a:gd name="connsiteY7-324" fmla="*/ 990115 h 1424419"/>
                <a:gd name="connsiteX8-325" fmla="*/ 1193590 w 1305333"/>
                <a:gd name="connsiteY8-326" fmla="*/ 1159518 h 1424419"/>
                <a:gd name="connsiteX9-327" fmla="*/ 1172881 w 1305333"/>
                <a:gd name="connsiteY9-328" fmla="*/ 1179342 h 1424419"/>
                <a:gd name="connsiteX10-329" fmla="*/ 792288 w 1305333"/>
                <a:gd name="connsiteY10-330" fmla="*/ 1385653 h 1424419"/>
                <a:gd name="connsiteX11-331" fmla="*/ 522686 w 1305333"/>
                <a:gd name="connsiteY11-332" fmla="*/ 1384922 h 1424419"/>
                <a:gd name="connsiteX12-333" fmla="*/ 80344 w 1305333"/>
                <a:gd name="connsiteY12-334" fmla="*/ 1139323 h 1424419"/>
                <a:gd name="connsiteX13-335" fmla="*/ 68397 w 1305333"/>
                <a:gd name="connsiteY13-336" fmla="*/ 1130059 h 1424419"/>
                <a:gd name="connsiteX14-337" fmla="*/ 667 w 1305333"/>
                <a:gd name="connsiteY14-338" fmla="*/ 999105 h 1424419"/>
                <a:gd name="connsiteX15-339" fmla="*/ 0 w 1305333"/>
                <a:gd name="connsiteY15-340" fmla="*/ 972364 h 1424419"/>
                <a:gd name="connsiteX16-341" fmla="*/ 2496 w 1305333"/>
                <a:gd name="connsiteY16-342" fmla="*/ 463106 h 1424419"/>
                <a:gd name="connsiteX17-343" fmla="*/ 2458 w 1305333"/>
                <a:gd name="connsiteY17-344" fmla="*/ 429563 h 1424419"/>
                <a:gd name="connsiteX18-345" fmla="*/ 75248 w 1305333"/>
                <a:gd name="connsiteY18-346" fmla="*/ 303202 h 1424419"/>
                <a:gd name="connsiteX19-347" fmla="*/ 103465 w 1305333"/>
                <a:gd name="connsiteY19-348" fmla="*/ 288252 h 1424419"/>
                <a:gd name="connsiteX20-349" fmla="*/ 541533 w 1305333"/>
                <a:gd name="connsiteY20-350" fmla="*/ 38110 h 1424419"/>
                <a:gd name="connsiteX21-351" fmla="*/ 653528 w 1305333"/>
                <a:gd name="connsiteY21-352" fmla="*/ 0 h 1424419"/>
                <a:gd name="connsiteX0-353" fmla="*/ 653528 w 1305333"/>
                <a:gd name="connsiteY0-354" fmla="*/ 0 h 1424419"/>
                <a:gd name="connsiteX1-355" fmla="*/ 757287 w 1305333"/>
                <a:gd name="connsiteY1-356" fmla="*/ 32444 h 1424419"/>
                <a:gd name="connsiteX2-357" fmla="*/ 1206876 w 1305333"/>
                <a:gd name="connsiteY2-358" fmla="*/ 284945 h 1424419"/>
                <a:gd name="connsiteX3-359" fmla="*/ 1233464 w 1305333"/>
                <a:gd name="connsiteY3-360" fmla="*/ 306775 h 1424419"/>
                <a:gd name="connsiteX4-361" fmla="*/ 1301712 w 1305333"/>
                <a:gd name="connsiteY4-362" fmla="*/ 442384 h 1424419"/>
                <a:gd name="connsiteX5-363" fmla="*/ 1303099 w 1305333"/>
                <a:gd name="connsiteY5-364" fmla="*/ 495558 h 1424419"/>
                <a:gd name="connsiteX6-365" fmla="*/ 1303099 w 1305333"/>
                <a:gd name="connsiteY6-366" fmla="*/ 952393 h 1424419"/>
                <a:gd name="connsiteX7-367" fmla="*/ 1305306 w 1305333"/>
                <a:gd name="connsiteY7-368" fmla="*/ 990115 h 1424419"/>
                <a:gd name="connsiteX8-369" fmla="*/ 1193590 w 1305333"/>
                <a:gd name="connsiteY8-370" fmla="*/ 1159518 h 1424419"/>
                <a:gd name="connsiteX9-371" fmla="*/ 1172881 w 1305333"/>
                <a:gd name="connsiteY9-372" fmla="*/ 1179342 h 1424419"/>
                <a:gd name="connsiteX10-373" fmla="*/ 792288 w 1305333"/>
                <a:gd name="connsiteY10-374" fmla="*/ 1385653 h 1424419"/>
                <a:gd name="connsiteX11-375" fmla="*/ 522686 w 1305333"/>
                <a:gd name="connsiteY11-376" fmla="*/ 1384922 h 1424419"/>
                <a:gd name="connsiteX12-377" fmla="*/ 80344 w 1305333"/>
                <a:gd name="connsiteY12-378" fmla="*/ 1139323 h 1424419"/>
                <a:gd name="connsiteX13-379" fmla="*/ 68397 w 1305333"/>
                <a:gd name="connsiteY13-380" fmla="*/ 1130059 h 1424419"/>
                <a:gd name="connsiteX14-381" fmla="*/ 667 w 1305333"/>
                <a:gd name="connsiteY14-382" fmla="*/ 999105 h 1424419"/>
                <a:gd name="connsiteX15-383" fmla="*/ 0 w 1305333"/>
                <a:gd name="connsiteY15-384" fmla="*/ 972364 h 1424419"/>
                <a:gd name="connsiteX16-385" fmla="*/ 2496 w 1305333"/>
                <a:gd name="connsiteY16-386" fmla="*/ 463106 h 1424419"/>
                <a:gd name="connsiteX17-387" fmla="*/ 2458 w 1305333"/>
                <a:gd name="connsiteY17-388" fmla="*/ 429563 h 1424419"/>
                <a:gd name="connsiteX18-389" fmla="*/ 75248 w 1305333"/>
                <a:gd name="connsiteY18-390" fmla="*/ 303202 h 1424419"/>
                <a:gd name="connsiteX19-391" fmla="*/ 106293 w 1305333"/>
                <a:gd name="connsiteY19-392" fmla="*/ 282597 h 1424419"/>
                <a:gd name="connsiteX20-393" fmla="*/ 541533 w 1305333"/>
                <a:gd name="connsiteY20-394" fmla="*/ 38110 h 1424419"/>
                <a:gd name="connsiteX21-395" fmla="*/ 653528 w 1305333"/>
                <a:gd name="connsiteY21-396" fmla="*/ 0 h 1424419"/>
                <a:gd name="connsiteX0-397" fmla="*/ 653528 w 1305333"/>
                <a:gd name="connsiteY0-398" fmla="*/ 0 h 1424419"/>
                <a:gd name="connsiteX1-399" fmla="*/ 757287 w 1305333"/>
                <a:gd name="connsiteY1-400" fmla="*/ 32444 h 1424419"/>
                <a:gd name="connsiteX2-401" fmla="*/ 1206876 w 1305333"/>
                <a:gd name="connsiteY2-402" fmla="*/ 284945 h 1424419"/>
                <a:gd name="connsiteX3-403" fmla="*/ 1237706 w 1305333"/>
                <a:gd name="connsiteY3-404" fmla="*/ 306775 h 1424419"/>
                <a:gd name="connsiteX4-405" fmla="*/ 1301712 w 1305333"/>
                <a:gd name="connsiteY4-406" fmla="*/ 442384 h 1424419"/>
                <a:gd name="connsiteX5-407" fmla="*/ 1303099 w 1305333"/>
                <a:gd name="connsiteY5-408" fmla="*/ 495558 h 1424419"/>
                <a:gd name="connsiteX6-409" fmla="*/ 1303099 w 1305333"/>
                <a:gd name="connsiteY6-410" fmla="*/ 952393 h 1424419"/>
                <a:gd name="connsiteX7-411" fmla="*/ 1305306 w 1305333"/>
                <a:gd name="connsiteY7-412" fmla="*/ 990115 h 1424419"/>
                <a:gd name="connsiteX8-413" fmla="*/ 1193590 w 1305333"/>
                <a:gd name="connsiteY8-414" fmla="*/ 1159518 h 1424419"/>
                <a:gd name="connsiteX9-415" fmla="*/ 1172881 w 1305333"/>
                <a:gd name="connsiteY9-416" fmla="*/ 1179342 h 1424419"/>
                <a:gd name="connsiteX10-417" fmla="*/ 792288 w 1305333"/>
                <a:gd name="connsiteY10-418" fmla="*/ 1385653 h 1424419"/>
                <a:gd name="connsiteX11-419" fmla="*/ 522686 w 1305333"/>
                <a:gd name="connsiteY11-420" fmla="*/ 1384922 h 1424419"/>
                <a:gd name="connsiteX12-421" fmla="*/ 80344 w 1305333"/>
                <a:gd name="connsiteY12-422" fmla="*/ 1139323 h 1424419"/>
                <a:gd name="connsiteX13-423" fmla="*/ 68397 w 1305333"/>
                <a:gd name="connsiteY13-424" fmla="*/ 1130059 h 1424419"/>
                <a:gd name="connsiteX14-425" fmla="*/ 667 w 1305333"/>
                <a:gd name="connsiteY14-426" fmla="*/ 999105 h 1424419"/>
                <a:gd name="connsiteX15-427" fmla="*/ 0 w 1305333"/>
                <a:gd name="connsiteY15-428" fmla="*/ 972364 h 1424419"/>
                <a:gd name="connsiteX16-429" fmla="*/ 2496 w 1305333"/>
                <a:gd name="connsiteY16-430" fmla="*/ 463106 h 1424419"/>
                <a:gd name="connsiteX17-431" fmla="*/ 2458 w 1305333"/>
                <a:gd name="connsiteY17-432" fmla="*/ 429563 h 1424419"/>
                <a:gd name="connsiteX18-433" fmla="*/ 75248 w 1305333"/>
                <a:gd name="connsiteY18-434" fmla="*/ 303202 h 1424419"/>
                <a:gd name="connsiteX19-435" fmla="*/ 106293 w 1305333"/>
                <a:gd name="connsiteY19-436" fmla="*/ 282597 h 1424419"/>
                <a:gd name="connsiteX20-437" fmla="*/ 541533 w 1305333"/>
                <a:gd name="connsiteY20-438" fmla="*/ 38110 h 1424419"/>
                <a:gd name="connsiteX21-439" fmla="*/ 653528 w 1305333"/>
                <a:gd name="connsiteY21-440" fmla="*/ 0 h 1424419"/>
                <a:gd name="connsiteX0-441" fmla="*/ 653528 w 1305333"/>
                <a:gd name="connsiteY0-442" fmla="*/ 0 h 1424419"/>
                <a:gd name="connsiteX1-443" fmla="*/ 757287 w 1305333"/>
                <a:gd name="connsiteY1-444" fmla="*/ 32444 h 1424419"/>
                <a:gd name="connsiteX2-445" fmla="*/ 1206876 w 1305333"/>
                <a:gd name="connsiteY2-446" fmla="*/ 284945 h 1424419"/>
                <a:gd name="connsiteX3-447" fmla="*/ 1237706 w 1305333"/>
                <a:gd name="connsiteY3-448" fmla="*/ 306775 h 1424419"/>
                <a:gd name="connsiteX4-449" fmla="*/ 1301712 w 1305333"/>
                <a:gd name="connsiteY4-450" fmla="*/ 442384 h 1424419"/>
                <a:gd name="connsiteX5-451" fmla="*/ 1303099 w 1305333"/>
                <a:gd name="connsiteY5-452" fmla="*/ 495558 h 1424419"/>
                <a:gd name="connsiteX6-453" fmla="*/ 1303099 w 1305333"/>
                <a:gd name="connsiteY6-454" fmla="*/ 952393 h 1424419"/>
                <a:gd name="connsiteX7-455" fmla="*/ 1305306 w 1305333"/>
                <a:gd name="connsiteY7-456" fmla="*/ 990115 h 1424419"/>
                <a:gd name="connsiteX8-457" fmla="*/ 1211970 w 1305333"/>
                <a:gd name="connsiteY8-458" fmla="*/ 1149621 h 1424419"/>
                <a:gd name="connsiteX9-459" fmla="*/ 1172881 w 1305333"/>
                <a:gd name="connsiteY9-460" fmla="*/ 1179342 h 1424419"/>
                <a:gd name="connsiteX10-461" fmla="*/ 792288 w 1305333"/>
                <a:gd name="connsiteY10-462" fmla="*/ 1385653 h 1424419"/>
                <a:gd name="connsiteX11-463" fmla="*/ 522686 w 1305333"/>
                <a:gd name="connsiteY11-464" fmla="*/ 1384922 h 1424419"/>
                <a:gd name="connsiteX12-465" fmla="*/ 80344 w 1305333"/>
                <a:gd name="connsiteY12-466" fmla="*/ 1139323 h 1424419"/>
                <a:gd name="connsiteX13-467" fmla="*/ 68397 w 1305333"/>
                <a:gd name="connsiteY13-468" fmla="*/ 1130059 h 1424419"/>
                <a:gd name="connsiteX14-469" fmla="*/ 667 w 1305333"/>
                <a:gd name="connsiteY14-470" fmla="*/ 999105 h 1424419"/>
                <a:gd name="connsiteX15-471" fmla="*/ 0 w 1305333"/>
                <a:gd name="connsiteY15-472" fmla="*/ 972364 h 1424419"/>
                <a:gd name="connsiteX16-473" fmla="*/ 2496 w 1305333"/>
                <a:gd name="connsiteY16-474" fmla="*/ 463106 h 1424419"/>
                <a:gd name="connsiteX17-475" fmla="*/ 2458 w 1305333"/>
                <a:gd name="connsiteY17-476" fmla="*/ 429563 h 1424419"/>
                <a:gd name="connsiteX18-477" fmla="*/ 75248 w 1305333"/>
                <a:gd name="connsiteY18-478" fmla="*/ 303202 h 1424419"/>
                <a:gd name="connsiteX19-479" fmla="*/ 106293 w 1305333"/>
                <a:gd name="connsiteY19-480" fmla="*/ 282597 h 1424419"/>
                <a:gd name="connsiteX20-481" fmla="*/ 541533 w 1305333"/>
                <a:gd name="connsiteY20-482" fmla="*/ 38110 h 1424419"/>
                <a:gd name="connsiteX21-483" fmla="*/ 653528 w 1305333"/>
                <a:gd name="connsiteY21-484" fmla="*/ 0 h 1424419"/>
                <a:gd name="connsiteX0-485" fmla="*/ 653528 w 1305333"/>
                <a:gd name="connsiteY0-486" fmla="*/ 0 h 1424419"/>
                <a:gd name="connsiteX1-487" fmla="*/ 757287 w 1305333"/>
                <a:gd name="connsiteY1-488" fmla="*/ 32444 h 1424419"/>
                <a:gd name="connsiteX2-489" fmla="*/ 1206876 w 1305333"/>
                <a:gd name="connsiteY2-490" fmla="*/ 284945 h 1424419"/>
                <a:gd name="connsiteX3-491" fmla="*/ 1237706 w 1305333"/>
                <a:gd name="connsiteY3-492" fmla="*/ 306775 h 1424419"/>
                <a:gd name="connsiteX4-493" fmla="*/ 1301712 w 1305333"/>
                <a:gd name="connsiteY4-494" fmla="*/ 442384 h 1424419"/>
                <a:gd name="connsiteX5-495" fmla="*/ 1303099 w 1305333"/>
                <a:gd name="connsiteY5-496" fmla="*/ 495558 h 1424419"/>
                <a:gd name="connsiteX6-497" fmla="*/ 1303099 w 1305333"/>
                <a:gd name="connsiteY6-498" fmla="*/ 952393 h 1424419"/>
                <a:gd name="connsiteX7-499" fmla="*/ 1305306 w 1305333"/>
                <a:gd name="connsiteY7-500" fmla="*/ 990115 h 1424419"/>
                <a:gd name="connsiteX8-501" fmla="*/ 1236006 w 1305333"/>
                <a:gd name="connsiteY8-502" fmla="*/ 1160932 h 1424419"/>
                <a:gd name="connsiteX9-503" fmla="*/ 1172881 w 1305333"/>
                <a:gd name="connsiteY9-504" fmla="*/ 1179342 h 1424419"/>
                <a:gd name="connsiteX10-505" fmla="*/ 792288 w 1305333"/>
                <a:gd name="connsiteY10-506" fmla="*/ 1385653 h 1424419"/>
                <a:gd name="connsiteX11-507" fmla="*/ 522686 w 1305333"/>
                <a:gd name="connsiteY11-508" fmla="*/ 1384922 h 1424419"/>
                <a:gd name="connsiteX12-509" fmla="*/ 80344 w 1305333"/>
                <a:gd name="connsiteY12-510" fmla="*/ 1139323 h 1424419"/>
                <a:gd name="connsiteX13-511" fmla="*/ 68397 w 1305333"/>
                <a:gd name="connsiteY13-512" fmla="*/ 1130059 h 1424419"/>
                <a:gd name="connsiteX14-513" fmla="*/ 667 w 1305333"/>
                <a:gd name="connsiteY14-514" fmla="*/ 999105 h 1424419"/>
                <a:gd name="connsiteX15-515" fmla="*/ 0 w 1305333"/>
                <a:gd name="connsiteY15-516" fmla="*/ 972364 h 1424419"/>
                <a:gd name="connsiteX16-517" fmla="*/ 2496 w 1305333"/>
                <a:gd name="connsiteY16-518" fmla="*/ 463106 h 1424419"/>
                <a:gd name="connsiteX17-519" fmla="*/ 2458 w 1305333"/>
                <a:gd name="connsiteY17-520" fmla="*/ 429563 h 1424419"/>
                <a:gd name="connsiteX18-521" fmla="*/ 75248 w 1305333"/>
                <a:gd name="connsiteY18-522" fmla="*/ 303202 h 1424419"/>
                <a:gd name="connsiteX19-523" fmla="*/ 106293 w 1305333"/>
                <a:gd name="connsiteY19-524" fmla="*/ 282597 h 1424419"/>
                <a:gd name="connsiteX20-525" fmla="*/ 541533 w 1305333"/>
                <a:gd name="connsiteY20-526" fmla="*/ 38110 h 1424419"/>
                <a:gd name="connsiteX21-527" fmla="*/ 653528 w 1305333"/>
                <a:gd name="connsiteY21-528" fmla="*/ 0 h 1424419"/>
                <a:gd name="connsiteX0-529" fmla="*/ 653528 w 1313169"/>
                <a:gd name="connsiteY0-530" fmla="*/ 0 h 1424419"/>
                <a:gd name="connsiteX1-531" fmla="*/ 757287 w 1313169"/>
                <a:gd name="connsiteY1-532" fmla="*/ 32444 h 1424419"/>
                <a:gd name="connsiteX2-533" fmla="*/ 1206876 w 1313169"/>
                <a:gd name="connsiteY2-534" fmla="*/ 284945 h 1424419"/>
                <a:gd name="connsiteX3-535" fmla="*/ 1237706 w 1313169"/>
                <a:gd name="connsiteY3-536" fmla="*/ 306775 h 1424419"/>
                <a:gd name="connsiteX4-537" fmla="*/ 1301712 w 1313169"/>
                <a:gd name="connsiteY4-538" fmla="*/ 442384 h 1424419"/>
                <a:gd name="connsiteX5-539" fmla="*/ 1303099 w 1313169"/>
                <a:gd name="connsiteY5-540" fmla="*/ 495558 h 1424419"/>
                <a:gd name="connsiteX6-541" fmla="*/ 1303099 w 1313169"/>
                <a:gd name="connsiteY6-542" fmla="*/ 952393 h 1424419"/>
                <a:gd name="connsiteX7-543" fmla="*/ 1305306 w 1313169"/>
                <a:gd name="connsiteY7-544" fmla="*/ 990115 h 1424419"/>
                <a:gd name="connsiteX8-545" fmla="*/ 1271352 w 1313169"/>
                <a:gd name="connsiteY8-546" fmla="*/ 1142552 h 1424419"/>
                <a:gd name="connsiteX9-547" fmla="*/ 1172881 w 1313169"/>
                <a:gd name="connsiteY9-548" fmla="*/ 1179342 h 1424419"/>
                <a:gd name="connsiteX10-549" fmla="*/ 792288 w 1313169"/>
                <a:gd name="connsiteY10-550" fmla="*/ 1385653 h 1424419"/>
                <a:gd name="connsiteX11-551" fmla="*/ 522686 w 1313169"/>
                <a:gd name="connsiteY11-552" fmla="*/ 1384922 h 1424419"/>
                <a:gd name="connsiteX12-553" fmla="*/ 80344 w 1313169"/>
                <a:gd name="connsiteY12-554" fmla="*/ 1139323 h 1424419"/>
                <a:gd name="connsiteX13-555" fmla="*/ 68397 w 1313169"/>
                <a:gd name="connsiteY13-556" fmla="*/ 1130059 h 1424419"/>
                <a:gd name="connsiteX14-557" fmla="*/ 667 w 1313169"/>
                <a:gd name="connsiteY14-558" fmla="*/ 999105 h 1424419"/>
                <a:gd name="connsiteX15-559" fmla="*/ 0 w 1313169"/>
                <a:gd name="connsiteY15-560" fmla="*/ 972364 h 1424419"/>
                <a:gd name="connsiteX16-561" fmla="*/ 2496 w 1313169"/>
                <a:gd name="connsiteY16-562" fmla="*/ 463106 h 1424419"/>
                <a:gd name="connsiteX17-563" fmla="*/ 2458 w 1313169"/>
                <a:gd name="connsiteY17-564" fmla="*/ 429563 h 1424419"/>
                <a:gd name="connsiteX18-565" fmla="*/ 75248 w 1313169"/>
                <a:gd name="connsiteY18-566" fmla="*/ 303202 h 1424419"/>
                <a:gd name="connsiteX19-567" fmla="*/ 106293 w 1313169"/>
                <a:gd name="connsiteY19-568" fmla="*/ 282597 h 1424419"/>
                <a:gd name="connsiteX20-569" fmla="*/ 541533 w 1313169"/>
                <a:gd name="connsiteY20-570" fmla="*/ 38110 h 1424419"/>
                <a:gd name="connsiteX21-571" fmla="*/ 653528 w 1313169"/>
                <a:gd name="connsiteY21-572" fmla="*/ 0 h 1424419"/>
                <a:gd name="connsiteX0-573" fmla="*/ 653528 w 1306267"/>
                <a:gd name="connsiteY0-574" fmla="*/ 0 h 1424419"/>
                <a:gd name="connsiteX1-575" fmla="*/ 757287 w 1306267"/>
                <a:gd name="connsiteY1-576" fmla="*/ 32444 h 1424419"/>
                <a:gd name="connsiteX2-577" fmla="*/ 1206876 w 1306267"/>
                <a:gd name="connsiteY2-578" fmla="*/ 284945 h 1424419"/>
                <a:gd name="connsiteX3-579" fmla="*/ 1237706 w 1306267"/>
                <a:gd name="connsiteY3-580" fmla="*/ 306775 h 1424419"/>
                <a:gd name="connsiteX4-581" fmla="*/ 1301712 w 1306267"/>
                <a:gd name="connsiteY4-582" fmla="*/ 442384 h 1424419"/>
                <a:gd name="connsiteX5-583" fmla="*/ 1303099 w 1306267"/>
                <a:gd name="connsiteY5-584" fmla="*/ 495558 h 1424419"/>
                <a:gd name="connsiteX6-585" fmla="*/ 1303099 w 1306267"/>
                <a:gd name="connsiteY6-586" fmla="*/ 952393 h 1424419"/>
                <a:gd name="connsiteX7-587" fmla="*/ 1305306 w 1306267"/>
                <a:gd name="connsiteY7-588" fmla="*/ 990115 h 1424419"/>
                <a:gd name="connsiteX8-589" fmla="*/ 1255800 w 1306267"/>
                <a:gd name="connsiteY8-590" fmla="*/ 1142552 h 1424419"/>
                <a:gd name="connsiteX9-591" fmla="*/ 1172881 w 1306267"/>
                <a:gd name="connsiteY9-592" fmla="*/ 1179342 h 1424419"/>
                <a:gd name="connsiteX10-593" fmla="*/ 792288 w 1306267"/>
                <a:gd name="connsiteY10-594" fmla="*/ 1385653 h 1424419"/>
                <a:gd name="connsiteX11-595" fmla="*/ 522686 w 1306267"/>
                <a:gd name="connsiteY11-596" fmla="*/ 1384922 h 1424419"/>
                <a:gd name="connsiteX12-597" fmla="*/ 80344 w 1306267"/>
                <a:gd name="connsiteY12-598" fmla="*/ 1139323 h 1424419"/>
                <a:gd name="connsiteX13-599" fmla="*/ 68397 w 1306267"/>
                <a:gd name="connsiteY13-600" fmla="*/ 1130059 h 1424419"/>
                <a:gd name="connsiteX14-601" fmla="*/ 667 w 1306267"/>
                <a:gd name="connsiteY14-602" fmla="*/ 999105 h 1424419"/>
                <a:gd name="connsiteX15-603" fmla="*/ 0 w 1306267"/>
                <a:gd name="connsiteY15-604" fmla="*/ 972364 h 1424419"/>
                <a:gd name="connsiteX16-605" fmla="*/ 2496 w 1306267"/>
                <a:gd name="connsiteY16-606" fmla="*/ 463106 h 1424419"/>
                <a:gd name="connsiteX17-607" fmla="*/ 2458 w 1306267"/>
                <a:gd name="connsiteY17-608" fmla="*/ 429563 h 1424419"/>
                <a:gd name="connsiteX18-609" fmla="*/ 75248 w 1306267"/>
                <a:gd name="connsiteY18-610" fmla="*/ 303202 h 1424419"/>
                <a:gd name="connsiteX19-611" fmla="*/ 106293 w 1306267"/>
                <a:gd name="connsiteY19-612" fmla="*/ 282597 h 1424419"/>
                <a:gd name="connsiteX20-613" fmla="*/ 541533 w 1306267"/>
                <a:gd name="connsiteY20-614" fmla="*/ 38110 h 1424419"/>
                <a:gd name="connsiteX21-615" fmla="*/ 653528 w 1306267"/>
                <a:gd name="connsiteY21-616" fmla="*/ 0 h 1424419"/>
                <a:gd name="connsiteX0-617" fmla="*/ 653528 w 1306267"/>
                <a:gd name="connsiteY0-618" fmla="*/ 0 h 1424419"/>
                <a:gd name="connsiteX1-619" fmla="*/ 757287 w 1306267"/>
                <a:gd name="connsiteY1-620" fmla="*/ 32444 h 1424419"/>
                <a:gd name="connsiteX2-621" fmla="*/ 1206876 w 1306267"/>
                <a:gd name="connsiteY2-622" fmla="*/ 284945 h 1424419"/>
                <a:gd name="connsiteX3-623" fmla="*/ 1237706 w 1306267"/>
                <a:gd name="connsiteY3-624" fmla="*/ 306775 h 1424419"/>
                <a:gd name="connsiteX4-625" fmla="*/ 1301712 w 1306267"/>
                <a:gd name="connsiteY4-626" fmla="*/ 442384 h 1424419"/>
                <a:gd name="connsiteX5-627" fmla="*/ 1303099 w 1306267"/>
                <a:gd name="connsiteY5-628" fmla="*/ 495558 h 1424419"/>
                <a:gd name="connsiteX6-629" fmla="*/ 1303099 w 1306267"/>
                <a:gd name="connsiteY6-630" fmla="*/ 952393 h 1424419"/>
                <a:gd name="connsiteX7-631" fmla="*/ 1305306 w 1306267"/>
                <a:gd name="connsiteY7-632" fmla="*/ 990115 h 1424419"/>
                <a:gd name="connsiteX8-633" fmla="*/ 1255800 w 1306267"/>
                <a:gd name="connsiteY8-634" fmla="*/ 1142552 h 1424419"/>
                <a:gd name="connsiteX9-635" fmla="*/ 1172881 w 1306267"/>
                <a:gd name="connsiteY9-636" fmla="*/ 1179342 h 1424419"/>
                <a:gd name="connsiteX10-637" fmla="*/ 792288 w 1306267"/>
                <a:gd name="connsiteY10-638" fmla="*/ 1385653 h 1424419"/>
                <a:gd name="connsiteX11-639" fmla="*/ 522686 w 1306267"/>
                <a:gd name="connsiteY11-640" fmla="*/ 1384922 h 1424419"/>
                <a:gd name="connsiteX12-641" fmla="*/ 80344 w 1306267"/>
                <a:gd name="connsiteY12-642" fmla="*/ 1139323 h 1424419"/>
                <a:gd name="connsiteX13-643" fmla="*/ 61328 w 1306267"/>
                <a:gd name="connsiteY13-644" fmla="*/ 1127231 h 1424419"/>
                <a:gd name="connsiteX14-645" fmla="*/ 667 w 1306267"/>
                <a:gd name="connsiteY14-646" fmla="*/ 999105 h 1424419"/>
                <a:gd name="connsiteX15-647" fmla="*/ 0 w 1306267"/>
                <a:gd name="connsiteY15-648" fmla="*/ 972364 h 1424419"/>
                <a:gd name="connsiteX16-649" fmla="*/ 2496 w 1306267"/>
                <a:gd name="connsiteY16-650" fmla="*/ 463106 h 1424419"/>
                <a:gd name="connsiteX17-651" fmla="*/ 2458 w 1306267"/>
                <a:gd name="connsiteY17-652" fmla="*/ 429563 h 1424419"/>
                <a:gd name="connsiteX18-653" fmla="*/ 75248 w 1306267"/>
                <a:gd name="connsiteY18-654" fmla="*/ 303202 h 1424419"/>
                <a:gd name="connsiteX19-655" fmla="*/ 106293 w 1306267"/>
                <a:gd name="connsiteY19-656" fmla="*/ 282597 h 1424419"/>
                <a:gd name="connsiteX20-657" fmla="*/ 541533 w 1306267"/>
                <a:gd name="connsiteY20-658" fmla="*/ 38110 h 1424419"/>
                <a:gd name="connsiteX21-659" fmla="*/ 653528 w 1306267"/>
                <a:gd name="connsiteY21-660" fmla="*/ 0 h 1424419"/>
                <a:gd name="connsiteX0-661" fmla="*/ 653528 w 1306267"/>
                <a:gd name="connsiteY0-662" fmla="*/ 0 h 1424419"/>
                <a:gd name="connsiteX1-663" fmla="*/ 757287 w 1306267"/>
                <a:gd name="connsiteY1-664" fmla="*/ 32444 h 1424419"/>
                <a:gd name="connsiteX2-665" fmla="*/ 1206876 w 1306267"/>
                <a:gd name="connsiteY2-666" fmla="*/ 284945 h 1424419"/>
                <a:gd name="connsiteX3-667" fmla="*/ 1237706 w 1306267"/>
                <a:gd name="connsiteY3-668" fmla="*/ 306775 h 1424419"/>
                <a:gd name="connsiteX4-669" fmla="*/ 1301712 w 1306267"/>
                <a:gd name="connsiteY4-670" fmla="*/ 442384 h 1424419"/>
                <a:gd name="connsiteX5-671" fmla="*/ 1303099 w 1306267"/>
                <a:gd name="connsiteY5-672" fmla="*/ 495558 h 1424419"/>
                <a:gd name="connsiteX6-673" fmla="*/ 1303099 w 1306267"/>
                <a:gd name="connsiteY6-674" fmla="*/ 952393 h 1424419"/>
                <a:gd name="connsiteX7-675" fmla="*/ 1305306 w 1306267"/>
                <a:gd name="connsiteY7-676" fmla="*/ 990115 h 1424419"/>
                <a:gd name="connsiteX8-677" fmla="*/ 1255800 w 1306267"/>
                <a:gd name="connsiteY8-678" fmla="*/ 1142552 h 1424419"/>
                <a:gd name="connsiteX9-679" fmla="*/ 1172881 w 1306267"/>
                <a:gd name="connsiteY9-680" fmla="*/ 1179342 h 1424419"/>
                <a:gd name="connsiteX10-681" fmla="*/ 792288 w 1306267"/>
                <a:gd name="connsiteY10-682" fmla="*/ 1385653 h 1424419"/>
                <a:gd name="connsiteX11-683" fmla="*/ 522686 w 1306267"/>
                <a:gd name="connsiteY11-684" fmla="*/ 1384922 h 1424419"/>
                <a:gd name="connsiteX12-685" fmla="*/ 80344 w 1306267"/>
                <a:gd name="connsiteY12-686" fmla="*/ 1139323 h 1424419"/>
                <a:gd name="connsiteX13-687" fmla="*/ 61328 w 1306267"/>
                <a:gd name="connsiteY13-688" fmla="*/ 1127231 h 1424419"/>
                <a:gd name="connsiteX14-689" fmla="*/ 667 w 1306267"/>
                <a:gd name="connsiteY14-690" fmla="*/ 999105 h 1424419"/>
                <a:gd name="connsiteX15-691" fmla="*/ 0 w 1306267"/>
                <a:gd name="connsiteY15-692" fmla="*/ 972364 h 1424419"/>
                <a:gd name="connsiteX16-693" fmla="*/ 2496 w 1306267"/>
                <a:gd name="connsiteY16-694" fmla="*/ 463106 h 1424419"/>
                <a:gd name="connsiteX17-695" fmla="*/ 2458 w 1306267"/>
                <a:gd name="connsiteY17-696" fmla="*/ 429563 h 1424419"/>
                <a:gd name="connsiteX18-697" fmla="*/ 75248 w 1306267"/>
                <a:gd name="connsiteY18-698" fmla="*/ 303202 h 1424419"/>
                <a:gd name="connsiteX19-699" fmla="*/ 106293 w 1306267"/>
                <a:gd name="connsiteY19-700" fmla="*/ 282597 h 1424419"/>
                <a:gd name="connsiteX20-701" fmla="*/ 541533 w 1306267"/>
                <a:gd name="connsiteY20-702" fmla="*/ 38110 h 1424419"/>
                <a:gd name="connsiteX21-703" fmla="*/ 653528 w 1306267"/>
                <a:gd name="connsiteY21-704" fmla="*/ 0 h 1424419"/>
                <a:gd name="connsiteX0-705" fmla="*/ 653528 w 1306267"/>
                <a:gd name="connsiteY0-706" fmla="*/ 0 h 1424419"/>
                <a:gd name="connsiteX1-707" fmla="*/ 757287 w 1306267"/>
                <a:gd name="connsiteY1-708" fmla="*/ 32444 h 1424419"/>
                <a:gd name="connsiteX2-709" fmla="*/ 1206876 w 1306267"/>
                <a:gd name="connsiteY2-710" fmla="*/ 284945 h 1424419"/>
                <a:gd name="connsiteX3-711" fmla="*/ 1237706 w 1306267"/>
                <a:gd name="connsiteY3-712" fmla="*/ 306775 h 1424419"/>
                <a:gd name="connsiteX4-713" fmla="*/ 1301712 w 1306267"/>
                <a:gd name="connsiteY4-714" fmla="*/ 442384 h 1424419"/>
                <a:gd name="connsiteX5-715" fmla="*/ 1303099 w 1306267"/>
                <a:gd name="connsiteY5-716" fmla="*/ 495558 h 1424419"/>
                <a:gd name="connsiteX6-717" fmla="*/ 1303099 w 1306267"/>
                <a:gd name="connsiteY6-718" fmla="*/ 952393 h 1424419"/>
                <a:gd name="connsiteX7-719" fmla="*/ 1305306 w 1306267"/>
                <a:gd name="connsiteY7-720" fmla="*/ 990115 h 1424419"/>
                <a:gd name="connsiteX8-721" fmla="*/ 1255800 w 1306267"/>
                <a:gd name="connsiteY8-722" fmla="*/ 1142552 h 1424419"/>
                <a:gd name="connsiteX9-723" fmla="*/ 1172881 w 1306267"/>
                <a:gd name="connsiteY9-724" fmla="*/ 1179342 h 1424419"/>
                <a:gd name="connsiteX10-725" fmla="*/ 792288 w 1306267"/>
                <a:gd name="connsiteY10-726" fmla="*/ 1385653 h 1424419"/>
                <a:gd name="connsiteX11-727" fmla="*/ 522686 w 1306267"/>
                <a:gd name="connsiteY11-728" fmla="*/ 1384922 h 1424419"/>
                <a:gd name="connsiteX12-729" fmla="*/ 90241 w 1306267"/>
                <a:gd name="connsiteY12-730" fmla="*/ 1150634 h 1424419"/>
                <a:gd name="connsiteX13-731" fmla="*/ 61328 w 1306267"/>
                <a:gd name="connsiteY13-732" fmla="*/ 1127231 h 1424419"/>
                <a:gd name="connsiteX14-733" fmla="*/ 667 w 1306267"/>
                <a:gd name="connsiteY14-734" fmla="*/ 999105 h 1424419"/>
                <a:gd name="connsiteX15-735" fmla="*/ 0 w 1306267"/>
                <a:gd name="connsiteY15-736" fmla="*/ 972364 h 1424419"/>
                <a:gd name="connsiteX16-737" fmla="*/ 2496 w 1306267"/>
                <a:gd name="connsiteY16-738" fmla="*/ 463106 h 1424419"/>
                <a:gd name="connsiteX17-739" fmla="*/ 2458 w 1306267"/>
                <a:gd name="connsiteY17-740" fmla="*/ 429563 h 1424419"/>
                <a:gd name="connsiteX18-741" fmla="*/ 75248 w 1306267"/>
                <a:gd name="connsiteY18-742" fmla="*/ 303202 h 1424419"/>
                <a:gd name="connsiteX19-743" fmla="*/ 106293 w 1306267"/>
                <a:gd name="connsiteY19-744" fmla="*/ 282597 h 1424419"/>
                <a:gd name="connsiteX20-745" fmla="*/ 541533 w 1306267"/>
                <a:gd name="connsiteY20-746" fmla="*/ 38110 h 1424419"/>
                <a:gd name="connsiteX21-747" fmla="*/ 653528 w 1306267"/>
                <a:gd name="connsiteY21-748" fmla="*/ 0 h 1424419"/>
                <a:gd name="connsiteX0-749" fmla="*/ 653528 w 1306267"/>
                <a:gd name="connsiteY0-750" fmla="*/ 0 h 1424419"/>
                <a:gd name="connsiteX1-751" fmla="*/ 757287 w 1306267"/>
                <a:gd name="connsiteY1-752" fmla="*/ 32444 h 1424419"/>
                <a:gd name="connsiteX2-753" fmla="*/ 1206876 w 1306267"/>
                <a:gd name="connsiteY2-754" fmla="*/ 284945 h 1424419"/>
                <a:gd name="connsiteX3-755" fmla="*/ 1237706 w 1306267"/>
                <a:gd name="connsiteY3-756" fmla="*/ 306775 h 1424419"/>
                <a:gd name="connsiteX4-757" fmla="*/ 1301712 w 1306267"/>
                <a:gd name="connsiteY4-758" fmla="*/ 442384 h 1424419"/>
                <a:gd name="connsiteX5-759" fmla="*/ 1303099 w 1306267"/>
                <a:gd name="connsiteY5-760" fmla="*/ 495558 h 1424419"/>
                <a:gd name="connsiteX6-761" fmla="*/ 1303099 w 1306267"/>
                <a:gd name="connsiteY6-762" fmla="*/ 952393 h 1424419"/>
                <a:gd name="connsiteX7-763" fmla="*/ 1305306 w 1306267"/>
                <a:gd name="connsiteY7-764" fmla="*/ 990115 h 1424419"/>
                <a:gd name="connsiteX8-765" fmla="*/ 1255800 w 1306267"/>
                <a:gd name="connsiteY8-766" fmla="*/ 1142552 h 1424419"/>
                <a:gd name="connsiteX9-767" fmla="*/ 1172881 w 1306267"/>
                <a:gd name="connsiteY9-768" fmla="*/ 1179342 h 1424419"/>
                <a:gd name="connsiteX10-769" fmla="*/ 792288 w 1306267"/>
                <a:gd name="connsiteY10-770" fmla="*/ 1385653 h 1424419"/>
                <a:gd name="connsiteX11-771" fmla="*/ 522686 w 1306267"/>
                <a:gd name="connsiteY11-772" fmla="*/ 1384922 h 1424419"/>
                <a:gd name="connsiteX12-773" fmla="*/ 90241 w 1306267"/>
                <a:gd name="connsiteY12-774" fmla="*/ 1150634 h 1424419"/>
                <a:gd name="connsiteX13-775" fmla="*/ 61328 w 1306267"/>
                <a:gd name="connsiteY13-776" fmla="*/ 1127231 h 1424419"/>
                <a:gd name="connsiteX14-777" fmla="*/ 667 w 1306267"/>
                <a:gd name="connsiteY14-778" fmla="*/ 999105 h 1424419"/>
                <a:gd name="connsiteX15-779" fmla="*/ 0 w 1306267"/>
                <a:gd name="connsiteY15-780" fmla="*/ 972364 h 1424419"/>
                <a:gd name="connsiteX16-781" fmla="*/ 2496 w 1306267"/>
                <a:gd name="connsiteY16-782" fmla="*/ 463106 h 1424419"/>
                <a:gd name="connsiteX17-783" fmla="*/ 2458 w 1306267"/>
                <a:gd name="connsiteY17-784" fmla="*/ 429563 h 1424419"/>
                <a:gd name="connsiteX18-785" fmla="*/ 75248 w 1306267"/>
                <a:gd name="connsiteY18-786" fmla="*/ 303202 h 1424419"/>
                <a:gd name="connsiteX19-787" fmla="*/ 106293 w 1306267"/>
                <a:gd name="connsiteY19-788" fmla="*/ 282597 h 1424419"/>
                <a:gd name="connsiteX20-789" fmla="*/ 541533 w 1306267"/>
                <a:gd name="connsiteY20-790" fmla="*/ 38110 h 1424419"/>
                <a:gd name="connsiteX21-791" fmla="*/ 653528 w 1306267"/>
                <a:gd name="connsiteY21-792" fmla="*/ 0 h 1424419"/>
                <a:gd name="connsiteX0-793" fmla="*/ 653528 w 1306267"/>
                <a:gd name="connsiteY0-794" fmla="*/ 0 h 1424419"/>
                <a:gd name="connsiteX1-795" fmla="*/ 757287 w 1306267"/>
                <a:gd name="connsiteY1-796" fmla="*/ 32444 h 1424419"/>
                <a:gd name="connsiteX2-797" fmla="*/ 1206876 w 1306267"/>
                <a:gd name="connsiteY2-798" fmla="*/ 284945 h 1424419"/>
                <a:gd name="connsiteX3-799" fmla="*/ 1237706 w 1306267"/>
                <a:gd name="connsiteY3-800" fmla="*/ 306775 h 1424419"/>
                <a:gd name="connsiteX4-801" fmla="*/ 1301712 w 1306267"/>
                <a:gd name="connsiteY4-802" fmla="*/ 442384 h 1424419"/>
                <a:gd name="connsiteX5-803" fmla="*/ 1303099 w 1306267"/>
                <a:gd name="connsiteY5-804" fmla="*/ 495558 h 1424419"/>
                <a:gd name="connsiteX6-805" fmla="*/ 1303099 w 1306267"/>
                <a:gd name="connsiteY6-806" fmla="*/ 952393 h 1424419"/>
                <a:gd name="connsiteX7-807" fmla="*/ 1305306 w 1306267"/>
                <a:gd name="connsiteY7-808" fmla="*/ 990115 h 1424419"/>
                <a:gd name="connsiteX8-809" fmla="*/ 1255800 w 1306267"/>
                <a:gd name="connsiteY8-810" fmla="*/ 1142552 h 1424419"/>
                <a:gd name="connsiteX9-811" fmla="*/ 1172881 w 1306267"/>
                <a:gd name="connsiteY9-812" fmla="*/ 1179342 h 1424419"/>
                <a:gd name="connsiteX10-813" fmla="*/ 792288 w 1306267"/>
                <a:gd name="connsiteY10-814" fmla="*/ 1385653 h 1424419"/>
                <a:gd name="connsiteX11-815" fmla="*/ 522686 w 1306267"/>
                <a:gd name="connsiteY11-816" fmla="*/ 1384922 h 1424419"/>
                <a:gd name="connsiteX12-817" fmla="*/ 90241 w 1306267"/>
                <a:gd name="connsiteY12-818" fmla="*/ 1150634 h 1424419"/>
                <a:gd name="connsiteX13-819" fmla="*/ 61328 w 1306267"/>
                <a:gd name="connsiteY13-820" fmla="*/ 1127231 h 1424419"/>
                <a:gd name="connsiteX14-821" fmla="*/ 667 w 1306267"/>
                <a:gd name="connsiteY14-822" fmla="*/ 999105 h 1424419"/>
                <a:gd name="connsiteX15-823" fmla="*/ 0 w 1306267"/>
                <a:gd name="connsiteY15-824" fmla="*/ 972364 h 1424419"/>
                <a:gd name="connsiteX16-825" fmla="*/ 2496 w 1306267"/>
                <a:gd name="connsiteY16-826" fmla="*/ 463106 h 1424419"/>
                <a:gd name="connsiteX17-827" fmla="*/ 2458 w 1306267"/>
                <a:gd name="connsiteY17-828" fmla="*/ 429563 h 1424419"/>
                <a:gd name="connsiteX18-829" fmla="*/ 75248 w 1306267"/>
                <a:gd name="connsiteY18-830" fmla="*/ 303202 h 1424419"/>
                <a:gd name="connsiteX19-831" fmla="*/ 106293 w 1306267"/>
                <a:gd name="connsiteY19-832" fmla="*/ 282597 h 1424419"/>
                <a:gd name="connsiteX20-833" fmla="*/ 541533 w 1306267"/>
                <a:gd name="connsiteY20-834" fmla="*/ 38110 h 1424419"/>
                <a:gd name="connsiteX21-835" fmla="*/ 653528 w 1306267"/>
                <a:gd name="connsiteY21-836" fmla="*/ 0 h 1424419"/>
                <a:gd name="connsiteX0-837" fmla="*/ 653528 w 1306267"/>
                <a:gd name="connsiteY0-838" fmla="*/ 0 h 1424419"/>
                <a:gd name="connsiteX1-839" fmla="*/ 757287 w 1306267"/>
                <a:gd name="connsiteY1-840" fmla="*/ 32444 h 1424419"/>
                <a:gd name="connsiteX2-841" fmla="*/ 1206876 w 1306267"/>
                <a:gd name="connsiteY2-842" fmla="*/ 284945 h 1424419"/>
                <a:gd name="connsiteX3-843" fmla="*/ 1237706 w 1306267"/>
                <a:gd name="connsiteY3-844" fmla="*/ 306775 h 1424419"/>
                <a:gd name="connsiteX4-845" fmla="*/ 1301712 w 1306267"/>
                <a:gd name="connsiteY4-846" fmla="*/ 442384 h 1424419"/>
                <a:gd name="connsiteX5-847" fmla="*/ 1303099 w 1306267"/>
                <a:gd name="connsiteY5-848" fmla="*/ 495558 h 1424419"/>
                <a:gd name="connsiteX6-849" fmla="*/ 1303099 w 1306267"/>
                <a:gd name="connsiteY6-850" fmla="*/ 952393 h 1424419"/>
                <a:gd name="connsiteX7-851" fmla="*/ 1305306 w 1306267"/>
                <a:gd name="connsiteY7-852" fmla="*/ 990115 h 1424419"/>
                <a:gd name="connsiteX8-853" fmla="*/ 1255800 w 1306267"/>
                <a:gd name="connsiteY8-854" fmla="*/ 1142552 h 1424419"/>
                <a:gd name="connsiteX9-855" fmla="*/ 1172881 w 1306267"/>
                <a:gd name="connsiteY9-856" fmla="*/ 1179342 h 1424419"/>
                <a:gd name="connsiteX10-857" fmla="*/ 792288 w 1306267"/>
                <a:gd name="connsiteY10-858" fmla="*/ 1385653 h 1424419"/>
                <a:gd name="connsiteX11-859" fmla="*/ 522686 w 1306267"/>
                <a:gd name="connsiteY11-860" fmla="*/ 1384922 h 1424419"/>
                <a:gd name="connsiteX12-861" fmla="*/ 90241 w 1306267"/>
                <a:gd name="connsiteY12-862" fmla="*/ 1150634 h 1424419"/>
                <a:gd name="connsiteX13-863" fmla="*/ 61328 w 1306267"/>
                <a:gd name="connsiteY13-864" fmla="*/ 1127231 h 1424419"/>
                <a:gd name="connsiteX14-865" fmla="*/ 667 w 1306267"/>
                <a:gd name="connsiteY14-866" fmla="*/ 999105 h 1424419"/>
                <a:gd name="connsiteX15-867" fmla="*/ 0 w 1306267"/>
                <a:gd name="connsiteY15-868" fmla="*/ 972364 h 1424419"/>
                <a:gd name="connsiteX16-869" fmla="*/ 2496 w 1306267"/>
                <a:gd name="connsiteY16-870" fmla="*/ 463106 h 1424419"/>
                <a:gd name="connsiteX17-871" fmla="*/ 2458 w 1306267"/>
                <a:gd name="connsiteY17-872" fmla="*/ 429563 h 1424419"/>
                <a:gd name="connsiteX18-873" fmla="*/ 75248 w 1306267"/>
                <a:gd name="connsiteY18-874" fmla="*/ 303202 h 1424419"/>
                <a:gd name="connsiteX19-875" fmla="*/ 106293 w 1306267"/>
                <a:gd name="connsiteY19-876" fmla="*/ 282597 h 1424419"/>
                <a:gd name="connsiteX20-877" fmla="*/ 541533 w 1306267"/>
                <a:gd name="connsiteY20-878" fmla="*/ 38110 h 1424419"/>
                <a:gd name="connsiteX21-879" fmla="*/ 653528 w 1306267"/>
                <a:gd name="connsiteY21-880" fmla="*/ 0 h 1424419"/>
                <a:gd name="connsiteX0-881" fmla="*/ 653528 w 1306267"/>
                <a:gd name="connsiteY0-882" fmla="*/ 0 h 1424419"/>
                <a:gd name="connsiteX1-883" fmla="*/ 757287 w 1306267"/>
                <a:gd name="connsiteY1-884" fmla="*/ 32444 h 1424419"/>
                <a:gd name="connsiteX2-885" fmla="*/ 1206876 w 1306267"/>
                <a:gd name="connsiteY2-886" fmla="*/ 284945 h 1424419"/>
                <a:gd name="connsiteX3-887" fmla="*/ 1237706 w 1306267"/>
                <a:gd name="connsiteY3-888" fmla="*/ 306775 h 1424419"/>
                <a:gd name="connsiteX4-889" fmla="*/ 1301712 w 1306267"/>
                <a:gd name="connsiteY4-890" fmla="*/ 442384 h 1424419"/>
                <a:gd name="connsiteX5-891" fmla="*/ 1303099 w 1306267"/>
                <a:gd name="connsiteY5-892" fmla="*/ 495558 h 1424419"/>
                <a:gd name="connsiteX6-893" fmla="*/ 1303099 w 1306267"/>
                <a:gd name="connsiteY6-894" fmla="*/ 952393 h 1424419"/>
                <a:gd name="connsiteX7-895" fmla="*/ 1305306 w 1306267"/>
                <a:gd name="connsiteY7-896" fmla="*/ 990115 h 1424419"/>
                <a:gd name="connsiteX8-897" fmla="*/ 1255800 w 1306267"/>
                <a:gd name="connsiteY8-898" fmla="*/ 1142552 h 1424419"/>
                <a:gd name="connsiteX9-899" fmla="*/ 1172881 w 1306267"/>
                <a:gd name="connsiteY9-900" fmla="*/ 1179342 h 1424419"/>
                <a:gd name="connsiteX10-901" fmla="*/ 792288 w 1306267"/>
                <a:gd name="connsiteY10-902" fmla="*/ 1385653 h 1424419"/>
                <a:gd name="connsiteX11-903" fmla="*/ 522686 w 1306267"/>
                <a:gd name="connsiteY11-904" fmla="*/ 1384922 h 1424419"/>
                <a:gd name="connsiteX12-905" fmla="*/ 90241 w 1306267"/>
                <a:gd name="connsiteY12-906" fmla="*/ 1150634 h 1424419"/>
                <a:gd name="connsiteX13-907" fmla="*/ 55672 w 1306267"/>
                <a:gd name="connsiteY13-908" fmla="*/ 1124403 h 1424419"/>
                <a:gd name="connsiteX14-909" fmla="*/ 667 w 1306267"/>
                <a:gd name="connsiteY14-910" fmla="*/ 999105 h 1424419"/>
                <a:gd name="connsiteX15-911" fmla="*/ 0 w 1306267"/>
                <a:gd name="connsiteY15-912" fmla="*/ 972364 h 1424419"/>
                <a:gd name="connsiteX16-913" fmla="*/ 2496 w 1306267"/>
                <a:gd name="connsiteY16-914" fmla="*/ 463106 h 1424419"/>
                <a:gd name="connsiteX17-915" fmla="*/ 2458 w 1306267"/>
                <a:gd name="connsiteY17-916" fmla="*/ 429563 h 1424419"/>
                <a:gd name="connsiteX18-917" fmla="*/ 75248 w 1306267"/>
                <a:gd name="connsiteY18-918" fmla="*/ 303202 h 1424419"/>
                <a:gd name="connsiteX19-919" fmla="*/ 106293 w 1306267"/>
                <a:gd name="connsiteY19-920" fmla="*/ 282597 h 1424419"/>
                <a:gd name="connsiteX20-921" fmla="*/ 541533 w 1306267"/>
                <a:gd name="connsiteY20-922" fmla="*/ 38110 h 1424419"/>
                <a:gd name="connsiteX21-923" fmla="*/ 653528 w 1306267"/>
                <a:gd name="connsiteY21-924" fmla="*/ 0 h 1424419"/>
                <a:gd name="connsiteX0-925" fmla="*/ 653528 w 1306267"/>
                <a:gd name="connsiteY0-926" fmla="*/ 0 h 1424419"/>
                <a:gd name="connsiteX1-927" fmla="*/ 757287 w 1306267"/>
                <a:gd name="connsiteY1-928" fmla="*/ 32444 h 1424419"/>
                <a:gd name="connsiteX2-929" fmla="*/ 1206876 w 1306267"/>
                <a:gd name="connsiteY2-930" fmla="*/ 284945 h 1424419"/>
                <a:gd name="connsiteX3-931" fmla="*/ 1237706 w 1306267"/>
                <a:gd name="connsiteY3-932" fmla="*/ 306775 h 1424419"/>
                <a:gd name="connsiteX4-933" fmla="*/ 1301712 w 1306267"/>
                <a:gd name="connsiteY4-934" fmla="*/ 442384 h 1424419"/>
                <a:gd name="connsiteX5-935" fmla="*/ 1303099 w 1306267"/>
                <a:gd name="connsiteY5-936" fmla="*/ 495558 h 1424419"/>
                <a:gd name="connsiteX6-937" fmla="*/ 1303099 w 1306267"/>
                <a:gd name="connsiteY6-938" fmla="*/ 952393 h 1424419"/>
                <a:gd name="connsiteX7-939" fmla="*/ 1305306 w 1306267"/>
                <a:gd name="connsiteY7-940" fmla="*/ 990115 h 1424419"/>
                <a:gd name="connsiteX8-941" fmla="*/ 1255800 w 1306267"/>
                <a:gd name="connsiteY8-942" fmla="*/ 1142552 h 1424419"/>
                <a:gd name="connsiteX9-943" fmla="*/ 1172881 w 1306267"/>
                <a:gd name="connsiteY9-944" fmla="*/ 1179342 h 1424419"/>
                <a:gd name="connsiteX10-945" fmla="*/ 792288 w 1306267"/>
                <a:gd name="connsiteY10-946" fmla="*/ 1385653 h 1424419"/>
                <a:gd name="connsiteX11-947" fmla="*/ 522686 w 1306267"/>
                <a:gd name="connsiteY11-948" fmla="*/ 1384922 h 1424419"/>
                <a:gd name="connsiteX12-949" fmla="*/ 90241 w 1306267"/>
                <a:gd name="connsiteY12-950" fmla="*/ 1150634 h 1424419"/>
                <a:gd name="connsiteX13-951" fmla="*/ 55672 w 1306267"/>
                <a:gd name="connsiteY13-952" fmla="*/ 1124403 h 1424419"/>
                <a:gd name="connsiteX14-953" fmla="*/ 667 w 1306267"/>
                <a:gd name="connsiteY14-954" fmla="*/ 999105 h 1424419"/>
                <a:gd name="connsiteX15-955" fmla="*/ 0 w 1306267"/>
                <a:gd name="connsiteY15-956" fmla="*/ 972364 h 1424419"/>
                <a:gd name="connsiteX16-957" fmla="*/ 2496 w 1306267"/>
                <a:gd name="connsiteY16-958" fmla="*/ 463106 h 1424419"/>
                <a:gd name="connsiteX17-959" fmla="*/ 2458 w 1306267"/>
                <a:gd name="connsiteY17-960" fmla="*/ 429563 h 1424419"/>
                <a:gd name="connsiteX18-961" fmla="*/ 75248 w 1306267"/>
                <a:gd name="connsiteY18-962" fmla="*/ 303202 h 1424419"/>
                <a:gd name="connsiteX19-963" fmla="*/ 106293 w 1306267"/>
                <a:gd name="connsiteY19-964" fmla="*/ 282597 h 1424419"/>
                <a:gd name="connsiteX20-965" fmla="*/ 541533 w 1306267"/>
                <a:gd name="connsiteY20-966" fmla="*/ 38110 h 1424419"/>
                <a:gd name="connsiteX21-967" fmla="*/ 653528 w 1306267"/>
                <a:gd name="connsiteY21-968" fmla="*/ 0 h 1424419"/>
                <a:gd name="connsiteX0-969" fmla="*/ 653528 w 1306267"/>
                <a:gd name="connsiteY0-970" fmla="*/ 0 h 1424419"/>
                <a:gd name="connsiteX1-971" fmla="*/ 757287 w 1306267"/>
                <a:gd name="connsiteY1-972" fmla="*/ 32444 h 1424419"/>
                <a:gd name="connsiteX2-973" fmla="*/ 1206876 w 1306267"/>
                <a:gd name="connsiteY2-974" fmla="*/ 284945 h 1424419"/>
                <a:gd name="connsiteX3-975" fmla="*/ 1237706 w 1306267"/>
                <a:gd name="connsiteY3-976" fmla="*/ 306775 h 1424419"/>
                <a:gd name="connsiteX4-977" fmla="*/ 1301712 w 1306267"/>
                <a:gd name="connsiteY4-978" fmla="*/ 442384 h 1424419"/>
                <a:gd name="connsiteX5-979" fmla="*/ 1303099 w 1306267"/>
                <a:gd name="connsiteY5-980" fmla="*/ 495558 h 1424419"/>
                <a:gd name="connsiteX6-981" fmla="*/ 1303099 w 1306267"/>
                <a:gd name="connsiteY6-982" fmla="*/ 952393 h 1424419"/>
                <a:gd name="connsiteX7-983" fmla="*/ 1305306 w 1306267"/>
                <a:gd name="connsiteY7-984" fmla="*/ 990115 h 1424419"/>
                <a:gd name="connsiteX8-985" fmla="*/ 1255800 w 1306267"/>
                <a:gd name="connsiteY8-986" fmla="*/ 1142552 h 1424419"/>
                <a:gd name="connsiteX9-987" fmla="*/ 1172881 w 1306267"/>
                <a:gd name="connsiteY9-988" fmla="*/ 1179342 h 1424419"/>
                <a:gd name="connsiteX10-989" fmla="*/ 792288 w 1306267"/>
                <a:gd name="connsiteY10-990" fmla="*/ 1385653 h 1424419"/>
                <a:gd name="connsiteX11-991" fmla="*/ 522686 w 1306267"/>
                <a:gd name="connsiteY11-992" fmla="*/ 1384922 h 1424419"/>
                <a:gd name="connsiteX12-993" fmla="*/ 90241 w 1306267"/>
                <a:gd name="connsiteY12-994" fmla="*/ 1150634 h 1424419"/>
                <a:gd name="connsiteX13-995" fmla="*/ 55672 w 1306267"/>
                <a:gd name="connsiteY13-996" fmla="*/ 1124403 h 1424419"/>
                <a:gd name="connsiteX14-997" fmla="*/ 667 w 1306267"/>
                <a:gd name="connsiteY14-998" fmla="*/ 999105 h 1424419"/>
                <a:gd name="connsiteX15-999" fmla="*/ 0 w 1306267"/>
                <a:gd name="connsiteY15-1000" fmla="*/ 972364 h 1424419"/>
                <a:gd name="connsiteX16-1001" fmla="*/ 2496 w 1306267"/>
                <a:gd name="connsiteY16-1002" fmla="*/ 463106 h 1424419"/>
                <a:gd name="connsiteX17-1003" fmla="*/ 2458 w 1306267"/>
                <a:gd name="connsiteY17-1004" fmla="*/ 429563 h 1424419"/>
                <a:gd name="connsiteX18-1005" fmla="*/ 75248 w 1306267"/>
                <a:gd name="connsiteY18-1006" fmla="*/ 303202 h 1424419"/>
                <a:gd name="connsiteX19-1007" fmla="*/ 106293 w 1306267"/>
                <a:gd name="connsiteY19-1008" fmla="*/ 282597 h 1424419"/>
                <a:gd name="connsiteX20-1009" fmla="*/ 541533 w 1306267"/>
                <a:gd name="connsiteY20-1010" fmla="*/ 38110 h 1424419"/>
                <a:gd name="connsiteX21-1011" fmla="*/ 653528 w 1306267"/>
                <a:gd name="connsiteY21-1012" fmla="*/ 0 h 1424419"/>
                <a:gd name="connsiteX0-1013" fmla="*/ 653528 w 1306267"/>
                <a:gd name="connsiteY0-1014" fmla="*/ 0 h 1424419"/>
                <a:gd name="connsiteX1-1015" fmla="*/ 757287 w 1306267"/>
                <a:gd name="connsiteY1-1016" fmla="*/ 32444 h 1424419"/>
                <a:gd name="connsiteX2-1017" fmla="*/ 1206876 w 1306267"/>
                <a:gd name="connsiteY2-1018" fmla="*/ 284945 h 1424419"/>
                <a:gd name="connsiteX3-1019" fmla="*/ 1237706 w 1306267"/>
                <a:gd name="connsiteY3-1020" fmla="*/ 306775 h 1424419"/>
                <a:gd name="connsiteX4-1021" fmla="*/ 1301712 w 1306267"/>
                <a:gd name="connsiteY4-1022" fmla="*/ 442384 h 1424419"/>
                <a:gd name="connsiteX5-1023" fmla="*/ 1303099 w 1306267"/>
                <a:gd name="connsiteY5-1024" fmla="*/ 495558 h 1424419"/>
                <a:gd name="connsiteX6-1025" fmla="*/ 1303099 w 1306267"/>
                <a:gd name="connsiteY6-1026" fmla="*/ 952393 h 1424419"/>
                <a:gd name="connsiteX7-1027" fmla="*/ 1305306 w 1306267"/>
                <a:gd name="connsiteY7-1028" fmla="*/ 990115 h 1424419"/>
                <a:gd name="connsiteX8-1029" fmla="*/ 1255800 w 1306267"/>
                <a:gd name="connsiteY8-1030" fmla="*/ 1142552 h 1424419"/>
                <a:gd name="connsiteX9-1031" fmla="*/ 1172881 w 1306267"/>
                <a:gd name="connsiteY9-1032" fmla="*/ 1179342 h 1424419"/>
                <a:gd name="connsiteX10-1033" fmla="*/ 792288 w 1306267"/>
                <a:gd name="connsiteY10-1034" fmla="*/ 1385653 h 1424419"/>
                <a:gd name="connsiteX11-1035" fmla="*/ 522686 w 1306267"/>
                <a:gd name="connsiteY11-1036" fmla="*/ 1384922 h 1424419"/>
                <a:gd name="connsiteX12-1037" fmla="*/ 90241 w 1306267"/>
                <a:gd name="connsiteY12-1038" fmla="*/ 1150634 h 1424419"/>
                <a:gd name="connsiteX13-1039" fmla="*/ 55672 w 1306267"/>
                <a:gd name="connsiteY13-1040" fmla="*/ 1124403 h 1424419"/>
                <a:gd name="connsiteX14-1041" fmla="*/ 667 w 1306267"/>
                <a:gd name="connsiteY14-1042" fmla="*/ 999105 h 1424419"/>
                <a:gd name="connsiteX15-1043" fmla="*/ 0 w 1306267"/>
                <a:gd name="connsiteY15-1044" fmla="*/ 972364 h 1424419"/>
                <a:gd name="connsiteX16-1045" fmla="*/ 2496 w 1306267"/>
                <a:gd name="connsiteY16-1046" fmla="*/ 463106 h 1424419"/>
                <a:gd name="connsiteX17-1047" fmla="*/ 2458 w 1306267"/>
                <a:gd name="connsiteY17-1048" fmla="*/ 429563 h 1424419"/>
                <a:gd name="connsiteX18-1049" fmla="*/ 75248 w 1306267"/>
                <a:gd name="connsiteY18-1050" fmla="*/ 303202 h 1424419"/>
                <a:gd name="connsiteX19-1051" fmla="*/ 106293 w 1306267"/>
                <a:gd name="connsiteY19-1052" fmla="*/ 282597 h 1424419"/>
                <a:gd name="connsiteX20-1053" fmla="*/ 541533 w 1306267"/>
                <a:gd name="connsiteY20-1054" fmla="*/ 38110 h 1424419"/>
                <a:gd name="connsiteX21-1055" fmla="*/ 653528 w 1306267"/>
                <a:gd name="connsiteY21-1056" fmla="*/ 0 h 1424419"/>
                <a:gd name="connsiteX0-1057" fmla="*/ 653528 w 1306267"/>
                <a:gd name="connsiteY0-1058" fmla="*/ 0 h 1424419"/>
                <a:gd name="connsiteX1-1059" fmla="*/ 757287 w 1306267"/>
                <a:gd name="connsiteY1-1060" fmla="*/ 32444 h 1424419"/>
                <a:gd name="connsiteX2-1061" fmla="*/ 1206876 w 1306267"/>
                <a:gd name="connsiteY2-1062" fmla="*/ 284945 h 1424419"/>
                <a:gd name="connsiteX3-1063" fmla="*/ 1237706 w 1306267"/>
                <a:gd name="connsiteY3-1064" fmla="*/ 306775 h 1424419"/>
                <a:gd name="connsiteX4-1065" fmla="*/ 1301712 w 1306267"/>
                <a:gd name="connsiteY4-1066" fmla="*/ 442384 h 1424419"/>
                <a:gd name="connsiteX5-1067" fmla="*/ 1303099 w 1306267"/>
                <a:gd name="connsiteY5-1068" fmla="*/ 495558 h 1424419"/>
                <a:gd name="connsiteX6-1069" fmla="*/ 1303099 w 1306267"/>
                <a:gd name="connsiteY6-1070" fmla="*/ 952393 h 1424419"/>
                <a:gd name="connsiteX7-1071" fmla="*/ 1305306 w 1306267"/>
                <a:gd name="connsiteY7-1072" fmla="*/ 990115 h 1424419"/>
                <a:gd name="connsiteX8-1073" fmla="*/ 1255800 w 1306267"/>
                <a:gd name="connsiteY8-1074" fmla="*/ 1142552 h 1424419"/>
                <a:gd name="connsiteX9-1075" fmla="*/ 1172881 w 1306267"/>
                <a:gd name="connsiteY9-1076" fmla="*/ 1179342 h 1424419"/>
                <a:gd name="connsiteX10-1077" fmla="*/ 792288 w 1306267"/>
                <a:gd name="connsiteY10-1078" fmla="*/ 1385653 h 1424419"/>
                <a:gd name="connsiteX11-1079" fmla="*/ 522686 w 1306267"/>
                <a:gd name="connsiteY11-1080" fmla="*/ 1384922 h 1424419"/>
                <a:gd name="connsiteX12-1081" fmla="*/ 90241 w 1306267"/>
                <a:gd name="connsiteY12-1082" fmla="*/ 1150634 h 1424419"/>
                <a:gd name="connsiteX13-1083" fmla="*/ 55672 w 1306267"/>
                <a:gd name="connsiteY13-1084" fmla="*/ 1124403 h 1424419"/>
                <a:gd name="connsiteX14-1085" fmla="*/ 667 w 1306267"/>
                <a:gd name="connsiteY14-1086" fmla="*/ 999105 h 1424419"/>
                <a:gd name="connsiteX15-1087" fmla="*/ 0 w 1306267"/>
                <a:gd name="connsiteY15-1088" fmla="*/ 972364 h 1424419"/>
                <a:gd name="connsiteX16-1089" fmla="*/ 2496 w 1306267"/>
                <a:gd name="connsiteY16-1090" fmla="*/ 463106 h 1424419"/>
                <a:gd name="connsiteX17-1091" fmla="*/ 2458 w 1306267"/>
                <a:gd name="connsiteY17-1092" fmla="*/ 429563 h 1424419"/>
                <a:gd name="connsiteX18-1093" fmla="*/ 75248 w 1306267"/>
                <a:gd name="connsiteY18-1094" fmla="*/ 303202 h 1424419"/>
                <a:gd name="connsiteX19-1095" fmla="*/ 106293 w 1306267"/>
                <a:gd name="connsiteY19-1096" fmla="*/ 282597 h 1424419"/>
                <a:gd name="connsiteX20-1097" fmla="*/ 541533 w 1306267"/>
                <a:gd name="connsiteY20-1098" fmla="*/ 38110 h 1424419"/>
                <a:gd name="connsiteX21-1099" fmla="*/ 653528 w 1306267"/>
                <a:gd name="connsiteY21-1100" fmla="*/ 0 h 1424419"/>
                <a:gd name="connsiteX0-1101" fmla="*/ 653528 w 1306267"/>
                <a:gd name="connsiteY0-1102" fmla="*/ 0 h 1424419"/>
                <a:gd name="connsiteX1-1103" fmla="*/ 757287 w 1306267"/>
                <a:gd name="connsiteY1-1104" fmla="*/ 32444 h 1424419"/>
                <a:gd name="connsiteX2-1105" fmla="*/ 1206876 w 1306267"/>
                <a:gd name="connsiteY2-1106" fmla="*/ 284945 h 1424419"/>
                <a:gd name="connsiteX3-1107" fmla="*/ 1237706 w 1306267"/>
                <a:gd name="connsiteY3-1108" fmla="*/ 306775 h 1424419"/>
                <a:gd name="connsiteX4-1109" fmla="*/ 1301712 w 1306267"/>
                <a:gd name="connsiteY4-1110" fmla="*/ 442384 h 1424419"/>
                <a:gd name="connsiteX5-1111" fmla="*/ 1303099 w 1306267"/>
                <a:gd name="connsiteY5-1112" fmla="*/ 495558 h 1424419"/>
                <a:gd name="connsiteX6-1113" fmla="*/ 1303099 w 1306267"/>
                <a:gd name="connsiteY6-1114" fmla="*/ 952393 h 1424419"/>
                <a:gd name="connsiteX7-1115" fmla="*/ 1305306 w 1306267"/>
                <a:gd name="connsiteY7-1116" fmla="*/ 990115 h 1424419"/>
                <a:gd name="connsiteX8-1117" fmla="*/ 1255800 w 1306267"/>
                <a:gd name="connsiteY8-1118" fmla="*/ 1142552 h 1424419"/>
                <a:gd name="connsiteX9-1119" fmla="*/ 1172881 w 1306267"/>
                <a:gd name="connsiteY9-1120" fmla="*/ 1179342 h 1424419"/>
                <a:gd name="connsiteX10-1121" fmla="*/ 792288 w 1306267"/>
                <a:gd name="connsiteY10-1122" fmla="*/ 1385653 h 1424419"/>
                <a:gd name="connsiteX11-1123" fmla="*/ 522686 w 1306267"/>
                <a:gd name="connsiteY11-1124" fmla="*/ 1384922 h 1424419"/>
                <a:gd name="connsiteX12-1125" fmla="*/ 90241 w 1306267"/>
                <a:gd name="connsiteY12-1126" fmla="*/ 1150634 h 1424419"/>
                <a:gd name="connsiteX13-1127" fmla="*/ 48904 w 1306267"/>
                <a:gd name="connsiteY13-1128" fmla="*/ 1124403 h 1424419"/>
                <a:gd name="connsiteX14-1129" fmla="*/ 667 w 1306267"/>
                <a:gd name="connsiteY14-1130" fmla="*/ 999105 h 1424419"/>
                <a:gd name="connsiteX15-1131" fmla="*/ 0 w 1306267"/>
                <a:gd name="connsiteY15-1132" fmla="*/ 972364 h 1424419"/>
                <a:gd name="connsiteX16-1133" fmla="*/ 2496 w 1306267"/>
                <a:gd name="connsiteY16-1134" fmla="*/ 463106 h 1424419"/>
                <a:gd name="connsiteX17-1135" fmla="*/ 2458 w 1306267"/>
                <a:gd name="connsiteY17-1136" fmla="*/ 429563 h 1424419"/>
                <a:gd name="connsiteX18-1137" fmla="*/ 75248 w 1306267"/>
                <a:gd name="connsiteY18-1138" fmla="*/ 303202 h 1424419"/>
                <a:gd name="connsiteX19-1139" fmla="*/ 106293 w 1306267"/>
                <a:gd name="connsiteY19-1140" fmla="*/ 282597 h 1424419"/>
                <a:gd name="connsiteX20-1141" fmla="*/ 541533 w 1306267"/>
                <a:gd name="connsiteY20-1142" fmla="*/ 38110 h 1424419"/>
                <a:gd name="connsiteX21-1143" fmla="*/ 653528 w 1306267"/>
                <a:gd name="connsiteY21-1144" fmla="*/ 0 h 1424419"/>
                <a:gd name="connsiteX0-1145" fmla="*/ 653528 w 1306267"/>
                <a:gd name="connsiteY0-1146" fmla="*/ 0 h 1424419"/>
                <a:gd name="connsiteX1-1147" fmla="*/ 757287 w 1306267"/>
                <a:gd name="connsiteY1-1148" fmla="*/ 32444 h 1424419"/>
                <a:gd name="connsiteX2-1149" fmla="*/ 1206876 w 1306267"/>
                <a:gd name="connsiteY2-1150" fmla="*/ 284945 h 1424419"/>
                <a:gd name="connsiteX3-1151" fmla="*/ 1237706 w 1306267"/>
                <a:gd name="connsiteY3-1152" fmla="*/ 306775 h 1424419"/>
                <a:gd name="connsiteX4-1153" fmla="*/ 1301712 w 1306267"/>
                <a:gd name="connsiteY4-1154" fmla="*/ 442384 h 1424419"/>
                <a:gd name="connsiteX5-1155" fmla="*/ 1303099 w 1306267"/>
                <a:gd name="connsiteY5-1156" fmla="*/ 495558 h 1424419"/>
                <a:gd name="connsiteX6-1157" fmla="*/ 1303099 w 1306267"/>
                <a:gd name="connsiteY6-1158" fmla="*/ 952393 h 1424419"/>
                <a:gd name="connsiteX7-1159" fmla="*/ 1305306 w 1306267"/>
                <a:gd name="connsiteY7-1160" fmla="*/ 990115 h 1424419"/>
                <a:gd name="connsiteX8-1161" fmla="*/ 1255800 w 1306267"/>
                <a:gd name="connsiteY8-1162" fmla="*/ 1142552 h 1424419"/>
                <a:gd name="connsiteX9-1163" fmla="*/ 1172881 w 1306267"/>
                <a:gd name="connsiteY9-1164" fmla="*/ 1179342 h 1424419"/>
                <a:gd name="connsiteX10-1165" fmla="*/ 792288 w 1306267"/>
                <a:gd name="connsiteY10-1166" fmla="*/ 1385653 h 1424419"/>
                <a:gd name="connsiteX11-1167" fmla="*/ 522686 w 1306267"/>
                <a:gd name="connsiteY11-1168" fmla="*/ 1384922 h 1424419"/>
                <a:gd name="connsiteX12-1169" fmla="*/ 90241 w 1306267"/>
                <a:gd name="connsiteY12-1170" fmla="*/ 1150634 h 1424419"/>
                <a:gd name="connsiteX13-1171" fmla="*/ 48904 w 1306267"/>
                <a:gd name="connsiteY13-1172" fmla="*/ 1124403 h 1424419"/>
                <a:gd name="connsiteX14-1173" fmla="*/ 667 w 1306267"/>
                <a:gd name="connsiteY14-1174" fmla="*/ 999105 h 1424419"/>
                <a:gd name="connsiteX15-1175" fmla="*/ 0 w 1306267"/>
                <a:gd name="connsiteY15-1176" fmla="*/ 972364 h 1424419"/>
                <a:gd name="connsiteX16-1177" fmla="*/ 2496 w 1306267"/>
                <a:gd name="connsiteY16-1178" fmla="*/ 463106 h 1424419"/>
                <a:gd name="connsiteX17-1179" fmla="*/ 2458 w 1306267"/>
                <a:gd name="connsiteY17-1180" fmla="*/ 429563 h 1424419"/>
                <a:gd name="connsiteX18-1181" fmla="*/ 75248 w 1306267"/>
                <a:gd name="connsiteY18-1182" fmla="*/ 303202 h 1424419"/>
                <a:gd name="connsiteX19-1183" fmla="*/ 106293 w 1306267"/>
                <a:gd name="connsiteY19-1184" fmla="*/ 282597 h 1424419"/>
                <a:gd name="connsiteX20-1185" fmla="*/ 541533 w 1306267"/>
                <a:gd name="connsiteY20-1186" fmla="*/ 38110 h 1424419"/>
                <a:gd name="connsiteX21-1187" fmla="*/ 653528 w 1306267"/>
                <a:gd name="connsiteY21-1188" fmla="*/ 0 h 1424419"/>
                <a:gd name="connsiteX0-1189" fmla="*/ 653528 w 1306267"/>
                <a:gd name="connsiteY0-1190" fmla="*/ 0 h 1424419"/>
                <a:gd name="connsiteX1-1191" fmla="*/ 757287 w 1306267"/>
                <a:gd name="connsiteY1-1192" fmla="*/ 32444 h 1424419"/>
                <a:gd name="connsiteX2-1193" fmla="*/ 1206876 w 1306267"/>
                <a:gd name="connsiteY2-1194" fmla="*/ 284945 h 1424419"/>
                <a:gd name="connsiteX3-1195" fmla="*/ 1237706 w 1306267"/>
                <a:gd name="connsiteY3-1196" fmla="*/ 306775 h 1424419"/>
                <a:gd name="connsiteX4-1197" fmla="*/ 1301712 w 1306267"/>
                <a:gd name="connsiteY4-1198" fmla="*/ 442384 h 1424419"/>
                <a:gd name="connsiteX5-1199" fmla="*/ 1303099 w 1306267"/>
                <a:gd name="connsiteY5-1200" fmla="*/ 495558 h 1424419"/>
                <a:gd name="connsiteX6-1201" fmla="*/ 1303099 w 1306267"/>
                <a:gd name="connsiteY6-1202" fmla="*/ 952393 h 1424419"/>
                <a:gd name="connsiteX7-1203" fmla="*/ 1305306 w 1306267"/>
                <a:gd name="connsiteY7-1204" fmla="*/ 990115 h 1424419"/>
                <a:gd name="connsiteX8-1205" fmla="*/ 1255800 w 1306267"/>
                <a:gd name="connsiteY8-1206" fmla="*/ 1142552 h 1424419"/>
                <a:gd name="connsiteX9-1207" fmla="*/ 1172881 w 1306267"/>
                <a:gd name="connsiteY9-1208" fmla="*/ 1179342 h 1424419"/>
                <a:gd name="connsiteX10-1209" fmla="*/ 792288 w 1306267"/>
                <a:gd name="connsiteY10-1210" fmla="*/ 1385653 h 1424419"/>
                <a:gd name="connsiteX11-1211" fmla="*/ 522686 w 1306267"/>
                <a:gd name="connsiteY11-1212" fmla="*/ 1384922 h 1424419"/>
                <a:gd name="connsiteX12-1213" fmla="*/ 90241 w 1306267"/>
                <a:gd name="connsiteY12-1214" fmla="*/ 1150634 h 1424419"/>
                <a:gd name="connsiteX13-1215" fmla="*/ 48904 w 1306267"/>
                <a:gd name="connsiteY13-1216" fmla="*/ 1124403 h 1424419"/>
                <a:gd name="connsiteX14-1217" fmla="*/ 667 w 1306267"/>
                <a:gd name="connsiteY14-1218" fmla="*/ 999105 h 1424419"/>
                <a:gd name="connsiteX15-1219" fmla="*/ 0 w 1306267"/>
                <a:gd name="connsiteY15-1220" fmla="*/ 972364 h 1424419"/>
                <a:gd name="connsiteX16-1221" fmla="*/ 2496 w 1306267"/>
                <a:gd name="connsiteY16-1222" fmla="*/ 463106 h 1424419"/>
                <a:gd name="connsiteX17-1223" fmla="*/ 2458 w 1306267"/>
                <a:gd name="connsiteY17-1224" fmla="*/ 429563 h 1424419"/>
                <a:gd name="connsiteX18-1225" fmla="*/ 75248 w 1306267"/>
                <a:gd name="connsiteY18-1226" fmla="*/ 303202 h 1424419"/>
                <a:gd name="connsiteX19-1227" fmla="*/ 106293 w 1306267"/>
                <a:gd name="connsiteY19-1228" fmla="*/ 282597 h 1424419"/>
                <a:gd name="connsiteX20-1229" fmla="*/ 541533 w 1306267"/>
                <a:gd name="connsiteY20-1230" fmla="*/ 38110 h 1424419"/>
                <a:gd name="connsiteX21-1231" fmla="*/ 653528 w 1306267"/>
                <a:gd name="connsiteY21-1232" fmla="*/ 0 h 1424419"/>
                <a:gd name="connsiteX0-1233" fmla="*/ 653528 w 1306267"/>
                <a:gd name="connsiteY0-1234" fmla="*/ 0 h 1424419"/>
                <a:gd name="connsiteX1-1235" fmla="*/ 757287 w 1306267"/>
                <a:gd name="connsiteY1-1236" fmla="*/ 32444 h 1424419"/>
                <a:gd name="connsiteX2-1237" fmla="*/ 1206876 w 1306267"/>
                <a:gd name="connsiteY2-1238" fmla="*/ 284945 h 1424419"/>
                <a:gd name="connsiteX3-1239" fmla="*/ 1237706 w 1306267"/>
                <a:gd name="connsiteY3-1240" fmla="*/ 306775 h 1424419"/>
                <a:gd name="connsiteX4-1241" fmla="*/ 1301712 w 1306267"/>
                <a:gd name="connsiteY4-1242" fmla="*/ 442384 h 1424419"/>
                <a:gd name="connsiteX5-1243" fmla="*/ 1303099 w 1306267"/>
                <a:gd name="connsiteY5-1244" fmla="*/ 495558 h 1424419"/>
                <a:gd name="connsiteX6-1245" fmla="*/ 1303099 w 1306267"/>
                <a:gd name="connsiteY6-1246" fmla="*/ 952393 h 1424419"/>
                <a:gd name="connsiteX7-1247" fmla="*/ 1305306 w 1306267"/>
                <a:gd name="connsiteY7-1248" fmla="*/ 990115 h 1424419"/>
                <a:gd name="connsiteX8-1249" fmla="*/ 1255800 w 1306267"/>
                <a:gd name="connsiteY8-1250" fmla="*/ 1142552 h 1424419"/>
                <a:gd name="connsiteX9-1251" fmla="*/ 1172881 w 1306267"/>
                <a:gd name="connsiteY9-1252" fmla="*/ 1179342 h 1424419"/>
                <a:gd name="connsiteX10-1253" fmla="*/ 792288 w 1306267"/>
                <a:gd name="connsiteY10-1254" fmla="*/ 1385653 h 1424419"/>
                <a:gd name="connsiteX11-1255" fmla="*/ 522686 w 1306267"/>
                <a:gd name="connsiteY11-1256" fmla="*/ 1384922 h 1424419"/>
                <a:gd name="connsiteX12-1257" fmla="*/ 90241 w 1306267"/>
                <a:gd name="connsiteY12-1258" fmla="*/ 1150634 h 1424419"/>
                <a:gd name="connsiteX13-1259" fmla="*/ 48904 w 1306267"/>
                <a:gd name="connsiteY13-1260" fmla="*/ 1124403 h 1424419"/>
                <a:gd name="connsiteX14-1261" fmla="*/ 667 w 1306267"/>
                <a:gd name="connsiteY14-1262" fmla="*/ 999105 h 1424419"/>
                <a:gd name="connsiteX15-1263" fmla="*/ 0 w 1306267"/>
                <a:gd name="connsiteY15-1264" fmla="*/ 972364 h 1424419"/>
                <a:gd name="connsiteX16-1265" fmla="*/ 2496 w 1306267"/>
                <a:gd name="connsiteY16-1266" fmla="*/ 463106 h 1424419"/>
                <a:gd name="connsiteX17-1267" fmla="*/ 2458 w 1306267"/>
                <a:gd name="connsiteY17-1268" fmla="*/ 429563 h 1424419"/>
                <a:gd name="connsiteX18-1269" fmla="*/ 75248 w 1306267"/>
                <a:gd name="connsiteY18-1270" fmla="*/ 303202 h 1424419"/>
                <a:gd name="connsiteX19-1271" fmla="*/ 106293 w 1306267"/>
                <a:gd name="connsiteY19-1272" fmla="*/ 282597 h 1424419"/>
                <a:gd name="connsiteX20-1273" fmla="*/ 541533 w 1306267"/>
                <a:gd name="connsiteY20-1274" fmla="*/ 38110 h 1424419"/>
                <a:gd name="connsiteX21-1275" fmla="*/ 653528 w 1306267"/>
                <a:gd name="connsiteY21-1276" fmla="*/ 0 h 1424419"/>
                <a:gd name="connsiteX0-1277" fmla="*/ 653528 w 1306267"/>
                <a:gd name="connsiteY0-1278" fmla="*/ 0 h 1424419"/>
                <a:gd name="connsiteX1-1279" fmla="*/ 757287 w 1306267"/>
                <a:gd name="connsiteY1-1280" fmla="*/ 32444 h 1424419"/>
                <a:gd name="connsiteX2-1281" fmla="*/ 1206876 w 1306267"/>
                <a:gd name="connsiteY2-1282" fmla="*/ 284945 h 1424419"/>
                <a:gd name="connsiteX3-1283" fmla="*/ 1237706 w 1306267"/>
                <a:gd name="connsiteY3-1284" fmla="*/ 306775 h 1424419"/>
                <a:gd name="connsiteX4-1285" fmla="*/ 1301712 w 1306267"/>
                <a:gd name="connsiteY4-1286" fmla="*/ 442384 h 1424419"/>
                <a:gd name="connsiteX5-1287" fmla="*/ 1303099 w 1306267"/>
                <a:gd name="connsiteY5-1288" fmla="*/ 495558 h 1424419"/>
                <a:gd name="connsiteX6-1289" fmla="*/ 1303099 w 1306267"/>
                <a:gd name="connsiteY6-1290" fmla="*/ 952393 h 1424419"/>
                <a:gd name="connsiteX7-1291" fmla="*/ 1305306 w 1306267"/>
                <a:gd name="connsiteY7-1292" fmla="*/ 990115 h 1424419"/>
                <a:gd name="connsiteX8-1293" fmla="*/ 1255800 w 1306267"/>
                <a:gd name="connsiteY8-1294" fmla="*/ 1142552 h 1424419"/>
                <a:gd name="connsiteX9-1295" fmla="*/ 1172881 w 1306267"/>
                <a:gd name="connsiteY9-1296" fmla="*/ 1179342 h 1424419"/>
                <a:gd name="connsiteX10-1297" fmla="*/ 792288 w 1306267"/>
                <a:gd name="connsiteY10-1298" fmla="*/ 1385653 h 1424419"/>
                <a:gd name="connsiteX11-1299" fmla="*/ 522686 w 1306267"/>
                <a:gd name="connsiteY11-1300" fmla="*/ 1384922 h 1424419"/>
                <a:gd name="connsiteX12-1301" fmla="*/ 97009 w 1306267"/>
                <a:gd name="connsiteY12-1302" fmla="*/ 1161462 h 1424419"/>
                <a:gd name="connsiteX13-1303" fmla="*/ 48904 w 1306267"/>
                <a:gd name="connsiteY13-1304" fmla="*/ 1124403 h 1424419"/>
                <a:gd name="connsiteX14-1305" fmla="*/ 667 w 1306267"/>
                <a:gd name="connsiteY14-1306" fmla="*/ 999105 h 1424419"/>
                <a:gd name="connsiteX15-1307" fmla="*/ 0 w 1306267"/>
                <a:gd name="connsiteY15-1308" fmla="*/ 972364 h 1424419"/>
                <a:gd name="connsiteX16-1309" fmla="*/ 2496 w 1306267"/>
                <a:gd name="connsiteY16-1310" fmla="*/ 463106 h 1424419"/>
                <a:gd name="connsiteX17-1311" fmla="*/ 2458 w 1306267"/>
                <a:gd name="connsiteY17-1312" fmla="*/ 429563 h 1424419"/>
                <a:gd name="connsiteX18-1313" fmla="*/ 75248 w 1306267"/>
                <a:gd name="connsiteY18-1314" fmla="*/ 303202 h 1424419"/>
                <a:gd name="connsiteX19-1315" fmla="*/ 106293 w 1306267"/>
                <a:gd name="connsiteY19-1316" fmla="*/ 282597 h 1424419"/>
                <a:gd name="connsiteX20-1317" fmla="*/ 541533 w 1306267"/>
                <a:gd name="connsiteY20-1318" fmla="*/ 38110 h 1424419"/>
                <a:gd name="connsiteX21-1319" fmla="*/ 653528 w 1306267"/>
                <a:gd name="connsiteY21-1320" fmla="*/ 0 h 1424419"/>
                <a:gd name="connsiteX0-1321" fmla="*/ 653528 w 1306267"/>
                <a:gd name="connsiteY0-1322" fmla="*/ 0 h 1424419"/>
                <a:gd name="connsiteX1-1323" fmla="*/ 757287 w 1306267"/>
                <a:gd name="connsiteY1-1324" fmla="*/ 32444 h 1424419"/>
                <a:gd name="connsiteX2-1325" fmla="*/ 1206876 w 1306267"/>
                <a:gd name="connsiteY2-1326" fmla="*/ 284945 h 1424419"/>
                <a:gd name="connsiteX3-1327" fmla="*/ 1237706 w 1306267"/>
                <a:gd name="connsiteY3-1328" fmla="*/ 306775 h 1424419"/>
                <a:gd name="connsiteX4-1329" fmla="*/ 1301712 w 1306267"/>
                <a:gd name="connsiteY4-1330" fmla="*/ 442384 h 1424419"/>
                <a:gd name="connsiteX5-1331" fmla="*/ 1303099 w 1306267"/>
                <a:gd name="connsiteY5-1332" fmla="*/ 495558 h 1424419"/>
                <a:gd name="connsiteX6-1333" fmla="*/ 1303099 w 1306267"/>
                <a:gd name="connsiteY6-1334" fmla="*/ 952393 h 1424419"/>
                <a:gd name="connsiteX7-1335" fmla="*/ 1305306 w 1306267"/>
                <a:gd name="connsiteY7-1336" fmla="*/ 990115 h 1424419"/>
                <a:gd name="connsiteX8-1337" fmla="*/ 1255800 w 1306267"/>
                <a:gd name="connsiteY8-1338" fmla="*/ 1142552 h 1424419"/>
                <a:gd name="connsiteX9-1339" fmla="*/ 1172881 w 1306267"/>
                <a:gd name="connsiteY9-1340" fmla="*/ 1179342 h 1424419"/>
                <a:gd name="connsiteX10-1341" fmla="*/ 792288 w 1306267"/>
                <a:gd name="connsiteY10-1342" fmla="*/ 1385653 h 1424419"/>
                <a:gd name="connsiteX11-1343" fmla="*/ 522686 w 1306267"/>
                <a:gd name="connsiteY11-1344" fmla="*/ 1384922 h 1424419"/>
                <a:gd name="connsiteX12-1345" fmla="*/ 97009 w 1306267"/>
                <a:gd name="connsiteY12-1346" fmla="*/ 1161462 h 1424419"/>
                <a:gd name="connsiteX13-1347" fmla="*/ 48904 w 1306267"/>
                <a:gd name="connsiteY13-1348" fmla="*/ 1124403 h 1424419"/>
                <a:gd name="connsiteX14-1349" fmla="*/ 667 w 1306267"/>
                <a:gd name="connsiteY14-1350" fmla="*/ 999105 h 1424419"/>
                <a:gd name="connsiteX15-1351" fmla="*/ 0 w 1306267"/>
                <a:gd name="connsiteY15-1352" fmla="*/ 972364 h 1424419"/>
                <a:gd name="connsiteX16-1353" fmla="*/ 2496 w 1306267"/>
                <a:gd name="connsiteY16-1354" fmla="*/ 463106 h 1424419"/>
                <a:gd name="connsiteX17-1355" fmla="*/ 2458 w 1306267"/>
                <a:gd name="connsiteY17-1356" fmla="*/ 429563 h 1424419"/>
                <a:gd name="connsiteX18-1357" fmla="*/ 75248 w 1306267"/>
                <a:gd name="connsiteY18-1358" fmla="*/ 303202 h 1424419"/>
                <a:gd name="connsiteX19-1359" fmla="*/ 106293 w 1306267"/>
                <a:gd name="connsiteY19-1360" fmla="*/ 282597 h 1424419"/>
                <a:gd name="connsiteX20-1361" fmla="*/ 541533 w 1306267"/>
                <a:gd name="connsiteY20-1362" fmla="*/ 38110 h 1424419"/>
                <a:gd name="connsiteX21-1363" fmla="*/ 653528 w 1306267"/>
                <a:gd name="connsiteY21-1364" fmla="*/ 0 h 1424419"/>
                <a:gd name="connsiteX0-1365" fmla="*/ 653528 w 1306267"/>
                <a:gd name="connsiteY0-1366" fmla="*/ 0 h 1424419"/>
                <a:gd name="connsiteX1-1367" fmla="*/ 757287 w 1306267"/>
                <a:gd name="connsiteY1-1368" fmla="*/ 32444 h 1424419"/>
                <a:gd name="connsiteX2-1369" fmla="*/ 1206876 w 1306267"/>
                <a:gd name="connsiteY2-1370" fmla="*/ 284945 h 1424419"/>
                <a:gd name="connsiteX3-1371" fmla="*/ 1237706 w 1306267"/>
                <a:gd name="connsiteY3-1372" fmla="*/ 306775 h 1424419"/>
                <a:gd name="connsiteX4-1373" fmla="*/ 1301712 w 1306267"/>
                <a:gd name="connsiteY4-1374" fmla="*/ 442384 h 1424419"/>
                <a:gd name="connsiteX5-1375" fmla="*/ 1303099 w 1306267"/>
                <a:gd name="connsiteY5-1376" fmla="*/ 495558 h 1424419"/>
                <a:gd name="connsiteX6-1377" fmla="*/ 1303099 w 1306267"/>
                <a:gd name="connsiteY6-1378" fmla="*/ 952393 h 1424419"/>
                <a:gd name="connsiteX7-1379" fmla="*/ 1305306 w 1306267"/>
                <a:gd name="connsiteY7-1380" fmla="*/ 990115 h 1424419"/>
                <a:gd name="connsiteX8-1381" fmla="*/ 1255800 w 1306267"/>
                <a:gd name="connsiteY8-1382" fmla="*/ 1142552 h 1424419"/>
                <a:gd name="connsiteX9-1383" fmla="*/ 1172881 w 1306267"/>
                <a:gd name="connsiteY9-1384" fmla="*/ 1179342 h 1424419"/>
                <a:gd name="connsiteX10-1385" fmla="*/ 792288 w 1306267"/>
                <a:gd name="connsiteY10-1386" fmla="*/ 1385653 h 1424419"/>
                <a:gd name="connsiteX11-1387" fmla="*/ 522686 w 1306267"/>
                <a:gd name="connsiteY11-1388" fmla="*/ 1384922 h 1424419"/>
                <a:gd name="connsiteX12-1389" fmla="*/ 97009 w 1306267"/>
                <a:gd name="connsiteY12-1390" fmla="*/ 1161462 h 1424419"/>
                <a:gd name="connsiteX13-1391" fmla="*/ 44843 w 1306267"/>
                <a:gd name="connsiteY13-1392" fmla="*/ 1118989 h 1424419"/>
                <a:gd name="connsiteX14-1393" fmla="*/ 667 w 1306267"/>
                <a:gd name="connsiteY14-1394" fmla="*/ 999105 h 1424419"/>
                <a:gd name="connsiteX15-1395" fmla="*/ 0 w 1306267"/>
                <a:gd name="connsiteY15-1396" fmla="*/ 972364 h 1424419"/>
                <a:gd name="connsiteX16-1397" fmla="*/ 2496 w 1306267"/>
                <a:gd name="connsiteY16-1398" fmla="*/ 463106 h 1424419"/>
                <a:gd name="connsiteX17-1399" fmla="*/ 2458 w 1306267"/>
                <a:gd name="connsiteY17-1400" fmla="*/ 429563 h 1424419"/>
                <a:gd name="connsiteX18-1401" fmla="*/ 75248 w 1306267"/>
                <a:gd name="connsiteY18-1402" fmla="*/ 303202 h 1424419"/>
                <a:gd name="connsiteX19-1403" fmla="*/ 106293 w 1306267"/>
                <a:gd name="connsiteY19-1404" fmla="*/ 282597 h 1424419"/>
                <a:gd name="connsiteX20-1405" fmla="*/ 541533 w 1306267"/>
                <a:gd name="connsiteY20-1406" fmla="*/ 38110 h 1424419"/>
                <a:gd name="connsiteX21-1407" fmla="*/ 653528 w 1306267"/>
                <a:gd name="connsiteY21-1408" fmla="*/ 0 h 1424419"/>
                <a:gd name="connsiteX0-1409" fmla="*/ 653528 w 1306267"/>
                <a:gd name="connsiteY0-1410" fmla="*/ 0 h 1424419"/>
                <a:gd name="connsiteX1-1411" fmla="*/ 757287 w 1306267"/>
                <a:gd name="connsiteY1-1412" fmla="*/ 32444 h 1424419"/>
                <a:gd name="connsiteX2-1413" fmla="*/ 1206876 w 1306267"/>
                <a:gd name="connsiteY2-1414" fmla="*/ 284945 h 1424419"/>
                <a:gd name="connsiteX3-1415" fmla="*/ 1237706 w 1306267"/>
                <a:gd name="connsiteY3-1416" fmla="*/ 306775 h 1424419"/>
                <a:gd name="connsiteX4-1417" fmla="*/ 1301712 w 1306267"/>
                <a:gd name="connsiteY4-1418" fmla="*/ 442384 h 1424419"/>
                <a:gd name="connsiteX5-1419" fmla="*/ 1303099 w 1306267"/>
                <a:gd name="connsiteY5-1420" fmla="*/ 495558 h 1424419"/>
                <a:gd name="connsiteX6-1421" fmla="*/ 1303099 w 1306267"/>
                <a:gd name="connsiteY6-1422" fmla="*/ 952393 h 1424419"/>
                <a:gd name="connsiteX7-1423" fmla="*/ 1305306 w 1306267"/>
                <a:gd name="connsiteY7-1424" fmla="*/ 990115 h 1424419"/>
                <a:gd name="connsiteX8-1425" fmla="*/ 1255800 w 1306267"/>
                <a:gd name="connsiteY8-1426" fmla="*/ 1142552 h 1424419"/>
                <a:gd name="connsiteX9-1427" fmla="*/ 1172881 w 1306267"/>
                <a:gd name="connsiteY9-1428" fmla="*/ 1179342 h 1424419"/>
                <a:gd name="connsiteX10-1429" fmla="*/ 792288 w 1306267"/>
                <a:gd name="connsiteY10-1430" fmla="*/ 1385653 h 1424419"/>
                <a:gd name="connsiteX11-1431" fmla="*/ 522686 w 1306267"/>
                <a:gd name="connsiteY11-1432" fmla="*/ 1384922 h 1424419"/>
                <a:gd name="connsiteX12-1433" fmla="*/ 97009 w 1306267"/>
                <a:gd name="connsiteY12-1434" fmla="*/ 1161462 h 1424419"/>
                <a:gd name="connsiteX13-1435" fmla="*/ 44843 w 1306267"/>
                <a:gd name="connsiteY13-1436" fmla="*/ 1118989 h 1424419"/>
                <a:gd name="connsiteX14-1437" fmla="*/ 667 w 1306267"/>
                <a:gd name="connsiteY14-1438" fmla="*/ 999105 h 1424419"/>
                <a:gd name="connsiteX15-1439" fmla="*/ 0 w 1306267"/>
                <a:gd name="connsiteY15-1440" fmla="*/ 972364 h 1424419"/>
                <a:gd name="connsiteX16-1441" fmla="*/ 2496 w 1306267"/>
                <a:gd name="connsiteY16-1442" fmla="*/ 463106 h 1424419"/>
                <a:gd name="connsiteX17-1443" fmla="*/ 2458 w 1306267"/>
                <a:gd name="connsiteY17-1444" fmla="*/ 429563 h 1424419"/>
                <a:gd name="connsiteX18-1445" fmla="*/ 75248 w 1306267"/>
                <a:gd name="connsiteY18-1446" fmla="*/ 303202 h 1424419"/>
                <a:gd name="connsiteX19-1447" fmla="*/ 106293 w 1306267"/>
                <a:gd name="connsiteY19-1448" fmla="*/ 282597 h 1424419"/>
                <a:gd name="connsiteX20-1449" fmla="*/ 541533 w 1306267"/>
                <a:gd name="connsiteY20-1450" fmla="*/ 38110 h 1424419"/>
                <a:gd name="connsiteX21-1451" fmla="*/ 653528 w 1306267"/>
                <a:gd name="connsiteY21-1452" fmla="*/ 0 h 1424419"/>
                <a:gd name="connsiteX0-1453" fmla="*/ 653528 w 1306267"/>
                <a:gd name="connsiteY0-1454" fmla="*/ 0 h 1424419"/>
                <a:gd name="connsiteX1-1455" fmla="*/ 757287 w 1306267"/>
                <a:gd name="connsiteY1-1456" fmla="*/ 32444 h 1424419"/>
                <a:gd name="connsiteX2-1457" fmla="*/ 1206876 w 1306267"/>
                <a:gd name="connsiteY2-1458" fmla="*/ 284945 h 1424419"/>
                <a:gd name="connsiteX3-1459" fmla="*/ 1237706 w 1306267"/>
                <a:gd name="connsiteY3-1460" fmla="*/ 306775 h 1424419"/>
                <a:gd name="connsiteX4-1461" fmla="*/ 1301712 w 1306267"/>
                <a:gd name="connsiteY4-1462" fmla="*/ 442384 h 1424419"/>
                <a:gd name="connsiteX5-1463" fmla="*/ 1303099 w 1306267"/>
                <a:gd name="connsiteY5-1464" fmla="*/ 495558 h 1424419"/>
                <a:gd name="connsiteX6-1465" fmla="*/ 1303099 w 1306267"/>
                <a:gd name="connsiteY6-1466" fmla="*/ 952393 h 1424419"/>
                <a:gd name="connsiteX7-1467" fmla="*/ 1305306 w 1306267"/>
                <a:gd name="connsiteY7-1468" fmla="*/ 990115 h 1424419"/>
                <a:gd name="connsiteX8-1469" fmla="*/ 1255800 w 1306267"/>
                <a:gd name="connsiteY8-1470" fmla="*/ 1142552 h 1424419"/>
                <a:gd name="connsiteX9-1471" fmla="*/ 1172881 w 1306267"/>
                <a:gd name="connsiteY9-1472" fmla="*/ 1179342 h 1424419"/>
                <a:gd name="connsiteX10-1473" fmla="*/ 792288 w 1306267"/>
                <a:gd name="connsiteY10-1474" fmla="*/ 1385653 h 1424419"/>
                <a:gd name="connsiteX11-1475" fmla="*/ 522686 w 1306267"/>
                <a:gd name="connsiteY11-1476" fmla="*/ 1384922 h 1424419"/>
                <a:gd name="connsiteX12-1477" fmla="*/ 97009 w 1306267"/>
                <a:gd name="connsiteY12-1478" fmla="*/ 1161462 h 1424419"/>
                <a:gd name="connsiteX13-1479" fmla="*/ 44843 w 1306267"/>
                <a:gd name="connsiteY13-1480" fmla="*/ 1118989 h 1424419"/>
                <a:gd name="connsiteX14-1481" fmla="*/ 667 w 1306267"/>
                <a:gd name="connsiteY14-1482" fmla="*/ 999105 h 1424419"/>
                <a:gd name="connsiteX15-1483" fmla="*/ 0 w 1306267"/>
                <a:gd name="connsiteY15-1484" fmla="*/ 972364 h 1424419"/>
                <a:gd name="connsiteX16-1485" fmla="*/ 2496 w 1306267"/>
                <a:gd name="connsiteY16-1486" fmla="*/ 463106 h 1424419"/>
                <a:gd name="connsiteX17-1487" fmla="*/ 2458 w 1306267"/>
                <a:gd name="connsiteY17-1488" fmla="*/ 429563 h 1424419"/>
                <a:gd name="connsiteX18-1489" fmla="*/ 75248 w 1306267"/>
                <a:gd name="connsiteY18-1490" fmla="*/ 303202 h 1424419"/>
                <a:gd name="connsiteX19-1491" fmla="*/ 106293 w 1306267"/>
                <a:gd name="connsiteY19-1492" fmla="*/ 282597 h 1424419"/>
                <a:gd name="connsiteX20-1493" fmla="*/ 541533 w 1306267"/>
                <a:gd name="connsiteY20-1494" fmla="*/ 38110 h 1424419"/>
                <a:gd name="connsiteX21-1495" fmla="*/ 653528 w 1306267"/>
                <a:gd name="connsiteY21-1496" fmla="*/ 0 h 1424419"/>
                <a:gd name="connsiteX0-1497" fmla="*/ 653528 w 1306267"/>
                <a:gd name="connsiteY0-1498" fmla="*/ 0 h 1424419"/>
                <a:gd name="connsiteX1-1499" fmla="*/ 757287 w 1306267"/>
                <a:gd name="connsiteY1-1500" fmla="*/ 32444 h 1424419"/>
                <a:gd name="connsiteX2-1501" fmla="*/ 1206876 w 1306267"/>
                <a:gd name="connsiteY2-1502" fmla="*/ 284945 h 1424419"/>
                <a:gd name="connsiteX3-1503" fmla="*/ 1237706 w 1306267"/>
                <a:gd name="connsiteY3-1504" fmla="*/ 306775 h 1424419"/>
                <a:gd name="connsiteX4-1505" fmla="*/ 1301712 w 1306267"/>
                <a:gd name="connsiteY4-1506" fmla="*/ 442384 h 1424419"/>
                <a:gd name="connsiteX5-1507" fmla="*/ 1303099 w 1306267"/>
                <a:gd name="connsiteY5-1508" fmla="*/ 495558 h 1424419"/>
                <a:gd name="connsiteX6-1509" fmla="*/ 1303099 w 1306267"/>
                <a:gd name="connsiteY6-1510" fmla="*/ 952393 h 1424419"/>
                <a:gd name="connsiteX7-1511" fmla="*/ 1305306 w 1306267"/>
                <a:gd name="connsiteY7-1512" fmla="*/ 990115 h 1424419"/>
                <a:gd name="connsiteX8-1513" fmla="*/ 1255800 w 1306267"/>
                <a:gd name="connsiteY8-1514" fmla="*/ 1142552 h 1424419"/>
                <a:gd name="connsiteX9-1515" fmla="*/ 1172881 w 1306267"/>
                <a:gd name="connsiteY9-1516" fmla="*/ 1179342 h 1424419"/>
                <a:gd name="connsiteX10-1517" fmla="*/ 792288 w 1306267"/>
                <a:gd name="connsiteY10-1518" fmla="*/ 1385653 h 1424419"/>
                <a:gd name="connsiteX11-1519" fmla="*/ 522686 w 1306267"/>
                <a:gd name="connsiteY11-1520" fmla="*/ 1384922 h 1424419"/>
                <a:gd name="connsiteX12-1521" fmla="*/ 94302 w 1306267"/>
                <a:gd name="connsiteY12-1522" fmla="*/ 1158755 h 1424419"/>
                <a:gd name="connsiteX13-1523" fmla="*/ 44843 w 1306267"/>
                <a:gd name="connsiteY13-1524" fmla="*/ 1118989 h 1424419"/>
                <a:gd name="connsiteX14-1525" fmla="*/ 667 w 1306267"/>
                <a:gd name="connsiteY14-1526" fmla="*/ 999105 h 1424419"/>
                <a:gd name="connsiteX15-1527" fmla="*/ 0 w 1306267"/>
                <a:gd name="connsiteY15-1528" fmla="*/ 972364 h 1424419"/>
                <a:gd name="connsiteX16-1529" fmla="*/ 2496 w 1306267"/>
                <a:gd name="connsiteY16-1530" fmla="*/ 463106 h 1424419"/>
                <a:gd name="connsiteX17-1531" fmla="*/ 2458 w 1306267"/>
                <a:gd name="connsiteY17-1532" fmla="*/ 429563 h 1424419"/>
                <a:gd name="connsiteX18-1533" fmla="*/ 75248 w 1306267"/>
                <a:gd name="connsiteY18-1534" fmla="*/ 303202 h 1424419"/>
                <a:gd name="connsiteX19-1535" fmla="*/ 106293 w 1306267"/>
                <a:gd name="connsiteY19-1536" fmla="*/ 282597 h 1424419"/>
                <a:gd name="connsiteX20-1537" fmla="*/ 541533 w 1306267"/>
                <a:gd name="connsiteY20-1538" fmla="*/ 38110 h 1424419"/>
                <a:gd name="connsiteX21-1539" fmla="*/ 653528 w 1306267"/>
                <a:gd name="connsiteY21-1540" fmla="*/ 0 h 1424419"/>
                <a:gd name="connsiteX0-1541" fmla="*/ 653528 w 1306267"/>
                <a:gd name="connsiteY0-1542" fmla="*/ 0 h 1424419"/>
                <a:gd name="connsiteX1-1543" fmla="*/ 757287 w 1306267"/>
                <a:gd name="connsiteY1-1544" fmla="*/ 32444 h 1424419"/>
                <a:gd name="connsiteX2-1545" fmla="*/ 1206876 w 1306267"/>
                <a:gd name="connsiteY2-1546" fmla="*/ 284945 h 1424419"/>
                <a:gd name="connsiteX3-1547" fmla="*/ 1237706 w 1306267"/>
                <a:gd name="connsiteY3-1548" fmla="*/ 306775 h 1424419"/>
                <a:gd name="connsiteX4-1549" fmla="*/ 1301712 w 1306267"/>
                <a:gd name="connsiteY4-1550" fmla="*/ 442384 h 1424419"/>
                <a:gd name="connsiteX5-1551" fmla="*/ 1303099 w 1306267"/>
                <a:gd name="connsiteY5-1552" fmla="*/ 495558 h 1424419"/>
                <a:gd name="connsiteX6-1553" fmla="*/ 1303099 w 1306267"/>
                <a:gd name="connsiteY6-1554" fmla="*/ 952393 h 1424419"/>
                <a:gd name="connsiteX7-1555" fmla="*/ 1305306 w 1306267"/>
                <a:gd name="connsiteY7-1556" fmla="*/ 990115 h 1424419"/>
                <a:gd name="connsiteX8-1557" fmla="*/ 1255800 w 1306267"/>
                <a:gd name="connsiteY8-1558" fmla="*/ 1142552 h 1424419"/>
                <a:gd name="connsiteX9-1559" fmla="*/ 1172881 w 1306267"/>
                <a:gd name="connsiteY9-1560" fmla="*/ 1179342 h 1424419"/>
                <a:gd name="connsiteX10-1561" fmla="*/ 792288 w 1306267"/>
                <a:gd name="connsiteY10-1562" fmla="*/ 1385653 h 1424419"/>
                <a:gd name="connsiteX11-1563" fmla="*/ 522686 w 1306267"/>
                <a:gd name="connsiteY11-1564" fmla="*/ 1384922 h 1424419"/>
                <a:gd name="connsiteX12-1565" fmla="*/ 94302 w 1306267"/>
                <a:gd name="connsiteY12-1566" fmla="*/ 1158755 h 1424419"/>
                <a:gd name="connsiteX13-1567" fmla="*/ 39429 w 1306267"/>
                <a:gd name="connsiteY13-1568" fmla="*/ 1117635 h 1424419"/>
                <a:gd name="connsiteX14-1569" fmla="*/ 667 w 1306267"/>
                <a:gd name="connsiteY14-1570" fmla="*/ 999105 h 1424419"/>
                <a:gd name="connsiteX15-1571" fmla="*/ 0 w 1306267"/>
                <a:gd name="connsiteY15-1572" fmla="*/ 972364 h 1424419"/>
                <a:gd name="connsiteX16-1573" fmla="*/ 2496 w 1306267"/>
                <a:gd name="connsiteY16-1574" fmla="*/ 463106 h 1424419"/>
                <a:gd name="connsiteX17-1575" fmla="*/ 2458 w 1306267"/>
                <a:gd name="connsiteY17-1576" fmla="*/ 429563 h 1424419"/>
                <a:gd name="connsiteX18-1577" fmla="*/ 75248 w 1306267"/>
                <a:gd name="connsiteY18-1578" fmla="*/ 303202 h 1424419"/>
                <a:gd name="connsiteX19-1579" fmla="*/ 106293 w 1306267"/>
                <a:gd name="connsiteY19-1580" fmla="*/ 282597 h 1424419"/>
                <a:gd name="connsiteX20-1581" fmla="*/ 541533 w 1306267"/>
                <a:gd name="connsiteY20-1582" fmla="*/ 38110 h 1424419"/>
                <a:gd name="connsiteX21-1583" fmla="*/ 653528 w 1306267"/>
                <a:gd name="connsiteY21-1584" fmla="*/ 0 h 1424419"/>
                <a:gd name="connsiteX0-1585" fmla="*/ 653528 w 1305333"/>
                <a:gd name="connsiteY0-1586" fmla="*/ 0 h 1424419"/>
                <a:gd name="connsiteX1-1587" fmla="*/ 757287 w 1305333"/>
                <a:gd name="connsiteY1-1588" fmla="*/ 32444 h 1424419"/>
                <a:gd name="connsiteX2-1589" fmla="*/ 1206876 w 1305333"/>
                <a:gd name="connsiteY2-1590" fmla="*/ 284945 h 1424419"/>
                <a:gd name="connsiteX3-1591" fmla="*/ 1237706 w 1305333"/>
                <a:gd name="connsiteY3-1592" fmla="*/ 306775 h 1424419"/>
                <a:gd name="connsiteX4-1593" fmla="*/ 1301712 w 1305333"/>
                <a:gd name="connsiteY4-1594" fmla="*/ 442384 h 1424419"/>
                <a:gd name="connsiteX5-1595" fmla="*/ 1303099 w 1305333"/>
                <a:gd name="connsiteY5-1596" fmla="*/ 495558 h 1424419"/>
                <a:gd name="connsiteX6-1597" fmla="*/ 1303099 w 1305333"/>
                <a:gd name="connsiteY6-1598" fmla="*/ 952393 h 1424419"/>
                <a:gd name="connsiteX7-1599" fmla="*/ 1305306 w 1305333"/>
                <a:gd name="connsiteY7-1600" fmla="*/ 990115 h 1424419"/>
                <a:gd name="connsiteX8-1601" fmla="*/ 1227376 w 1305333"/>
                <a:gd name="connsiteY8-1602" fmla="*/ 1152027 h 1424419"/>
                <a:gd name="connsiteX9-1603" fmla="*/ 1172881 w 1305333"/>
                <a:gd name="connsiteY9-1604" fmla="*/ 1179342 h 1424419"/>
                <a:gd name="connsiteX10-1605" fmla="*/ 792288 w 1305333"/>
                <a:gd name="connsiteY10-1606" fmla="*/ 1385653 h 1424419"/>
                <a:gd name="connsiteX11-1607" fmla="*/ 522686 w 1305333"/>
                <a:gd name="connsiteY11-1608" fmla="*/ 1384922 h 1424419"/>
                <a:gd name="connsiteX12-1609" fmla="*/ 94302 w 1305333"/>
                <a:gd name="connsiteY12-1610" fmla="*/ 1158755 h 1424419"/>
                <a:gd name="connsiteX13-1611" fmla="*/ 39429 w 1305333"/>
                <a:gd name="connsiteY13-1612" fmla="*/ 1117635 h 1424419"/>
                <a:gd name="connsiteX14-1613" fmla="*/ 667 w 1305333"/>
                <a:gd name="connsiteY14-1614" fmla="*/ 999105 h 1424419"/>
                <a:gd name="connsiteX15-1615" fmla="*/ 0 w 1305333"/>
                <a:gd name="connsiteY15-1616" fmla="*/ 972364 h 1424419"/>
                <a:gd name="connsiteX16-1617" fmla="*/ 2496 w 1305333"/>
                <a:gd name="connsiteY16-1618" fmla="*/ 463106 h 1424419"/>
                <a:gd name="connsiteX17-1619" fmla="*/ 2458 w 1305333"/>
                <a:gd name="connsiteY17-1620" fmla="*/ 429563 h 1424419"/>
                <a:gd name="connsiteX18-1621" fmla="*/ 75248 w 1305333"/>
                <a:gd name="connsiteY18-1622" fmla="*/ 303202 h 1424419"/>
                <a:gd name="connsiteX19-1623" fmla="*/ 106293 w 1305333"/>
                <a:gd name="connsiteY19-1624" fmla="*/ 282597 h 1424419"/>
                <a:gd name="connsiteX20-1625" fmla="*/ 541533 w 1305333"/>
                <a:gd name="connsiteY20-1626" fmla="*/ 38110 h 1424419"/>
                <a:gd name="connsiteX21-1627" fmla="*/ 653528 w 1305333"/>
                <a:gd name="connsiteY21-1628" fmla="*/ 0 h 1424419"/>
                <a:gd name="connsiteX0-1629" fmla="*/ 653528 w 1305333"/>
                <a:gd name="connsiteY0-1630" fmla="*/ 0 h 1424419"/>
                <a:gd name="connsiteX1-1631" fmla="*/ 757287 w 1305333"/>
                <a:gd name="connsiteY1-1632" fmla="*/ 32444 h 1424419"/>
                <a:gd name="connsiteX2-1633" fmla="*/ 1206876 w 1305333"/>
                <a:gd name="connsiteY2-1634" fmla="*/ 284945 h 1424419"/>
                <a:gd name="connsiteX3-1635" fmla="*/ 1237706 w 1305333"/>
                <a:gd name="connsiteY3-1636" fmla="*/ 306775 h 1424419"/>
                <a:gd name="connsiteX4-1637" fmla="*/ 1301712 w 1305333"/>
                <a:gd name="connsiteY4-1638" fmla="*/ 442384 h 1424419"/>
                <a:gd name="connsiteX5-1639" fmla="*/ 1303099 w 1305333"/>
                <a:gd name="connsiteY5-1640" fmla="*/ 495558 h 1424419"/>
                <a:gd name="connsiteX6-1641" fmla="*/ 1303099 w 1305333"/>
                <a:gd name="connsiteY6-1642" fmla="*/ 952393 h 1424419"/>
                <a:gd name="connsiteX7-1643" fmla="*/ 1302599 w 1305333"/>
                <a:gd name="connsiteY7-1644" fmla="*/ 1003650 h 1424419"/>
                <a:gd name="connsiteX8-1645" fmla="*/ 1227376 w 1305333"/>
                <a:gd name="connsiteY8-1646" fmla="*/ 1152027 h 1424419"/>
                <a:gd name="connsiteX9-1647" fmla="*/ 1172881 w 1305333"/>
                <a:gd name="connsiteY9-1648" fmla="*/ 1179342 h 1424419"/>
                <a:gd name="connsiteX10-1649" fmla="*/ 792288 w 1305333"/>
                <a:gd name="connsiteY10-1650" fmla="*/ 1385653 h 1424419"/>
                <a:gd name="connsiteX11-1651" fmla="*/ 522686 w 1305333"/>
                <a:gd name="connsiteY11-1652" fmla="*/ 1384922 h 1424419"/>
                <a:gd name="connsiteX12-1653" fmla="*/ 94302 w 1305333"/>
                <a:gd name="connsiteY12-1654" fmla="*/ 1158755 h 1424419"/>
                <a:gd name="connsiteX13-1655" fmla="*/ 39429 w 1305333"/>
                <a:gd name="connsiteY13-1656" fmla="*/ 1117635 h 1424419"/>
                <a:gd name="connsiteX14-1657" fmla="*/ 667 w 1305333"/>
                <a:gd name="connsiteY14-1658" fmla="*/ 999105 h 1424419"/>
                <a:gd name="connsiteX15-1659" fmla="*/ 0 w 1305333"/>
                <a:gd name="connsiteY15-1660" fmla="*/ 972364 h 1424419"/>
                <a:gd name="connsiteX16-1661" fmla="*/ 2496 w 1305333"/>
                <a:gd name="connsiteY16-1662" fmla="*/ 463106 h 1424419"/>
                <a:gd name="connsiteX17-1663" fmla="*/ 2458 w 1305333"/>
                <a:gd name="connsiteY17-1664" fmla="*/ 429563 h 1424419"/>
                <a:gd name="connsiteX18-1665" fmla="*/ 75248 w 1305333"/>
                <a:gd name="connsiteY18-1666" fmla="*/ 303202 h 1424419"/>
                <a:gd name="connsiteX19-1667" fmla="*/ 106293 w 1305333"/>
                <a:gd name="connsiteY19-1668" fmla="*/ 282597 h 1424419"/>
                <a:gd name="connsiteX20-1669" fmla="*/ 541533 w 1305333"/>
                <a:gd name="connsiteY20-1670" fmla="*/ 38110 h 1424419"/>
                <a:gd name="connsiteX21-1671" fmla="*/ 653528 w 1305333"/>
                <a:gd name="connsiteY21-1672" fmla="*/ 0 h 1424419"/>
                <a:gd name="connsiteX0-1673" fmla="*/ 653528 w 1305080"/>
                <a:gd name="connsiteY0-1674" fmla="*/ 0 h 1424419"/>
                <a:gd name="connsiteX1-1675" fmla="*/ 757287 w 1305080"/>
                <a:gd name="connsiteY1-1676" fmla="*/ 32444 h 1424419"/>
                <a:gd name="connsiteX2-1677" fmla="*/ 1206876 w 1305080"/>
                <a:gd name="connsiteY2-1678" fmla="*/ 284945 h 1424419"/>
                <a:gd name="connsiteX3-1679" fmla="*/ 1237706 w 1305080"/>
                <a:gd name="connsiteY3-1680" fmla="*/ 306775 h 1424419"/>
                <a:gd name="connsiteX4-1681" fmla="*/ 1301712 w 1305080"/>
                <a:gd name="connsiteY4-1682" fmla="*/ 442384 h 1424419"/>
                <a:gd name="connsiteX5-1683" fmla="*/ 1303099 w 1305080"/>
                <a:gd name="connsiteY5-1684" fmla="*/ 495558 h 1424419"/>
                <a:gd name="connsiteX6-1685" fmla="*/ 1301746 w 1305080"/>
                <a:gd name="connsiteY6-1686" fmla="*/ 953747 h 1424419"/>
                <a:gd name="connsiteX7-1687" fmla="*/ 1302599 w 1305080"/>
                <a:gd name="connsiteY7-1688" fmla="*/ 1003650 h 1424419"/>
                <a:gd name="connsiteX8-1689" fmla="*/ 1227376 w 1305080"/>
                <a:gd name="connsiteY8-1690" fmla="*/ 1152027 h 1424419"/>
                <a:gd name="connsiteX9-1691" fmla="*/ 1172881 w 1305080"/>
                <a:gd name="connsiteY9-1692" fmla="*/ 1179342 h 1424419"/>
                <a:gd name="connsiteX10-1693" fmla="*/ 792288 w 1305080"/>
                <a:gd name="connsiteY10-1694" fmla="*/ 1385653 h 1424419"/>
                <a:gd name="connsiteX11-1695" fmla="*/ 522686 w 1305080"/>
                <a:gd name="connsiteY11-1696" fmla="*/ 1384922 h 1424419"/>
                <a:gd name="connsiteX12-1697" fmla="*/ 94302 w 1305080"/>
                <a:gd name="connsiteY12-1698" fmla="*/ 1158755 h 1424419"/>
                <a:gd name="connsiteX13-1699" fmla="*/ 39429 w 1305080"/>
                <a:gd name="connsiteY13-1700" fmla="*/ 1117635 h 1424419"/>
                <a:gd name="connsiteX14-1701" fmla="*/ 667 w 1305080"/>
                <a:gd name="connsiteY14-1702" fmla="*/ 999105 h 1424419"/>
                <a:gd name="connsiteX15-1703" fmla="*/ 0 w 1305080"/>
                <a:gd name="connsiteY15-1704" fmla="*/ 972364 h 1424419"/>
                <a:gd name="connsiteX16-1705" fmla="*/ 2496 w 1305080"/>
                <a:gd name="connsiteY16-1706" fmla="*/ 463106 h 1424419"/>
                <a:gd name="connsiteX17-1707" fmla="*/ 2458 w 1305080"/>
                <a:gd name="connsiteY17-1708" fmla="*/ 429563 h 1424419"/>
                <a:gd name="connsiteX18-1709" fmla="*/ 75248 w 1305080"/>
                <a:gd name="connsiteY18-1710" fmla="*/ 303202 h 1424419"/>
                <a:gd name="connsiteX19-1711" fmla="*/ 106293 w 1305080"/>
                <a:gd name="connsiteY19-1712" fmla="*/ 282597 h 1424419"/>
                <a:gd name="connsiteX20-1713" fmla="*/ 541533 w 1305080"/>
                <a:gd name="connsiteY20-1714" fmla="*/ 38110 h 1424419"/>
                <a:gd name="connsiteX21-1715" fmla="*/ 653528 w 1305080"/>
                <a:gd name="connsiteY21-1716" fmla="*/ 0 h 1424419"/>
                <a:gd name="connsiteX0-1717" fmla="*/ 653528 w 1305299"/>
                <a:gd name="connsiteY0-1718" fmla="*/ 0 h 1424419"/>
                <a:gd name="connsiteX1-1719" fmla="*/ 757287 w 1305299"/>
                <a:gd name="connsiteY1-1720" fmla="*/ 32444 h 1424419"/>
                <a:gd name="connsiteX2-1721" fmla="*/ 1206876 w 1305299"/>
                <a:gd name="connsiteY2-1722" fmla="*/ 284945 h 1424419"/>
                <a:gd name="connsiteX3-1723" fmla="*/ 1237706 w 1305299"/>
                <a:gd name="connsiteY3-1724" fmla="*/ 306775 h 1424419"/>
                <a:gd name="connsiteX4-1725" fmla="*/ 1301712 w 1305299"/>
                <a:gd name="connsiteY4-1726" fmla="*/ 442384 h 1424419"/>
                <a:gd name="connsiteX5-1727" fmla="*/ 1303099 w 1305299"/>
                <a:gd name="connsiteY5-1728" fmla="*/ 495558 h 1424419"/>
                <a:gd name="connsiteX6-1729" fmla="*/ 1301746 w 1305299"/>
                <a:gd name="connsiteY6-1730" fmla="*/ 953747 h 1424419"/>
                <a:gd name="connsiteX7-1731" fmla="*/ 1302599 w 1305299"/>
                <a:gd name="connsiteY7-1732" fmla="*/ 1003650 h 1424419"/>
                <a:gd name="connsiteX8-1733" fmla="*/ 1227376 w 1305299"/>
                <a:gd name="connsiteY8-1734" fmla="*/ 1152027 h 1424419"/>
                <a:gd name="connsiteX9-1735" fmla="*/ 1172881 w 1305299"/>
                <a:gd name="connsiteY9-1736" fmla="*/ 1179342 h 1424419"/>
                <a:gd name="connsiteX10-1737" fmla="*/ 792288 w 1305299"/>
                <a:gd name="connsiteY10-1738" fmla="*/ 1385653 h 1424419"/>
                <a:gd name="connsiteX11-1739" fmla="*/ 522686 w 1305299"/>
                <a:gd name="connsiteY11-1740" fmla="*/ 1384922 h 1424419"/>
                <a:gd name="connsiteX12-1741" fmla="*/ 94302 w 1305299"/>
                <a:gd name="connsiteY12-1742" fmla="*/ 1158755 h 1424419"/>
                <a:gd name="connsiteX13-1743" fmla="*/ 39429 w 1305299"/>
                <a:gd name="connsiteY13-1744" fmla="*/ 1117635 h 1424419"/>
                <a:gd name="connsiteX14-1745" fmla="*/ 667 w 1305299"/>
                <a:gd name="connsiteY14-1746" fmla="*/ 999105 h 1424419"/>
                <a:gd name="connsiteX15-1747" fmla="*/ 0 w 1305299"/>
                <a:gd name="connsiteY15-1748" fmla="*/ 972364 h 1424419"/>
                <a:gd name="connsiteX16-1749" fmla="*/ 2496 w 1305299"/>
                <a:gd name="connsiteY16-1750" fmla="*/ 463106 h 1424419"/>
                <a:gd name="connsiteX17-1751" fmla="*/ 2458 w 1305299"/>
                <a:gd name="connsiteY17-1752" fmla="*/ 429563 h 1424419"/>
                <a:gd name="connsiteX18-1753" fmla="*/ 75248 w 1305299"/>
                <a:gd name="connsiteY18-1754" fmla="*/ 303202 h 1424419"/>
                <a:gd name="connsiteX19-1755" fmla="*/ 106293 w 1305299"/>
                <a:gd name="connsiteY19-1756" fmla="*/ 282597 h 1424419"/>
                <a:gd name="connsiteX20-1757" fmla="*/ 541533 w 1305299"/>
                <a:gd name="connsiteY20-1758" fmla="*/ 38110 h 1424419"/>
                <a:gd name="connsiteX21-1759" fmla="*/ 653528 w 1305299"/>
                <a:gd name="connsiteY21-1760" fmla="*/ 0 h 1424419"/>
                <a:gd name="connsiteX0-1761" fmla="*/ 653528 w 1306646"/>
                <a:gd name="connsiteY0-1762" fmla="*/ 0 h 1424419"/>
                <a:gd name="connsiteX1-1763" fmla="*/ 757287 w 1306646"/>
                <a:gd name="connsiteY1-1764" fmla="*/ 32444 h 1424419"/>
                <a:gd name="connsiteX2-1765" fmla="*/ 1206876 w 1306646"/>
                <a:gd name="connsiteY2-1766" fmla="*/ 284945 h 1424419"/>
                <a:gd name="connsiteX3-1767" fmla="*/ 1237706 w 1306646"/>
                <a:gd name="connsiteY3-1768" fmla="*/ 306775 h 1424419"/>
                <a:gd name="connsiteX4-1769" fmla="*/ 1301712 w 1306646"/>
                <a:gd name="connsiteY4-1770" fmla="*/ 442384 h 1424419"/>
                <a:gd name="connsiteX5-1771" fmla="*/ 1303099 w 1306646"/>
                <a:gd name="connsiteY5-1772" fmla="*/ 495558 h 1424419"/>
                <a:gd name="connsiteX6-1773" fmla="*/ 1301746 w 1306646"/>
                <a:gd name="connsiteY6-1774" fmla="*/ 953747 h 1424419"/>
                <a:gd name="connsiteX7-1775" fmla="*/ 1302599 w 1306646"/>
                <a:gd name="connsiteY7-1776" fmla="*/ 1003650 h 1424419"/>
                <a:gd name="connsiteX8-1777" fmla="*/ 1227376 w 1306646"/>
                <a:gd name="connsiteY8-1778" fmla="*/ 1152027 h 1424419"/>
                <a:gd name="connsiteX9-1779" fmla="*/ 1172881 w 1306646"/>
                <a:gd name="connsiteY9-1780" fmla="*/ 1179342 h 1424419"/>
                <a:gd name="connsiteX10-1781" fmla="*/ 792288 w 1306646"/>
                <a:gd name="connsiteY10-1782" fmla="*/ 1385653 h 1424419"/>
                <a:gd name="connsiteX11-1783" fmla="*/ 522686 w 1306646"/>
                <a:gd name="connsiteY11-1784" fmla="*/ 1384922 h 1424419"/>
                <a:gd name="connsiteX12-1785" fmla="*/ 94302 w 1306646"/>
                <a:gd name="connsiteY12-1786" fmla="*/ 1158755 h 1424419"/>
                <a:gd name="connsiteX13-1787" fmla="*/ 39429 w 1306646"/>
                <a:gd name="connsiteY13-1788" fmla="*/ 1117635 h 1424419"/>
                <a:gd name="connsiteX14-1789" fmla="*/ 667 w 1306646"/>
                <a:gd name="connsiteY14-1790" fmla="*/ 999105 h 1424419"/>
                <a:gd name="connsiteX15-1791" fmla="*/ 0 w 1306646"/>
                <a:gd name="connsiteY15-1792" fmla="*/ 972364 h 1424419"/>
                <a:gd name="connsiteX16-1793" fmla="*/ 2496 w 1306646"/>
                <a:gd name="connsiteY16-1794" fmla="*/ 463106 h 1424419"/>
                <a:gd name="connsiteX17-1795" fmla="*/ 2458 w 1306646"/>
                <a:gd name="connsiteY17-1796" fmla="*/ 429563 h 1424419"/>
                <a:gd name="connsiteX18-1797" fmla="*/ 75248 w 1306646"/>
                <a:gd name="connsiteY18-1798" fmla="*/ 303202 h 1424419"/>
                <a:gd name="connsiteX19-1799" fmla="*/ 106293 w 1306646"/>
                <a:gd name="connsiteY19-1800" fmla="*/ 282597 h 1424419"/>
                <a:gd name="connsiteX20-1801" fmla="*/ 541533 w 1306646"/>
                <a:gd name="connsiteY20-1802" fmla="*/ 38110 h 1424419"/>
                <a:gd name="connsiteX21-1803" fmla="*/ 653528 w 1306646"/>
                <a:gd name="connsiteY21-1804" fmla="*/ 0 h 1424419"/>
                <a:gd name="connsiteX0-1805" fmla="*/ 653528 w 1305299"/>
                <a:gd name="connsiteY0-1806" fmla="*/ 0 h 1424419"/>
                <a:gd name="connsiteX1-1807" fmla="*/ 757287 w 1305299"/>
                <a:gd name="connsiteY1-1808" fmla="*/ 32444 h 1424419"/>
                <a:gd name="connsiteX2-1809" fmla="*/ 1206876 w 1305299"/>
                <a:gd name="connsiteY2-1810" fmla="*/ 284945 h 1424419"/>
                <a:gd name="connsiteX3-1811" fmla="*/ 1237706 w 1305299"/>
                <a:gd name="connsiteY3-1812" fmla="*/ 306775 h 1424419"/>
                <a:gd name="connsiteX4-1813" fmla="*/ 1301712 w 1305299"/>
                <a:gd name="connsiteY4-1814" fmla="*/ 442384 h 1424419"/>
                <a:gd name="connsiteX5-1815" fmla="*/ 1303099 w 1305299"/>
                <a:gd name="connsiteY5-1816" fmla="*/ 495558 h 1424419"/>
                <a:gd name="connsiteX6-1817" fmla="*/ 1301746 w 1305299"/>
                <a:gd name="connsiteY6-1818" fmla="*/ 953747 h 1424419"/>
                <a:gd name="connsiteX7-1819" fmla="*/ 1302599 w 1305299"/>
                <a:gd name="connsiteY7-1820" fmla="*/ 1003650 h 1424419"/>
                <a:gd name="connsiteX8-1821" fmla="*/ 1227376 w 1305299"/>
                <a:gd name="connsiteY8-1822" fmla="*/ 1152027 h 1424419"/>
                <a:gd name="connsiteX9-1823" fmla="*/ 1172881 w 1305299"/>
                <a:gd name="connsiteY9-1824" fmla="*/ 1179342 h 1424419"/>
                <a:gd name="connsiteX10-1825" fmla="*/ 792288 w 1305299"/>
                <a:gd name="connsiteY10-1826" fmla="*/ 1385653 h 1424419"/>
                <a:gd name="connsiteX11-1827" fmla="*/ 522686 w 1305299"/>
                <a:gd name="connsiteY11-1828" fmla="*/ 1384922 h 1424419"/>
                <a:gd name="connsiteX12-1829" fmla="*/ 94302 w 1305299"/>
                <a:gd name="connsiteY12-1830" fmla="*/ 1158755 h 1424419"/>
                <a:gd name="connsiteX13-1831" fmla="*/ 39429 w 1305299"/>
                <a:gd name="connsiteY13-1832" fmla="*/ 1117635 h 1424419"/>
                <a:gd name="connsiteX14-1833" fmla="*/ 667 w 1305299"/>
                <a:gd name="connsiteY14-1834" fmla="*/ 999105 h 1424419"/>
                <a:gd name="connsiteX15-1835" fmla="*/ 0 w 1305299"/>
                <a:gd name="connsiteY15-1836" fmla="*/ 972364 h 1424419"/>
                <a:gd name="connsiteX16-1837" fmla="*/ 2496 w 1305299"/>
                <a:gd name="connsiteY16-1838" fmla="*/ 463106 h 1424419"/>
                <a:gd name="connsiteX17-1839" fmla="*/ 2458 w 1305299"/>
                <a:gd name="connsiteY17-1840" fmla="*/ 429563 h 1424419"/>
                <a:gd name="connsiteX18-1841" fmla="*/ 75248 w 1305299"/>
                <a:gd name="connsiteY18-1842" fmla="*/ 303202 h 1424419"/>
                <a:gd name="connsiteX19-1843" fmla="*/ 106293 w 1305299"/>
                <a:gd name="connsiteY19-1844" fmla="*/ 282597 h 1424419"/>
                <a:gd name="connsiteX20-1845" fmla="*/ 541533 w 1305299"/>
                <a:gd name="connsiteY20-1846" fmla="*/ 38110 h 1424419"/>
                <a:gd name="connsiteX21-1847" fmla="*/ 653528 w 1305299"/>
                <a:gd name="connsiteY21-1848" fmla="*/ 0 h 1424419"/>
                <a:gd name="connsiteX0-1849" fmla="*/ 653528 w 1304127"/>
                <a:gd name="connsiteY0-1850" fmla="*/ 0 h 1424419"/>
                <a:gd name="connsiteX1-1851" fmla="*/ 757287 w 1304127"/>
                <a:gd name="connsiteY1-1852" fmla="*/ 32444 h 1424419"/>
                <a:gd name="connsiteX2-1853" fmla="*/ 1206876 w 1304127"/>
                <a:gd name="connsiteY2-1854" fmla="*/ 284945 h 1424419"/>
                <a:gd name="connsiteX3-1855" fmla="*/ 1237706 w 1304127"/>
                <a:gd name="connsiteY3-1856" fmla="*/ 306775 h 1424419"/>
                <a:gd name="connsiteX4-1857" fmla="*/ 1301712 w 1304127"/>
                <a:gd name="connsiteY4-1858" fmla="*/ 442384 h 1424419"/>
                <a:gd name="connsiteX5-1859" fmla="*/ 1303099 w 1304127"/>
                <a:gd name="connsiteY5-1860" fmla="*/ 495558 h 1424419"/>
                <a:gd name="connsiteX6-1861" fmla="*/ 1301746 w 1304127"/>
                <a:gd name="connsiteY6-1862" fmla="*/ 953747 h 1424419"/>
                <a:gd name="connsiteX7-1863" fmla="*/ 1302599 w 1304127"/>
                <a:gd name="connsiteY7-1864" fmla="*/ 1003650 h 1424419"/>
                <a:gd name="connsiteX8-1865" fmla="*/ 1227376 w 1304127"/>
                <a:gd name="connsiteY8-1866" fmla="*/ 1152027 h 1424419"/>
                <a:gd name="connsiteX9-1867" fmla="*/ 1172881 w 1304127"/>
                <a:gd name="connsiteY9-1868" fmla="*/ 1179342 h 1424419"/>
                <a:gd name="connsiteX10-1869" fmla="*/ 792288 w 1304127"/>
                <a:gd name="connsiteY10-1870" fmla="*/ 1385653 h 1424419"/>
                <a:gd name="connsiteX11-1871" fmla="*/ 522686 w 1304127"/>
                <a:gd name="connsiteY11-1872" fmla="*/ 1384922 h 1424419"/>
                <a:gd name="connsiteX12-1873" fmla="*/ 94302 w 1304127"/>
                <a:gd name="connsiteY12-1874" fmla="*/ 1158755 h 1424419"/>
                <a:gd name="connsiteX13-1875" fmla="*/ 39429 w 1304127"/>
                <a:gd name="connsiteY13-1876" fmla="*/ 1117635 h 1424419"/>
                <a:gd name="connsiteX14-1877" fmla="*/ 667 w 1304127"/>
                <a:gd name="connsiteY14-1878" fmla="*/ 999105 h 1424419"/>
                <a:gd name="connsiteX15-1879" fmla="*/ 0 w 1304127"/>
                <a:gd name="connsiteY15-1880" fmla="*/ 972364 h 1424419"/>
                <a:gd name="connsiteX16-1881" fmla="*/ 2496 w 1304127"/>
                <a:gd name="connsiteY16-1882" fmla="*/ 463106 h 1424419"/>
                <a:gd name="connsiteX17-1883" fmla="*/ 2458 w 1304127"/>
                <a:gd name="connsiteY17-1884" fmla="*/ 429563 h 1424419"/>
                <a:gd name="connsiteX18-1885" fmla="*/ 75248 w 1304127"/>
                <a:gd name="connsiteY18-1886" fmla="*/ 303202 h 1424419"/>
                <a:gd name="connsiteX19-1887" fmla="*/ 106293 w 1304127"/>
                <a:gd name="connsiteY19-1888" fmla="*/ 282597 h 1424419"/>
                <a:gd name="connsiteX20-1889" fmla="*/ 541533 w 1304127"/>
                <a:gd name="connsiteY20-1890" fmla="*/ 38110 h 1424419"/>
                <a:gd name="connsiteX21-1891" fmla="*/ 653528 w 1304127"/>
                <a:gd name="connsiteY21-1892" fmla="*/ 0 h 1424419"/>
                <a:gd name="connsiteX0-1893" fmla="*/ 653528 w 1306101"/>
                <a:gd name="connsiteY0-1894" fmla="*/ 0 h 1424419"/>
                <a:gd name="connsiteX1-1895" fmla="*/ 757287 w 1306101"/>
                <a:gd name="connsiteY1-1896" fmla="*/ 32444 h 1424419"/>
                <a:gd name="connsiteX2-1897" fmla="*/ 1206876 w 1306101"/>
                <a:gd name="connsiteY2-1898" fmla="*/ 284945 h 1424419"/>
                <a:gd name="connsiteX3-1899" fmla="*/ 1237706 w 1306101"/>
                <a:gd name="connsiteY3-1900" fmla="*/ 306775 h 1424419"/>
                <a:gd name="connsiteX4-1901" fmla="*/ 1305773 w 1306101"/>
                <a:gd name="connsiteY4-1902" fmla="*/ 442384 h 1424419"/>
                <a:gd name="connsiteX5-1903" fmla="*/ 1303099 w 1306101"/>
                <a:gd name="connsiteY5-1904" fmla="*/ 495558 h 1424419"/>
                <a:gd name="connsiteX6-1905" fmla="*/ 1301746 w 1306101"/>
                <a:gd name="connsiteY6-1906" fmla="*/ 953747 h 1424419"/>
                <a:gd name="connsiteX7-1907" fmla="*/ 1302599 w 1306101"/>
                <a:gd name="connsiteY7-1908" fmla="*/ 1003650 h 1424419"/>
                <a:gd name="connsiteX8-1909" fmla="*/ 1227376 w 1306101"/>
                <a:gd name="connsiteY8-1910" fmla="*/ 1152027 h 1424419"/>
                <a:gd name="connsiteX9-1911" fmla="*/ 1172881 w 1306101"/>
                <a:gd name="connsiteY9-1912" fmla="*/ 1179342 h 1424419"/>
                <a:gd name="connsiteX10-1913" fmla="*/ 792288 w 1306101"/>
                <a:gd name="connsiteY10-1914" fmla="*/ 1385653 h 1424419"/>
                <a:gd name="connsiteX11-1915" fmla="*/ 522686 w 1306101"/>
                <a:gd name="connsiteY11-1916" fmla="*/ 1384922 h 1424419"/>
                <a:gd name="connsiteX12-1917" fmla="*/ 94302 w 1306101"/>
                <a:gd name="connsiteY12-1918" fmla="*/ 1158755 h 1424419"/>
                <a:gd name="connsiteX13-1919" fmla="*/ 39429 w 1306101"/>
                <a:gd name="connsiteY13-1920" fmla="*/ 1117635 h 1424419"/>
                <a:gd name="connsiteX14-1921" fmla="*/ 667 w 1306101"/>
                <a:gd name="connsiteY14-1922" fmla="*/ 999105 h 1424419"/>
                <a:gd name="connsiteX15-1923" fmla="*/ 0 w 1306101"/>
                <a:gd name="connsiteY15-1924" fmla="*/ 972364 h 1424419"/>
                <a:gd name="connsiteX16-1925" fmla="*/ 2496 w 1306101"/>
                <a:gd name="connsiteY16-1926" fmla="*/ 463106 h 1424419"/>
                <a:gd name="connsiteX17-1927" fmla="*/ 2458 w 1306101"/>
                <a:gd name="connsiteY17-1928" fmla="*/ 429563 h 1424419"/>
                <a:gd name="connsiteX18-1929" fmla="*/ 75248 w 1306101"/>
                <a:gd name="connsiteY18-1930" fmla="*/ 303202 h 1424419"/>
                <a:gd name="connsiteX19-1931" fmla="*/ 106293 w 1306101"/>
                <a:gd name="connsiteY19-1932" fmla="*/ 282597 h 1424419"/>
                <a:gd name="connsiteX20-1933" fmla="*/ 541533 w 1306101"/>
                <a:gd name="connsiteY20-1934" fmla="*/ 38110 h 1424419"/>
                <a:gd name="connsiteX21-1935" fmla="*/ 653528 w 1306101"/>
                <a:gd name="connsiteY21-1936" fmla="*/ 0 h 1424419"/>
                <a:gd name="connsiteX0-1937" fmla="*/ 653528 w 1304819"/>
                <a:gd name="connsiteY0-1938" fmla="*/ 0 h 1424419"/>
                <a:gd name="connsiteX1-1939" fmla="*/ 757287 w 1304819"/>
                <a:gd name="connsiteY1-1940" fmla="*/ 32444 h 1424419"/>
                <a:gd name="connsiteX2-1941" fmla="*/ 1206876 w 1304819"/>
                <a:gd name="connsiteY2-1942" fmla="*/ 284945 h 1424419"/>
                <a:gd name="connsiteX3-1943" fmla="*/ 1237706 w 1304819"/>
                <a:gd name="connsiteY3-1944" fmla="*/ 306775 h 1424419"/>
                <a:gd name="connsiteX4-1945" fmla="*/ 1304420 w 1304819"/>
                <a:gd name="connsiteY4-1946" fmla="*/ 434263 h 1424419"/>
                <a:gd name="connsiteX5-1947" fmla="*/ 1303099 w 1304819"/>
                <a:gd name="connsiteY5-1948" fmla="*/ 495558 h 1424419"/>
                <a:gd name="connsiteX6-1949" fmla="*/ 1301746 w 1304819"/>
                <a:gd name="connsiteY6-1950" fmla="*/ 953747 h 1424419"/>
                <a:gd name="connsiteX7-1951" fmla="*/ 1302599 w 1304819"/>
                <a:gd name="connsiteY7-1952" fmla="*/ 1003650 h 1424419"/>
                <a:gd name="connsiteX8-1953" fmla="*/ 1227376 w 1304819"/>
                <a:gd name="connsiteY8-1954" fmla="*/ 1152027 h 1424419"/>
                <a:gd name="connsiteX9-1955" fmla="*/ 1172881 w 1304819"/>
                <a:gd name="connsiteY9-1956" fmla="*/ 1179342 h 1424419"/>
                <a:gd name="connsiteX10-1957" fmla="*/ 792288 w 1304819"/>
                <a:gd name="connsiteY10-1958" fmla="*/ 1385653 h 1424419"/>
                <a:gd name="connsiteX11-1959" fmla="*/ 522686 w 1304819"/>
                <a:gd name="connsiteY11-1960" fmla="*/ 1384922 h 1424419"/>
                <a:gd name="connsiteX12-1961" fmla="*/ 94302 w 1304819"/>
                <a:gd name="connsiteY12-1962" fmla="*/ 1158755 h 1424419"/>
                <a:gd name="connsiteX13-1963" fmla="*/ 39429 w 1304819"/>
                <a:gd name="connsiteY13-1964" fmla="*/ 1117635 h 1424419"/>
                <a:gd name="connsiteX14-1965" fmla="*/ 667 w 1304819"/>
                <a:gd name="connsiteY14-1966" fmla="*/ 999105 h 1424419"/>
                <a:gd name="connsiteX15-1967" fmla="*/ 0 w 1304819"/>
                <a:gd name="connsiteY15-1968" fmla="*/ 972364 h 1424419"/>
                <a:gd name="connsiteX16-1969" fmla="*/ 2496 w 1304819"/>
                <a:gd name="connsiteY16-1970" fmla="*/ 463106 h 1424419"/>
                <a:gd name="connsiteX17-1971" fmla="*/ 2458 w 1304819"/>
                <a:gd name="connsiteY17-1972" fmla="*/ 429563 h 1424419"/>
                <a:gd name="connsiteX18-1973" fmla="*/ 75248 w 1304819"/>
                <a:gd name="connsiteY18-1974" fmla="*/ 303202 h 1424419"/>
                <a:gd name="connsiteX19-1975" fmla="*/ 106293 w 1304819"/>
                <a:gd name="connsiteY19-1976" fmla="*/ 282597 h 1424419"/>
                <a:gd name="connsiteX20-1977" fmla="*/ 541533 w 1304819"/>
                <a:gd name="connsiteY20-1978" fmla="*/ 38110 h 1424419"/>
                <a:gd name="connsiteX21-1979" fmla="*/ 653528 w 1304819"/>
                <a:gd name="connsiteY21-1980" fmla="*/ 0 h 1424419"/>
                <a:gd name="connsiteX0-1981" fmla="*/ 653528 w 1306525"/>
                <a:gd name="connsiteY0-1982" fmla="*/ 0 h 1424419"/>
                <a:gd name="connsiteX1-1983" fmla="*/ 757287 w 1306525"/>
                <a:gd name="connsiteY1-1984" fmla="*/ 32444 h 1424419"/>
                <a:gd name="connsiteX2-1985" fmla="*/ 1206876 w 1306525"/>
                <a:gd name="connsiteY2-1986" fmla="*/ 284945 h 1424419"/>
                <a:gd name="connsiteX3-1987" fmla="*/ 1237706 w 1306525"/>
                <a:gd name="connsiteY3-1988" fmla="*/ 306775 h 1424419"/>
                <a:gd name="connsiteX4-1989" fmla="*/ 1304420 w 1306525"/>
                <a:gd name="connsiteY4-1990" fmla="*/ 434263 h 1424419"/>
                <a:gd name="connsiteX5-1991" fmla="*/ 1305806 w 1306525"/>
                <a:gd name="connsiteY5-1992" fmla="*/ 519922 h 1424419"/>
                <a:gd name="connsiteX6-1993" fmla="*/ 1301746 w 1306525"/>
                <a:gd name="connsiteY6-1994" fmla="*/ 953747 h 1424419"/>
                <a:gd name="connsiteX7-1995" fmla="*/ 1302599 w 1306525"/>
                <a:gd name="connsiteY7-1996" fmla="*/ 1003650 h 1424419"/>
                <a:gd name="connsiteX8-1997" fmla="*/ 1227376 w 1306525"/>
                <a:gd name="connsiteY8-1998" fmla="*/ 1152027 h 1424419"/>
                <a:gd name="connsiteX9-1999" fmla="*/ 1172881 w 1306525"/>
                <a:gd name="connsiteY9-2000" fmla="*/ 1179342 h 1424419"/>
                <a:gd name="connsiteX10-2001" fmla="*/ 792288 w 1306525"/>
                <a:gd name="connsiteY10-2002" fmla="*/ 1385653 h 1424419"/>
                <a:gd name="connsiteX11-2003" fmla="*/ 522686 w 1306525"/>
                <a:gd name="connsiteY11-2004" fmla="*/ 1384922 h 1424419"/>
                <a:gd name="connsiteX12-2005" fmla="*/ 94302 w 1306525"/>
                <a:gd name="connsiteY12-2006" fmla="*/ 1158755 h 1424419"/>
                <a:gd name="connsiteX13-2007" fmla="*/ 39429 w 1306525"/>
                <a:gd name="connsiteY13-2008" fmla="*/ 1117635 h 1424419"/>
                <a:gd name="connsiteX14-2009" fmla="*/ 667 w 1306525"/>
                <a:gd name="connsiteY14-2010" fmla="*/ 999105 h 1424419"/>
                <a:gd name="connsiteX15-2011" fmla="*/ 0 w 1306525"/>
                <a:gd name="connsiteY15-2012" fmla="*/ 972364 h 1424419"/>
                <a:gd name="connsiteX16-2013" fmla="*/ 2496 w 1306525"/>
                <a:gd name="connsiteY16-2014" fmla="*/ 463106 h 1424419"/>
                <a:gd name="connsiteX17-2015" fmla="*/ 2458 w 1306525"/>
                <a:gd name="connsiteY17-2016" fmla="*/ 429563 h 1424419"/>
                <a:gd name="connsiteX18-2017" fmla="*/ 75248 w 1306525"/>
                <a:gd name="connsiteY18-2018" fmla="*/ 303202 h 1424419"/>
                <a:gd name="connsiteX19-2019" fmla="*/ 106293 w 1306525"/>
                <a:gd name="connsiteY19-2020" fmla="*/ 282597 h 1424419"/>
                <a:gd name="connsiteX20-2021" fmla="*/ 541533 w 1306525"/>
                <a:gd name="connsiteY20-2022" fmla="*/ 38110 h 1424419"/>
                <a:gd name="connsiteX21-2023" fmla="*/ 653528 w 1306525"/>
                <a:gd name="connsiteY21-2024" fmla="*/ 0 h 1424419"/>
                <a:gd name="connsiteX0-2025" fmla="*/ 653528 w 1305814"/>
                <a:gd name="connsiteY0-2026" fmla="*/ 0 h 1424419"/>
                <a:gd name="connsiteX1-2027" fmla="*/ 757287 w 1305814"/>
                <a:gd name="connsiteY1-2028" fmla="*/ 32444 h 1424419"/>
                <a:gd name="connsiteX2-2029" fmla="*/ 1206876 w 1305814"/>
                <a:gd name="connsiteY2-2030" fmla="*/ 284945 h 1424419"/>
                <a:gd name="connsiteX3-2031" fmla="*/ 1237706 w 1305814"/>
                <a:gd name="connsiteY3-2032" fmla="*/ 306775 h 1424419"/>
                <a:gd name="connsiteX4-2033" fmla="*/ 1304420 w 1305814"/>
                <a:gd name="connsiteY4-2034" fmla="*/ 434263 h 1424419"/>
                <a:gd name="connsiteX5-2035" fmla="*/ 1305806 w 1305814"/>
                <a:gd name="connsiteY5-2036" fmla="*/ 519922 h 1424419"/>
                <a:gd name="connsiteX6-2037" fmla="*/ 1301746 w 1305814"/>
                <a:gd name="connsiteY6-2038" fmla="*/ 953747 h 1424419"/>
                <a:gd name="connsiteX7-2039" fmla="*/ 1302599 w 1305814"/>
                <a:gd name="connsiteY7-2040" fmla="*/ 1003650 h 1424419"/>
                <a:gd name="connsiteX8-2041" fmla="*/ 1227376 w 1305814"/>
                <a:gd name="connsiteY8-2042" fmla="*/ 1152027 h 1424419"/>
                <a:gd name="connsiteX9-2043" fmla="*/ 1172881 w 1305814"/>
                <a:gd name="connsiteY9-2044" fmla="*/ 1179342 h 1424419"/>
                <a:gd name="connsiteX10-2045" fmla="*/ 792288 w 1305814"/>
                <a:gd name="connsiteY10-2046" fmla="*/ 1385653 h 1424419"/>
                <a:gd name="connsiteX11-2047" fmla="*/ 522686 w 1305814"/>
                <a:gd name="connsiteY11-2048" fmla="*/ 1384922 h 1424419"/>
                <a:gd name="connsiteX12-2049" fmla="*/ 94302 w 1305814"/>
                <a:gd name="connsiteY12-2050" fmla="*/ 1158755 h 1424419"/>
                <a:gd name="connsiteX13-2051" fmla="*/ 39429 w 1305814"/>
                <a:gd name="connsiteY13-2052" fmla="*/ 1117635 h 1424419"/>
                <a:gd name="connsiteX14-2053" fmla="*/ 667 w 1305814"/>
                <a:gd name="connsiteY14-2054" fmla="*/ 999105 h 1424419"/>
                <a:gd name="connsiteX15-2055" fmla="*/ 0 w 1305814"/>
                <a:gd name="connsiteY15-2056" fmla="*/ 972364 h 1424419"/>
                <a:gd name="connsiteX16-2057" fmla="*/ 2496 w 1305814"/>
                <a:gd name="connsiteY16-2058" fmla="*/ 463106 h 1424419"/>
                <a:gd name="connsiteX17-2059" fmla="*/ 2458 w 1305814"/>
                <a:gd name="connsiteY17-2060" fmla="*/ 429563 h 1424419"/>
                <a:gd name="connsiteX18-2061" fmla="*/ 75248 w 1305814"/>
                <a:gd name="connsiteY18-2062" fmla="*/ 303202 h 1424419"/>
                <a:gd name="connsiteX19-2063" fmla="*/ 106293 w 1305814"/>
                <a:gd name="connsiteY19-2064" fmla="*/ 282597 h 1424419"/>
                <a:gd name="connsiteX20-2065" fmla="*/ 541533 w 1305814"/>
                <a:gd name="connsiteY20-2066" fmla="*/ 38110 h 1424419"/>
                <a:gd name="connsiteX21-2067" fmla="*/ 653528 w 1305814"/>
                <a:gd name="connsiteY21-2068" fmla="*/ 0 h 1424419"/>
                <a:gd name="connsiteX0-2069" fmla="*/ 653528 w 1305814"/>
                <a:gd name="connsiteY0-2070" fmla="*/ 0 h 1424419"/>
                <a:gd name="connsiteX1-2071" fmla="*/ 757287 w 1305814"/>
                <a:gd name="connsiteY1-2072" fmla="*/ 32444 h 1424419"/>
                <a:gd name="connsiteX2-2073" fmla="*/ 1206876 w 1305814"/>
                <a:gd name="connsiteY2-2074" fmla="*/ 284945 h 1424419"/>
                <a:gd name="connsiteX3-2075" fmla="*/ 1237706 w 1305814"/>
                <a:gd name="connsiteY3-2076" fmla="*/ 306775 h 1424419"/>
                <a:gd name="connsiteX4-2077" fmla="*/ 1304420 w 1305814"/>
                <a:gd name="connsiteY4-2078" fmla="*/ 434263 h 1424419"/>
                <a:gd name="connsiteX5-2079" fmla="*/ 1305806 w 1305814"/>
                <a:gd name="connsiteY5-2080" fmla="*/ 519922 h 1424419"/>
                <a:gd name="connsiteX6-2081" fmla="*/ 1301746 w 1305814"/>
                <a:gd name="connsiteY6-2082" fmla="*/ 953747 h 1424419"/>
                <a:gd name="connsiteX7-2083" fmla="*/ 1302599 w 1305814"/>
                <a:gd name="connsiteY7-2084" fmla="*/ 1003650 h 1424419"/>
                <a:gd name="connsiteX8-2085" fmla="*/ 1227376 w 1305814"/>
                <a:gd name="connsiteY8-2086" fmla="*/ 1152027 h 1424419"/>
                <a:gd name="connsiteX9-2087" fmla="*/ 1172881 w 1305814"/>
                <a:gd name="connsiteY9-2088" fmla="*/ 1179342 h 1424419"/>
                <a:gd name="connsiteX10-2089" fmla="*/ 792288 w 1305814"/>
                <a:gd name="connsiteY10-2090" fmla="*/ 1385653 h 1424419"/>
                <a:gd name="connsiteX11-2091" fmla="*/ 522686 w 1305814"/>
                <a:gd name="connsiteY11-2092" fmla="*/ 1384922 h 1424419"/>
                <a:gd name="connsiteX12-2093" fmla="*/ 94302 w 1305814"/>
                <a:gd name="connsiteY12-2094" fmla="*/ 1158755 h 1424419"/>
                <a:gd name="connsiteX13-2095" fmla="*/ 39429 w 1305814"/>
                <a:gd name="connsiteY13-2096" fmla="*/ 1117635 h 1424419"/>
                <a:gd name="connsiteX14-2097" fmla="*/ 667 w 1305814"/>
                <a:gd name="connsiteY14-2098" fmla="*/ 999105 h 1424419"/>
                <a:gd name="connsiteX15-2099" fmla="*/ 0 w 1305814"/>
                <a:gd name="connsiteY15-2100" fmla="*/ 972364 h 1424419"/>
                <a:gd name="connsiteX16-2101" fmla="*/ 2496 w 1305814"/>
                <a:gd name="connsiteY16-2102" fmla="*/ 463106 h 1424419"/>
                <a:gd name="connsiteX17-2103" fmla="*/ 2458 w 1305814"/>
                <a:gd name="connsiteY17-2104" fmla="*/ 429563 h 1424419"/>
                <a:gd name="connsiteX18-2105" fmla="*/ 75248 w 1305814"/>
                <a:gd name="connsiteY18-2106" fmla="*/ 303202 h 1424419"/>
                <a:gd name="connsiteX19-2107" fmla="*/ 106293 w 1305814"/>
                <a:gd name="connsiteY19-2108" fmla="*/ 282597 h 1424419"/>
                <a:gd name="connsiteX20-2109" fmla="*/ 541533 w 1305814"/>
                <a:gd name="connsiteY20-2110" fmla="*/ 38110 h 1424419"/>
                <a:gd name="connsiteX21-2111" fmla="*/ 653528 w 1305814"/>
                <a:gd name="connsiteY21-2112" fmla="*/ 0 h 1424419"/>
                <a:gd name="connsiteX0-2113" fmla="*/ 653528 w 1305814"/>
                <a:gd name="connsiteY0-2114" fmla="*/ 0 h 1424419"/>
                <a:gd name="connsiteX1-2115" fmla="*/ 757287 w 1305814"/>
                <a:gd name="connsiteY1-2116" fmla="*/ 32444 h 1424419"/>
                <a:gd name="connsiteX2-2117" fmla="*/ 1206876 w 1305814"/>
                <a:gd name="connsiteY2-2118" fmla="*/ 284945 h 1424419"/>
                <a:gd name="connsiteX3-2119" fmla="*/ 1237706 w 1305814"/>
                <a:gd name="connsiteY3-2120" fmla="*/ 306775 h 1424419"/>
                <a:gd name="connsiteX4-2121" fmla="*/ 1304420 w 1305814"/>
                <a:gd name="connsiteY4-2122" fmla="*/ 434263 h 1424419"/>
                <a:gd name="connsiteX5-2123" fmla="*/ 1305806 w 1305814"/>
                <a:gd name="connsiteY5-2124" fmla="*/ 519922 h 1424419"/>
                <a:gd name="connsiteX6-2125" fmla="*/ 1301746 w 1305814"/>
                <a:gd name="connsiteY6-2126" fmla="*/ 953747 h 1424419"/>
                <a:gd name="connsiteX7-2127" fmla="*/ 1302599 w 1305814"/>
                <a:gd name="connsiteY7-2128" fmla="*/ 1003650 h 1424419"/>
                <a:gd name="connsiteX8-2129" fmla="*/ 1227376 w 1305814"/>
                <a:gd name="connsiteY8-2130" fmla="*/ 1152027 h 1424419"/>
                <a:gd name="connsiteX9-2131" fmla="*/ 1174235 w 1305814"/>
                <a:gd name="connsiteY9-2132" fmla="*/ 1184756 h 1424419"/>
                <a:gd name="connsiteX10-2133" fmla="*/ 792288 w 1305814"/>
                <a:gd name="connsiteY10-2134" fmla="*/ 1385653 h 1424419"/>
                <a:gd name="connsiteX11-2135" fmla="*/ 522686 w 1305814"/>
                <a:gd name="connsiteY11-2136" fmla="*/ 1384922 h 1424419"/>
                <a:gd name="connsiteX12-2137" fmla="*/ 94302 w 1305814"/>
                <a:gd name="connsiteY12-2138" fmla="*/ 1158755 h 1424419"/>
                <a:gd name="connsiteX13-2139" fmla="*/ 39429 w 1305814"/>
                <a:gd name="connsiteY13-2140" fmla="*/ 1117635 h 1424419"/>
                <a:gd name="connsiteX14-2141" fmla="*/ 667 w 1305814"/>
                <a:gd name="connsiteY14-2142" fmla="*/ 999105 h 1424419"/>
                <a:gd name="connsiteX15-2143" fmla="*/ 0 w 1305814"/>
                <a:gd name="connsiteY15-2144" fmla="*/ 972364 h 1424419"/>
                <a:gd name="connsiteX16-2145" fmla="*/ 2496 w 1305814"/>
                <a:gd name="connsiteY16-2146" fmla="*/ 463106 h 1424419"/>
                <a:gd name="connsiteX17-2147" fmla="*/ 2458 w 1305814"/>
                <a:gd name="connsiteY17-2148" fmla="*/ 429563 h 1424419"/>
                <a:gd name="connsiteX18-2149" fmla="*/ 75248 w 1305814"/>
                <a:gd name="connsiteY18-2150" fmla="*/ 303202 h 1424419"/>
                <a:gd name="connsiteX19-2151" fmla="*/ 106293 w 1305814"/>
                <a:gd name="connsiteY19-2152" fmla="*/ 282597 h 1424419"/>
                <a:gd name="connsiteX20-2153" fmla="*/ 541533 w 1305814"/>
                <a:gd name="connsiteY20-2154" fmla="*/ 38110 h 1424419"/>
                <a:gd name="connsiteX21-2155" fmla="*/ 653528 w 1305814"/>
                <a:gd name="connsiteY21-2156" fmla="*/ 0 h 1424419"/>
                <a:gd name="connsiteX0-2157" fmla="*/ 653528 w 1305814"/>
                <a:gd name="connsiteY0-2158" fmla="*/ 0 h 1424419"/>
                <a:gd name="connsiteX1-2159" fmla="*/ 757287 w 1305814"/>
                <a:gd name="connsiteY1-2160" fmla="*/ 32444 h 1424419"/>
                <a:gd name="connsiteX2-2161" fmla="*/ 1206876 w 1305814"/>
                <a:gd name="connsiteY2-2162" fmla="*/ 284945 h 1424419"/>
                <a:gd name="connsiteX3-2163" fmla="*/ 1237706 w 1305814"/>
                <a:gd name="connsiteY3-2164" fmla="*/ 306775 h 1424419"/>
                <a:gd name="connsiteX4-2165" fmla="*/ 1304420 w 1305814"/>
                <a:gd name="connsiteY4-2166" fmla="*/ 434263 h 1424419"/>
                <a:gd name="connsiteX5-2167" fmla="*/ 1305806 w 1305814"/>
                <a:gd name="connsiteY5-2168" fmla="*/ 519922 h 1424419"/>
                <a:gd name="connsiteX6-2169" fmla="*/ 1301746 w 1305814"/>
                <a:gd name="connsiteY6-2170" fmla="*/ 953747 h 1424419"/>
                <a:gd name="connsiteX7-2171" fmla="*/ 1302599 w 1305814"/>
                <a:gd name="connsiteY7-2172" fmla="*/ 1003650 h 1424419"/>
                <a:gd name="connsiteX8-2173" fmla="*/ 1227376 w 1305814"/>
                <a:gd name="connsiteY8-2174" fmla="*/ 1152027 h 1424419"/>
                <a:gd name="connsiteX9-2175" fmla="*/ 1174235 w 1305814"/>
                <a:gd name="connsiteY9-2176" fmla="*/ 1184756 h 1424419"/>
                <a:gd name="connsiteX10-2177" fmla="*/ 792288 w 1305814"/>
                <a:gd name="connsiteY10-2178" fmla="*/ 1385653 h 1424419"/>
                <a:gd name="connsiteX11-2179" fmla="*/ 522686 w 1305814"/>
                <a:gd name="connsiteY11-2180" fmla="*/ 1384922 h 1424419"/>
                <a:gd name="connsiteX12-2181" fmla="*/ 94302 w 1305814"/>
                <a:gd name="connsiteY12-2182" fmla="*/ 1158755 h 1424419"/>
                <a:gd name="connsiteX13-2183" fmla="*/ 39429 w 1305814"/>
                <a:gd name="connsiteY13-2184" fmla="*/ 1117635 h 1424419"/>
                <a:gd name="connsiteX14-2185" fmla="*/ 667 w 1305814"/>
                <a:gd name="connsiteY14-2186" fmla="*/ 999105 h 1424419"/>
                <a:gd name="connsiteX15-2187" fmla="*/ 0 w 1305814"/>
                <a:gd name="connsiteY15-2188" fmla="*/ 972364 h 1424419"/>
                <a:gd name="connsiteX16-2189" fmla="*/ 2496 w 1305814"/>
                <a:gd name="connsiteY16-2190" fmla="*/ 463106 h 1424419"/>
                <a:gd name="connsiteX17-2191" fmla="*/ 2458 w 1305814"/>
                <a:gd name="connsiteY17-2192" fmla="*/ 429563 h 1424419"/>
                <a:gd name="connsiteX18-2193" fmla="*/ 75248 w 1305814"/>
                <a:gd name="connsiteY18-2194" fmla="*/ 303202 h 1424419"/>
                <a:gd name="connsiteX19-2195" fmla="*/ 106293 w 1305814"/>
                <a:gd name="connsiteY19-2196" fmla="*/ 282597 h 1424419"/>
                <a:gd name="connsiteX20-2197" fmla="*/ 541533 w 1305814"/>
                <a:gd name="connsiteY20-2198" fmla="*/ 38110 h 1424419"/>
                <a:gd name="connsiteX21-2199" fmla="*/ 653528 w 1305814"/>
                <a:gd name="connsiteY21-2200" fmla="*/ 0 h 1424419"/>
                <a:gd name="connsiteX0-2201" fmla="*/ 653528 w 1305814"/>
                <a:gd name="connsiteY0-2202" fmla="*/ 0 h 1427408"/>
                <a:gd name="connsiteX1-2203" fmla="*/ 757287 w 1305814"/>
                <a:gd name="connsiteY1-2204" fmla="*/ 32444 h 1427408"/>
                <a:gd name="connsiteX2-2205" fmla="*/ 1206876 w 1305814"/>
                <a:gd name="connsiteY2-2206" fmla="*/ 284945 h 1427408"/>
                <a:gd name="connsiteX3-2207" fmla="*/ 1237706 w 1305814"/>
                <a:gd name="connsiteY3-2208" fmla="*/ 306775 h 1427408"/>
                <a:gd name="connsiteX4-2209" fmla="*/ 1304420 w 1305814"/>
                <a:gd name="connsiteY4-2210" fmla="*/ 434263 h 1427408"/>
                <a:gd name="connsiteX5-2211" fmla="*/ 1305806 w 1305814"/>
                <a:gd name="connsiteY5-2212" fmla="*/ 519922 h 1427408"/>
                <a:gd name="connsiteX6-2213" fmla="*/ 1301746 w 1305814"/>
                <a:gd name="connsiteY6-2214" fmla="*/ 953747 h 1427408"/>
                <a:gd name="connsiteX7-2215" fmla="*/ 1302599 w 1305814"/>
                <a:gd name="connsiteY7-2216" fmla="*/ 1003650 h 1427408"/>
                <a:gd name="connsiteX8-2217" fmla="*/ 1227376 w 1305814"/>
                <a:gd name="connsiteY8-2218" fmla="*/ 1152027 h 1427408"/>
                <a:gd name="connsiteX9-2219" fmla="*/ 1174235 w 1305814"/>
                <a:gd name="connsiteY9-2220" fmla="*/ 1184756 h 1427408"/>
                <a:gd name="connsiteX10-2221" fmla="*/ 792288 w 1305814"/>
                <a:gd name="connsiteY10-2222" fmla="*/ 1385653 h 1427408"/>
                <a:gd name="connsiteX11-2223" fmla="*/ 517719 w 1305814"/>
                <a:gd name="connsiteY11-2224" fmla="*/ 1389889 h 1427408"/>
                <a:gd name="connsiteX12-2225" fmla="*/ 94302 w 1305814"/>
                <a:gd name="connsiteY12-2226" fmla="*/ 1158755 h 1427408"/>
                <a:gd name="connsiteX13-2227" fmla="*/ 39429 w 1305814"/>
                <a:gd name="connsiteY13-2228" fmla="*/ 1117635 h 1427408"/>
                <a:gd name="connsiteX14-2229" fmla="*/ 667 w 1305814"/>
                <a:gd name="connsiteY14-2230" fmla="*/ 999105 h 1427408"/>
                <a:gd name="connsiteX15-2231" fmla="*/ 0 w 1305814"/>
                <a:gd name="connsiteY15-2232" fmla="*/ 972364 h 1427408"/>
                <a:gd name="connsiteX16-2233" fmla="*/ 2496 w 1305814"/>
                <a:gd name="connsiteY16-2234" fmla="*/ 463106 h 1427408"/>
                <a:gd name="connsiteX17-2235" fmla="*/ 2458 w 1305814"/>
                <a:gd name="connsiteY17-2236" fmla="*/ 429563 h 1427408"/>
                <a:gd name="connsiteX18-2237" fmla="*/ 75248 w 1305814"/>
                <a:gd name="connsiteY18-2238" fmla="*/ 303202 h 1427408"/>
                <a:gd name="connsiteX19-2239" fmla="*/ 106293 w 1305814"/>
                <a:gd name="connsiteY19-2240" fmla="*/ 282597 h 1427408"/>
                <a:gd name="connsiteX20-2241" fmla="*/ 541533 w 1305814"/>
                <a:gd name="connsiteY20-2242" fmla="*/ 38110 h 1427408"/>
                <a:gd name="connsiteX21-2243" fmla="*/ 653528 w 1305814"/>
                <a:gd name="connsiteY21-2244" fmla="*/ 0 h 1427408"/>
                <a:gd name="connsiteX0-2245" fmla="*/ 653528 w 1305814"/>
                <a:gd name="connsiteY0-2246" fmla="*/ 0 h 1427408"/>
                <a:gd name="connsiteX1-2247" fmla="*/ 757287 w 1305814"/>
                <a:gd name="connsiteY1-2248" fmla="*/ 32444 h 1427408"/>
                <a:gd name="connsiteX2-2249" fmla="*/ 1206876 w 1305814"/>
                <a:gd name="connsiteY2-2250" fmla="*/ 284945 h 1427408"/>
                <a:gd name="connsiteX3-2251" fmla="*/ 1237706 w 1305814"/>
                <a:gd name="connsiteY3-2252" fmla="*/ 306775 h 1427408"/>
                <a:gd name="connsiteX4-2253" fmla="*/ 1304420 w 1305814"/>
                <a:gd name="connsiteY4-2254" fmla="*/ 434263 h 1427408"/>
                <a:gd name="connsiteX5-2255" fmla="*/ 1305806 w 1305814"/>
                <a:gd name="connsiteY5-2256" fmla="*/ 519922 h 1427408"/>
                <a:gd name="connsiteX6-2257" fmla="*/ 1301746 w 1305814"/>
                <a:gd name="connsiteY6-2258" fmla="*/ 953747 h 1427408"/>
                <a:gd name="connsiteX7-2259" fmla="*/ 1302599 w 1305814"/>
                <a:gd name="connsiteY7-2260" fmla="*/ 1003650 h 1427408"/>
                <a:gd name="connsiteX8-2261" fmla="*/ 1227376 w 1305814"/>
                <a:gd name="connsiteY8-2262" fmla="*/ 1152027 h 1427408"/>
                <a:gd name="connsiteX9-2263" fmla="*/ 1174235 w 1305814"/>
                <a:gd name="connsiteY9-2264" fmla="*/ 1184756 h 1427408"/>
                <a:gd name="connsiteX10-2265" fmla="*/ 792288 w 1305814"/>
                <a:gd name="connsiteY10-2266" fmla="*/ 1385653 h 1427408"/>
                <a:gd name="connsiteX11-2267" fmla="*/ 517719 w 1305814"/>
                <a:gd name="connsiteY11-2268" fmla="*/ 1389889 h 1427408"/>
                <a:gd name="connsiteX12-2269" fmla="*/ 94302 w 1305814"/>
                <a:gd name="connsiteY12-2270" fmla="*/ 1158755 h 1427408"/>
                <a:gd name="connsiteX13-2271" fmla="*/ 39429 w 1305814"/>
                <a:gd name="connsiteY13-2272" fmla="*/ 1117635 h 1427408"/>
                <a:gd name="connsiteX14-2273" fmla="*/ 667 w 1305814"/>
                <a:gd name="connsiteY14-2274" fmla="*/ 999105 h 1427408"/>
                <a:gd name="connsiteX15-2275" fmla="*/ 0 w 1305814"/>
                <a:gd name="connsiteY15-2276" fmla="*/ 972364 h 1427408"/>
                <a:gd name="connsiteX16-2277" fmla="*/ 2496 w 1305814"/>
                <a:gd name="connsiteY16-2278" fmla="*/ 463106 h 1427408"/>
                <a:gd name="connsiteX17-2279" fmla="*/ 2458 w 1305814"/>
                <a:gd name="connsiteY17-2280" fmla="*/ 429563 h 1427408"/>
                <a:gd name="connsiteX18-2281" fmla="*/ 75248 w 1305814"/>
                <a:gd name="connsiteY18-2282" fmla="*/ 303202 h 1427408"/>
                <a:gd name="connsiteX19-2283" fmla="*/ 106293 w 1305814"/>
                <a:gd name="connsiteY19-2284" fmla="*/ 282597 h 1427408"/>
                <a:gd name="connsiteX20-2285" fmla="*/ 541533 w 1305814"/>
                <a:gd name="connsiteY20-2286" fmla="*/ 38110 h 1427408"/>
                <a:gd name="connsiteX21-2287" fmla="*/ 653528 w 1305814"/>
                <a:gd name="connsiteY21-2288" fmla="*/ 0 h 1427408"/>
                <a:gd name="connsiteX0-2289" fmla="*/ 653528 w 1305814"/>
                <a:gd name="connsiteY0-2290" fmla="*/ 0 h 1421591"/>
                <a:gd name="connsiteX1-2291" fmla="*/ 757287 w 1305814"/>
                <a:gd name="connsiteY1-2292" fmla="*/ 32444 h 1421591"/>
                <a:gd name="connsiteX2-2293" fmla="*/ 1206876 w 1305814"/>
                <a:gd name="connsiteY2-2294" fmla="*/ 284945 h 1421591"/>
                <a:gd name="connsiteX3-2295" fmla="*/ 1237706 w 1305814"/>
                <a:gd name="connsiteY3-2296" fmla="*/ 306775 h 1421591"/>
                <a:gd name="connsiteX4-2297" fmla="*/ 1304420 w 1305814"/>
                <a:gd name="connsiteY4-2298" fmla="*/ 434263 h 1421591"/>
                <a:gd name="connsiteX5-2299" fmla="*/ 1305806 w 1305814"/>
                <a:gd name="connsiteY5-2300" fmla="*/ 519922 h 1421591"/>
                <a:gd name="connsiteX6-2301" fmla="*/ 1301746 w 1305814"/>
                <a:gd name="connsiteY6-2302" fmla="*/ 953747 h 1421591"/>
                <a:gd name="connsiteX7-2303" fmla="*/ 1302599 w 1305814"/>
                <a:gd name="connsiteY7-2304" fmla="*/ 1003650 h 1421591"/>
                <a:gd name="connsiteX8-2305" fmla="*/ 1227376 w 1305814"/>
                <a:gd name="connsiteY8-2306" fmla="*/ 1152027 h 1421591"/>
                <a:gd name="connsiteX9-2307" fmla="*/ 1174235 w 1305814"/>
                <a:gd name="connsiteY9-2308" fmla="*/ 1184756 h 1421591"/>
                <a:gd name="connsiteX10-2309" fmla="*/ 792288 w 1305814"/>
                <a:gd name="connsiteY10-2310" fmla="*/ 1385653 h 1421591"/>
                <a:gd name="connsiteX11-2311" fmla="*/ 502818 w 1305814"/>
                <a:gd name="connsiteY11-2312" fmla="*/ 1379955 h 1421591"/>
                <a:gd name="connsiteX12-2313" fmla="*/ 94302 w 1305814"/>
                <a:gd name="connsiteY12-2314" fmla="*/ 1158755 h 1421591"/>
                <a:gd name="connsiteX13-2315" fmla="*/ 39429 w 1305814"/>
                <a:gd name="connsiteY13-2316" fmla="*/ 1117635 h 1421591"/>
                <a:gd name="connsiteX14-2317" fmla="*/ 667 w 1305814"/>
                <a:gd name="connsiteY14-2318" fmla="*/ 999105 h 1421591"/>
                <a:gd name="connsiteX15-2319" fmla="*/ 0 w 1305814"/>
                <a:gd name="connsiteY15-2320" fmla="*/ 972364 h 1421591"/>
                <a:gd name="connsiteX16-2321" fmla="*/ 2496 w 1305814"/>
                <a:gd name="connsiteY16-2322" fmla="*/ 463106 h 1421591"/>
                <a:gd name="connsiteX17-2323" fmla="*/ 2458 w 1305814"/>
                <a:gd name="connsiteY17-2324" fmla="*/ 429563 h 1421591"/>
                <a:gd name="connsiteX18-2325" fmla="*/ 75248 w 1305814"/>
                <a:gd name="connsiteY18-2326" fmla="*/ 303202 h 1421591"/>
                <a:gd name="connsiteX19-2327" fmla="*/ 106293 w 1305814"/>
                <a:gd name="connsiteY19-2328" fmla="*/ 282597 h 1421591"/>
                <a:gd name="connsiteX20-2329" fmla="*/ 541533 w 1305814"/>
                <a:gd name="connsiteY20-2330" fmla="*/ 38110 h 1421591"/>
                <a:gd name="connsiteX21-2331" fmla="*/ 653528 w 1305814"/>
                <a:gd name="connsiteY21-2332" fmla="*/ 0 h 1421591"/>
                <a:gd name="connsiteX0-2333" fmla="*/ 653528 w 1305814"/>
                <a:gd name="connsiteY0-2334" fmla="*/ 0 h 1423589"/>
                <a:gd name="connsiteX1-2335" fmla="*/ 757287 w 1305814"/>
                <a:gd name="connsiteY1-2336" fmla="*/ 32444 h 1423589"/>
                <a:gd name="connsiteX2-2337" fmla="*/ 1206876 w 1305814"/>
                <a:gd name="connsiteY2-2338" fmla="*/ 284945 h 1423589"/>
                <a:gd name="connsiteX3-2339" fmla="*/ 1237706 w 1305814"/>
                <a:gd name="connsiteY3-2340" fmla="*/ 306775 h 1423589"/>
                <a:gd name="connsiteX4-2341" fmla="*/ 1304420 w 1305814"/>
                <a:gd name="connsiteY4-2342" fmla="*/ 434263 h 1423589"/>
                <a:gd name="connsiteX5-2343" fmla="*/ 1305806 w 1305814"/>
                <a:gd name="connsiteY5-2344" fmla="*/ 519922 h 1423589"/>
                <a:gd name="connsiteX6-2345" fmla="*/ 1301746 w 1305814"/>
                <a:gd name="connsiteY6-2346" fmla="*/ 953747 h 1423589"/>
                <a:gd name="connsiteX7-2347" fmla="*/ 1302599 w 1305814"/>
                <a:gd name="connsiteY7-2348" fmla="*/ 1003650 h 1423589"/>
                <a:gd name="connsiteX8-2349" fmla="*/ 1227376 w 1305814"/>
                <a:gd name="connsiteY8-2350" fmla="*/ 1152027 h 1423589"/>
                <a:gd name="connsiteX9-2351" fmla="*/ 1174235 w 1305814"/>
                <a:gd name="connsiteY9-2352" fmla="*/ 1184756 h 1423589"/>
                <a:gd name="connsiteX10-2353" fmla="*/ 792288 w 1305814"/>
                <a:gd name="connsiteY10-2354" fmla="*/ 1385653 h 1423589"/>
                <a:gd name="connsiteX11-2355" fmla="*/ 502818 w 1305814"/>
                <a:gd name="connsiteY11-2356" fmla="*/ 1379955 h 1423589"/>
                <a:gd name="connsiteX12-2357" fmla="*/ 94302 w 1305814"/>
                <a:gd name="connsiteY12-2358" fmla="*/ 1158755 h 1423589"/>
                <a:gd name="connsiteX13-2359" fmla="*/ 39429 w 1305814"/>
                <a:gd name="connsiteY13-2360" fmla="*/ 1117635 h 1423589"/>
                <a:gd name="connsiteX14-2361" fmla="*/ 667 w 1305814"/>
                <a:gd name="connsiteY14-2362" fmla="*/ 999105 h 1423589"/>
                <a:gd name="connsiteX15-2363" fmla="*/ 0 w 1305814"/>
                <a:gd name="connsiteY15-2364" fmla="*/ 972364 h 1423589"/>
                <a:gd name="connsiteX16-2365" fmla="*/ 2496 w 1305814"/>
                <a:gd name="connsiteY16-2366" fmla="*/ 463106 h 1423589"/>
                <a:gd name="connsiteX17-2367" fmla="*/ 2458 w 1305814"/>
                <a:gd name="connsiteY17-2368" fmla="*/ 429563 h 1423589"/>
                <a:gd name="connsiteX18-2369" fmla="*/ 75248 w 1305814"/>
                <a:gd name="connsiteY18-2370" fmla="*/ 303202 h 1423589"/>
                <a:gd name="connsiteX19-2371" fmla="*/ 106293 w 1305814"/>
                <a:gd name="connsiteY19-2372" fmla="*/ 282597 h 1423589"/>
                <a:gd name="connsiteX20-2373" fmla="*/ 541533 w 1305814"/>
                <a:gd name="connsiteY20-2374" fmla="*/ 38110 h 1423589"/>
                <a:gd name="connsiteX21-2375" fmla="*/ 653528 w 1305814"/>
                <a:gd name="connsiteY21-2376" fmla="*/ 0 h 142358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  <a:cxn ang="0">
                  <a:pos x="connsiteX15-31" y="connsiteY15-32"/>
                </a:cxn>
                <a:cxn ang="0">
                  <a:pos x="connsiteX16-33" y="connsiteY16-34"/>
                </a:cxn>
                <a:cxn ang="0">
                  <a:pos x="connsiteX17-35" y="connsiteY17-36"/>
                </a:cxn>
                <a:cxn ang="0">
                  <a:pos x="connsiteX18-37" y="connsiteY18-38"/>
                </a:cxn>
                <a:cxn ang="0">
                  <a:pos x="connsiteX19-39" y="connsiteY19-40"/>
                </a:cxn>
                <a:cxn ang="0">
                  <a:pos x="connsiteX20-41" y="connsiteY20-42"/>
                </a:cxn>
                <a:cxn ang="0">
                  <a:pos x="connsiteX21-43" y="connsiteY21-44"/>
                </a:cxn>
              </a:cxnLst>
              <a:rect l="l" t="t" r="r" b="b"/>
              <a:pathLst>
                <a:path w="1305814" h="1423589">
                  <a:moveTo>
                    <a:pt x="653528" y="0"/>
                  </a:moveTo>
                  <a:cubicBezTo>
                    <a:pt x="684553" y="-1"/>
                    <a:pt x="736057" y="24011"/>
                    <a:pt x="757287" y="32444"/>
                  </a:cubicBezTo>
                  <a:lnTo>
                    <a:pt x="1206876" y="284945"/>
                  </a:lnTo>
                  <a:cubicBezTo>
                    <a:pt x="1213399" y="291230"/>
                    <a:pt x="1233090" y="301119"/>
                    <a:pt x="1237706" y="306775"/>
                  </a:cubicBezTo>
                  <a:cubicBezTo>
                    <a:pt x="1285405" y="341141"/>
                    <a:pt x="1301367" y="360355"/>
                    <a:pt x="1304420" y="434263"/>
                  </a:cubicBezTo>
                  <a:cubicBezTo>
                    <a:pt x="1306256" y="435452"/>
                    <a:pt x="1303756" y="518852"/>
                    <a:pt x="1305806" y="519922"/>
                  </a:cubicBezTo>
                  <a:cubicBezTo>
                    <a:pt x="1306028" y="563787"/>
                    <a:pt x="1301771" y="907207"/>
                    <a:pt x="1301746" y="953747"/>
                  </a:cubicBezTo>
                  <a:cubicBezTo>
                    <a:pt x="1301579" y="970833"/>
                    <a:pt x="1302766" y="986564"/>
                    <a:pt x="1302599" y="1003650"/>
                  </a:cubicBezTo>
                  <a:cubicBezTo>
                    <a:pt x="1298075" y="1097264"/>
                    <a:pt x="1299308" y="1117497"/>
                    <a:pt x="1227376" y="1152027"/>
                  </a:cubicBezTo>
                  <a:cubicBezTo>
                    <a:pt x="1229069" y="1151612"/>
                    <a:pt x="1262992" y="1133636"/>
                    <a:pt x="1174235" y="1184756"/>
                  </a:cubicBezTo>
                  <a:cubicBezTo>
                    <a:pt x="1102911" y="1225835"/>
                    <a:pt x="986013" y="1283805"/>
                    <a:pt x="792288" y="1385653"/>
                  </a:cubicBezTo>
                  <a:cubicBezTo>
                    <a:pt x="702978" y="1424034"/>
                    <a:pt x="634560" y="1449454"/>
                    <a:pt x="502818" y="1379955"/>
                  </a:cubicBezTo>
                  <a:cubicBezTo>
                    <a:pt x="358670" y="1301859"/>
                    <a:pt x="241278" y="1242506"/>
                    <a:pt x="94302" y="1158755"/>
                  </a:cubicBezTo>
                  <a:cubicBezTo>
                    <a:pt x="64301" y="1138833"/>
                    <a:pt x="61069" y="1137739"/>
                    <a:pt x="39429" y="1117635"/>
                  </a:cubicBezTo>
                  <a:cubicBezTo>
                    <a:pt x="9399" y="1091481"/>
                    <a:pt x="81" y="1056313"/>
                    <a:pt x="667" y="999105"/>
                  </a:cubicBezTo>
                  <a:cubicBezTo>
                    <a:pt x="445" y="990191"/>
                    <a:pt x="222" y="981278"/>
                    <a:pt x="0" y="972364"/>
                  </a:cubicBezTo>
                  <a:lnTo>
                    <a:pt x="2496" y="463106"/>
                  </a:lnTo>
                  <a:cubicBezTo>
                    <a:pt x="2483" y="451925"/>
                    <a:pt x="2471" y="440744"/>
                    <a:pt x="2458" y="429563"/>
                  </a:cubicBezTo>
                  <a:cubicBezTo>
                    <a:pt x="2770" y="365277"/>
                    <a:pt x="14732" y="348090"/>
                    <a:pt x="75248" y="303202"/>
                  </a:cubicBezTo>
                  <a:lnTo>
                    <a:pt x="106293" y="282597"/>
                  </a:lnTo>
                  <a:lnTo>
                    <a:pt x="541533" y="38110"/>
                  </a:lnTo>
                  <a:cubicBezTo>
                    <a:pt x="582751" y="12487"/>
                    <a:pt x="613897" y="0"/>
                    <a:pt x="653528" y="0"/>
                  </a:cubicBezTo>
                  <a:close/>
                </a:path>
              </a:pathLst>
            </a:custGeom>
            <a:solidFill>
              <a:srgbClr val="E7E7E7"/>
            </a:solidFill>
            <a:ln w="15875">
              <a:noFill/>
            </a:ln>
            <a:effectLst>
              <a:innerShdw blurRad="266700" dist="203200" dir="18900000">
                <a:prstClr val="black">
                  <a:alpha val="2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en-US" altLang="zh-CN" sz="4800" dirty="0" smtClean="0">
                  <a:solidFill>
                    <a:schemeClr val="tx1"/>
                  </a:solidFill>
                  <a:latin typeface="Impact" panose="020B0806030902050204" pitchFamily="34" charset="0"/>
                </a:rPr>
                <a:t>02</a:t>
              </a:r>
              <a:endParaRPr lang="zh-CN" altLang="en-US" sz="3735" dirty="0">
                <a:solidFill>
                  <a:schemeClr val="tx1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4334748" y="3824673"/>
            <a:ext cx="3414717" cy="707886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4000" b="1" kern="0" dirty="0">
                <a:solidFill>
                  <a:srgbClr val="1D50A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</a:t>
            </a:r>
            <a:r>
              <a:rPr lang="zh-CN" altLang="en-US" sz="4000" b="1" kern="0" dirty="0" smtClean="0">
                <a:solidFill>
                  <a:srgbClr val="1D50A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成果</a:t>
            </a:r>
            <a:r>
              <a:rPr lang="zh-CN" altLang="en-US" sz="4000" b="1" kern="0" dirty="0">
                <a:solidFill>
                  <a:srgbClr val="1D50A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展示 </a:t>
            </a:r>
          </a:p>
        </p:txBody>
      </p:sp>
      <p:sp>
        <p:nvSpPr>
          <p:cNvPr id="12" name="矩形 11"/>
          <p:cNvSpPr/>
          <p:nvPr/>
        </p:nvSpPr>
        <p:spPr>
          <a:xfrm>
            <a:off x="4256370" y="4570882"/>
            <a:ext cx="107593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71450" indent="-171450">
              <a:buFont typeface="Wingdings" panose="05000000000000000000" pitchFamily="2" charset="2"/>
              <a:buChar char="n"/>
              <a:defRPr/>
            </a:pPr>
            <a:r>
              <a:rPr lang="zh-CN" altLang="en-US" sz="1400" b="1" kern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完成</a:t>
            </a:r>
            <a:r>
              <a:rPr lang="zh-CN" altLang="en-US" sz="14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概述</a:t>
            </a:r>
          </a:p>
        </p:txBody>
      </p:sp>
      <p:sp>
        <p:nvSpPr>
          <p:cNvPr id="13" name="矩形 12"/>
          <p:cNvSpPr/>
          <p:nvPr/>
        </p:nvSpPr>
        <p:spPr>
          <a:xfrm>
            <a:off x="4256370" y="4947860"/>
            <a:ext cx="112883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71450" indent="-171450">
              <a:buFont typeface="Wingdings" panose="05000000000000000000" pitchFamily="2" charset="2"/>
              <a:buChar char="n"/>
              <a:defRPr/>
            </a:pPr>
            <a:r>
              <a:rPr lang="zh-CN" altLang="en-US" sz="1400" b="1" kern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团队</a:t>
            </a:r>
            <a:r>
              <a:rPr lang="zh-CN" altLang="en-US" sz="14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</a:t>
            </a:r>
          </a:p>
        </p:txBody>
      </p:sp>
      <p:sp>
        <p:nvSpPr>
          <p:cNvPr id="14" name="矩形 13"/>
          <p:cNvSpPr/>
          <p:nvPr/>
        </p:nvSpPr>
        <p:spPr>
          <a:xfrm>
            <a:off x="6579334" y="4570881"/>
            <a:ext cx="107593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71450" indent="-171450">
              <a:buFont typeface="Wingdings" panose="05000000000000000000" pitchFamily="2" charset="2"/>
              <a:buChar char="n"/>
              <a:defRPr/>
            </a:pPr>
            <a:r>
              <a:rPr lang="zh-CN" altLang="en-US" sz="1400" b="1" kern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季度</a:t>
            </a:r>
            <a:r>
              <a:rPr lang="zh-CN" altLang="en-US" sz="14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</a:t>
            </a:r>
          </a:p>
        </p:txBody>
      </p:sp>
      <p:sp>
        <p:nvSpPr>
          <p:cNvPr id="15" name="矩形 14"/>
          <p:cNvSpPr/>
          <p:nvPr/>
        </p:nvSpPr>
        <p:spPr>
          <a:xfrm>
            <a:off x="5417852" y="4570882"/>
            <a:ext cx="107593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71450" indent="-171450">
              <a:buFont typeface="Wingdings" panose="05000000000000000000" pitchFamily="2" charset="2"/>
              <a:buChar char="n"/>
              <a:defRPr/>
            </a:pPr>
            <a:r>
              <a:rPr lang="zh-CN" altLang="en-US" sz="1400" b="1" kern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完成</a:t>
            </a:r>
            <a:r>
              <a:rPr lang="zh-CN" altLang="en-US" sz="14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阶段</a:t>
            </a:r>
          </a:p>
        </p:txBody>
      </p:sp>
      <p:sp>
        <p:nvSpPr>
          <p:cNvPr id="16" name="矩形 15"/>
          <p:cNvSpPr/>
          <p:nvPr/>
        </p:nvSpPr>
        <p:spPr>
          <a:xfrm>
            <a:off x="5417852" y="4957594"/>
            <a:ext cx="107593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71450" indent="-171450">
              <a:buFont typeface="Wingdings" panose="05000000000000000000" pitchFamily="2" charset="2"/>
              <a:buChar char="n"/>
              <a:defRPr/>
            </a:pPr>
            <a:r>
              <a:rPr lang="zh-CN" altLang="en-US" sz="1400" b="1" kern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完成</a:t>
            </a:r>
            <a:r>
              <a:rPr lang="zh-CN" altLang="en-US" sz="14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比例</a:t>
            </a:r>
          </a:p>
        </p:txBody>
      </p:sp>
      <p:sp>
        <p:nvSpPr>
          <p:cNvPr id="17" name="矩形 16"/>
          <p:cNvSpPr/>
          <p:nvPr/>
        </p:nvSpPr>
        <p:spPr>
          <a:xfrm>
            <a:off x="6582364" y="4957594"/>
            <a:ext cx="125547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71450" indent="-171450">
              <a:buFont typeface="Wingdings" panose="05000000000000000000" pitchFamily="2" charset="2"/>
              <a:buChar char="n"/>
              <a:defRPr/>
            </a:pPr>
            <a:r>
              <a:rPr lang="zh-CN" altLang="en-US" sz="1400" b="1" kern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月计划</a:t>
            </a:r>
            <a:r>
              <a:rPr lang="zh-CN" altLang="en-US" sz="14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</a:t>
            </a:r>
          </a:p>
        </p:txBody>
      </p:sp>
    </p:spTree>
    <p:extLst>
      <p:ext uri="{BB962C8B-B14F-4D97-AF65-F5344CB8AC3E}">
        <p14:creationId xmlns:p14="http://schemas.microsoft.com/office/powerpoint/2010/main" val="2049782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538609" y="1476872"/>
            <a:ext cx="2635876" cy="2244539"/>
            <a:chOff x="4326627" y="1385432"/>
            <a:chExt cx="3141149" cy="2674796"/>
          </a:xfrm>
        </p:grpSpPr>
        <p:sp>
          <p:nvSpPr>
            <p:cNvPr id="3" name="矩形 10"/>
            <p:cNvSpPr>
              <a:spLocks noChangeAspect="1"/>
            </p:cNvSpPr>
            <p:nvPr/>
          </p:nvSpPr>
          <p:spPr>
            <a:xfrm>
              <a:off x="4593108" y="1856847"/>
              <a:ext cx="1940540" cy="2113804"/>
            </a:xfrm>
            <a:custGeom>
              <a:avLst/>
              <a:gdLst>
                <a:gd name="connsiteX0" fmla="*/ 653528 w 1305333"/>
                <a:gd name="connsiteY0" fmla="*/ 0 h 1424419"/>
                <a:gd name="connsiteX1" fmla="*/ 757287 w 1305333"/>
                <a:gd name="connsiteY1" fmla="*/ 32444 h 1424419"/>
                <a:gd name="connsiteX2" fmla="*/ 1206876 w 1305333"/>
                <a:gd name="connsiteY2" fmla="*/ 284945 h 1424419"/>
                <a:gd name="connsiteX3" fmla="*/ 1233464 w 1305333"/>
                <a:gd name="connsiteY3" fmla="*/ 306775 h 1424419"/>
                <a:gd name="connsiteX4" fmla="*/ 1299728 w 1305333"/>
                <a:gd name="connsiteY4" fmla="*/ 452301 h 1424419"/>
                <a:gd name="connsiteX5" fmla="*/ 1303099 w 1305333"/>
                <a:gd name="connsiteY5" fmla="*/ 495558 h 1424419"/>
                <a:gd name="connsiteX6" fmla="*/ 1303099 w 1305333"/>
                <a:gd name="connsiteY6" fmla="*/ 952393 h 1424419"/>
                <a:gd name="connsiteX7" fmla="*/ 1299356 w 1305333"/>
                <a:gd name="connsiteY7" fmla="*/ 974248 h 1424419"/>
                <a:gd name="connsiteX8" fmla="*/ 1193590 w 1305333"/>
                <a:gd name="connsiteY8" fmla="*/ 1159518 h 1424419"/>
                <a:gd name="connsiteX9" fmla="*/ 1188747 w 1305333"/>
                <a:gd name="connsiteY9" fmla="*/ 1163476 h 1424419"/>
                <a:gd name="connsiteX10" fmla="*/ 792288 w 1305333"/>
                <a:gd name="connsiteY10" fmla="*/ 1385653 h 1424419"/>
                <a:gd name="connsiteX11" fmla="*/ 522686 w 1305333"/>
                <a:gd name="connsiteY11" fmla="*/ 1384922 h 1424419"/>
                <a:gd name="connsiteX12" fmla="*/ 80344 w 1305333"/>
                <a:gd name="connsiteY12" fmla="*/ 1139323 h 1424419"/>
                <a:gd name="connsiteX13" fmla="*/ 68397 w 1305333"/>
                <a:gd name="connsiteY13" fmla="*/ 1130059 h 1424419"/>
                <a:gd name="connsiteX14" fmla="*/ 667 w 1305333"/>
                <a:gd name="connsiteY14" fmla="*/ 999105 h 1424419"/>
                <a:gd name="connsiteX15" fmla="*/ 0 w 1305333"/>
                <a:gd name="connsiteY15" fmla="*/ 972364 h 1424419"/>
                <a:gd name="connsiteX16" fmla="*/ 2496 w 1305333"/>
                <a:gd name="connsiteY16" fmla="*/ 463106 h 1424419"/>
                <a:gd name="connsiteX17" fmla="*/ 2458 w 1305333"/>
                <a:gd name="connsiteY17" fmla="*/ 429563 h 1424419"/>
                <a:gd name="connsiteX18" fmla="*/ 75248 w 1305333"/>
                <a:gd name="connsiteY18" fmla="*/ 303202 h 1424419"/>
                <a:gd name="connsiteX19" fmla="*/ 103465 w 1305333"/>
                <a:gd name="connsiteY19" fmla="*/ 288252 h 1424419"/>
                <a:gd name="connsiteX20" fmla="*/ 541533 w 1305333"/>
                <a:gd name="connsiteY20" fmla="*/ 38110 h 1424419"/>
                <a:gd name="connsiteX21" fmla="*/ 653528 w 1305333"/>
                <a:gd name="connsiteY21" fmla="*/ 0 h 1424419"/>
                <a:gd name="connsiteX0-1" fmla="*/ 653528 w 1305333"/>
                <a:gd name="connsiteY0-2" fmla="*/ 0 h 1424419"/>
                <a:gd name="connsiteX1-3" fmla="*/ 757287 w 1305333"/>
                <a:gd name="connsiteY1-4" fmla="*/ 32444 h 1424419"/>
                <a:gd name="connsiteX2-5" fmla="*/ 1206876 w 1305333"/>
                <a:gd name="connsiteY2-6" fmla="*/ 284945 h 1424419"/>
                <a:gd name="connsiteX3-7" fmla="*/ 1233464 w 1305333"/>
                <a:gd name="connsiteY3-8" fmla="*/ 306775 h 1424419"/>
                <a:gd name="connsiteX4-9" fmla="*/ 1301712 w 1305333"/>
                <a:gd name="connsiteY4-10" fmla="*/ 442384 h 1424419"/>
                <a:gd name="connsiteX5-11" fmla="*/ 1303099 w 1305333"/>
                <a:gd name="connsiteY5-12" fmla="*/ 495558 h 1424419"/>
                <a:gd name="connsiteX6-13" fmla="*/ 1303099 w 1305333"/>
                <a:gd name="connsiteY6-14" fmla="*/ 952393 h 1424419"/>
                <a:gd name="connsiteX7-15" fmla="*/ 1299356 w 1305333"/>
                <a:gd name="connsiteY7-16" fmla="*/ 974248 h 1424419"/>
                <a:gd name="connsiteX8-17" fmla="*/ 1193590 w 1305333"/>
                <a:gd name="connsiteY8-18" fmla="*/ 1159518 h 1424419"/>
                <a:gd name="connsiteX9-19" fmla="*/ 1188747 w 1305333"/>
                <a:gd name="connsiteY9-20" fmla="*/ 1163476 h 1424419"/>
                <a:gd name="connsiteX10-21" fmla="*/ 792288 w 1305333"/>
                <a:gd name="connsiteY10-22" fmla="*/ 1385653 h 1424419"/>
                <a:gd name="connsiteX11-23" fmla="*/ 522686 w 1305333"/>
                <a:gd name="connsiteY11-24" fmla="*/ 1384922 h 1424419"/>
                <a:gd name="connsiteX12-25" fmla="*/ 80344 w 1305333"/>
                <a:gd name="connsiteY12-26" fmla="*/ 1139323 h 1424419"/>
                <a:gd name="connsiteX13-27" fmla="*/ 68397 w 1305333"/>
                <a:gd name="connsiteY13-28" fmla="*/ 1130059 h 1424419"/>
                <a:gd name="connsiteX14-29" fmla="*/ 667 w 1305333"/>
                <a:gd name="connsiteY14-30" fmla="*/ 999105 h 1424419"/>
                <a:gd name="connsiteX15-31" fmla="*/ 0 w 1305333"/>
                <a:gd name="connsiteY15-32" fmla="*/ 972364 h 1424419"/>
                <a:gd name="connsiteX16-33" fmla="*/ 2496 w 1305333"/>
                <a:gd name="connsiteY16-34" fmla="*/ 463106 h 1424419"/>
                <a:gd name="connsiteX17-35" fmla="*/ 2458 w 1305333"/>
                <a:gd name="connsiteY17-36" fmla="*/ 429563 h 1424419"/>
                <a:gd name="connsiteX18-37" fmla="*/ 75248 w 1305333"/>
                <a:gd name="connsiteY18-38" fmla="*/ 303202 h 1424419"/>
                <a:gd name="connsiteX19-39" fmla="*/ 103465 w 1305333"/>
                <a:gd name="connsiteY19-40" fmla="*/ 288252 h 1424419"/>
                <a:gd name="connsiteX20-41" fmla="*/ 541533 w 1305333"/>
                <a:gd name="connsiteY20-42" fmla="*/ 38110 h 1424419"/>
                <a:gd name="connsiteX21-43" fmla="*/ 653528 w 1305333"/>
                <a:gd name="connsiteY21-44" fmla="*/ 0 h 1424419"/>
                <a:gd name="connsiteX0-45" fmla="*/ 653528 w 1305333"/>
                <a:gd name="connsiteY0-46" fmla="*/ 0 h 1424419"/>
                <a:gd name="connsiteX1-47" fmla="*/ 757287 w 1305333"/>
                <a:gd name="connsiteY1-48" fmla="*/ 32444 h 1424419"/>
                <a:gd name="connsiteX2-49" fmla="*/ 1206876 w 1305333"/>
                <a:gd name="connsiteY2-50" fmla="*/ 284945 h 1424419"/>
                <a:gd name="connsiteX3-51" fmla="*/ 1233464 w 1305333"/>
                <a:gd name="connsiteY3-52" fmla="*/ 306775 h 1424419"/>
                <a:gd name="connsiteX4-53" fmla="*/ 1301712 w 1305333"/>
                <a:gd name="connsiteY4-54" fmla="*/ 442384 h 1424419"/>
                <a:gd name="connsiteX5-55" fmla="*/ 1303099 w 1305333"/>
                <a:gd name="connsiteY5-56" fmla="*/ 495558 h 1424419"/>
                <a:gd name="connsiteX6-57" fmla="*/ 1303099 w 1305333"/>
                <a:gd name="connsiteY6-58" fmla="*/ 952393 h 1424419"/>
                <a:gd name="connsiteX7-59" fmla="*/ 1299356 w 1305333"/>
                <a:gd name="connsiteY7-60" fmla="*/ 974248 h 1424419"/>
                <a:gd name="connsiteX8-61" fmla="*/ 1193590 w 1305333"/>
                <a:gd name="connsiteY8-62" fmla="*/ 1159518 h 1424419"/>
                <a:gd name="connsiteX9-63" fmla="*/ 1188747 w 1305333"/>
                <a:gd name="connsiteY9-64" fmla="*/ 1163476 h 1424419"/>
                <a:gd name="connsiteX10-65" fmla="*/ 792288 w 1305333"/>
                <a:gd name="connsiteY10-66" fmla="*/ 1385653 h 1424419"/>
                <a:gd name="connsiteX11-67" fmla="*/ 522686 w 1305333"/>
                <a:gd name="connsiteY11-68" fmla="*/ 1384922 h 1424419"/>
                <a:gd name="connsiteX12-69" fmla="*/ 80344 w 1305333"/>
                <a:gd name="connsiteY12-70" fmla="*/ 1139323 h 1424419"/>
                <a:gd name="connsiteX13-71" fmla="*/ 68397 w 1305333"/>
                <a:gd name="connsiteY13-72" fmla="*/ 1130059 h 1424419"/>
                <a:gd name="connsiteX14-73" fmla="*/ 667 w 1305333"/>
                <a:gd name="connsiteY14-74" fmla="*/ 999105 h 1424419"/>
                <a:gd name="connsiteX15-75" fmla="*/ 0 w 1305333"/>
                <a:gd name="connsiteY15-76" fmla="*/ 972364 h 1424419"/>
                <a:gd name="connsiteX16-77" fmla="*/ 2496 w 1305333"/>
                <a:gd name="connsiteY16-78" fmla="*/ 463106 h 1424419"/>
                <a:gd name="connsiteX17-79" fmla="*/ 2458 w 1305333"/>
                <a:gd name="connsiteY17-80" fmla="*/ 429563 h 1424419"/>
                <a:gd name="connsiteX18-81" fmla="*/ 75248 w 1305333"/>
                <a:gd name="connsiteY18-82" fmla="*/ 303202 h 1424419"/>
                <a:gd name="connsiteX19-83" fmla="*/ 103465 w 1305333"/>
                <a:gd name="connsiteY19-84" fmla="*/ 288252 h 1424419"/>
                <a:gd name="connsiteX20-85" fmla="*/ 541533 w 1305333"/>
                <a:gd name="connsiteY20-86" fmla="*/ 38110 h 1424419"/>
                <a:gd name="connsiteX21-87" fmla="*/ 653528 w 1305333"/>
                <a:gd name="connsiteY21-88" fmla="*/ 0 h 1424419"/>
                <a:gd name="connsiteX0-89" fmla="*/ 653528 w 1306046"/>
                <a:gd name="connsiteY0-90" fmla="*/ 0 h 1424419"/>
                <a:gd name="connsiteX1-91" fmla="*/ 757287 w 1306046"/>
                <a:gd name="connsiteY1-92" fmla="*/ 32444 h 1424419"/>
                <a:gd name="connsiteX2-93" fmla="*/ 1206876 w 1306046"/>
                <a:gd name="connsiteY2-94" fmla="*/ 284945 h 1424419"/>
                <a:gd name="connsiteX3-95" fmla="*/ 1233464 w 1306046"/>
                <a:gd name="connsiteY3-96" fmla="*/ 306775 h 1424419"/>
                <a:gd name="connsiteX4-97" fmla="*/ 1301712 w 1306046"/>
                <a:gd name="connsiteY4-98" fmla="*/ 442384 h 1424419"/>
                <a:gd name="connsiteX5-99" fmla="*/ 1303099 w 1306046"/>
                <a:gd name="connsiteY5-100" fmla="*/ 495558 h 1424419"/>
                <a:gd name="connsiteX6-101" fmla="*/ 1303099 w 1306046"/>
                <a:gd name="connsiteY6-102" fmla="*/ 952393 h 1424419"/>
                <a:gd name="connsiteX7-103" fmla="*/ 1305306 w 1306046"/>
                <a:gd name="connsiteY7-104" fmla="*/ 990115 h 1424419"/>
                <a:gd name="connsiteX8-105" fmla="*/ 1193590 w 1306046"/>
                <a:gd name="connsiteY8-106" fmla="*/ 1159518 h 1424419"/>
                <a:gd name="connsiteX9-107" fmla="*/ 1188747 w 1306046"/>
                <a:gd name="connsiteY9-108" fmla="*/ 1163476 h 1424419"/>
                <a:gd name="connsiteX10-109" fmla="*/ 792288 w 1306046"/>
                <a:gd name="connsiteY10-110" fmla="*/ 1385653 h 1424419"/>
                <a:gd name="connsiteX11-111" fmla="*/ 522686 w 1306046"/>
                <a:gd name="connsiteY11-112" fmla="*/ 1384922 h 1424419"/>
                <a:gd name="connsiteX12-113" fmla="*/ 80344 w 1306046"/>
                <a:gd name="connsiteY12-114" fmla="*/ 1139323 h 1424419"/>
                <a:gd name="connsiteX13-115" fmla="*/ 68397 w 1306046"/>
                <a:gd name="connsiteY13-116" fmla="*/ 1130059 h 1424419"/>
                <a:gd name="connsiteX14-117" fmla="*/ 667 w 1306046"/>
                <a:gd name="connsiteY14-118" fmla="*/ 999105 h 1424419"/>
                <a:gd name="connsiteX15-119" fmla="*/ 0 w 1306046"/>
                <a:gd name="connsiteY15-120" fmla="*/ 972364 h 1424419"/>
                <a:gd name="connsiteX16-121" fmla="*/ 2496 w 1306046"/>
                <a:gd name="connsiteY16-122" fmla="*/ 463106 h 1424419"/>
                <a:gd name="connsiteX17-123" fmla="*/ 2458 w 1306046"/>
                <a:gd name="connsiteY17-124" fmla="*/ 429563 h 1424419"/>
                <a:gd name="connsiteX18-125" fmla="*/ 75248 w 1306046"/>
                <a:gd name="connsiteY18-126" fmla="*/ 303202 h 1424419"/>
                <a:gd name="connsiteX19-127" fmla="*/ 103465 w 1306046"/>
                <a:gd name="connsiteY19-128" fmla="*/ 288252 h 1424419"/>
                <a:gd name="connsiteX20-129" fmla="*/ 541533 w 1306046"/>
                <a:gd name="connsiteY20-130" fmla="*/ 38110 h 1424419"/>
                <a:gd name="connsiteX21-131" fmla="*/ 653528 w 1306046"/>
                <a:gd name="connsiteY21-132" fmla="*/ 0 h 1424419"/>
                <a:gd name="connsiteX0-133" fmla="*/ 653528 w 1305333"/>
                <a:gd name="connsiteY0-134" fmla="*/ 0 h 1424419"/>
                <a:gd name="connsiteX1-135" fmla="*/ 757287 w 1305333"/>
                <a:gd name="connsiteY1-136" fmla="*/ 32444 h 1424419"/>
                <a:gd name="connsiteX2-137" fmla="*/ 1206876 w 1305333"/>
                <a:gd name="connsiteY2-138" fmla="*/ 284945 h 1424419"/>
                <a:gd name="connsiteX3-139" fmla="*/ 1233464 w 1305333"/>
                <a:gd name="connsiteY3-140" fmla="*/ 306775 h 1424419"/>
                <a:gd name="connsiteX4-141" fmla="*/ 1301712 w 1305333"/>
                <a:gd name="connsiteY4-142" fmla="*/ 442384 h 1424419"/>
                <a:gd name="connsiteX5-143" fmla="*/ 1303099 w 1305333"/>
                <a:gd name="connsiteY5-144" fmla="*/ 495558 h 1424419"/>
                <a:gd name="connsiteX6-145" fmla="*/ 1303099 w 1305333"/>
                <a:gd name="connsiteY6-146" fmla="*/ 952393 h 1424419"/>
                <a:gd name="connsiteX7-147" fmla="*/ 1305306 w 1305333"/>
                <a:gd name="connsiteY7-148" fmla="*/ 990115 h 1424419"/>
                <a:gd name="connsiteX8-149" fmla="*/ 1193590 w 1305333"/>
                <a:gd name="connsiteY8-150" fmla="*/ 1159518 h 1424419"/>
                <a:gd name="connsiteX9-151" fmla="*/ 1188747 w 1305333"/>
                <a:gd name="connsiteY9-152" fmla="*/ 1163476 h 1424419"/>
                <a:gd name="connsiteX10-153" fmla="*/ 792288 w 1305333"/>
                <a:gd name="connsiteY10-154" fmla="*/ 1385653 h 1424419"/>
                <a:gd name="connsiteX11-155" fmla="*/ 522686 w 1305333"/>
                <a:gd name="connsiteY11-156" fmla="*/ 1384922 h 1424419"/>
                <a:gd name="connsiteX12-157" fmla="*/ 80344 w 1305333"/>
                <a:gd name="connsiteY12-158" fmla="*/ 1139323 h 1424419"/>
                <a:gd name="connsiteX13-159" fmla="*/ 68397 w 1305333"/>
                <a:gd name="connsiteY13-160" fmla="*/ 1130059 h 1424419"/>
                <a:gd name="connsiteX14-161" fmla="*/ 667 w 1305333"/>
                <a:gd name="connsiteY14-162" fmla="*/ 999105 h 1424419"/>
                <a:gd name="connsiteX15-163" fmla="*/ 0 w 1305333"/>
                <a:gd name="connsiteY15-164" fmla="*/ 972364 h 1424419"/>
                <a:gd name="connsiteX16-165" fmla="*/ 2496 w 1305333"/>
                <a:gd name="connsiteY16-166" fmla="*/ 463106 h 1424419"/>
                <a:gd name="connsiteX17-167" fmla="*/ 2458 w 1305333"/>
                <a:gd name="connsiteY17-168" fmla="*/ 429563 h 1424419"/>
                <a:gd name="connsiteX18-169" fmla="*/ 75248 w 1305333"/>
                <a:gd name="connsiteY18-170" fmla="*/ 303202 h 1424419"/>
                <a:gd name="connsiteX19-171" fmla="*/ 103465 w 1305333"/>
                <a:gd name="connsiteY19-172" fmla="*/ 288252 h 1424419"/>
                <a:gd name="connsiteX20-173" fmla="*/ 541533 w 1305333"/>
                <a:gd name="connsiteY20-174" fmla="*/ 38110 h 1424419"/>
                <a:gd name="connsiteX21-175" fmla="*/ 653528 w 1305333"/>
                <a:gd name="connsiteY21-176" fmla="*/ 0 h 1424419"/>
                <a:gd name="connsiteX0-177" fmla="*/ 653528 w 1305333"/>
                <a:gd name="connsiteY0-178" fmla="*/ 0 h 1424419"/>
                <a:gd name="connsiteX1-179" fmla="*/ 757287 w 1305333"/>
                <a:gd name="connsiteY1-180" fmla="*/ 32444 h 1424419"/>
                <a:gd name="connsiteX2-181" fmla="*/ 1206876 w 1305333"/>
                <a:gd name="connsiteY2-182" fmla="*/ 284945 h 1424419"/>
                <a:gd name="connsiteX3-183" fmla="*/ 1233464 w 1305333"/>
                <a:gd name="connsiteY3-184" fmla="*/ 306775 h 1424419"/>
                <a:gd name="connsiteX4-185" fmla="*/ 1301712 w 1305333"/>
                <a:gd name="connsiteY4-186" fmla="*/ 442384 h 1424419"/>
                <a:gd name="connsiteX5-187" fmla="*/ 1303099 w 1305333"/>
                <a:gd name="connsiteY5-188" fmla="*/ 495558 h 1424419"/>
                <a:gd name="connsiteX6-189" fmla="*/ 1303099 w 1305333"/>
                <a:gd name="connsiteY6-190" fmla="*/ 952393 h 1424419"/>
                <a:gd name="connsiteX7-191" fmla="*/ 1305306 w 1305333"/>
                <a:gd name="connsiteY7-192" fmla="*/ 990115 h 1424419"/>
                <a:gd name="connsiteX8-193" fmla="*/ 1193590 w 1305333"/>
                <a:gd name="connsiteY8-194" fmla="*/ 1159518 h 1424419"/>
                <a:gd name="connsiteX9-195" fmla="*/ 1172881 w 1305333"/>
                <a:gd name="connsiteY9-196" fmla="*/ 1179342 h 1424419"/>
                <a:gd name="connsiteX10-197" fmla="*/ 792288 w 1305333"/>
                <a:gd name="connsiteY10-198" fmla="*/ 1385653 h 1424419"/>
                <a:gd name="connsiteX11-199" fmla="*/ 522686 w 1305333"/>
                <a:gd name="connsiteY11-200" fmla="*/ 1384922 h 1424419"/>
                <a:gd name="connsiteX12-201" fmla="*/ 80344 w 1305333"/>
                <a:gd name="connsiteY12-202" fmla="*/ 1139323 h 1424419"/>
                <a:gd name="connsiteX13-203" fmla="*/ 68397 w 1305333"/>
                <a:gd name="connsiteY13-204" fmla="*/ 1130059 h 1424419"/>
                <a:gd name="connsiteX14-205" fmla="*/ 667 w 1305333"/>
                <a:gd name="connsiteY14-206" fmla="*/ 999105 h 1424419"/>
                <a:gd name="connsiteX15-207" fmla="*/ 0 w 1305333"/>
                <a:gd name="connsiteY15-208" fmla="*/ 972364 h 1424419"/>
                <a:gd name="connsiteX16-209" fmla="*/ 2496 w 1305333"/>
                <a:gd name="connsiteY16-210" fmla="*/ 463106 h 1424419"/>
                <a:gd name="connsiteX17-211" fmla="*/ 2458 w 1305333"/>
                <a:gd name="connsiteY17-212" fmla="*/ 429563 h 1424419"/>
                <a:gd name="connsiteX18-213" fmla="*/ 75248 w 1305333"/>
                <a:gd name="connsiteY18-214" fmla="*/ 303202 h 1424419"/>
                <a:gd name="connsiteX19-215" fmla="*/ 103465 w 1305333"/>
                <a:gd name="connsiteY19-216" fmla="*/ 288252 h 1424419"/>
                <a:gd name="connsiteX20-217" fmla="*/ 541533 w 1305333"/>
                <a:gd name="connsiteY20-218" fmla="*/ 38110 h 1424419"/>
                <a:gd name="connsiteX21-219" fmla="*/ 653528 w 1305333"/>
                <a:gd name="connsiteY21-220" fmla="*/ 0 h 1424419"/>
                <a:gd name="connsiteX0-221" fmla="*/ 653528 w 1305333"/>
                <a:gd name="connsiteY0-222" fmla="*/ 0 h 1424419"/>
                <a:gd name="connsiteX1-223" fmla="*/ 757287 w 1305333"/>
                <a:gd name="connsiteY1-224" fmla="*/ 32444 h 1424419"/>
                <a:gd name="connsiteX2-225" fmla="*/ 1206876 w 1305333"/>
                <a:gd name="connsiteY2-226" fmla="*/ 284945 h 1424419"/>
                <a:gd name="connsiteX3-227" fmla="*/ 1233464 w 1305333"/>
                <a:gd name="connsiteY3-228" fmla="*/ 306775 h 1424419"/>
                <a:gd name="connsiteX4-229" fmla="*/ 1301712 w 1305333"/>
                <a:gd name="connsiteY4-230" fmla="*/ 442384 h 1424419"/>
                <a:gd name="connsiteX5-231" fmla="*/ 1303099 w 1305333"/>
                <a:gd name="connsiteY5-232" fmla="*/ 495558 h 1424419"/>
                <a:gd name="connsiteX6-233" fmla="*/ 1303099 w 1305333"/>
                <a:gd name="connsiteY6-234" fmla="*/ 952393 h 1424419"/>
                <a:gd name="connsiteX7-235" fmla="*/ 1305306 w 1305333"/>
                <a:gd name="connsiteY7-236" fmla="*/ 990115 h 1424419"/>
                <a:gd name="connsiteX8-237" fmla="*/ 1193590 w 1305333"/>
                <a:gd name="connsiteY8-238" fmla="*/ 1159518 h 1424419"/>
                <a:gd name="connsiteX9-239" fmla="*/ 1172881 w 1305333"/>
                <a:gd name="connsiteY9-240" fmla="*/ 1179342 h 1424419"/>
                <a:gd name="connsiteX10-241" fmla="*/ 792288 w 1305333"/>
                <a:gd name="connsiteY10-242" fmla="*/ 1385653 h 1424419"/>
                <a:gd name="connsiteX11-243" fmla="*/ 522686 w 1305333"/>
                <a:gd name="connsiteY11-244" fmla="*/ 1384922 h 1424419"/>
                <a:gd name="connsiteX12-245" fmla="*/ 80344 w 1305333"/>
                <a:gd name="connsiteY12-246" fmla="*/ 1139323 h 1424419"/>
                <a:gd name="connsiteX13-247" fmla="*/ 68397 w 1305333"/>
                <a:gd name="connsiteY13-248" fmla="*/ 1130059 h 1424419"/>
                <a:gd name="connsiteX14-249" fmla="*/ 667 w 1305333"/>
                <a:gd name="connsiteY14-250" fmla="*/ 999105 h 1424419"/>
                <a:gd name="connsiteX15-251" fmla="*/ 0 w 1305333"/>
                <a:gd name="connsiteY15-252" fmla="*/ 972364 h 1424419"/>
                <a:gd name="connsiteX16-253" fmla="*/ 2496 w 1305333"/>
                <a:gd name="connsiteY16-254" fmla="*/ 463106 h 1424419"/>
                <a:gd name="connsiteX17-255" fmla="*/ 2458 w 1305333"/>
                <a:gd name="connsiteY17-256" fmla="*/ 429563 h 1424419"/>
                <a:gd name="connsiteX18-257" fmla="*/ 75248 w 1305333"/>
                <a:gd name="connsiteY18-258" fmla="*/ 303202 h 1424419"/>
                <a:gd name="connsiteX19-259" fmla="*/ 103465 w 1305333"/>
                <a:gd name="connsiteY19-260" fmla="*/ 288252 h 1424419"/>
                <a:gd name="connsiteX20-261" fmla="*/ 541533 w 1305333"/>
                <a:gd name="connsiteY20-262" fmla="*/ 38110 h 1424419"/>
                <a:gd name="connsiteX21-263" fmla="*/ 653528 w 1305333"/>
                <a:gd name="connsiteY21-264" fmla="*/ 0 h 1424419"/>
                <a:gd name="connsiteX0-265" fmla="*/ 653528 w 1305333"/>
                <a:gd name="connsiteY0-266" fmla="*/ 0 h 1424419"/>
                <a:gd name="connsiteX1-267" fmla="*/ 757287 w 1305333"/>
                <a:gd name="connsiteY1-268" fmla="*/ 32444 h 1424419"/>
                <a:gd name="connsiteX2-269" fmla="*/ 1206876 w 1305333"/>
                <a:gd name="connsiteY2-270" fmla="*/ 284945 h 1424419"/>
                <a:gd name="connsiteX3-271" fmla="*/ 1233464 w 1305333"/>
                <a:gd name="connsiteY3-272" fmla="*/ 306775 h 1424419"/>
                <a:gd name="connsiteX4-273" fmla="*/ 1301712 w 1305333"/>
                <a:gd name="connsiteY4-274" fmla="*/ 442384 h 1424419"/>
                <a:gd name="connsiteX5-275" fmla="*/ 1303099 w 1305333"/>
                <a:gd name="connsiteY5-276" fmla="*/ 495558 h 1424419"/>
                <a:gd name="connsiteX6-277" fmla="*/ 1303099 w 1305333"/>
                <a:gd name="connsiteY6-278" fmla="*/ 952393 h 1424419"/>
                <a:gd name="connsiteX7-279" fmla="*/ 1305306 w 1305333"/>
                <a:gd name="connsiteY7-280" fmla="*/ 990115 h 1424419"/>
                <a:gd name="connsiteX8-281" fmla="*/ 1193590 w 1305333"/>
                <a:gd name="connsiteY8-282" fmla="*/ 1159518 h 1424419"/>
                <a:gd name="connsiteX9-283" fmla="*/ 1172881 w 1305333"/>
                <a:gd name="connsiteY9-284" fmla="*/ 1179342 h 1424419"/>
                <a:gd name="connsiteX10-285" fmla="*/ 792288 w 1305333"/>
                <a:gd name="connsiteY10-286" fmla="*/ 1385653 h 1424419"/>
                <a:gd name="connsiteX11-287" fmla="*/ 522686 w 1305333"/>
                <a:gd name="connsiteY11-288" fmla="*/ 1384922 h 1424419"/>
                <a:gd name="connsiteX12-289" fmla="*/ 80344 w 1305333"/>
                <a:gd name="connsiteY12-290" fmla="*/ 1139323 h 1424419"/>
                <a:gd name="connsiteX13-291" fmla="*/ 68397 w 1305333"/>
                <a:gd name="connsiteY13-292" fmla="*/ 1130059 h 1424419"/>
                <a:gd name="connsiteX14-293" fmla="*/ 667 w 1305333"/>
                <a:gd name="connsiteY14-294" fmla="*/ 999105 h 1424419"/>
                <a:gd name="connsiteX15-295" fmla="*/ 0 w 1305333"/>
                <a:gd name="connsiteY15-296" fmla="*/ 972364 h 1424419"/>
                <a:gd name="connsiteX16-297" fmla="*/ 2496 w 1305333"/>
                <a:gd name="connsiteY16-298" fmla="*/ 463106 h 1424419"/>
                <a:gd name="connsiteX17-299" fmla="*/ 2458 w 1305333"/>
                <a:gd name="connsiteY17-300" fmla="*/ 429563 h 1424419"/>
                <a:gd name="connsiteX18-301" fmla="*/ 75248 w 1305333"/>
                <a:gd name="connsiteY18-302" fmla="*/ 303202 h 1424419"/>
                <a:gd name="connsiteX19-303" fmla="*/ 103465 w 1305333"/>
                <a:gd name="connsiteY19-304" fmla="*/ 288252 h 1424419"/>
                <a:gd name="connsiteX20-305" fmla="*/ 541533 w 1305333"/>
                <a:gd name="connsiteY20-306" fmla="*/ 38110 h 1424419"/>
                <a:gd name="connsiteX21-307" fmla="*/ 653528 w 1305333"/>
                <a:gd name="connsiteY21-308" fmla="*/ 0 h 1424419"/>
                <a:gd name="connsiteX0-309" fmla="*/ 653528 w 1305333"/>
                <a:gd name="connsiteY0-310" fmla="*/ 0 h 1424419"/>
                <a:gd name="connsiteX1-311" fmla="*/ 757287 w 1305333"/>
                <a:gd name="connsiteY1-312" fmla="*/ 32444 h 1424419"/>
                <a:gd name="connsiteX2-313" fmla="*/ 1206876 w 1305333"/>
                <a:gd name="connsiteY2-314" fmla="*/ 284945 h 1424419"/>
                <a:gd name="connsiteX3-315" fmla="*/ 1233464 w 1305333"/>
                <a:gd name="connsiteY3-316" fmla="*/ 306775 h 1424419"/>
                <a:gd name="connsiteX4-317" fmla="*/ 1301712 w 1305333"/>
                <a:gd name="connsiteY4-318" fmla="*/ 442384 h 1424419"/>
                <a:gd name="connsiteX5-319" fmla="*/ 1303099 w 1305333"/>
                <a:gd name="connsiteY5-320" fmla="*/ 495558 h 1424419"/>
                <a:gd name="connsiteX6-321" fmla="*/ 1303099 w 1305333"/>
                <a:gd name="connsiteY6-322" fmla="*/ 952393 h 1424419"/>
                <a:gd name="connsiteX7-323" fmla="*/ 1305306 w 1305333"/>
                <a:gd name="connsiteY7-324" fmla="*/ 990115 h 1424419"/>
                <a:gd name="connsiteX8-325" fmla="*/ 1193590 w 1305333"/>
                <a:gd name="connsiteY8-326" fmla="*/ 1159518 h 1424419"/>
                <a:gd name="connsiteX9-327" fmla="*/ 1172881 w 1305333"/>
                <a:gd name="connsiteY9-328" fmla="*/ 1179342 h 1424419"/>
                <a:gd name="connsiteX10-329" fmla="*/ 792288 w 1305333"/>
                <a:gd name="connsiteY10-330" fmla="*/ 1385653 h 1424419"/>
                <a:gd name="connsiteX11-331" fmla="*/ 522686 w 1305333"/>
                <a:gd name="connsiteY11-332" fmla="*/ 1384922 h 1424419"/>
                <a:gd name="connsiteX12-333" fmla="*/ 80344 w 1305333"/>
                <a:gd name="connsiteY12-334" fmla="*/ 1139323 h 1424419"/>
                <a:gd name="connsiteX13-335" fmla="*/ 68397 w 1305333"/>
                <a:gd name="connsiteY13-336" fmla="*/ 1130059 h 1424419"/>
                <a:gd name="connsiteX14-337" fmla="*/ 667 w 1305333"/>
                <a:gd name="connsiteY14-338" fmla="*/ 999105 h 1424419"/>
                <a:gd name="connsiteX15-339" fmla="*/ 0 w 1305333"/>
                <a:gd name="connsiteY15-340" fmla="*/ 972364 h 1424419"/>
                <a:gd name="connsiteX16-341" fmla="*/ 2496 w 1305333"/>
                <a:gd name="connsiteY16-342" fmla="*/ 463106 h 1424419"/>
                <a:gd name="connsiteX17-343" fmla="*/ 2458 w 1305333"/>
                <a:gd name="connsiteY17-344" fmla="*/ 429563 h 1424419"/>
                <a:gd name="connsiteX18-345" fmla="*/ 75248 w 1305333"/>
                <a:gd name="connsiteY18-346" fmla="*/ 303202 h 1424419"/>
                <a:gd name="connsiteX19-347" fmla="*/ 103465 w 1305333"/>
                <a:gd name="connsiteY19-348" fmla="*/ 288252 h 1424419"/>
                <a:gd name="connsiteX20-349" fmla="*/ 541533 w 1305333"/>
                <a:gd name="connsiteY20-350" fmla="*/ 38110 h 1424419"/>
                <a:gd name="connsiteX21-351" fmla="*/ 653528 w 1305333"/>
                <a:gd name="connsiteY21-352" fmla="*/ 0 h 1424419"/>
                <a:gd name="connsiteX0-353" fmla="*/ 653528 w 1305333"/>
                <a:gd name="connsiteY0-354" fmla="*/ 0 h 1424419"/>
                <a:gd name="connsiteX1-355" fmla="*/ 757287 w 1305333"/>
                <a:gd name="connsiteY1-356" fmla="*/ 32444 h 1424419"/>
                <a:gd name="connsiteX2-357" fmla="*/ 1206876 w 1305333"/>
                <a:gd name="connsiteY2-358" fmla="*/ 284945 h 1424419"/>
                <a:gd name="connsiteX3-359" fmla="*/ 1233464 w 1305333"/>
                <a:gd name="connsiteY3-360" fmla="*/ 306775 h 1424419"/>
                <a:gd name="connsiteX4-361" fmla="*/ 1301712 w 1305333"/>
                <a:gd name="connsiteY4-362" fmla="*/ 442384 h 1424419"/>
                <a:gd name="connsiteX5-363" fmla="*/ 1303099 w 1305333"/>
                <a:gd name="connsiteY5-364" fmla="*/ 495558 h 1424419"/>
                <a:gd name="connsiteX6-365" fmla="*/ 1303099 w 1305333"/>
                <a:gd name="connsiteY6-366" fmla="*/ 952393 h 1424419"/>
                <a:gd name="connsiteX7-367" fmla="*/ 1305306 w 1305333"/>
                <a:gd name="connsiteY7-368" fmla="*/ 990115 h 1424419"/>
                <a:gd name="connsiteX8-369" fmla="*/ 1193590 w 1305333"/>
                <a:gd name="connsiteY8-370" fmla="*/ 1159518 h 1424419"/>
                <a:gd name="connsiteX9-371" fmla="*/ 1172881 w 1305333"/>
                <a:gd name="connsiteY9-372" fmla="*/ 1179342 h 1424419"/>
                <a:gd name="connsiteX10-373" fmla="*/ 792288 w 1305333"/>
                <a:gd name="connsiteY10-374" fmla="*/ 1385653 h 1424419"/>
                <a:gd name="connsiteX11-375" fmla="*/ 522686 w 1305333"/>
                <a:gd name="connsiteY11-376" fmla="*/ 1384922 h 1424419"/>
                <a:gd name="connsiteX12-377" fmla="*/ 80344 w 1305333"/>
                <a:gd name="connsiteY12-378" fmla="*/ 1139323 h 1424419"/>
                <a:gd name="connsiteX13-379" fmla="*/ 68397 w 1305333"/>
                <a:gd name="connsiteY13-380" fmla="*/ 1130059 h 1424419"/>
                <a:gd name="connsiteX14-381" fmla="*/ 667 w 1305333"/>
                <a:gd name="connsiteY14-382" fmla="*/ 999105 h 1424419"/>
                <a:gd name="connsiteX15-383" fmla="*/ 0 w 1305333"/>
                <a:gd name="connsiteY15-384" fmla="*/ 972364 h 1424419"/>
                <a:gd name="connsiteX16-385" fmla="*/ 2496 w 1305333"/>
                <a:gd name="connsiteY16-386" fmla="*/ 463106 h 1424419"/>
                <a:gd name="connsiteX17-387" fmla="*/ 2458 w 1305333"/>
                <a:gd name="connsiteY17-388" fmla="*/ 429563 h 1424419"/>
                <a:gd name="connsiteX18-389" fmla="*/ 75248 w 1305333"/>
                <a:gd name="connsiteY18-390" fmla="*/ 303202 h 1424419"/>
                <a:gd name="connsiteX19-391" fmla="*/ 106293 w 1305333"/>
                <a:gd name="connsiteY19-392" fmla="*/ 282597 h 1424419"/>
                <a:gd name="connsiteX20-393" fmla="*/ 541533 w 1305333"/>
                <a:gd name="connsiteY20-394" fmla="*/ 38110 h 1424419"/>
                <a:gd name="connsiteX21-395" fmla="*/ 653528 w 1305333"/>
                <a:gd name="connsiteY21-396" fmla="*/ 0 h 1424419"/>
                <a:gd name="connsiteX0-397" fmla="*/ 653528 w 1305333"/>
                <a:gd name="connsiteY0-398" fmla="*/ 0 h 1424419"/>
                <a:gd name="connsiteX1-399" fmla="*/ 757287 w 1305333"/>
                <a:gd name="connsiteY1-400" fmla="*/ 32444 h 1424419"/>
                <a:gd name="connsiteX2-401" fmla="*/ 1206876 w 1305333"/>
                <a:gd name="connsiteY2-402" fmla="*/ 284945 h 1424419"/>
                <a:gd name="connsiteX3-403" fmla="*/ 1237706 w 1305333"/>
                <a:gd name="connsiteY3-404" fmla="*/ 306775 h 1424419"/>
                <a:gd name="connsiteX4-405" fmla="*/ 1301712 w 1305333"/>
                <a:gd name="connsiteY4-406" fmla="*/ 442384 h 1424419"/>
                <a:gd name="connsiteX5-407" fmla="*/ 1303099 w 1305333"/>
                <a:gd name="connsiteY5-408" fmla="*/ 495558 h 1424419"/>
                <a:gd name="connsiteX6-409" fmla="*/ 1303099 w 1305333"/>
                <a:gd name="connsiteY6-410" fmla="*/ 952393 h 1424419"/>
                <a:gd name="connsiteX7-411" fmla="*/ 1305306 w 1305333"/>
                <a:gd name="connsiteY7-412" fmla="*/ 990115 h 1424419"/>
                <a:gd name="connsiteX8-413" fmla="*/ 1193590 w 1305333"/>
                <a:gd name="connsiteY8-414" fmla="*/ 1159518 h 1424419"/>
                <a:gd name="connsiteX9-415" fmla="*/ 1172881 w 1305333"/>
                <a:gd name="connsiteY9-416" fmla="*/ 1179342 h 1424419"/>
                <a:gd name="connsiteX10-417" fmla="*/ 792288 w 1305333"/>
                <a:gd name="connsiteY10-418" fmla="*/ 1385653 h 1424419"/>
                <a:gd name="connsiteX11-419" fmla="*/ 522686 w 1305333"/>
                <a:gd name="connsiteY11-420" fmla="*/ 1384922 h 1424419"/>
                <a:gd name="connsiteX12-421" fmla="*/ 80344 w 1305333"/>
                <a:gd name="connsiteY12-422" fmla="*/ 1139323 h 1424419"/>
                <a:gd name="connsiteX13-423" fmla="*/ 68397 w 1305333"/>
                <a:gd name="connsiteY13-424" fmla="*/ 1130059 h 1424419"/>
                <a:gd name="connsiteX14-425" fmla="*/ 667 w 1305333"/>
                <a:gd name="connsiteY14-426" fmla="*/ 999105 h 1424419"/>
                <a:gd name="connsiteX15-427" fmla="*/ 0 w 1305333"/>
                <a:gd name="connsiteY15-428" fmla="*/ 972364 h 1424419"/>
                <a:gd name="connsiteX16-429" fmla="*/ 2496 w 1305333"/>
                <a:gd name="connsiteY16-430" fmla="*/ 463106 h 1424419"/>
                <a:gd name="connsiteX17-431" fmla="*/ 2458 w 1305333"/>
                <a:gd name="connsiteY17-432" fmla="*/ 429563 h 1424419"/>
                <a:gd name="connsiteX18-433" fmla="*/ 75248 w 1305333"/>
                <a:gd name="connsiteY18-434" fmla="*/ 303202 h 1424419"/>
                <a:gd name="connsiteX19-435" fmla="*/ 106293 w 1305333"/>
                <a:gd name="connsiteY19-436" fmla="*/ 282597 h 1424419"/>
                <a:gd name="connsiteX20-437" fmla="*/ 541533 w 1305333"/>
                <a:gd name="connsiteY20-438" fmla="*/ 38110 h 1424419"/>
                <a:gd name="connsiteX21-439" fmla="*/ 653528 w 1305333"/>
                <a:gd name="connsiteY21-440" fmla="*/ 0 h 1424419"/>
                <a:gd name="connsiteX0-441" fmla="*/ 653528 w 1305333"/>
                <a:gd name="connsiteY0-442" fmla="*/ 0 h 1424419"/>
                <a:gd name="connsiteX1-443" fmla="*/ 757287 w 1305333"/>
                <a:gd name="connsiteY1-444" fmla="*/ 32444 h 1424419"/>
                <a:gd name="connsiteX2-445" fmla="*/ 1206876 w 1305333"/>
                <a:gd name="connsiteY2-446" fmla="*/ 284945 h 1424419"/>
                <a:gd name="connsiteX3-447" fmla="*/ 1237706 w 1305333"/>
                <a:gd name="connsiteY3-448" fmla="*/ 306775 h 1424419"/>
                <a:gd name="connsiteX4-449" fmla="*/ 1301712 w 1305333"/>
                <a:gd name="connsiteY4-450" fmla="*/ 442384 h 1424419"/>
                <a:gd name="connsiteX5-451" fmla="*/ 1303099 w 1305333"/>
                <a:gd name="connsiteY5-452" fmla="*/ 495558 h 1424419"/>
                <a:gd name="connsiteX6-453" fmla="*/ 1303099 w 1305333"/>
                <a:gd name="connsiteY6-454" fmla="*/ 952393 h 1424419"/>
                <a:gd name="connsiteX7-455" fmla="*/ 1305306 w 1305333"/>
                <a:gd name="connsiteY7-456" fmla="*/ 990115 h 1424419"/>
                <a:gd name="connsiteX8-457" fmla="*/ 1211970 w 1305333"/>
                <a:gd name="connsiteY8-458" fmla="*/ 1149621 h 1424419"/>
                <a:gd name="connsiteX9-459" fmla="*/ 1172881 w 1305333"/>
                <a:gd name="connsiteY9-460" fmla="*/ 1179342 h 1424419"/>
                <a:gd name="connsiteX10-461" fmla="*/ 792288 w 1305333"/>
                <a:gd name="connsiteY10-462" fmla="*/ 1385653 h 1424419"/>
                <a:gd name="connsiteX11-463" fmla="*/ 522686 w 1305333"/>
                <a:gd name="connsiteY11-464" fmla="*/ 1384922 h 1424419"/>
                <a:gd name="connsiteX12-465" fmla="*/ 80344 w 1305333"/>
                <a:gd name="connsiteY12-466" fmla="*/ 1139323 h 1424419"/>
                <a:gd name="connsiteX13-467" fmla="*/ 68397 w 1305333"/>
                <a:gd name="connsiteY13-468" fmla="*/ 1130059 h 1424419"/>
                <a:gd name="connsiteX14-469" fmla="*/ 667 w 1305333"/>
                <a:gd name="connsiteY14-470" fmla="*/ 999105 h 1424419"/>
                <a:gd name="connsiteX15-471" fmla="*/ 0 w 1305333"/>
                <a:gd name="connsiteY15-472" fmla="*/ 972364 h 1424419"/>
                <a:gd name="connsiteX16-473" fmla="*/ 2496 w 1305333"/>
                <a:gd name="connsiteY16-474" fmla="*/ 463106 h 1424419"/>
                <a:gd name="connsiteX17-475" fmla="*/ 2458 w 1305333"/>
                <a:gd name="connsiteY17-476" fmla="*/ 429563 h 1424419"/>
                <a:gd name="connsiteX18-477" fmla="*/ 75248 w 1305333"/>
                <a:gd name="connsiteY18-478" fmla="*/ 303202 h 1424419"/>
                <a:gd name="connsiteX19-479" fmla="*/ 106293 w 1305333"/>
                <a:gd name="connsiteY19-480" fmla="*/ 282597 h 1424419"/>
                <a:gd name="connsiteX20-481" fmla="*/ 541533 w 1305333"/>
                <a:gd name="connsiteY20-482" fmla="*/ 38110 h 1424419"/>
                <a:gd name="connsiteX21-483" fmla="*/ 653528 w 1305333"/>
                <a:gd name="connsiteY21-484" fmla="*/ 0 h 1424419"/>
                <a:gd name="connsiteX0-485" fmla="*/ 653528 w 1305333"/>
                <a:gd name="connsiteY0-486" fmla="*/ 0 h 1424419"/>
                <a:gd name="connsiteX1-487" fmla="*/ 757287 w 1305333"/>
                <a:gd name="connsiteY1-488" fmla="*/ 32444 h 1424419"/>
                <a:gd name="connsiteX2-489" fmla="*/ 1206876 w 1305333"/>
                <a:gd name="connsiteY2-490" fmla="*/ 284945 h 1424419"/>
                <a:gd name="connsiteX3-491" fmla="*/ 1237706 w 1305333"/>
                <a:gd name="connsiteY3-492" fmla="*/ 306775 h 1424419"/>
                <a:gd name="connsiteX4-493" fmla="*/ 1301712 w 1305333"/>
                <a:gd name="connsiteY4-494" fmla="*/ 442384 h 1424419"/>
                <a:gd name="connsiteX5-495" fmla="*/ 1303099 w 1305333"/>
                <a:gd name="connsiteY5-496" fmla="*/ 495558 h 1424419"/>
                <a:gd name="connsiteX6-497" fmla="*/ 1303099 w 1305333"/>
                <a:gd name="connsiteY6-498" fmla="*/ 952393 h 1424419"/>
                <a:gd name="connsiteX7-499" fmla="*/ 1305306 w 1305333"/>
                <a:gd name="connsiteY7-500" fmla="*/ 990115 h 1424419"/>
                <a:gd name="connsiteX8-501" fmla="*/ 1236006 w 1305333"/>
                <a:gd name="connsiteY8-502" fmla="*/ 1160932 h 1424419"/>
                <a:gd name="connsiteX9-503" fmla="*/ 1172881 w 1305333"/>
                <a:gd name="connsiteY9-504" fmla="*/ 1179342 h 1424419"/>
                <a:gd name="connsiteX10-505" fmla="*/ 792288 w 1305333"/>
                <a:gd name="connsiteY10-506" fmla="*/ 1385653 h 1424419"/>
                <a:gd name="connsiteX11-507" fmla="*/ 522686 w 1305333"/>
                <a:gd name="connsiteY11-508" fmla="*/ 1384922 h 1424419"/>
                <a:gd name="connsiteX12-509" fmla="*/ 80344 w 1305333"/>
                <a:gd name="connsiteY12-510" fmla="*/ 1139323 h 1424419"/>
                <a:gd name="connsiteX13-511" fmla="*/ 68397 w 1305333"/>
                <a:gd name="connsiteY13-512" fmla="*/ 1130059 h 1424419"/>
                <a:gd name="connsiteX14-513" fmla="*/ 667 w 1305333"/>
                <a:gd name="connsiteY14-514" fmla="*/ 999105 h 1424419"/>
                <a:gd name="connsiteX15-515" fmla="*/ 0 w 1305333"/>
                <a:gd name="connsiteY15-516" fmla="*/ 972364 h 1424419"/>
                <a:gd name="connsiteX16-517" fmla="*/ 2496 w 1305333"/>
                <a:gd name="connsiteY16-518" fmla="*/ 463106 h 1424419"/>
                <a:gd name="connsiteX17-519" fmla="*/ 2458 w 1305333"/>
                <a:gd name="connsiteY17-520" fmla="*/ 429563 h 1424419"/>
                <a:gd name="connsiteX18-521" fmla="*/ 75248 w 1305333"/>
                <a:gd name="connsiteY18-522" fmla="*/ 303202 h 1424419"/>
                <a:gd name="connsiteX19-523" fmla="*/ 106293 w 1305333"/>
                <a:gd name="connsiteY19-524" fmla="*/ 282597 h 1424419"/>
                <a:gd name="connsiteX20-525" fmla="*/ 541533 w 1305333"/>
                <a:gd name="connsiteY20-526" fmla="*/ 38110 h 1424419"/>
                <a:gd name="connsiteX21-527" fmla="*/ 653528 w 1305333"/>
                <a:gd name="connsiteY21-528" fmla="*/ 0 h 1424419"/>
                <a:gd name="connsiteX0-529" fmla="*/ 653528 w 1313169"/>
                <a:gd name="connsiteY0-530" fmla="*/ 0 h 1424419"/>
                <a:gd name="connsiteX1-531" fmla="*/ 757287 w 1313169"/>
                <a:gd name="connsiteY1-532" fmla="*/ 32444 h 1424419"/>
                <a:gd name="connsiteX2-533" fmla="*/ 1206876 w 1313169"/>
                <a:gd name="connsiteY2-534" fmla="*/ 284945 h 1424419"/>
                <a:gd name="connsiteX3-535" fmla="*/ 1237706 w 1313169"/>
                <a:gd name="connsiteY3-536" fmla="*/ 306775 h 1424419"/>
                <a:gd name="connsiteX4-537" fmla="*/ 1301712 w 1313169"/>
                <a:gd name="connsiteY4-538" fmla="*/ 442384 h 1424419"/>
                <a:gd name="connsiteX5-539" fmla="*/ 1303099 w 1313169"/>
                <a:gd name="connsiteY5-540" fmla="*/ 495558 h 1424419"/>
                <a:gd name="connsiteX6-541" fmla="*/ 1303099 w 1313169"/>
                <a:gd name="connsiteY6-542" fmla="*/ 952393 h 1424419"/>
                <a:gd name="connsiteX7-543" fmla="*/ 1305306 w 1313169"/>
                <a:gd name="connsiteY7-544" fmla="*/ 990115 h 1424419"/>
                <a:gd name="connsiteX8-545" fmla="*/ 1271352 w 1313169"/>
                <a:gd name="connsiteY8-546" fmla="*/ 1142552 h 1424419"/>
                <a:gd name="connsiteX9-547" fmla="*/ 1172881 w 1313169"/>
                <a:gd name="connsiteY9-548" fmla="*/ 1179342 h 1424419"/>
                <a:gd name="connsiteX10-549" fmla="*/ 792288 w 1313169"/>
                <a:gd name="connsiteY10-550" fmla="*/ 1385653 h 1424419"/>
                <a:gd name="connsiteX11-551" fmla="*/ 522686 w 1313169"/>
                <a:gd name="connsiteY11-552" fmla="*/ 1384922 h 1424419"/>
                <a:gd name="connsiteX12-553" fmla="*/ 80344 w 1313169"/>
                <a:gd name="connsiteY12-554" fmla="*/ 1139323 h 1424419"/>
                <a:gd name="connsiteX13-555" fmla="*/ 68397 w 1313169"/>
                <a:gd name="connsiteY13-556" fmla="*/ 1130059 h 1424419"/>
                <a:gd name="connsiteX14-557" fmla="*/ 667 w 1313169"/>
                <a:gd name="connsiteY14-558" fmla="*/ 999105 h 1424419"/>
                <a:gd name="connsiteX15-559" fmla="*/ 0 w 1313169"/>
                <a:gd name="connsiteY15-560" fmla="*/ 972364 h 1424419"/>
                <a:gd name="connsiteX16-561" fmla="*/ 2496 w 1313169"/>
                <a:gd name="connsiteY16-562" fmla="*/ 463106 h 1424419"/>
                <a:gd name="connsiteX17-563" fmla="*/ 2458 w 1313169"/>
                <a:gd name="connsiteY17-564" fmla="*/ 429563 h 1424419"/>
                <a:gd name="connsiteX18-565" fmla="*/ 75248 w 1313169"/>
                <a:gd name="connsiteY18-566" fmla="*/ 303202 h 1424419"/>
                <a:gd name="connsiteX19-567" fmla="*/ 106293 w 1313169"/>
                <a:gd name="connsiteY19-568" fmla="*/ 282597 h 1424419"/>
                <a:gd name="connsiteX20-569" fmla="*/ 541533 w 1313169"/>
                <a:gd name="connsiteY20-570" fmla="*/ 38110 h 1424419"/>
                <a:gd name="connsiteX21-571" fmla="*/ 653528 w 1313169"/>
                <a:gd name="connsiteY21-572" fmla="*/ 0 h 1424419"/>
                <a:gd name="connsiteX0-573" fmla="*/ 653528 w 1306267"/>
                <a:gd name="connsiteY0-574" fmla="*/ 0 h 1424419"/>
                <a:gd name="connsiteX1-575" fmla="*/ 757287 w 1306267"/>
                <a:gd name="connsiteY1-576" fmla="*/ 32444 h 1424419"/>
                <a:gd name="connsiteX2-577" fmla="*/ 1206876 w 1306267"/>
                <a:gd name="connsiteY2-578" fmla="*/ 284945 h 1424419"/>
                <a:gd name="connsiteX3-579" fmla="*/ 1237706 w 1306267"/>
                <a:gd name="connsiteY3-580" fmla="*/ 306775 h 1424419"/>
                <a:gd name="connsiteX4-581" fmla="*/ 1301712 w 1306267"/>
                <a:gd name="connsiteY4-582" fmla="*/ 442384 h 1424419"/>
                <a:gd name="connsiteX5-583" fmla="*/ 1303099 w 1306267"/>
                <a:gd name="connsiteY5-584" fmla="*/ 495558 h 1424419"/>
                <a:gd name="connsiteX6-585" fmla="*/ 1303099 w 1306267"/>
                <a:gd name="connsiteY6-586" fmla="*/ 952393 h 1424419"/>
                <a:gd name="connsiteX7-587" fmla="*/ 1305306 w 1306267"/>
                <a:gd name="connsiteY7-588" fmla="*/ 990115 h 1424419"/>
                <a:gd name="connsiteX8-589" fmla="*/ 1255800 w 1306267"/>
                <a:gd name="connsiteY8-590" fmla="*/ 1142552 h 1424419"/>
                <a:gd name="connsiteX9-591" fmla="*/ 1172881 w 1306267"/>
                <a:gd name="connsiteY9-592" fmla="*/ 1179342 h 1424419"/>
                <a:gd name="connsiteX10-593" fmla="*/ 792288 w 1306267"/>
                <a:gd name="connsiteY10-594" fmla="*/ 1385653 h 1424419"/>
                <a:gd name="connsiteX11-595" fmla="*/ 522686 w 1306267"/>
                <a:gd name="connsiteY11-596" fmla="*/ 1384922 h 1424419"/>
                <a:gd name="connsiteX12-597" fmla="*/ 80344 w 1306267"/>
                <a:gd name="connsiteY12-598" fmla="*/ 1139323 h 1424419"/>
                <a:gd name="connsiteX13-599" fmla="*/ 68397 w 1306267"/>
                <a:gd name="connsiteY13-600" fmla="*/ 1130059 h 1424419"/>
                <a:gd name="connsiteX14-601" fmla="*/ 667 w 1306267"/>
                <a:gd name="connsiteY14-602" fmla="*/ 999105 h 1424419"/>
                <a:gd name="connsiteX15-603" fmla="*/ 0 w 1306267"/>
                <a:gd name="connsiteY15-604" fmla="*/ 972364 h 1424419"/>
                <a:gd name="connsiteX16-605" fmla="*/ 2496 w 1306267"/>
                <a:gd name="connsiteY16-606" fmla="*/ 463106 h 1424419"/>
                <a:gd name="connsiteX17-607" fmla="*/ 2458 w 1306267"/>
                <a:gd name="connsiteY17-608" fmla="*/ 429563 h 1424419"/>
                <a:gd name="connsiteX18-609" fmla="*/ 75248 w 1306267"/>
                <a:gd name="connsiteY18-610" fmla="*/ 303202 h 1424419"/>
                <a:gd name="connsiteX19-611" fmla="*/ 106293 w 1306267"/>
                <a:gd name="connsiteY19-612" fmla="*/ 282597 h 1424419"/>
                <a:gd name="connsiteX20-613" fmla="*/ 541533 w 1306267"/>
                <a:gd name="connsiteY20-614" fmla="*/ 38110 h 1424419"/>
                <a:gd name="connsiteX21-615" fmla="*/ 653528 w 1306267"/>
                <a:gd name="connsiteY21-616" fmla="*/ 0 h 1424419"/>
                <a:gd name="connsiteX0-617" fmla="*/ 653528 w 1306267"/>
                <a:gd name="connsiteY0-618" fmla="*/ 0 h 1424419"/>
                <a:gd name="connsiteX1-619" fmla="*/ 757287 w 1306267"/>
                <a:gd name="connsiteY1-620" fmla="*/ 32444 h 1424419"/>
                <a:gd name="connsiteX2-621" fmla="*/ 1206876 w 1306267"/>
                <a:gd name="connsiteY2-622" fmla="*/ 284945 h 1424419"/>
                <a:gd name="connsiteX3-623" fmla="*/ 1237706 w 1306267"/>
                <a:gd name="connsiteY3-624" fmla="*/ 306775 h 1424419"/>
                <a:gd name="connsiteX4-625" fmla="*/ 1301712 w 1306267"/>
                <a:gd name="connsiteY4-626" fmla="*/ 442384 h 1424419"/>
                <a:gd name="connsiteX5-627" fmla="*/ 1303099 w 1306267"/>
                <a:gd name="connsiteY5-628" fmla="*/ 495558 h 1424419"/>
                <a:gd name="connsiteX6-629" fmla="*/ 1303099 w 1306267"/>
                <a:gd name="connsiteY6-630" fmla="*/ 952393 h 1424419"/>
                <a:gd name="connsiteX7-631" fmla="*/ 1305306 w 1306267"/>
                <a:gd name="connsiteY7-632" fmla="*/ 990115 h 1424419"/>
                <a:gd name="connsiteX8-633" fmla="*/ 1255800 w 1306267"/>
                <a:gd name="connsiteY8-634" fmla="*/ 1142552 h 1424419"/>
                <a:gd name="connsiteX9-635" fmla="*/ 1172881 w 1306267"/>
                <a:gd name="connsiteY9-636" fmla="*/ 1179342 h 1424419"/>
                <a:gd name="connsiteX10-637" fmla="*/ 792288 w 1306267"/>
                <a:gd name="connsiteY10-638" fmla="*/ 1385653 h 1424419"/>
                <a:gd name="connsiteX11-639" fmla="*/ 522686 w 1306267"/>
                <a:gd name="connsiteY11-640" fmla="*/ 1384922 h 1424419"/>
                <a:gd name="connsiteX12-641" fmla="*/ 80344 w 1306267"/>
                <a:gd name="connsiteY12-642" fmla="*/ 1139323 h 1424419"/>
                <a:gd name="connsiteX13-643" fmla="*/ 61328 w 1306267"/>
                <a:gd name="connsiteY13-644" fmla="*/ 1127231 h 1424419"/>
                <a:gd name="connsiteX14-645" fmla="*/ 667 w 1306267"/>
                <a:gd name="connsiteY14-646" fmla="*/ 999105 h 1424419"/>
                <a:gd name="connsiteX15-647" fmla="*/ 0 w 1306267"/>
                <a:gd name="connsiteY15-648" fmla="*/ 972364 h 1424419"/>
                <a:gd name="connsiteX16-649" fmla="*/ 2496 w 1306267"/>
                <a:gd name="connsiteY16-650" fmla="*/ 463106 h 1424419"/>
                <a:gd name="connsiteX17-651" fmla="*/ 2458 w 1306267"/>
                <a:gd name="connsiteY17-652" fmla="*/ 429563 h 1424419"/>
                <a:gd name="connsiteX18-653" fmla="*/ 75248 w 1306267"/>
                <a:gd name="connsiteY18-654" fmla="*/ 303202 h 1424419"/>
                <a:gd name="connsiteX19-655" fmla="*/ 106293 w 1306267"/>
                <a:gd name="connsiteY19-656" fmla="*/ 282597 h 1424419"/>
                <a:gd name="connsiteX20-657" fmla="*/ 541533 w 1306267"/>
                <a:gd name="connsiteY20-658" fmla="*/ 38110 h 1424419"/>
                <a:gd name="connsiteX21-659" fmla="*/ 653528 w 1306267"/>
                <a:gd name="connsiteY21-660" fmla="*/ 0 h 1424419"/>
                <a:gd name="connsiteX0-661" fmla="*/ 653528 w 1306267"/>
                <a:gd name="connsiteY0-662" fmla="*/ 0 h 1424419"/>
                <a:gd name="connsiteX1-663" fmla="*/ 757287 w 1306267"/>
                <a:gd name="connsiteY1-664" fmla="*/ 32444 h 1424419"/>
                <a:gd name="connsiteX2-665" fmla="*/ 1206876 w 1306267"/>
                <a:gd name="connsiteY2-666" fmla="*/ 284945 h 1424419"/>
                <a:gd name="connsiteX3-667" fmla="*/ 1237706 w 1306267"/>
                <a:gd name="connsiteY3-668" fmla="*/ 306775 h 1424419"/>
                <a:gd name="connsiteX4-669" fmla="*/ 1301712 w 1306267"/>
                <a:gd name="connsiteY4-670" fmla="*/ 442384 h 1424419"/>
                <a:gd name="connsiteX5-671" fmla="*/ 1303099 w 1306267"/>
                <a:gd name="connsiteY5-672" fmla="*/ 495558 h 1424419"/>
                <a:gd name="connsiteX6-673" fmla="*/ 1303099 w 1306267"/>
                <a:gd name="connsiteY6-674" fmla="*/ 952393 h 1424419"/>
                <a:gd name="connsiteX7-675" fmla="*/ 1305306 w 1306267"/>
                <a:gd name="connsiteY7-676" fmla="*/ 990115 h 1424419"/>
                <a:gd name="connsiteX8-677" fmla="*/ 1255800 w 1306267"/>
                <a:gd name="connsiteY8-678" fmla="*/ 1142552 h 1424419"/>
                <a:gd name="connsiteX9-679" fmla="*/ 1172881 w 1306267"/>
                <a:gd name="connsiteY9-680" fmla="*/ 1179342 h 1424419"/>
                <a:gd name="connsiteX10-681" fmla="*/ 792288 w 1306267"/>
                <a:gd name="connsiteY10-682" fmla="*/ 1385653 h 1424419"/>
                <a:gd name="connsiteX11-683" fmla="*/ 522686 w 1306267"/>
                <a:gd name="connsiteY11-684" fmla="*/ 1384922 h 1424419"/>
                <a:gd name="connsiteX12-685" fmla="*/ 80344 w 1306267"/>
                <a:gd name="connsiteY12-686" fmla="*/ 1139323 h 1424419"/>
                <a:gd name="connsiteX13-687" fmla="*/ 61328 w 1306267"/>
                <a:gd name="connsiteY13-688" fmla="*/ 1127231 h 1424419"/>
                <a:gd name="connsiteX14-689" fmla="*/ 667 w 1306267"/>
                <a:gd name="connsiteY14-690" fmla="*/ 999105 h 1424419"/>
                <a:gd name="connsiteX15-691" fmla="*/ 0 w 1306267"/>
                <a:gd name="connsiteY15-692" fmla="*/ 972364 h 1424419"/>
                <a:gd name="connsiteX16-693" fmla="*/ 2496 w 1306267"/>
                <a:gd name="connsiteY16-694" fmla="*/ 463106 h 1424419"/>
                <a:gd name="connsiteX17-695" fmla="*/ 2458 w 1306267"/>
                <a:gd name="connsiteY17-696" fmla="*/ 429563 h 1424419"/>
                <a:gd name="connsiteX18-697" fmla="*/ 75248 w 1306267"/>
                <a:gd name="connsiteY18-698" fmla="*/ 303202 h 1424419"/>
                <a:gd name="connsiteX19-699" fmla="*/ 106293 w 1306267"/>
                <a:gd name="connsiteY19-700" fmla="*/ 282597 h 1424419"/>
                <a:gd name="connsiteX20-701" fmla="*/ 541533 w 1306267"/>
                <a:gd name="connsiteY20-702" fmla="*/ 38110 h 1424419"/>
                <a:gd name="connsiteX21-703" fmla="*/ 653528 w 1306267"/>
                <a:gd name="connsiteY21-704" fmla="*/ 0 h 1424419"/>
                <a:gd name="connsiteX0-705" fmla="*/ 653528 w 1306267"/>
                <a:gd name="connsiteY0-706" fmla="*/ 0 h 1424419"/>
                <a:gd name="connsiteX1-707" fmla="*/ 757287 w 1306267"/>
                <a:gd name="connsiteY1-708" fmla="*/ 32444 h 1424419"/>
                <a:gd name="connsiteX2-709" fmla="*/ 1206876 w 1306267"/>
                <a:gd name="connsiteY2-710" fmla="*/ 284945 h 1424419"/>
                <a:gd name="connsiteX3-711" fmla="*/ 1237706 w 1306267"/>
                <a:gd name="connsiteY3-712" fmla="*/ 306775 h 1424419"/>
                <a:gd name="connsiteX4-713" fmla="*/ 1301712 w 1306267"/>
                <a:gd name="connsiteY4-714" fmla="*/ 442384 h 1424419"/>
                <a:gd name="connsiteX5-715" fmla="*/ 1303099 w 1306267"/>
                <a:gd name="connsiteY5-716" fmla="*/ 495558 h 1424419"/>
                <a:gd name="connsiteX6-717" fmla="*/ 1303099 w 1306267"/>
                <a:gd name="connsiteY6-718" fmla="*/ 952393 h 1424419"/>
                <a:gd name="connsiteX7-719" fmla="*/ 1305306 w 1306267"/>
                <a:gd name="connsiteY7-720" fmla="*/ 990115 h 1424419"/>
                <a:gd name="connsiteX8-721" fmla="*/ 1255800 w 1306267"/>
                <a:gd name="connsiteY8-722" fmla="*/ 1142552 h 1424419"/>
                <a:gd name="connsiteX9-723" fmla="*/ 1172881 w 1306267"/>
                <a:gd name="connsiteY9-724" fmla="*/ 1179342 h 1424419"/>
                <a:gd name="connsiteX10-725" fmla="*/ 792288 w 1306267"/>
                <a:gd name="connsiteY10-726" fmla="*/ 1385653 h 1424419"/>
                <a:gd name="connsiteX11-727" fmla="*/ 522686 w 1306267"/>
                <a:gd name="connsiteY11-728" fmla="*/ 1384922 h 1424419"/>
                <a:gd name="connsiteX12-729" fmla="*/ 90241 w 1306267"/>
                <a:gd name="connsiteY12-730" fmla="*/ 1150634 h 1424419"/>
                <a:gd name="connsiteX13-731" fmla="*/ 61328 w 1306267"/>
                <a:gd name="connsiteY13-732" fmla="*/ 1127231 h 1424419"/>
                <a:gd name="connsiteX14-733" fmla="*/ 667 w 1306267"/>
                <a:gd name="connsiteY14-734" fmla="*/ 999105 h 1424419"/>
                <a:gd name="connsiteX15-735" fmla="*/ 0 w 1306267"/>
                <a:gd name="connsiteY15-736" fmla="*/ 972364 h 1424419"/>
                <a:gd name="connsiteX16-737" fmla="*/ 2496 w 1306267"/>
                <a:gd name="connsiteY16-738" fmla="*/ 463106 h 1424419"/>
                <a:gd name="connsiteX17-739" fmla="*/ 2458 w 1306267"/>
                <a:gd name="connsiteY17-740" fmla="*/ 429563 h 1424419"/>
                <a:gd name="connsiteX18-741" fmla="*/ 75248 w 1306267"/>
                <a:gd name="connsiteY18-742" fmla="*/ 303202 h 1424419"/>
                <a:gd name="connsiteX19-743" fmla="*/ 106293 w 1306267"/>
                <a:gd name="connsiteY19-744" fmla="*/ 282597 h 1424419"/>
                <a:gd name="connsiteX20-745" fmla="*/ 541533 w 1306267"/>
                <a:gd name="connsiteY20-746" fmla="*/ 38110 h 1424419"/>
                <a:gd name="connsiteX21-747" fmla="*/ 653528 w 1306267"/>
                <a:gd name="connsiteY21-748" fmla="*/ 0 h 1424419"/>
                <a:gd name="connsiteX0-749" fmla="*/ 653528 w 1306267"/>
                <a:gd name="connsiteY0-750" fmla="*/ 0 h 1424419"/>
                <a:gd name="connsiteX1-751" fmla="*/ 757287 w 1306267"/>
                <a:gd name="connsiteY1-752" fmla="*/ 32444 h 1424419"/>
                <a:gd name="connsiteX2-753" fmla="*/ 1206876 w 1306267"/>
                <a:gd name="connsiteY2-754" fmla="*/ 284945 h 1424419"/>
                <a:gd name="connsiteX3-755" fmla="*/ 1237706 w 1306267"/>
                <a:gd name="connsiteY3-756" fmla="*/ 306775 h 1424419"/>
                <a:gd name="connsiteX4-757" fmla="*/ 1301712 w 1306267"/>
                <a:gd name="connsiteY4-758" fmla="*/ 442384 h 1424419"/>
                <a:gd name="connsiteX5-759" fmla="*/ 1303099 w 1306267"/>
                <a:gd name="connsiteY5-760" fmla="*/ 495558 h 1424419"/>
                <a:gd name="connsiteX6-761" fmla="*/ 1303099 w 1306267"/>
                <a:gd name="connsiteY6-762" fmla="*/ 952393 h 1424419"/>
                <a:gd name="connsiteX7-763" fmla="*/ 1305306 w 1306267"/>
                <a:gd name="connsiteY7-764" fmla="*/ 990115 h 1424419"/>
                <a:gd name="connsiteX8-765" fmla="*/ 1255800 w 1306267"/>
                <a:gd name="connsiteY8-766" fmla="*/ 1142552 h 1424419"/>
                <a:gd name="connsiteX9-767" fmla="*/ 1172881 w 1306267"/>
                <a:gd name="connsiteY9-768" fmla="*/ 1179342 h 1424419"/>
                <a:gd name="connsiteX10-769" fmla="*/ 792288 w 1306267"/>
                <a:gd name="connsiteY10-770" fmla="*/ 1385653 h 1424419"/>
                <a:gd name="connsiteX11-771" fmla="*/ 522686 w 1306267"/>
                <a:gd name="connsiteY11-772" fmla="*/ 1384922 h 1424419"/>
                <a:gd name="connsiteX12-773" fmla="*/ 90241 w 1306267"/>
                <a:gd name="connsiteY12-774" fmla="*/ 1150634 h 1424419"/>
                <a:gd name="connsiteX13-775" fmla="*/ 61328 w 1306267"/>
                <a:gd name="connsiteY13-776" fmla="*/ 1127231 h 1424419"/>
                <a:gd name="connsiteX14-777" fmla="*/ 667 w 1306267"/>
                <a:gd name="connsiteY14-778" fmla="*/ 999105 h 1424419"/>
                <a:gd name="connsiteX15-779" fmla="*/ 0 w 1306267"/>
                <a:gd name="connsiteY15-780" fmla="*/ 972364 h 1424419"/>
                <a:gd name="connsiteX16-781" fmla="*/ 2496 w 1306267"/>
                <a:gd name="connsiteY16-782" fmla="*/ 463106 h 1424419"/>
                <a:gd name="connsiteX17-783" fmla="*/ 2458 w 1306267"/>
                <a:gd name="connsiteY17-784" fmla="*/ 429563 h 1424419"/>
                <a:gd name="connsiteX18-785" fmla="*/ 75248 w 1306267"/>
                <a:gd name="connsiteY18-786" fmla="*/ 303202 h 1424419"/>
                <a:gd name="connsiteX19-787" fmla="*/ 106293 w 1306267"/>
                <a:gd name="connsiteY19-788" fmla="*/ 282597 h 1424419"/>
                <a:gd name="connsiteX20-789" fmla="*/ 541533 w 1306267"/>
                <a:gd name="connsiteY20-790" fmla="*/ 38110 h 1424419"/>
                <a:gd name="connsiteX21-791" fmla="*/ 653528 w 1306267"/>
                <a:gd name="connsiteY21-792" fmla="*/ 0 h 1424419"/>
                <a:gd name="connsiteX0-793" fmla="*/ 653528 w 1306267"/>
                <a:gd name="connsiteY0-794" fmla="*/ 0 h 1424419"/>
                <a:gd name="connsiteX1-795" fmla="*/ 757287 w 1306267"/>
                <a:gd name="connsiteY1-796" fmla="*/ 32444 h 1424419"/>
                <a:gd name="connsiteX2-797" fmla="*/ 1206876 w 1306267"/>
                <a:gd name="connsiteY2-798" fmla="*/ 284945 h 1424419"/>
                <a:gd name="connsiteX3-799" fmla="*/ 1237706 w 1306267"/>
                <a:gd name="connsiteY3-800" fmla="*/ 306775 h 1424419"/>
                <a:gd name="connsiteX4-801" fmla="*/ 1301712 w 1306267"/>
                <a:gd name="connsiteY4-802" fmla="*/ 442384 h 1424419"/>
                <a:gd name="connsiteX5-803" fmla="*/ 1303099 w 1306267"/>
                <a:gd name="connsiteY5-804" fmla="*/ 495558 h 1424419"/>
                <a:gd name="connsiteX6-805" fmla="*/ 1303099 w 1306267"/>
                <a:gd name="connsiteY6-806" fmla="*/ 952393 h 1424419"/>
                <a:gd name="connsiteX7-807" fmla="*/ 1305306 w 1306267"/>
                <a:gd name="connsiteY7-808" fmla="*/ 990115 h 1424419"/>
                <a:gd name="connsiteX8-809" fmla="*/ 1255800 w 1306267"/>
                <a:gd name="connsiteY8-810" fmla="*/ 1142552 h 1424419"/>
                <a:gd name="connsiteX9-811" fmla="*/ 1172881 w 1306267"/>
                <a:gd name="connsiteY9-812" fmla="*/ 1179342 h 1424419"/>
                <a:gd name="connsiteX10-813" fmla="*/ 792288 w 1306267"/>
                <a:gd name="connsiteY10-814" fmla="*/ 1385653 h 1424419"/>
                <a:gd name="connsiteX11-815" fmla="*/ 522686 w 1306267"/>
                <a:gd name="connsiteY11-816" fmla="*/ 1384922 h 1424419"/>
                <a:gd name="connsiteX12-817" fmla="*/ 90241 w 1306267"/>
                <a:gd name="connsiteY12-818" fmla="*/ 1150634 h 1424419"/>
                <a:gd name="connsiteX13-819" fmla="*/ 61328 w 1306267"/>
                <a:gd name="connsiteY13-820" fmla="*/ 1127231 h 1424419"/>
                <a:gd name="connsiteX14-821" fmla="*/ 667 w 1306267"/>
                <a:gd name="connsiteY14-822" fmla="*/ 999105 h 1424419"/>
                <a:gd name="connsiteX15-823" fmla="*/ 0 w 1306267"/>
                <a:gd name="connsiteY15-824" fmla="*/ 972364 h 1424419"/>
                <a:gd name="connsiteX16-825" fmla="*/ 2496 w 1306267"/>
                <a:gd name="connsiteY16-826" fmla="*/ 463106 h 1424419"/>
                <a:gd name="connsiteX17-827" fmla="*/ 2458 w 1306267"/>
                <a:gd name="connsiteY17-828" fmla="*/ 429563 h 1424419"/>
                <a:gd name="connsiteX18-829" fmla="*/ 75248 w 1306267"/>
                <a:gd name="connsiteY18-830" fmla="*/ 303202 h 1424419"/>
                <a:gd name="connsiteX19-831" fmla="*/ 106293 w 1306267"/>
                <a:gd name="connsiteY19-832" fmla="*/ 282597 h 1424419"/>
                <a:gd name="connsiteX20-833" fmla="*/ 541533 w 1306267"/>
                <a:gd name="connsiteY20-834" fmla="*/ 38110 h 1424419"/>
                <a:gd name="connsiteX21-835" fmla="*/ 653528 w 1306267"/>
                <a:gd name="connsiteY21-836" fmla="*/ 0 h 1424419"/>
                <a:gd name="connsiteX0-837" fmla="*/ 653528 w 1306267"/>
                <a:gd name="connsiteY0-838" fmla="*/ 0 h 1424419"/>
                <a:gd name="connsiteX1-839" fmla="*/ 757287 w 1306267"/>
                <a:gd name="connsiteY1-840" fmla="*/ 32444 h 1424419"/>
                <a:gd name="connsiteX2-841" fmla="*/ 1206876 w 1306267"/>
                <a:gd name="connsiteY2-842" fmla="*/ 284945 h 1424419"/>
                <a:gd name="connsiteX3-843" fmla="*/ 1237706 w 1306267"/>
                <a:gd name="connsiteY3-844" fmla="*/ 306775 h 1424419"/>
                <a:gd name="connsiteX4-845" fmla="*/ 1301712 w 1306267"/>
                <a:gd name="connsiteY4-846" fmla="*/ 442384 h 1424419"/>
                <a:gd name="connsiteX5-847" fmla="*/ 1303099 w 1306267"/>
                <a:gd name="connsiteY5-848" fmla="*/ 495558 h 1424419"/>
                <a:gd name="connsiteX6-849" fmla="*/ 1303099 w 1306267"/>
                <a:gd name="connsiteY6-850" fmla="*/ 952393 h 1424419"/>
                <a:gd name="connsiteX7-851" fmla="*/ 1305306 w 1306267"/>
                <a:gd name="connsiteY7-852" fmla="*/ 990115 h 1424419"/>
                <a:gd name="connsiteX8-853" fmla="*/ 1255800 w 1306267"/>
                <a:gd name="connsiteY8-854" fmla="*/ 1142552 h 1424419"/>
                <a:gd name="connsiteX9-855" fmla="*/ 1172881 w 1306267"/>
                <a:gd name="connsiteY9-856" fmla="*/ 1179342 h 1424419"/>
                <a:gd name="connsiteX10-857" fmla="*/ 792288 w 1306267"/>
                <a:gd name="connsiteY10-858" fmla="*/ 1385653 h 1424419"/>
                <a:gd name="connsiteX11-859" fmla="*/ 522686 w 1306267"/>
                <a:gd name="connsiteY11-860" fmla="*/ 1384922 h 1424419"/>
                <a:gd name="connsiteX12-861" fmla="*/ 90241 w 1306267"/>
                <a:gd name="connsiteY12-862" fmla="*/ 1150634 h 1424419"/>
                <a:gd name="connsiteX13-863" fmla="*/ 61328 w 1306267"/>
                <a:gd name="connsiteY13-864" fmla="*/ 1127231 h 1424419"/>
                <a:gd name="connsiteX14-865" fmla="*/ 667 w 1306267"/>
                <a:gd name="connsiteY14-866" fmla="*/ 999105 h 1424419"/>
                <a:gd name="connsiteX15-867" fmla="*/ 0 w 1306267"/>
                <a:gd name="connsiteY15-868" fmla="*/ 972364 h 1424419"/>
                <a:gd name="connsiteX16-869" fmla="*/ 2496 w 1306267"/>
                <a:gd name="connsiteY16-870" fmla="*/ 463106 h 1424419"/>
                <a:gd name="connsiteX17-871" fmla="*/ 2458 w 1306267"/>
                <a:gd name="connsiteY17-872" fmla="*/ 429563 h 1424419"/>
                <a:gd name="connsiteX18-873" fmla="*/ 75248 w 1306267"/>
                <a:gd name="connsiteY18-874" fmla="*/ 303202 h 1424419"/>
                <a:gd name="connsiteX19-875" fmla="*/ 106293 w 1306267"/>
                <a:gd name="connsiteY19-876" fmla="*/ 282597 h 1424419"/>
                <a:gd name="connsiteX20-877" fmla="*/ 541533 w 1306267"/>
                <a:gd name="connsiteY20-878" fmla="*/ 38110 h 1424419"/>
                <a:gd name="connsiteX21-879" fmla="*/ 653528 w 1306267"/>
                <a:gd name="connsiteY21-880" fmla="*/ 0 h 1424419"/>
                <a:gd name="connsiteX0-881" fmla="*/ 653528 w 1306267"/>
                <a:gd name="connsiteY0-882" fmla="*/ 0 h 1424419"/>
                <a:gd name="connsiteX1-883" fmla="*/ 757287 w 1306267"/>
                <a:gd name="connsiteY1-884" fmla="*/ 32444 h 1424419"/>
                <a:gd name="connsiteX2-885" fmla="*/ 1206876 w 1306267"/>
                <a:gd name="connsiteY2-886" fmla="*/ 284945 h 1424419"/>
                <a:gd name="connsiteX3-887" fmla="*/ 1237706 w 1306267"/>
                <a:gd name="connsiteY3-888" fmla="*/ 306775 h 1424419"/>
                <a:gd name="connsiteX4-889" fmla="*/ 1301712 w 1306267"/>
                <a:gd name="connsiteY4-890" fmla="*/ 442384 h 1424419"/>
                <a:gd name="connsiteX5-891" fmla="*/ 1303099 w 1306267"/>
                <a:gd name="connsiteY5-892" fmla="*/ 495558 h 1424419"/>
                <a:gd name="connsiteX6-893" fmla="*/ 1303099 w 1306267"/>
                <a:gd name="connsiteY6-894" fmla="*/ 952393 h 1424419"/>
                <a:gd name="connsiteX7-895" fmla="*/ 1305306 w 1306267"/>
                <a:gd name="connsiteY7-896" fmla="*/ 990115 h 1424419"/>
                <a:gd name="connsiteX8-897" fmla="*/ 1255800 w 1306267"/>
                <a:gd name="connsiteY8-898" fmla="*/ 1142552 h 1424419"/>
                <a:gd name="connsiteX9-899" fmla="*/ 1172881 w 1306267"/>
                <a:gd name="connsiteY9-900" fmla="*/ 1179342 h 1424419"/>
                <a:gd name="connsiteX10-901" fmla="*/ 792288 w 1306267"/>
                <a:gd name="connsiteY10-902" fmla="*/ 1385653 h 1424419"/>
                <a:gd name="connsiteX11-903" fmla="*/ 522686 w 1306267"/>
                <a:gd name="connsiteY11-904" fmla="*/ 1384922 h 1424419"/>
                <a:gd name="connsiteX12-905" fmla="*/ 90241 w 1306267"/>
                <a:gd name="connsiteY12-906" fmla="*/ 1150634 h 1424419"/>
                <a:gd name="connsiteX13-907" fmla="*/ 55672 w 1306267"/>
                <a:gd name="connsiteY13-908" fmla="*/ 1124403 h 1424419"/>
                <a:gd name="connsiteX14-909" fmla="*/ 667 w 1306267"/>
                <a:gd name="connsiteY14-910" fmla="*/ 999105 h 1424419"/>
                <a:gd name="connsiteX15-911" fmla="*/ 0 w 1306267"/>
                <a:gd name="connsiteY15-912" fmla="*/ 972364 h 1424419"/>
                <a:gd name="connsiteX16-913" fmla="*/ 2496 w 1306267"/>
                <a:gd name="connsiteY16-914" fmla="*/ 463106 h 1424419"/>
                <a:gd name="connsiteX17-915" fmla="*/ 2458 w 1306267"/>
                <a:gd name="connsiteY17-916" fmla="*/ 429563 h 1424419"/>
                <a:gd name="connsiteX18-917" fmla="*/ 75248 w 1306267"/>
                <a:gd name="connsiteY18-918" fmla="*/ 303202 h 1424419"/>
                <a:gd name="connsiteX19-919" fmla="*/ 106293 w 1306267"/>
                <a:gd name="connsiteY19-920" fmla="*/ 282597 h 1424419"/>
                <a:gd name="connsiteX20-921" fmla="*/ 541533 w 1306267"/>
                <a:gd name="connsiteY20-922" fmla="*/ 38110 h 1424419"/>
                <a:gd name="connsiteX21-923" fmla="*/ 653528 w 1306267"/>
                <a:gd name="connsiteY21-924" fmla="*/ 0 h 1424419"/>
                <a:gd name="connsiteX0-925" fmla="*/ 653528 w 1306267"/>
                <a:gd name="connsiteY0-926" fmla="*/ 0 h 1424419"/>
                <a:gd name="connsiteX1-927" fmla="*/ 757287 w 1306267"/>
                <a:gd name="connsiteY1-928" fmla="*/ 32444 h 1424419"/>
                <a:gd name="connsiteX2-929" fmla="*/ 1206876 w 1306267"/>
                <a:gd name="connsiteY2-930" fmla="*/ 284945 h 1424419"/>
                <a:gd name="connsiteX3-931" fmla="*/ 1237706 w 1306267"/>
                <a:gd name="connsiteY3-932" fmla="*/ 306775 h 1424419"/>
                <a:gd name="connsiteX4-933" fmla="*/ 1301712 w 1306267"/>
                <a:gd name="connsiteY4-934" fmla="*/ 442384 h 1424419"/>
                <a:gd name="connsiteX5-935" fmla="*/ 1303099 w 1306267"/>
                <a:gd name="connsiteY5-936" fmla="*/ 495558 h 1424419"/>
                <a:gd name="connsiteX6-937" fmla="*/ 1303099 w 1306267"/>
                <a:gd name="connsiteY6-938" fmla="*/ 952393 h 1424419"/>
                <a:gd name="connsiteX7-939" fmla="*/ 1305306 w 1306267"/>
                <a:gd name="connsiteY7-940" fmla="*/ 990115 h 1424419"/>
                <a:gd name="connsiteX8-941" fmla="*/ 1255800 w 1306267"/>
                <a:gd name="connsiteY8-942" fmla="*/ 1142552 h 1424419"/>
                <a:gd name="connsiteX9-943" fmla="*/ 1172881 w 1306267"/>
                <a:gd name="connsiteY9-944" fmla="*/ 1179342 h 1424419"/>
                <a:gd name="connsiteX10-945" fmla="*/ 792288 w 1306267"/>
                <a:gd name="connsiteY10-946" fmla="*/ 1385653 h 1424419"/>
                <a:gd name="connsiteX11-947" fmla="*/ 522686 w 1306267"/>
                <a:gd name="connsiteY11-948" fmla="*/ 1384922 h 1424419"/>
                <a:gd name="connsiteX12-949" fmla="*/ 90241 w 1306267"/>
                <a:gd name="connsiteY12-950" fmla="*/ 1150634 h 1424419"/>
                <a:gd name="connsiteX13-951" fmla="*/ 55672 w 1306267"/>
                <a:gd name="connsiteY13-952" fmla="*/ 1124403 h 1424419"/>
                <a:gd name="connsiteX14-953" fmla="*/ 667 w 1306267"/>
                <a:gd name="connsiteY14-954" fmla="*/ 999105 h 1424419"/>
                <a:gd name="connsiteX15-955" fmla="*/ 0 w 1306267"/>
                <a:gd name="connsiteY15-956" fmla="*/ 972364 h 1424419"/>
                <a:gd name="connsiteX16-957" fmla="*/ 2496 w 1306267"/>
                <a:gd name="connsiteY16-958" fmla="*/ 463106 h 1424419"/>
                <a:gd name="connsiteX17-959" fmla="*/ 2458 w 1306267"/>
                <a:gd name="connsiteY17-960" fmla="*/ 429563 h 1424419"/>
                <a:gd name="connsiteX18-961" fmla="*/ 75248 w 1306267"/>
                <a:gd name="connsiteY18-962" fmla="*/ 303202 h 1424419"/>
                <a:gd name="connsiteX19-963" fmla="*/ 106293 w 1306267"/>
                <a:gd name="connsiteY19-964" fmla="*/ 282597 h 1424419"/>
                <a:gd name="connsiteX20-965" fmla="*/ 541533 w 1306267"/>
                <a:gd name="connsiteY20-966" fmla="*/ 38110 h 1424419"/>
                <a:gd name="connsiteX21-967" fmla="*/ 653528 w 1306267"/>
                <a:gd name="connsiteY21-968" fmla="*/ 0 h 1424419"/>
                <a:gd name="connsiteX0-969" fmla="*/ 653528 w 1306267"/>
                <a:gd name="connsiteY0-970" fmla="*/ 0 h 1424419"/>
                <a:gd name="connsiteX1-971" fmla="*/ 757287 w 1306267"/>
                <a:gd name="connsiteY1-972" fmla="*/ 32444 h 1424419"/>
                <a:gd name="connsiteX2-973" fmla="*/ 1206876 w 1306267"/>
                <a:gd name="connsiteY2-974" fmla="*/ 284945 h 1424419"/>
                <a:gd name="connsiteX3-975" fmla="*/ 1237706 w 1306267"/>
                <a:gd name="connsiteY3-976" fmla="*/ 306775 h 1424419"/>
                <a:gd name="connsiteX4-977" fmla="*/ 1301712 w 1306267"/>
                <a:gd name="connsiteY4-978" fmla="*/ 442384 h 1424419"/>
                <a:gd name="connsiteX5-979" fmla="*/ 1303099 w 1306267"/>
                <a:gd name="connsiteY5-980" fmla="*/ 495558 h 1424419"/>
                <a:gd name="connsiteX6-981" fmla="*/ 1303099 w 1306267"/>
                <a:gd name="connsiteY6-982" fmla="*/ 952393 h 1424419"/>
                <a:gd name="connsiteX7-983" fmla="*/ 1305306 w 1306267"/>
                <a:gd name="connsiteY7-984" fmla="*/ 990115 h 1424419"/>
                <a:gd name="connsiteX8-985" fmla="*/ 1255800 w 1306267"/>
                <a:gd name="connsiteY8-986" fmla="*/ 1142552 h 1424419"/>
                <a:gd name="connsiteX9-987" fmla="*/ 1172881 w 1306267"/>
                <a:gd name="connsiteY9-988" fmla="*/ 1179342 h 1424419"/>
                <a:gd name="connsiteX10-989" fmla="*/ 792288 w 1306267"/>
                <a:gd name="connsiteY10-990" fmla="*/ 1385653 h 1424419"/>
                <a:gd name="connsiteX11-991" fmla="*/ 522686 w 1306267"/>
                <a:gd name="connsiteY11-992" fmla="*/ 1384922 h 1424419"/>
                <a:gd name="connsiteX12-993" fmla="*/ 90241 w 1306267"/>
                <a:gd name="connsiteY12-994" fmla="*/ 1150634 h 1424419"/>
                <a:gd name="connsiteX13-995" fmla="*/ 55672 w 1306267"/>
                <a:gd name="connsiteY13-996" fmla="*/ 1124403 h 1424419"/>
                <a:gd name="connsiteX14-997" fmla="*/ 667 w 1306267"/>
                <a:gd name="connsiteY14-998" fmla="*/ 999105 h 1424419"/>
                <a:gd name="connsiteX15-999" fmla="*/ 0 w 1306267"/>
                <a:gd name="connsiteY15-1000" fmla="*/ 972364 h 1424419"/>
                <a:gd name="connsiteX16-1001" fmla="*/ 2496 w 1306267"/>
                <a:gd name="connsiteY16-1002" fmla="*/ 463106 h 1424419"/>
                <a:gd name="connsiteX17-1003" fmla="*/ 2458 w 1306267"/>
                <a:gd name="connsiteY17-1004" fmla="*/ 429563 h 1424419"/>
                <a:gd name="connsiteX18-1005" fmla="*/ 75248 w 1306267"/>
                <a:gd name="connsiteY18-1006" fmla="*/ 303202 h 1424419"/>
                <a:gd name="connsiteX19-1007" fmla="*/ 106293 w 1306267"/>
                <a:gd name="connsiteY19-1008" fmla="*/ 282597 h 1424419"/>
                <a:gd name="connsiteX20-1009" fmla="*/ 541533 w 1306267"/>
                <a:gd name="connsiteY20-1010" fmla="*/ 38110 h 1424419"/>
                <a:gd name="connsiteX21-1011" fmla="*/ 653528 w 1306267"/>
                <a:gd name="connsiteY21-1012" fmla="*/ 0 h 1424419"/>
                <a:gd name="connsiteX0-1013" fmla="*/ 653528 w 1306267"/>
                <a:gd name="connsiteY0-1014" fmla="*/ 0 h 1424419"/>
                <a:gd name="connsiteX1-1015" fmla="*/ 757287 w 1306267"/>
                <a:gd name="connsiteY1-1016" fmla="*/ 32444 h 1424419"/>
                <a:gd name="connsiteX2-1017" fmla="*/ 1206876 w 1306267"/>
                <a:gd name="connsiteY2-1018" fmla="*/ 284945 h 1424419"/>
                <a:gd name="connsiteX3-1019" fmla="*/ 1237706 w 1306267"/>
                <a:gd name="connsiteY3-1020" fmla="*/ 306775 h 1424419"/>
                <a:gd name="connsiteX4-1021" fmla="*/ 1301712 w 1306267"/>
                <a:gd name="connsiteY4-1022" fmla="*/ 442384 h 1424419"/>
                <a:gd name="connsiteX5-1023" fmla="*/ 1303099 w 1306267"/>
                <a:gd name="connsiteY5-1024" fmla="*/ 495558 h 1424419"/>
                <a:gd name="connsiteX6-1025" fmla="*/ 1303099 w 1306267"/>
                <a:gd name="connsiteY6-1026" fmla="*/ 952393 h 1424419"/>
                <a:gd name="connsiteX7-1027" fmla="*/ 1305306 w 1306267"/>
                <a:gd name="connsiteY7-1028" fmla="*/ 990115 h 1424419"/>
                <a:gd name="connsiteX8-1029" fmla="*/ 1255800 w 1306267"/>
                <a:gd name="connsiteY8-1030" fmla="*/ 1142552 h 1424419"/>
                <a:gd name="connsiteX9-1031" fmla="*/ 1172881 w 1306267"/>
                <a:gd name="connsiteY9-1032" fmla="*/ 1179342 h 1424419"/>
                <a:gd name="connsiteX10-1033" fmla="*/ 792288 w 1306267"/>
                <a:gd name="connsiteY10-1034" fmla="*/ 1385653 h 1424419"/>
                <a:gd name="connsiteX11-1035" fmla="*/ 522686 w 1306267"/>
                <a:gd name="connsiteY11-1036" fmla="*/ 1384922 h 1424419"/>
                <a:gd name="connsiteX12-1037" fmla="*/ 90241 w 1306267"/>
                <a:gd name="connsiteY12-1038" fmla="*/ 1150634 h 1424419"/>
                <a:gd name="connsiteX13-1039" fmla="*/ 55672 w 1306267"/>
                <a:gd name="connsiteY13-1040" fmla="*/ 1124403 h 1424419"/>
                <a:gd name="connsiteX14-1041" fmla="*/ 667 w 1306267"/>
                <a:gd name="connsiteY14-1042" fmla="*/ 999105 h 1424419"/>
                <a:gd name="connsiteX15-1043" fmla="*/ 0 w 1306267"/>
                <a:gd name="connsiteY15-1044" fmla="*/ 972364 h 1424419"/>
                <a:gd name="connsiteX16-1045" fmla="*/ 2496 w 1306267"/>
                <a:gd name="connsiteY16-1046" fmla="*/ 463106 h 1424419"/>
                <a:gd name="connsiteX17-1047" fmla="*/ 2458 w 1306267"/>
                <a:gd name="connsiteY17-1048" fmla="*/ 429563 h 1424419"/>
                <a:gd name="connsiteX18-1049" fmla="*/ 75248 w 1306267"/>
                <a:gd name="connsiteY18-1050" fmla="*/ 303202 h 1424419"/>
                <a:gd name="connsiteX19-1051" fmla="*/ 106293 w 1306267"/>
                <a:gd name="connsiteY19-1052" fmla="*/ 282597 h 1424419"/>
                <a:gd name="connsiteX20-1053" fmla="*/ 541533 w 1306267"/>
                <a:gd name="connsiteY20-1054" fmla="*/ 38110 h 1424419"/>
                <a:gd name="connsiteX21-1055" fmla="*/ 653528 w 1306267"/>
                <a:gd name="connsiteY21-1056" fmla="*/ 0 h 1424419"/>
                <a:gd name="connsiteX0-1057" fmla="*/ 653528 w 1306267"/>
                <a:gd name="connsiteY0-1058" fmla="*/ 0 h 1424419"/>
                <a:gd name="connsiteX1-1059" fmla="*/ 757287 w 1306267"/>
                <a:gd name="connsiteY1-1060" fmla="*/ 32444 h 1424419"/>
                <a:gd name="connsiteX2-1061" fmla="*/ 1206876 w 1306267"/>
                <a:gd name="connsiteY2-1062" fmla="*/ 284945 h 1424419"/>
                <a:gd name="connsiteX3-1063" fmla="*/ 1237706 w 1306267"/>
                <a:gd name="connsiteY3-1064" fmla="*/ 306775 h 1424419"/>
                <a:gd name="connsiteX4-1065" fmla="*/ 1301712 w 1306267"/>
                <a:gd name="connsiteY4-1066" fmla="*/ 442384 h 1424419"/>
                <a:gd name="connsiteX5-1067" fmla="*/ 1303099 w 1306267"/>
                <a:gd name="connsiteY5-1068" fmla="*/ 495558 h 1424419"/>
                <a:gd name="connsiteX6-1069" fmla="*/ 1303099 w 1306267"/>
                <a:gd name="connsiteY6-1070" fmla="*/ 952393 h 1424419"/>
                <a:gd name="connsiteX7-1071" fmla="*/ 1305306 w 1306267"/>
                <a:gd name="connsiteY7-1072" fmla="*/ 990115 h 1424419"/>
                <a:gd name="connsiteX8-1073" fmla="*/ 1255800 w 1306267"/>
                <a:gd name="connsiteY8-1074" fmla="*/ 1142552 h 1424419"/>
                <a:gd name="connsiteX9-1075" fmla="*/ 1172881 w 1306267"/>
                <a:gd name="connsiteY9-1076" fmla="*/ 1179342 h 1424419"/>
                <a:gd name="connsiteX10-1077" fmla="*/ 792288 w 1306267"/>
                <a:gd name="connsiteY10-1078" fmla="*/ 1385653 h 1424419"/>
                <a:gd name="connsiteX11-1079" fmla="*/ 522686 w 1306267"/>
                <a:gd name="connsiteY11-1080" fmla="*/ 1384922 h 1424419"/>
                <a:gd name="connsiteX12-1081" fmla="*/ 90241 w 1306267"/>
                <a:gd name="connsiteY12-1082" fmla="*/ 1150634 h 1424419"/>
                <a:gd name="connsiteX13-1083" fmla="*/ 55672 w 1306267"/>
                <a:gd name="connsiteY13-1084" fmla="*/ 1124403 h 1424419"/>
                <a:gd name="connsiteX14-1085" fmla="*/ 667 w 1306267"/>
                <a:gd name="connsiteY14-1086" fmla="*/ 999105 h 1424419"/>
                <a:gd name="connsiteX15-1087" fmla="*/ 0 w 1306267"/>
                <a:gd name="connsiteY15-1088" fmla="*/ 972364 h 1424419"/>
                <a:gd name="connsiteX16-1089" fmla="*/ 2496 w 1306267"/>
                <a:gd name="connsiteY16-1090" fmla="*/ 463106 h 1424419"/>
                <a:gd name="connsiteX17-1091" fmla="*/ 2458 w 1306267"/>
                <a:gd name="connsiteY17-1092" fmla="*/ 429563 h 1424419"/>
                <a:gd name="connsiteX18-1093" fmla="*/ 75248 w 1306267"/>
                <a:gd name="connsiteY18-1094" fmla="*/ 303202 h 1424419"/>
                <a:gd name="connsiteX19-1095" fmla="*/ 106293 w 1306267"/>
                <a:gd name="connsiteY19-1096" fmla="*/ 282597 h 1424419"/>
                <a:gd name="connsiteX20-1097" fmla="*/ 541533 w 1306267"/>
                <a:gd name="connsiteY20-1098" fmla="*/ 38110 h 1424419"/>
                <a:gd name="connsiteX21-1099" fmla="*/ 653528 w 1306267"/>
                <a:gd name="connsiteY21-1100" fmla="*/ 0 h 1424419"/>
                <a:gd name="connsiteX0-1101" fmla="*/ 653528 w 1306267"/>
                <a:gd name="connsiteY0-1102" fmla="*/ 0 h 1424419"/>
                <a:gd name="connsiteX1-1103" fmla="*/ 757287 w 1306267"/>
                <a:gd name="connsiteY1-1104" fmla="*/ 32444 h 1424419"/>
                <a:gd name="connsiteX2-1105" fmla="*/ 1206876 w 1306267"/>
                <a:gd name="connsiteY2-1106" fmla="*/ 284945 h 1424419"/>
                <a:gd name="connsiteX3-1107" fmla="*/ 1237706 w 1306267"/>
                <a:gd name="connsiteY3-1108" fmla="*/ 306775 h 1424419"/>
                <a:gd name="connsiteX4-1109" fmla="*/ 1301712 w 1306267"/>
                <a:gd name="connsiteY4-1110" fmla="*/ 442384 h 1424419"/>
                <a:gd name="connsiteX5-1111" fmla="*/ 1303099 w 1306267"/>
                <a:gd name="connsiteY5-1112" fmla="*/ 495558 h 1424419"/>
                <a:gd name="connsiteX6-1113" fmla="*/ 1303099 w 1306267"/>
                <a:gd name="connsiteY6-1114" fmla="*/ 952393 h 1424419"/>
                <a:gd name="connsiteX7-1115" fmla="*/ 1305306 w 1306267"/>
                <a:gd name="connsiteY7-1116" fmla="*/ 990115 h 1424419"/>
                <a:gd name="connsiteX8-1117" fmla="*/ 1255800 w 1306267"/>
                <a:gd name="connsiteY8-1118" fmla="*/ 1142552 h 1424419"/>
                <a:gd name="connsiteX9-1119" fmla="*/ 1172881 w 1306267"/>
                <a:gd name="connsiteY9-1120" fmla="*/ 1179342 h 1424419"/>
                <a:gd name="connsiteX10-1121" fmla="*/ 792288 w 1306267"/>
                <a:gd name="connsiteY10-1122" fmla="*/ 1385653 h 1424419"/>
                <a:gd name="connsiteX11-1123" fmla="*/ 522686 w 1306267"/>
                <a:gd name="connsiteY11-1124" fmla="*/ 1384922 h 1424419"/>
                <a:gd name="connsiteX12-1125" fmla="*/ 90241 w 1306267"/>
                <a:gd name="connsiteY12-1126" fmla="*/ 1150634 h 1424419"/>
                <a:gd name="connsiteX13-1127" fmla="*/ 48904 w 1306267"/>
                <a:gd name="connsiteY13-1128" fmla="*/ 1124403 h 1424419"/>
                <a:gd name="connsiteX14-1129" fmla="*/ 667 w 1306267"/>
                <a:gd name="connsiteY14-1130" fmla="*/ 999105 h 1424419"/>
                <a:gd name="connsiteX15-1131" fmla="*/ 0 w 1306267"/>
                <a:gd name="connsiteY15-1132" fmla="*/ 972364 h 1424419"/>
                <a:gd name="connsiteX16-1133" fmla="*/ 2496 w 1306267"/>
                <a:gd name="connsiteY16-1134" fmla="*/ 463106 h 1424419"/>
                <a:gd name="connsiteX17-1135" fmla="*/ 2458 w 1306267"/>
                <a:gd name="connsiteY17-1136" fmla="*/ 429563 h 1424419"/>
                <a:gd name="connsiteX18-1137" fmla="*/ 75248 w 1306267"/>
                <a:gd name="connsiteY18-1138" fmla="*/ 303202 h 1424419"/>
                <a:gd name="connsiteX19-1139" fmla="*/ 106293 w 1306267"/>
                <a:gd name="connsiteY19-1140" fmla="*/ 282597 h 1424419"/>
                <a:gd name="connsiteX20-1141" fmla="*/ 541533 w 1306267"/>
                <a:gd name="connsiteY20-1142" fmla="*/ 38110 h 1424419"/>
                <a:gd name="connsiteX21-1143" fmla="*/ 653528 w 1306267"/>
                <a:gd name="connsiteY21-1144" fmla="*/ 0 h 1424419"/>
                <a:gd name="connsiteX0-1145" fmla="*/ 653528 w 1306267"/>
                <a:gd name="connsiteY0-1146" fmla="*/ 0 h 1424419"/>
                <a:gd name="connsiteX1-1147" fmla="*/ 757287 w 1306267"/>
                <a:gd name="connsiteY1-1148" fmla="*/ 32444 h 1424419"/>
                <a:gd name="connsiteX2-1149" fmla="*/ 1206876 w 1306267"/>
                <a:gd name="connsiteY2-1150" fmla="*/ 284945 h 1424419"/>
                <a:gd name="connsiteX3-1151" fmla="*/ 1237706 w 1306267"/>
                <a:gd name="connsiteY3-1152" fmla="*/ 306775 h 1424419"/>
                <a:gd name="connsiteX4-1153" fmla="*/ 1301712 w 1306267"/>
                <a:gd name="connsiteY4-1154" fmla="*/ 442384 h 1424419"/>
                <a:gd name="connsiteX5-1155" fmla="*/ 1303099 w 1306267"/>
                <a:gd name="connsiteY5-1156" fmla="*/ 495558 h 1424419"/>
                <a:gd name="connsiteX6-1157" fmla="*/ 1303099 w 1306267"/>
                <a:gd name="connsiteY6-1158" fmla="*/ 952393 h 1424419"/>
                <a:gd name="connsiteX7-1159" fmla="*/ 1305306 w 1306267"/>
                <a:gd name="connsiteY7-1160" fmla="*/ 990115 h 1424419"/>
                <a:gd name="connsiteX8-1161" fmla="*/ 1255800 w 1306267"/>
                <a:gd name="connsiteY8-1162" fmla="*/ 1142552 h 1424419"/>
                <a:gd name="connsiteX9-1163" fmla="*/ 1172881 w 1306267"/>
                <a:gd name="connsiteY9-1164" fmla="*/ 1179342 h 1424419"/>
                <a:gd name="connsiteX10-1165" fmla="*/ 792288 w 1306267"/>
                <a:gd name="connsiteY10-1166" fmla="*/ 1385653 h 1424419"/>
                <a:gd name="connsiteX11-1167" fmla="*/ 522686 w 1306267"/>
                <a:gd name="connsiteY11-1168" fmla="*/ 1384922 h 1424419"/>
                <a:gd name="connsiteX12-1169" fmla="*/ 90241 w 1306267"/>
                <a:gd name="connsiteY12-1170" fmla="*/ 1150634 h 1424419"/>
                <a:gd name="connsiteX13-1171" fmla="*/ 48904 w 1306267"/>
                <a:gd name="connsiteY13-1172" fmla="*/ 1124403 h 1424419"/>
                <a:gd name="connsiteX14-1173" fmla="*/ 667 w 1306267"/>
                <a:gd name="connsiteY14-1174" fmla="*/ 999105 h 1424419"/>
                <a:gd name="connsiteX15-1175" fmla="*/ 0 w 1306267"/>
                <a:gd name="connsiteY15-1176" fmla="*/ 972364 h 1424419"/>
                <a:gd name="connsiteX16-1177" fmla="*/ 2496 w 1306267"/>
                <a:gd name="connsiteY16-1178" fmla="*/ 463106 h 1424419"/>
                <a:gd name="connsiteX17-1179" fmla="*/ 2458 w 1306267"/>
                <a:gd name="connsiteY17-1180" fmla="*/ 429563 h 1424419"/>
                <a:gd name="connsiteX18-1181" fmla="*/ 75248 w 1306267"/>
                <a:gd name="connsiteY18-1182" fmla="*/ 303202 h 1424419"/>
                <a:gd name="connsiteX19-1183" fmla="*/ 106293 w 1306267"/>
                <a:gd name="connsiteY19-1184" fmla="*/ 282597 h 1424419"/>
                <a:gd name="connsiteX20-1185" fmla="*/ 541533 w 1306267"/>
                <a:gd name="connsiteY20-1186" fmla="*/ 38110 h 1424419"/>
                <a:gd name="connsiteX21-1187" fmla="*/ 653528 w 1306267"/>
                <a:gd name="connsiteY21-1188" fmla="*/ 0 h 1424419"/>
                <a:gd name="connsiteX0-1189" fmla="*/ 653528 w 1306267"/>
                <a:gd name="connsiteY0-1190" fmla="*/ 0 h 1424419"/>
                <a:gd name="connsiteX1-1191" fmla="*/ 757287 w 1306267"/>
                <a:gd name="connsiteY1-1192" fmla="*/ 32444 h 1424419"/>
                <a:gd name="connsiteX2-1193" fmla="*/ 1206876 w 1306267"/>
                <a:gd name="connsiteY2-1194" fmla="*/ 284945 h 1424419"/>
                <a:gd name="connsiteX3-1195" fmla="*/ 1237706 w 1306267"/>
                <a:gd name="connsiteY3-1196" fmla="*/ 306775 h 1424419"/>
                <a:gd name="connsiteX4-1197" fmla="*/ 1301712 w 1306267"/>
                <a:gd name="connsiteY4-1198" fmla="*/ 442384 h 1424419"/>
                <a:gd name="connsiteX5-1199" fmla="*/ 1303099 w 1306267"/>
                <a:gd name="connsiteY5-1200" fmla="*/ 495558 h 1424419"/>
                <a:gd name="connsiteX6-1201" fmla="*/ 1303099 w 1306267"/>
                <a:gd name="connsiteY6-1202" fmla="*/ 952393 h 1424419"/>
                <a:gd name="connsiteX7-1203" fmla="*/ 1305306 w 1306267"/>
                <a:gd name="connsiteY7-1204" fmla="*/ 990115 h 1424419"/>
                <a:gd name="connsiteX8-1205" fmla="*/ 1255800 w 1306267"/>
                <a:gd name="connsiteY8-1206" fmla="*/ 1142552 h 1424419"/>
                <a:gd name="connsiteX9-1207" fmla="*/ 1172881 w 1306267"/>
                <a:gd name="connsiteY9-1208" fmla="*/ 1179342 h 1424419"/>
                <a:gd name="connsiteX10-1209" fmla="*/ 792288 w 1306267"/>
                <a:gd name="connsiteY10-1210" fmla="*/ 1385653 h 1424419"/>
                <a:gd name="connsiteX11-1211" fmla="*/ 522686 w 1306267"/>
                <a:gd name="connsiteY11-1212" fmla="*/ 1384922 h 1424419"/>
                <a:gd name="connsiteX12-1213" fmla="*/ 90241 w 1306267"/>
                <a:gd name="connsiteY12-1214" fmla="*/ 1150634 h 1424419"/>
                <a:gd name="connsiteX13-1215" fmla="*/ 48904 w 1306267"/>
                <a:gd name="connsiteY13-1216" fmla="*/ 1124403 h 1424419"/>
                <a:gd name="connsiteX14-1217" fmla="*/ 667 w 1306267"/>
                <a:gd name="connsiteY14-1218" fmla="*/ 999105 h 1424419"/>
                <a:gd name="connsiteX15-1219" fmla="*/ 0 w 1306267"/>
                <a:gd name="connsiteY15-1220" fmla="*/ 972364 h 1424419"/>
                <a:gd name="connsiteX16-1221" fmla="*/ 2496 w 1306267"/>
                <a:gd name="connsiteY16-1222" fmla="*/ 463106 h 1424419"/>
                <a:gd name="connsiteX17-1223" fmla="*/ 2458 w 1306267"/>
                <a:gd name="connsiteY17-1224" fmla="*/ 429563 h 1424419"/>
                <a:gd name="connsiteX18-1225" fmla="*/ 75248 w 1306267"/>
                <a:gd name="connsiteY18-1226" fmla="*/ 303202 h 1424419"/>
                <a:gd name="connsiteX19-1227" fmla="*/ 106293 w 1306267"/>
                <a:gd name="connsiteY19-1228" fmla="*/ 282597 h 1424419"/>
                <a:gd name="connsiteX20-1229" fmla="*/ 541533 w 1306267"/>
                <a:gd name="connsiteY20-1230" fmla="*/ 38110 h 1424419"/>
                <a:gd name="connsiteX21-1231" fmla="*/ 653528 w 1306267"/>
                <a:gd name="connsiteY21-1232" fmla="*/ 0 h 1424419"/>
                <a:gd name="connsiteX0-1233" fmla="*/ 653528 w 1306267"/>
                <a:gd name="connsiteY0-1234" fmla="*/ 0 h 1424419"/>
                <a:gd name="connsiteX1-1235" fmla="*/ 757287 w 1306267"/>
                <a:gd name="connsiteY1-1236" fmla="*/ 32444 h 1424419"/>
                <a:gd name="connsiteX2-1237" fmla="*/ 1206876 w 1306267"/>
                <a:gd name="connsiteY2-1238" fmla="*/ 284945 h 1424419"/>
                <a:gd name="connsiteX3-1239" fmla="*/ 1237706 w 1306267"/>
                <a:gd name="connsiteY3-1240" fmla="*/ 306775 h 1424419"/>
                <a:gd name="connsiteX4-1241" fmla="*/ 1301712 w 1306267"/>
                <a:gd name="connsiteY4-1242" fmla="*/ 442384 h 1424419"/>
                <a:gd name="connsiteX5-1243" fmla="*/ 1303099 w 1306267"/>
                <a:gd name="connsiteY5-1244" fmla="*/ 495558 h 1424419"/>
                <a:gd name="connsiteX6-1245" fmla="*/ 1303099 w 1306267"/>
                <a:gd name="connsiteY6-1246" fmla="*/ 952393 h 1424419"/>
                <a:gd name="connsiteX7-1247" fmla="*/ 1305306 w 1306267"/>
                <a:gd name="connsiteY7-1248" fmla="*/ 990115 h 1424419"/>
                <a:gd name="connsiteX8-1249" fmla="*/ 1255800 w 1306267"/>
                <a:gd name="connsiteY8-1250" fmla="*/ 1142552 h 1424419"/>
                <a:gd name="connsiteX9-1251" fmla="*/ 1172881 w 1306267"/>
                <a:gd name="connsiteY9-1252" fmla="*/ 1179342 h 1424419"/>
                <a:gd name="connsiteX10-1253" fmla="*/ 792288 w 1306267"/>
                <a:gd name="connsiteY10-1254" fmla="*/ 1385653 h 1424419"/>
                <a:gd name="connsiteX11-1255" fmla="*/ 522686 w 1306267"/>
                <a:gd name="connsiteY11-1256" fmla="*/ 1384922 h 1424419"/>
                <a:gd name="connsiteX12-1257" fmla="*/ 90241 w 1306267"/>
                <a:gd name="connsiteY12-1258" fmla="*/ 1150634 h 1424419"/>
                <a:gd name="connsiteX13-1259" fmla="*/ 48904 w 1306267"/>
                <a:gd name="connsiteY13-1260" fmla="*/ 1124403 h 1424419"/>
                <a:gd name="connsiteX14-1261" fmla="*/ 667 w 1306267"/>
                <a:gd name="connsiteY14-1262" fmla="*/ 999105 h 1424419"/>
                <a:gd name="connsiteX15-1263" fmla="*/ 0 w 1306267"/>
                <a:gd name="connsiteY15-1264" fmla="*/ 972364 h 1424419"/>
                <a:gd name="connsiteX16-1265" fmla="*/ 2496 w 1306267"/>
                <a:gd name="connsiteY16-1266" fmla="*/ 463106 h 1424419"/>
                <a:gd name="connsiteX17-1267" fmla="*/ 2458 w 1306267"/>
                <a:gd name="connsiteY17-1268" fmla="*/ 429563 h 1424419"/>
                <a:gd name="connsiteX18-1269" fmla="*/ 75248 w 1306267"/>
                <a:gd name="connsiteY18-1270" fmla="*/ 303202 h 1424419"/>
                <a:gd name="connsiteX19-1271" fmla="*/ 106293 w 1306267"/>
                <a:gd name="connsiteY19-1272" fmla="*/ 282597 h 1424419"/>
                <a:gd name="connsiteX20-1273" fmla="*/ 541533 w 1306267"/>
                <a:gd name="connsiteY20-1274" fmla="*/ 38110 h 1424419"/>
                <a:gd name="connsiteX21-1275" fmla="*/ 653528 w 1306267"/>
                <a:gd name="connsiteY21-1276" fmla="*/ 0 h 1424419"/>
                <a:gd name="connsiteX0-1277" fmla="*/ 653528 w 1306267"/>
                <a:gd name="connsiteY0-1278" fmla="*/ 0 h 1424419"/>
                <a:gd name="connsiteX1-1279" fmla="*/ 757287 w 1306267"/>
                <a:gd name="connsiteY1-1280" fmla="*/ 32444 h 1424419"/>
                <a:gd name="connsiteX2-1281" fmla="*/ 1206876 w 1306267"/>
                <a:gd name="connsiteY2-1282" fmla="*/ 284945 h 1424419"/>
                <a:gd name="connsiteX3-1283" fmla="*/ 1237706 w 1306267"/>
                <a:gd name="connsiteY3-1284" fmla="*/ 306775 h 1424419"/>
                <a:gd name="connsiteX4-1285" fmla="*/ 1301712 w 1306267"/>
                <a:gd name="connsiteY4-1286" fmla="*/ 442384 h 1424419"/>
                <a:gd name="connsiteX5-1287" fmla="*/ 1303099 w 1306267"/>
                <a:gd name="connsiteY5-1288" fmla="*/ 495558 h 1424419"/>
                <a:gd name="connsiteX6-1289" fmla="*/ 1303099 w 1306267"/>
                <a:gd name="connsiteY6-1290" fmla="*/ 952393 h 1424419"/>
                <a:gd name="connsiteX7-1291" fmla="*/ 1305306 w 1306267"/>
                <a:gd name="connsiteY7-1292" fmla="*/ 990115 h 1424419"/>
                <a:gd name="connsiteX8-1293" fmla="*/ 1255800 w 1306267"/>
                <a:gd name="connsiteY8-1294" fmla="*/ 1142552 h 1424419"/>
                <a:gd name="connsiteX9-1295" fmla="*/ 1172881 w 1306267"/>
                <a:gd name="connsiteY9-1296" fmla="*/ 1179342 h 1424419"/>
                <a:gd name="connsiteX10-1297" fmla="*/ 792288 w 1306267"/>
                <a:gd name="connsiteY10-1298" fmla="*/ 1385653 h 1424419"/>
                <a:gd name="connsiteX11-1299" fmla="*/ 522686 w 1306267"/>
                <a:gd name="connsiteY11-1300" fmla="*/ 1384922 h 1424419"/>
                <a:gd name="connsiteX12-1301" fmla="*/ 97009 w 1306267"/>
                <a:gd name="connsiteY12-1302" fmla="*/ 1161462 h 1424419"/>
                <a:gd name="connsiteX13-1303" fmla="*/ 48904 w 1306267"/>
                <a:gd name="connsiteY13-1304" fmla="*/ 1124403 h 1424419"/>
                <a:gd name="connsiteX14-1305" fmla="*/ 667 w 1306267"/>
                <a:gd name="connsiteY14-1306" fmla="*/ 999105 h 1424419"/>
                <a:gd name="connsiteX15-1307" fmla="*/ 0 w 1306267"/>
                <a:gd name="connsiteY15-1308" fmla="*/ 972364 h 1424419"/>
                <a:gd name="connsiteX16-1309" fmla="*/ 2496 w 1306267"/>
                <a:gd name="connsiteY16-1310" fmla="*/ 463106 h 1424419"/>
                <a:gd name="connsiteX17-1311" fmla="*/ 2458 w 1306267"/>
                <a:gd name="connsiteY17-1312" fmla="*/ 429563 h 1424419"/>
                <a:gd name="connsiteX18-1313" fmla="*/ 75248 w 1306267"/>
                <a:gd name="connsiteY18-1314" fmla="*/ 303202 h 1424419"/>
                <a:gd name="connsiteX19-1315" fmla="*/ 106293 w 1306267"/>
                <a:gd name="connsiteY19-1316" fmla="*/ 282597 h 1424419"/>
                <a:gd name="connsiteX20-1317" fmla="*/ 541533 w 1306267"/>
                <a:gd name="connsiteY20-1318" fmla="*/ 38110 h 1424419"/>
                <a:gd name="connsiteX21-1319" fmla="*/ 653528 w 1306267"/>
                <a:gd name="connsiteY21-1320" fmla="*/ 0 h 1424419"/>
                <a:gd name="connsiteX0-1321" fmla="*/ 653528 w 1306267"/>
                <a:gd name="connsiteY0-1322" fmla="*/ 0 h 1424419"/>
                <a:gd name="connsiteX1-1323" fmla="*/ 757287 w 1306267"/>
                <a:gd name="connsiteY1-1324" fmla="*/ 32444 h 1424419"/>
                <a:gd name="connsiteX2-1325" fmla="*/ 1206876 w 1306267"/>
                <a:gd name="connsiteY2-1326" fmla="*/ 284945 h 1424419"/>
                <a:gd name="connsiteX3-1327" fmla="*/ 1237706 w 1306267"/>
                <a:gd name="connsiteY3-1328" fmla="*/ 306775 h 1424419"/>
                <a:gd name="connsiteX4-1329" fmla="*/ 1301712 w 1306267"/>
                <a:gd name="connsiteY4-1330" fmla="*/ 442384 h 1424419"/>
                <a:gd name="connsiteX5-1331" fmla="*/ 1303099 w 1306267"/>
                <a:gd name="connsiteY5-1332" fmla="*/ 495558 h 1424419"/>
                <a:gd name="connsiteX6-1333" fmla="*/ 1303099 w 1306267"/>
                <a:gd name="connsiteY6-1334" fmla="*/ 952393 h 1424419"/>
                <a:gd name="connsiteX7-1335" fmla="*/ 1305306 w 1306267"/>
                <a:gd name="connsiteY7-1336" fmla="*/ 990115 h 1424419"/>
                <a:gd name="connsiteX8-1337" fmla="*/ 1255800 w 1306267"/>
                <a:gd name="connsiteY8-1338" fmla="*/ 1142552 h 1424419"/>
                <a:gd name="connsiteX9-1339" fmla="*/ 1172881 w 1306267"/>
                <a:gd name="connsiteY9-1340" fmla="*/ 1179342 h 1424419"/>
                <a:gd name="connsiteX10-1341" fmla="*/ 792288 w 1306267"/>
                <a:gd name="connsiteY10-1342" fmla="*/ 1385653 h 1424419"/>
                <a:gd name="connsiteX11-1343" fmla="*/ 522686 w 1306267"/>
                <a:gd name="connsiteY11-1344" fmla="*/ 1384922 h 1424419"/>
                <a:gd name="connsiteX12-1345" fmla="*/ 97009 w 1306267"/>
                <a:gd name="connsiteY12-1346" fmla="*/ 1161462 h 1424419"/>
                <a:gd name="connsiteX13-1347" fmla="*/ 48904 w 1306267"/>
                <a:gd name="connsiteY13-1348" fmla="*/ 1124403 h 1424419"/>
                <a:gd name="connsiteX14-1349" fmla="*/ 667 w 1306267"/>
                <a:gd name="connsiteY14-1350" fmla="*/ 999105 h 1424419"/>
                <a:gd name="connsiteX15-1351" fmla="*/ 0 w 1306267"/>
                <a:gd name="connsiteY15-1352" fmla="*/ 972364 h 1424419"/>
                <a:gd name="connsiteX16-1353" fmla="*/ 2496 w 1306267"/>
                <a:gd name="connsiteY16-1354" fmla="*/ 463106 h 1424419"/>
                <a:gd name="connsiteX17-1355" fmla="*/ 2458 w 1306267"/>
                <a:gd name="connsiteY17-1356" fmla="*/ 429563 h 1424419"/>
                <a:gd name="connsiteX18-1357" fmla="*/ 75248 w 1306267"/>
                <a:gd name="connsiteY18-1358" fmla="*/ 303202 h 1424419"/>
                <a:gd name="connsiteX19-1359" fmla="*/ 106293 w 1306267"/>
                <a:gd name="connsiteY19-1360" fmla="*/ 282597 h 1424419"/>
                <a:gd name="connsiteX20-1361" fmla="*/ 541533 w 1306267"/>
                <a:gd name="connsiteY20-1362" fmla="*/ 38110 h 1424419"/>
                <a:gd name="connsiteX21-1363" fmla="*/ 653528 w 1306267"/>
                <a:gd name="connsiteY21-1364" fmla="*/ 0 h 1424419"/>
                <a:gd name="connsiteX0-1365" fmla="*/ 653528 w 1306267"/>
                <a:gd name="connsiteY0-1366" fmla="*/ 0 h 1424419"/>
                <a:gd name="connsiteX1-1367" fmla="*/ 757287 w 1306267"/>
                <a:gd name="connsiteY1-1368" fmla="*/ 32444 h 1424419"/>
                <a:gd name="connsiteX2-1369" fmla="*/ 1206876 w 1306267"/>
                <a:gd name="connsiteY2-1370" fmla="*/ 284945 h 1424419"/>
                <a:gd name="connsiteX3-1371" fmla="*/ 1237706 w 1306267"/>
                <a:gd name="connsiteY3-1372" fmla="*/ 306775 h 1424419"/>
                <a:gd name="connsiteX4-1373" fmla="*/ 1301712 w 1306267"/>
                <a:gd name="connsiteY4-1374" fmla="*/ 442384 h 1424419"/>
                <a:gd name="connsiteX5-1375" fmla="*/ 1303099 w 1306267"/>
                <a:gd name="connsiteY5-1376" fmla="*/ 495558 h 1424419"/>
                <a:gd name="connsiteX6-1377" fmla="*/ 1303099 w 1306267"/>
                <a:gd name="connsiteY6-1378" fmla="*/ 952393 h 1424419"/>
                <a:gd name="connsiteX7-1379" fmla="*/ 1305306 w 1306267"/>
                <a:gd name="connsiteY7-1380" fmla="*/ 990115 h 1424419"/>
                <a:gd name="connsiteX8-1381" fmla="*/ 1255800 w 1306267"/>
                <a:gd name="connsiteY8-1382" fmla="*/ 1142552 h 1424419"/>
                <a:gd name="connsiteX9-1383" fmla="*/ 1172881 w 1306267"/>
                <a:gd name="connsiteY9-1384" fmla="*/ 1179342 h 1424419"/>
                <a:gd name="connsiteX10-1385" fmla="*/ 792288 w 1306267"/>
                <a:gd name="connsiteY10-1386" fmla="*/ 1385653 h 1424419"/>
                <a:gd name="connsiteX11-1387" fmla="*/ 522686 w 1306267"/>
                <a:gd name="connsiteY11-1388" fmla="*/ 1384922 h 1424419"/>
                <a:gd name="connsiteX12-1389" fmla="*/ 97009 w 1306267"/>
                <a:gd name="connsiteY12-1390" fmla="*/ 1161462 h 1424419"/>
                <a:gd name="connsiteX13-1391" fmla="*/ 44843 w 1306267"/>
                <a:gd name="connsiteY13-1392" fmla="*/ 1118989 h 1424419"/>
                <a:gd name="connsiteX14-1393" fmla="*/ 667 w 1306267"/>
                <a:gd name="connsiteY14-1394" fmla="*/ 999105 h 1424419"/>
                <a:gd name="connsiteX15-1395" fmla="*/ 0 w 1306267"/>
                <a:gd name="connsiteY15-1396" fmla="*/ 972364 h 1424419"/>
                <a:gd name="connsiteX16-1397" fmla="*/ 2496 w 1306267"/>
                <a:gd name="connsiteY16-1398" fmla="*/ 463106 h 1424419"/>
                <a:gd name="connsiteX17-1399" fmla="*/ 2458 w 1306267"/>
                <a:gd name="connsiteY17-1400" fmla="*/ 429563 h 1424419"/>
                <a:gd name="connsiteX18-1401" fmla="*/ 75248 w 1306267"/>
                <a:gd name="connsiteY18-1402" fmla="*/ 303202 h 1424419"/>
                <a:gd name="connsiteX19-1403" fmla="*/ 106293 w 1306267"/>
                <a:gd name="connsiteY19-1404" fmla="*/ 282597 h 1424419"/>
                <a:gd name="connsiteX20-1405" fmla="*/ 541533 w 1306267"/>
                <a:gd name="connsiteY20-1406" fmla="*/ 38110 h 1424419"/>
                <a:gd name="connsiteX21-1407" fmla="*/ 653528 w 1306267"/>
                <a:gd name="connsiteY21-1408" fmla="*/ 0 h 1424419"/>
                <a:gd name="connsiteX0-1409" fmla="*/ 653528 w 1306267"/>
                <a:gd name="connsiteY0-1410" fmla="*/ 0 h 1424419"/>
                <a:gd name="connsiteX1-1411" fmla="*/ 757287 w 1306267"/>
                <a:gd name="connsiteY1-1412" fmla="*/ 32444 h 1424419"/>
                <a:gd name="connsiteX2-1413" fmla="*/ 1206876 w 1306267"/>
                <a:gd name="connsiteY2-1414" fmla="*/ 284945 h 1424419"/>
                <a:gd name="connsiteX3-1415" fmla="*/ 1237706 w 1306267"/>
                <a:gd name="connsiteY3-1416" fmla="*/ 306775 h 1424419"/>
                <a:gd name="connsiteX4-1417" fmla="*/ 1301712 w 1306267"/>
                <a:gd name="connsiteY4-1418" fmla="*/ 442384 h 1424419"/>
                <a:gd name="connsiteX5-1419" fmla="*/ 1303099 w 1306267"/>
                <a:gd name="connsiteY5-1420" fmla="*/ 495558 h 1424419"/>
                <a:gd name="connsiteX6-1421" fmla="*/ 1303099 w 1306267"/>
                <a:gd name="connsiteY6-1422" fmla="*/ 952393 h 1424419"/>
                <a:gd name="connsiteX7-1423" fmla="*/ 1305306 w 1306267"/>
                <a:gd name="connsiteY7-1424" fmla="*/ 990115 h 1424419"/>
                <a:gd name="connsiteX8-1425" fmla="*/ 1255800 w 1306267"/>
                <a:gd name="connsiteY8-1426" fmla="*/ 1142552 h 1424419"/>
                <a:gd name="connsiteX9-1427" fmla="*/ 1172881 w 1306267"/>
                <a:gd name="connsiteY9-1428" fmla="*/ 1179342 h 1424419"/>
                <a:gd name="connsiteX10-1429" fmla="*/ 792288 w 1306267"/>
                <a:gd name="connsiteY10-1430" fmla="*/ 1385653 h 1424419"/>
                <a:gd name="connsiteX11-1431" fmla="*/ 522686 w 1306267"/>
                <a:gd name="connsiteY11-1432" fmla="*/ 1384922 h 1424419"/>
                <a:gd name="connsiteX12-1433" fmla="*/ 97009 w 1306267"/>
                <a:gd name="connsiteY12-1434" fmla="*/ 1161462 h 1424419"/>
                <a:gd name="connsiteX13-1435" fmla="*/ 44843 w 1306267"/>
                <a:gd name="connsiteY13-1436" fmla="*/ 1118989 h 1424419"/>
                <a:gd name="connsiteX14-1437" fmla="*/ 667 w 1306267"/>
                <a:gd name="connsiteY14-1438" fmla="*/ 999105 h 1424419"/>
                <a:gd name="connsiteX15-1439" fmla="*/ 0 w 1306267"/>
                <a:gd name="connsiteY15-1440" fmla="*/ 972364 h 1424419"/>
                <a:gd name="connsiteX16-1441" fmla="*/ 2496 w 1306267"/>
                <a:gd name="connsiteY16-1442" fmla="*/ 463106 h 1424419"/>
                <a:gd name="connsiteX17-1443" fmla="*/ 2458 w 1306267"/>
                <a:gd name="connsiteY17-1444" fmla="*/ 429563 h 1424419"/>
                <a:gd name="connsiteX18-1445" fmla="*/ 75248 w 1306267"/>
                <a:gd name="connsiteY18-1446" fmla="*/ 303202 h 1424419"/>
                <a:gd name="connsiteX19-1447" fmla="*/ 106293 w 1306267"/>
                <a:gd name="connsiteY19-1448" fmla="*/ 282597 h 1424419"/>
                <a:gd name="connsiteX20-1449" fmla="*/ 541533 w 1306267"/>
                <a:gd name="connsiteY20-1450" fmla="*/ 38110 h 1424419"/>
                <a:gd name="connsiteX21-1451" fmla="*/ 653528 w 1306267"/>
                <a:gd name="connsiteY21-1452" fmla="*/ 0 h 1424419"/>
                <a:gd name="connsiteX0-1453" fmla="*/ 653528 w 1306267"/>
                <a:gd name="connsiteY0-1454" fmla="*/ 0 h 1424419"/>
                <a:gd name="connsiteX1-1455" fmla="*/ 757287 w 1306267"/>
                <a:gd name="connsiteY1-1456" fmla="*/ 32444 h 1424419"/>
                <a:gd name="connsiteX2-1457" fmla="*/ 1206876 w 1306267"/>
                <a:gd name="connsiteY2-1458" fmla="*/ 284945 h 1424419"/>
                <a:gd name="connsiteX3-1459" fmla="*/ 1237706 w 1306267"/>
                <a:gd name="connsiteY3-1460" fmla="*/ 306775 h 1424419"/>
                <a:gd name="connsiteX4-1461" fmla="*/ 1301712 w 1306267"/>
                <a:gd name="connsiteY4-1462" fmla="*/ 442384 h 1424419"/>
                <a:gd name="connsiteX5-1463" fmla="*/ 1303099 w 1306267"/>
                <a:gd name="connsiteY5-1464" fmla="*/ 495558 h 1424419"/>
                <a:gd name="connsiteX6-1465" fmla="*/ 1303099 w 1306267"/>
                <a:gd name="connsiteY6-1466" fmla="*/ 952393 h 1424419"/>
                <a:gd name="connsiteX7-1467" fmla="*/ 1305306 w 1306267"/>
                <a:gd name="connsiteY7-1468" fmla="*/ 990115 h 1424419"/>
                <a:gd name="connsiteX8-1469" fmla="*/ 1255800 w 1306267"/>
                <a:gd name="connsiteY8-1470" fmla="*/ 1142552 h 1424419"/>
                <a:gd name="connsiteX9-1471" fmla="*/ 1172881 w 1306267"/>
                <a:gd name="connsiteY9-1472" fmla="*/ 1179342 h 1424419"/>
                <a:gd name="connsiteX10-1473" fmla="*/ 792288 w 1306267"/>
                <a:gd name="connsiteY10-1474" fmla="*/ 1385653 h 1424419"/>
                <a:gd name="connsiteX11-1475" fmla="*/ 522686 w 1306267"/>
                <a:gd name="connsiteY11-1476" fmla="*/ 1384922 h 1424419"/>
                <a:gd name="connsiteX12-1477" fmla="*/ 97009 w 1306267"/>
                <a:gd name="connsiteY12-1478" fmla="*/ 1161462 h 1424419"/>
                <a:gd name="connsiteX13-1479" fmla="*/ 44843 w 1306267"/>
                <a:gd name="connsiteY13-1480" fmla="*/ 1118989 h 1424419"/>
                <a:gd name="connsiteX14-1481" fmla="*/ 667 w 1306267"/>
                <a:gd name="connsiteY14-1482" fmla="*/ 999105 h 1424419"/>
                <a:gd name="connsiteX15-1483" fmla="*/ 0 w 1306267"/>
                <a:gd name="connsiteY15-1484" fmla="*/ 972364 h 1424419"/>
                <a:gd name="connsiteX16-1485" fmla="*/ 2496 w 1306267"/>
                <a:gd name="connsiteY16-1486" fmla="*/ 463106 h 1424419"/>
                <a:gd name="connsiteX17-1487" fmla="*/ 2458 w 1306267"/>
                <a:gd name="connsiteY17-1488" fmla="*/ 429563 h 1424419"/>
                <a:gd name="connsiteX18-1489" fmla="*/ 75248 w 1306267"/>
                <a:gd name="connsiteY18-1490" fmla="*/ 303202 h 1424419"/>
                <a:gd name="connsiteX19-1491" fmla="*/ 106293 w 1306267"/>
                <a:gd name="connsiteY19-1492" fmla="*/ 282597 h 1424419"/>
                <a:gd name="connsiteX20-1493" fmla="*/ 541533 w 1306267"/>
                <a:gd name="connsiteY20-1494" fmla="*/ 38110 h 1424419"/>
                <a:gd name="connsiteX21-1495" fmla="*/ 653528 w 1306267"/>
                <a:gd name="connsiteY21-1496" fmla="*/ 0 h 1424419"/>
                <a:gd name="connsiteX0-1497" fmla="*/ 653528 w 1306267"/>
                <a:gd name="connsiteY0-1498" fmla="*/ 0 h 1424419"/>
                <a:gd name="connsiteX1-1499" fmla="*/ 757287 w 1306267"/>
                <a:gd name="connsiteY1-1500" fmla="*/ 32444 h 1424419"/>
                <a:gd name="connsiteX2-1501" fmla="*/ 1206876 w 1306267"/>
                <a:gd name="connsiteY2-1502" fmla="*/ 284945 h 1424419"/>
                <a:gd name="connsiteX3-1503" fmla="*/ 1237706 w 1306267"/>
                <a:gd name="connsiteY3-1504" fmla="*/ 306775 h 1424419"/>
                <a:gd name="connsiteX4-1505" fmla="*/ 1301712 w 1306267"/>
                <a:gd name="connsiteY4-1506" fmla="*/ 442384 h 1424419"/>
                <a:gd name="connsiteX5-1507" fmla="*/ 1303099 w 1306267"/>
                <a:gd name="connsiteY5-1508" fmla="*/ 495558 h 1424419"/>
                <a:gd name="connsiteX6-1509" fmla="*/ 1303099 w 1306267"/>
                <a:gd name="connsiteY6-1510" fmla="*/ 952393 h 1424419"/>
                <a:gd name="connsiteX7-1511" fmla="*/ 1305306 w 1306267"/>
                <a:gd name="connsiteY7-1512" fmla="*/ 990115 h 1424419"/>
                <a:gd name="connsiteX8-1513" fmla="*/ 1255800 w 1306267"/>
                <a:gd name="connsiteY8-1514" fmla="*/ 1142552 h 1424419"/>
                <a:gd name="connsiteX9-1515" fmla="*/ 1172881 w 1306267"/>
                <a:gd name="connsiteY9-1516" fmla="*/ 1179342 h 1424419"/>
                <a:gd name="connsiteX10-1517" fmla="*/ 792288 w 1306267"/>
                <a:gd name="connsiteY10-1518" fmla="*/ 1385653 h 1424419"/>
                <a:gd name="connsiteX11-1519" fmla="*/ 522686 w 1306267"/>
                <a:gd name="connsiteY11-1520" fmla="*/ 1384922 h 1424419"/>
                <a:gd name="connsiteX12-1521" fmla="*/ 94302 w 1306267"/>
                <a:gd name="connsiteY12-1522" fmla="*/ 1158755 h 1424419"/>
                <a:gd name="connsiteX13-1523" fmla="*/ 44843 w 1306267"/>
                <a:gd name="connsiteY13-1524" fmla="*/ 1118989 h 1424419"/>
                <a:gd name="connsiteX14-1525" fmla="*/ 667 w 1306267"/>
                <a:gd name="connsiteY14-1526" fmla="*/ 999105 h 1424419"/>
                <a:gd name="connsiteX15-1527" fmla="*/ 0 w 1306267"/>
                <a:gd name="connsiteY15-1528" fmla="*/ 972364 h 1424419"/>
                <a:gd name="connsiteX16-1529" fmla="*/ 2496 w 1306267"/>
                <a:gd name="connsiteY16-1530" fmla="*/ 463106 h 1424419"/>
                <a:gd name="connsiteX17-1531" fmla="*/ 2458 w 1306267"/>
                <a:gd name="connsiteY17-1532" fmla="*/ 429563 h 1424419"/>
                <a:gd name="connsiteX18-1533" fmla="*/ 75248 w 1306267"/>
                <a:gd name="connsiteY18-1534" fmla="*/ 303202 h 1424419"/>
                <a:gd name="connsiteX19-1535" fmla="*/ 106293 w 1306267"/>
                <a:gd name="connsiteY19-1536" fmla="*/ 282597 h 1424419"/>
                <a:gd name="connsiteX20-1537" fmla="*/ 541533 w 1306267"/>
                <a:gd name="connsiteY20-1538" fmla="*/ 38110 h 1424419"/>
                <a:gd name="connsiteX21-1539" fmla="*/ 653528 w 1306267"/>
                <a:gd name="connsiteY21-1540" fmla="*/ 0 h 1424419"/>
                <a:gd name="connsiteX0-1541" fmla="*/ 653528 w 1306267"/>
                <a:gd name="connsiteY0-1542" fmla="*/ 0 h 1424419"/>
                <a:gd name="connsiteX1-1543" fmla="*/ 757287 w 1306267"/>
                <a:gd name="connsiteY1-1544" fmla="*/ 32444 h 1424419"/>
                <a:gd name="connsiteX2-1545" fmla="*/ 1206876 w 1306267"/>
                <a:gd name="connsiteY2-1546" fmla="*/ 284945 h 1424419"/>
                <a:gd name="connsiteX3-1547" fmla="*/ 1237706 w 1306267"/>
                <a:gd name="connsiteY3-1548" fmla="*/ 306775 h 1424419"/>
                <a:gd name="connsiteX4-1549" fmla="*/ 1301712 w 1306267"/>
                <a:gd name="connsiteY4-1550" fmla="*/ 442384 h 1424419"/>
                <a:gd name="connsiteX5-1551" fmla="*/ 1303099 w 1306267"/>
                <a:gd name="connsiteY5-1552" fmla="*/ 495558 h 1424419"/>
                <a:gd name="connsiteX6-1553" fmla="*/ 1303099 w 1306267"/>
                <a:gd name="connsiteY6-1554" fmla="*/ 952393 h 1424419"/>
                <a:gd name="connsiteX7-1555" fmla="*/ 1305306 w 1306267"/>
                <a:gd name="connsiteY7-1556" fmla="*/ 990115 h 1424419"/>
                <a:gd name="connsiteX8-1557" fmla="*/ 1255800 w 1306267"/>
                <a:gd name="connsiteY8-1558" fmla="*/ 1142552 h 1424419"/>
                <a:gd name="connsiteX9-1559" fmla="*/ 1172881 w 1306267"/>
                <a:gd name="connsiteY9-1560" fmla="*/ 1179342 h 1424419"/>
                <a:gd name="connsiteX10-1561" fmla="*/ 792288 w 1306267"/>
                <a:gd name="connsiteY10-1562" fmla="*/ 1385653 h 1424419"/>
                <a:gd name="connsiteX11-1563" fmla="*/ 522686 w 1306267"/>
                <a:gd name="connsiteY11-1564" fmla="*/ 1384922 h 1424419"/>
                <a:gd name="connsiteX12-1565" fmla="*/ 94302 w 1306267"/>
                <a:gd name="connsiteY12-1566" fmla="*/ 1158755 h 1424419"/>
                <a:gd name="connsiteX13-1567" fmla="*/ 39429 w 1306267"/>
                <a:gd name="connsiteY13-1568" fmla="*/ 1117635 h 1424419"/>
                <a:gd name="connsiteX14-1569" fmla="*/ 667 w 1306267"/>
                <a:gd name="connsiteY14-1570" fmla="*/ 999105 h 1424419"/>
                <a:gd name="connsiteX15-1571" fmla="*/ 0 w 1306267"/>
                <a:gd name="connsiteY15-1572" fmla="*/ 972364 h 1424419"/>
                <a:gd name="connsiteX16-1573" fmla="*/ 2496 w 1306267"/>
                <a:gd name="connsiteY16-1574" fmla="*/ 463106 h 1424419"/>
                <a:gd name="connsiteX17-1575" fmla="*/ 2458 w 1306267"/>
                <a:gd name="connsiteY17-1576" fmla="*/ 429563 h 1424419"/>
                <a:gd name="connsiteX18-1577" fmla="*/ 75248 w 1306267"/>
                <a:gd name="connsiteY18-1578" fmla="*/ 303202 h 1424419"/>
                <a:gd name="connsiteX19-1579" fmla="*/ 106293 w 1306267"/>
                <a:gd name="connsiteY19-1580" fmla="*/ 282597 h 1424419"/>
                <a:gd name="connsiteX20-1581" fmla="*/ 541533 w 1306267"/>
                <a:gd name="connsiteY20-1582" fmla="*/ 38110 h 1424419"/>
                <a:gd name="connsiteX21-1583" fmla="*/ 653528 w 1306267"/>
                <a:gd name="connsiteY21-1584" fmla="*/ 0 h 1424419"/>
                <a:gd name="connsiteX0-1585" fmla="*/ 653528 w 1305333"/>
                <a:gd name="connsiteY0-1586" fmla="*/ 0 h 1424419"/>
                <a:gd name="connsiteX1-1587" fmla="*/ 757287 w 1305333"/>
                <a:gd name="connsiteY1-1588" fmla="*/ 32444 h 1424419"/>
                <a:gd name="connsiteX2-1589" fmla="*/ 1206876 w 1305333"/>
                <a:gd name="connsiteY2-1590" fmla="*/ 284945 h 1424419"/>
                <a:gd name="connsiteX3-1591" fmla="*/ 1237706 w 1305333"/>
                <a:gd name="connsiteY3-1592" fmla="*/ 306775 h 1424419"/>
                <a:gd name="connsiteX4-1593" fmla="*/ 1301712 w 1305333"/>
                <a:gd name="connsiteY4-1594" fmla="*/ 442384 h 1424419"/>
                <a:gd name="connsiteX5-1595" fmla="*/ 1303099 w 1305333"/>
                <a:gd name="connsiteY5-1596" fmla="*/ 495558 h 1424419"/>
                <a:gd name="connsiteX6-1597" fmla="*/ 1303099 w 1305333"/>
                <a:gd name="connsiteY6-1598" fmla="*/ 952393 h 1424419"/>
                <a:gd name="connsiteX7-1599" fmla="*/ 1305306 w 1305333"/>
                <a:gd name="connsiteY7-1600" fmla="*/ 990115 h 1424419"/>
                <a:gd name="connsiteX8-1601" fmla="*/ 1227376 w 1305333"/>
                <a:gd name="connsiteY8-1602" fmla="*/ 1152027 h 1424419"/>
                <a:gd name="connsiteX9-1603" fmla="*/ 1172881 w 1305333"/>
                <a:gd name="connsiteY9-1604" fmla="*/ 1179342 h 1424419"/>
                <a:gd name="connsiteX10-1605" fmla="*/ 792288 w 1305333"/>
                <a:gd name="connsiteY10-1606" fmla="*/ 1385653 h 1424419"/>
                <a:gd name="connsiteX11-1607" fmla="*/ 522686 w 1305333"/>
                <a:gd name="connsiteY11-1608" fmla="*/ 1384922 h 1424419"/>
                <a:gd name="connsiteX12-1609" fmla="*/ 94302 w 1305333"/>
                <a:gd name="connsiteY12-1610" fmla="*/ 1158755 h 1424419"/>
                <a:gd name="connsiteX13-1611" fmla="*/ 39429 w 1305333"/>
                <a:gd name="connsiteY13-1612" fmla="*/ 1117635 h 1424419"/>
                <a:gd name="connsiteX14-1613" fmla="*/ 667 w 1305333"/>
                <a:gd name="connsiteY14-1614" fmla="*/ 999105 h 1424419"/>
                <a:gd name="connsiteX15-1615" fmla="*/ 0 w 1305333"/>
                <a:gd name="connsiteY15-1616" fmla="*/ 972364 h 1424419"/>
                <a:gd name="connsiteX16-1617" fmla="*/ 2496 w 1305333"/>
                <a:gd name="connsiteY16-1618" fmla="*/ 463106 h 1424419"/>
                <a:gd name="connsiteX17-1619" fmla="*/ 2458 w 1305333"/>
                <a:gd name="connsiteY17-1620" fmla="*/ 429563 h 1424419"/>
                <a:gd name="connsiteX18-1621" fmla="*/ 75248 w 1305333"/>
                <a:gd name="connsiteY18-1622" fmla="*/ 303202 h 1424419"/>
                <a:gd name="connsiteX19-1623" fmla="*/ 106293 w 1305333"/>
                <a:gd name="connsiteY19-1624" fmla="*/ 282597 h 1424419"/>
                <a:gd name="connsiteX20-1625" fmla="*/ 541533 w 1305333"/>
                <a:gd name="connsiteY20-1626" fmla="*/ 38110 h 1424419"/>
                <a:gd name="connsiteX21-1627" fmla="*/ 653528 w 1305333"/>
                <a:gd name="connsiteY21-1628" fmla="*/ 0 h 1424419"/>
                <a:gd name="connsiteX0-1629" fmla="*/ 653528 w 1305333"/>
                <a:gd name="connsiteY0-1630" fmla="*/ 0 h 1424419"/>
                <a:gd name="connsiteX1-1631" fmla="*/ 757287 w 1305333"/>
                <a:gd name="connsiteY1-1632" fmla="*/ 32444 h 1424419"/>
                <a:gd name="connsiteX2-1633" fmla="*/ 1206876 w 1305333"/>
                <a:gd name="connsiteY2-1634" fmla="*/ 284945 h 1424419"/>
                <a:gd name="connsiteX3-1635" fmla="*/ 1237706 w 1305333"/>
                <a:gd name="connsiteY3-1636" fmla="*/ 306775 h 1424419"/>
                <a:gd name="connsiteX4-1637" fmla="*/ 1301712 w 1305333"/>
                <a:gd name="connsiteY4-1638" fmla="*/ 442384 h 1424419"/>
                <a:gd name="connsiteX5-1639" fmla="*/ 1303099 w 1305333"/>
                <a:gd name="connsiteY5-1640" fmla="*/ 495558 h 1424419"/>
                <a:gd name="connsiteX6-1641" fmla="*/ 1303099 w 1305333"/>
                <a:gd name="connsiteY6-1642" fmla="*/ 952393 h 1424419"/>
                <a:gd name="connsiteX7-1643" fmla="*/ 1302599 w 1305333"/>
                <a:gd name="connsiteY7-1644" fmla="*/ 1003650 h 1424419"/>
                <a:gd name="connsiteX8-1645" fmla="*/ 1227376 w 1305333"/>
                <a:gd name="connsiteY8-1646" fmla="*/ 1152027 h 1424419"/>
                <a:gd name="connsiteX9-1647" fmla="*/ 1172881 w 1305333"/>
                <a:gd name="connsiteY9-1648" fmla="*/ 1179342 h 1424419"/>
                <a:gd name="connsiteX10-1649" fmla="*/ 792288 w 1305333"/>
                <a:gd name="connsiteY10-1650" fmla="*/ 1385653 h 1424419"/>
                <a:gd name="connsiteX11-1651" fmla="*/ 522686 w 1305333"/>
                <a:gd name="connsiteY11-1652" fmla="*/ 1384922 h 1424419"/>
                <a:gd name="connsiteX12-1653" fmla="*/ 94302 w 1305333"/>
                <a:gd name="connsiteY12-1654" fmla="*/ 1158755 h 1424419"/>
                <a:gd name="connsiteX13-1655" fmla="*/ 39429 w 1305333"/>
                <a:gd name="connsiteY13-1656" fmla="*/ 1117635 h 1424419"/>
                <a:gd name="connsiteX14-1657" fmla="*/ 667 w 1305333"/>
                <a:gd name="connsiteY14-1658" fmla="*/ 999105 h 1424419"/>
                <a:gd name="connsiteX15-1659" fmla="*/ 0 w 1305333"/>
                <a:gd name="connsiteY15-1660" fmla="*/ 972364 h 1424419"/>
                <a:gd name="connsiteX16-1661" fmla="*/ 2496 w 1305333"/>
                <a:gd name="connsiteY16-1662" fmla="*/ 463106 h 1424419"/>
                <a:gd name="connsiteX17-1663" fmla="*/ 2458 w 1305333"/>
                <a:gd name="connsiteY17-1664" fmla="*/ 429563 h 1424419"/>
                <a:gd name="connsiteX18-1665" fmla="*/ 75248 w 1305333"/>
                <a:gd name="connsiteY18-1666" fmla="*/ 303202 h 1424419"/>
                <a:gd name="connsiteX19-1667" fmla="*/ 106293 w 1305333"/>
                <a:gd name="connsiteY19-1668" fmla="*/ 282597 h 1424419"/>
                <a:gd name="connsiteX20-1669" fmla="*/ 541533 w 1305333"/>
                <a:gd name="connsiteY20-1670" fmla="*/ 38110 h 1424419"/>
                <a:gd name="connsiteX21-1671" fmla="*/ 653528 w 1305333"/>
                <a:gd name="connsiteY21-1672" fmla="*/ 0 h 1424419"/>
                <a:gd name="connsiteX0-1673" fmla="*/ 653528 w 1305080"/>
                <a:gd name="connsiteY0-1674" fmla="*/ 0 h 1424419"/>
                <a:gd name="connsiteX1-1675" fmla="*/ 757287 w 1305080"/>
                <a:gd name="connsiteY1-1676" fmla="*/ 32444 h 1424419"/>
                <a:gd name="connsiteX2-1677" fmla="*/ 1206876 w 1305080"/>
                <a:gd name="connsiteY2-1678" fmla="*/ 284945 h 1424419"/>
                <a:gd name="connsiteX3-1679" fmla="*/ 1237706 w 1305080"/>
                <a:gd name="connsiteY3-1680" fmla="*/ 306775 h 1424419"/>
                <a:gd name="connsiteX4-1681" fmla="*/ 1301712 w 1305080"/>
                <a:gd name="connsiteY4-1682" fmla="*/ 442384 h 1424419"/>
                <a:gd name="connsiteX5-1683" fmla="*/ 1303099 w 1305080"/>
                <a:gd name="connsiteY5-1684" fmla="*/ 495558 h 1424419"/>
                <a:gd name="connsiteX6-1685" fmla="*/ 1301746 w 1305080"/>
                <a:gd name="connsiteY6-1686" fmla="*/ 953747 h 1424419"/>
                <a:gd name="connsiteX7-1687" fmla="*/ 1302599 w 1305080"/>
                <a:gd name="connsiteY7-1688" fmla="*/ 1003650 h 1424419"/>
                <a:gd name="connsiteX8-1689" fmla="*/ 1227376 w 1305080"/>
                <a:gd name="connsiteY8-1690" fmla="*/ 1152027 h 1424419"/>
                <a:gd name="connsiteX9-1691" fmla="*/ 1172881 w 1305080"/>
                <a:gd name="connsiteY9-1692" fmla="*/ 1179342 h 1424419"/>
                <a:gd name="connsiteX10-1693" fmla="*/ 792288 w 1305080"/>
                <a:gd name="connsiteY10-1694" fmla="*/ 1385653 h 1424419"/>
                <a:gd name="connsiteX11-1695" fmla="*/ 522686 w 1305080"/>
                <a:gd name="connsiteY11-1696" fmla="*/ 1384922 h 1424419"/>
                <a:gd name="connsiteX12-1697" fmla="*/ 94302 w 1305080"/>
                <a:gd name="connsiteY12-1698" fmla="*/ 1158755 h 1424419"/>
                <a:gd name="connsiteX13-1699" fmla="*/ 39429 w 1305080"/>
                <a:gd name="connsiteY13-1700" fmla="*/ 1117635 h 1424419"/>
                <a:gd name="connsiteX14-1701" fmla="*/ 667 w 1305080"/>
                <a:gd name="connsiteY14-1702" fmla="*/ 999105 h 1424419"/>
                <a:gd name="connsiteX15-1703" fmla="*/ 0 w 1305080"/>
                <a:gd name="connsiteY15-1704" fmla="*/ 972364 h 1424419"/>
                <a:gd name="connsiteX16-1705" fmla="*/ 2496 w 1305080"/>
                <a:gd name="connsiteY16-1706" fmla="*/ 463106 h 1424419"/>
                <a:gd name="connsiteX17-1707" fmla="*/ 2458 w 1305080"/>
                <a:gd name="connsiteY17-1708" fmla="*/ 429563 h 1424419"/>
                <a:gd name="connsiteX18-1709" fmla="*/ 75248 w 1305080"/>
                <a:gd name="connsiteY18-1710" fmla="*/ 303202 h 1424419"/>
                <a:gd name="connsiteX19-1711" fmla="*/ 106293 w 1305080"/>
                <a:gd name="connsiteY19-1712" fmla="*/ 282597 h 1424419"/>
                <a:gd name="connsiteX20-1713" fmla="*/ 541533 w 1305080"/>
                <a:gd name="connsiteY20-1714" fmla="*/ 38110 h 1424419"/>
                <a:gd name="connsiteX21-1715" fmla="*/ 653528 w 1305080"/>
                <a:gd name="connsiteY21-1716" fmla="*/ 0 h 1424419"/>
                <a:gd name="connsiteX0-1717" fmla="*/ 653528 w 1305299"/>
                <a:gd name="connsiteY0-1718" fmla="*/ 0 h 1424419"/>
                <a:gd name="connsiteX1-1719" fmla="*/ 757287 w 1305299"/>
                <a:gd name="connsiteY1-1720" fmla="*/ 32444 h 1424419"/>
                <a:gd name="connsiteX2-1721" fmla="*/ 1206876 w 1305299"/>
                <a:gd name="connsiteY2-1722" fmla="*/ 284945 h 1424419"/>
                <a:gd name="connsiteX3-1723" fmla="*/ 1237706 w 1305299"/>
                <a:gd name="connsiteY3-1724" fmla="*/ 306775 h 1424419"/>
                <a:gd name="connsiteX4-1725" fmla="*/ 1301712 w 1305299"/>
                <a:gd name="connsiteY4-1726" fmla="*/ 442384 h 1424419"/>
                <a:gd name="connsiteX5-1727" fmla="*/ 1303099 w 1305299"/>
                <a:gd name="connsiteY5-1728" fmla="*/ 495558 h 1424419"/>
                <a:gd name="connsiteX6-1729" fmla="*/ 1301746 w 1305299"/>
                <a:gd name="connsiteY6-1730" fmla="*/ 953747 h 1424419"/>
                <a:gd name="connsiteX7-1731" fmla="*/ 1302599 w 1305299"/>
                <a:gd name="connsiteY7-1732" fmla="*/ 1003650 h 1424419"/>
                <a:gd name="connsiteX8-1733" fmla="*/ 1227376 w 1305299"/>
                <a:gd name="connsiteY8-1734" fmla="*/ 1152027 h 1424419"/>
                <a:gd name="connsiteX9-1735" fmla="*/ 1172881 w 1305299"/>
                <a:gd name="connsiteY9-1736" fmla="*/ 1179342 h 1424419"/>
                <a:gd name="connsiteX10-1737" fmla="*/ 792288 w 1305299"/>
                <a:gd name="connsiteY10-1738" fmla="*/ 1385653 h 1424419"/>
                <a:gd name="connsiteX11-1739" fmla="*/ 522686 w 1305299"/>
                <a:gd name="connsiteY11-1740" fmla="*/ 1384922 h 1424419"/>
                <a:gd name="connsiteX12-1741" fmla="*/ 94302 w 1305299"/>
                <a:gd name="connsiteY12-1742" fmla="*/ 1158755 h 1424419"/>
                <a:gd name="connsiteX13-1743" fmla="*/ 39429 w 1305299"/>
                <a:gd name="connsiteY13-1744" fmla="*/ 1117635 h 1424419"/>
                <a:gd name="connsiteX14-1745" fmla="*/ 667 w 1305299"/>
                <a:gd name="connsiteY14-1746" fmla="*/ 999105 h 1424419"/>
                <a:gd name="connsiteX15-1747" fmla="*/ 0 w 1305299"/>
                <a:gd name="connsiteY15-1748" fmla="*/ 972364 h 1424419"/>
                <a:gd name="connsiteX16-1749" fmla="*/ 2496 w 1305299"/>
                <a:gd name="connsiteY16-1750" fmla="*/ 463106 h 1424419"/>
                <a:gd name="connsiteX17-1751" fmla="*/ 2458 w 1305299"/>
                <a:gd name="connsiteY17-1752" fmla="*/ 429563 h 1424419"/>
                <a:gd name="connsiteX18-1753" fmla="*/ 75248 w 1305299"/>
                <a:gd name="connsiteY18-1754" fmla="*/ 303202 h 1424419"/>
                <a:gd name="connsiteX19-1755" fmla="*/ 106293 w 1305299"/>
                <a:gd name="connsiteY19-1756" fmla="*/ 282597 h 1424419"/>
                <a:gd name="connsiteX20-1757" fmla="*/ 541533 w 1305299"/>
                <a:gd name="connsiteY20-1758" fmla="*/ 38110 h 1424419"/>
                <a:gd name="connsiteX21-1759" fmla="*/ 653528 w 1305299"/>
                <a:gd name="connsiteY21-1760" fmla="*/ 0 h 1424419"/>
                <a:gd name="connsiteX0-1761" fmla="*/ 653528 w 1306646"/>
                <a:gd name="connsiteY0-1762" fmla="*/ 0 h 1424419"/>
                <a:gd name="connsiteX1-1763" fmla="*/ 757287 w 1306646"/>
                <a:gd name="connsiteY1-1764" fmla="*/ 32444 h 1424419"/>
                <a:gd name="connsiteX2-1765" fmla="*/ 1206876 w 1306646"/>
                <a:gd name="connsiteY2-1766" fmla="*/ 284945 h 1424419"/>
                <a:gd name="connsiteX3-1767" fmla="*/ 1237706 w 1306646"/>
                <a:gd name="connsiteY3-1768" fmla="*/ 306775 h 1424419"/>
                <a:gd name="connsiteX4-1769" fmla="*/ 1301712 w 1306646"/>
                <a:gd name="connsiteY4-1770" fmla="*/ 442384 h 1424419"/>
                <a:gd name="connsiteX5-1771" fmla="*/ 1303099 w 1306646"/>
                <a:gd name="connsiteY5-1772" fmla="*/ 495558 h 1424419"/>
                <a:gd name="connsiteX6-1773" fmla="*/ 1301746 w 1306646"/>
                <a:gd name="connsiteY6-1774" fmla="*/ 953747 h 1424419"/>
                <a:gd name="connsiteX7-1775" fmla="*/ 1302599 w 1306646"/>
                <a:gd name="connsiteY7-1776" fmla="*/ 1003650 h 1424419"/>
                <a:gd name="connsiteX8-1777" fmla="*/ 1227376 w 1306646"/>
                <a:gd name="connsiteY8-1778" fmla="*/ 1152027 h 1424419"/>
                <a:gd name="connsiteX9-1779" fmla="*/ 1172881 w 1306646"/>
                <a:gd name="connsiteY9-1780" fmla="*/ 1179342 h 1424419"/>
                <a:gd name="connsiteX10-1781" fmla="*/ 792288 w 1306646"/>
                <a:gd name="connsiteY10-1782" fmla="*/ 1385653 h 1424419"/>
                <a:gd name="connsiteX11-1783" fmla="*/ 522686 w 1306646"/>
                <a:gd name="connsiteY11-1784" fmla="*/ 1384922 h 1424419"/>
                <a:gd name="connsiteX12-1785" fmla="*/ 94302 w 1306646"/>
                <a:gd name="connsiteY12-1786" fmla="*/ 1158755 h 1424419"/>
                <a:gd name="connsiteX13-1787" fmla="*/ 39429 w 1306646"/>
                <a:gd name="connsiteY13-1788" fmla="*/ 1117635 h 1424419"/>
                <a:gd name="connsiteX14-1789" fmla="*/ 667 w 1306646"/>
                <a:gd name="connsiteY14-1790" fmla="*/ 999105 h 1424419"/>
                <a:gd name="connsiteX15-1791" fmla="*/ 0 w 1306646"/>
                <a:gd name="connsiteY15-1792" fmla="*/ 972364 h 1424419"/>
                <a:gd name="connsiteX16-1793" fmla="*/ 2496 w 1306646"/>
                <a:gd name="connsiteY16-1794" fmla="*/ 463106 h 1424419"/>
                <a:gd name="connsiteX17-1795" fmla="*/ 2458 w 1306646"/>
                <a:gd name="connsiteY17-1796" fmla="*/ 429563 h 1424419"/>
                <a:gd name="connsiteX18-1797" fmla="*/ 75248 w 1306646"/>
                <a:gd name="connsiteY18-1798" fmla="*/ 303202 h 1424419"/>
                <a:gd name="connsiteX19-1799" fmla="*/ 106293 w 1306646"/>
                <a:gd name="connsiteY19-1800" fmla="*/ 282597 h 1424419"/>
                <a:gd name="connsiteX20-1801" fmla="*/ 541533 w 1306646"/>
                <a:gd name="connsiteY20-1802" fmla="*/ 38110 h 1424419"/>
                <a:gd name="connsiteX21-1803" fmla="*/ 653528 w 1306646"/>
                <a:gd name="connsiteY21-1804" fmla="*/ 0 h 1424419"/>
                <a:gd name="connsiteX0-1805" fmla="*/ 653528 w 1305299"/>
                <a:gd name="connsiteY0-1806" fmla="*/ 0 h 1424419"/>
                <a:gd name="connsiteX1-1807" fmla="*/ 757287 w 1305299"/>
                <a:gd name="connsiteY1-1808" fmla="*/ 32444 h 1424419"/>
                <a:gd name="connsiteX2-1809" fmla="*/ 1206876 w 1305299"/>
                <a:gd name="connsiteY2-1810" fmla="*/ 284945 h 1424419"/>
                <a:gd name="connsiteX3-1811" fmla="*/ 1237706 w 1305299"/>
                <a:gd name="connsiteY3-1812" fmla="*/ 306775 h 1424419"/>
                <a:gd name="connsiteX4-1813" fmla="*/ 1301712 w 1305299"/>
                <a:gd name="connsiteY4-1814" fmla="*/ 442384 h 1424419"/>
                <a:gd name="connsiteX5-1815" fmla="*/ 1303099 w 1305299"/>
                <a:gd name="connsiteY5-1816" fmla="*/ 495558 h 1424419"/>
                <a:gd name="connsiteX6-1817" fmla="*/ 1301746 w 1305299"/>
                <a:gd name="connsiteY6-1818" fmla="*/ 953747 h 1424419"/>
                <a:gd name="connsiteX7-1819" fmla="*/ 1302599 w 1305299"/>
                <a:gd name="connsiteY7-1820" fmla="*/ 1003650 h 1424419"/>
                <a:gd name="connsiteX8-1821" fmla="*/ 1227376 w 1305299"/>
                <a:gd name="connsiteY8-1822" fmla="*/ 1152027 h 1424419"/>
                <a:gd name="connsiteX9-1823" fmla="*/ 1172881 w 1305299"/>
                <a:gd name="connsiteY9-1824" fmla="*/ 1179342 h 1424419"/>
                <a:gd name="connsiteX10-1825" fmla="*/ 792288 w 1305299"/>
                <a:gd name="connsiteY10-1826" fmla="*/ 1385653 h 1424419"/>
                <a:gd name="connsiteX11-1827" fmla="*/ 522686 w 1305299"/>
                <a:gd name="connsiteY11-1828" fmla="*/ 1384922 h 1424419"/>
                <a:gd name="connsiteX12-1829" fmla="*/ 94302 w 1305299"/>
                <a:gd name="connsiteY12-1830" fmla="*/ 1158755 h 1424419"/>
                <a:gd name="connsiteX13-1831" fmla="*/ 39429 w 1305299"/>
                <a:gd name="connsiteY13-1832" fmla="*/ 1117635 h 1424419"/>
                <a:gd name="connsiteX14-1833" fmla="*/ 667 w 1305299"/>
                <a:gd name="connsiteY14-1834" fmla="*/ 999105 h 1424419"/>
                <a:gd name="connsiteX15-1835" fmla="*/ 0 w 1305299"/>
                <a:gd name="connsiteY15-1836" fmla="*/ 972364 h 1424419"/>
                <a:gd name="connsiteX16-1837" fmla="*/ 2496 w 1305299"/>
                <a:gd name="connsiteY16-1838" fmla="*/ 463106 h 1424419"/>
                <a:gd name="connsiteX17-1839" fmla="*/ 2458 w 1305299"/>
                <a:gd name="connsiteY17-1840" fmla="*/ 429563 h 1424419"/>
                <a:gd name="connsiteX18-1841" fmla="*/ 75248 w 1305299"/>
                <a:gd name="connsiteY18-1842" fmla="*/ 303202 h 1424419"/>
                <a:gd name="connsiteX19-1843" fmla="*/ 106293 w 1305299"/>
                <a:gd name="connsiteY19-1844" fmla="*/ 282597 h 1424419"/>
                <a:gd name="connsiteX20-1845" fmla="*/ 541533 w 1305299"/>
                <a:gd name="connsiteY20-1846" fmla="*/ 38110 h 1424419"/>
                <a:gd name="connsiteX21-1847" fmla="*/ 653528 w 1305299"/>
                <a:gd name="connsiteY21-1848" fmla="*/ 0 h 1424419"/>
                <a:gd name="connsiteX0-1849" fmla="*/ 653528 w 1304127"/>
                <a:gd name="connsiteY0-1850" fmla="*/ 0 h 1424419"/>
                <a:gd name="connsiteX1-1851" fmla="*/ 757287 w 1304127"/>
                <a:gd name="connsiteY1-1852" fmla="*/ 32444 h 1424419"/>
                <a:gd name="connsiteX2-1853" fmla="*/ 1206876 w 1304127"/>
                <a:gd name="connsiteY2-1854" fmla="*/ 284945 h 1424419"/>
                <a:gd name="connsiteX3-1855" fmla="*/ 1237706 w 1304127"/>
                <a:gd name="connsiteY3-1856" fmla="*/ 306775 h 1424419"/>
                <a:gd name="connsiteX4-1857" fmla="*/ 1301712 w 1304127"/>
                <a:gd name="connsiteY4-1858" fmla="*/ 442384 h 1424419"/>
                <a:gd name="connsiteX5-1859" fmla="*/ 1303099 w 1304127"/>
                <a:gd name="connsiteY5-1860" fmla="*/ 495558 h 1424419"/>
                <a:gd name="connsiteX6-1861" fmla="*/ 1301746 w 1304127"/>
                <a:gd name="connsiteY6-1862" fmla="*/ 953747 h 1424419"/>
                <a:gd name="connsiteX7-1863" fmla="*/ 1302599 w 1304127"/>
                <a:gd name="connsiteY7-1864" fmla="*/ 1003650 h 1424419"/>
                <a:gd name="connsiteX8-1865" fmla="*/ 1227376 w 1304127"/>
                <a:gd name="connsiteY8-1866" fmla="*/ 1152027 h 1424419"/>
                <a:gd name="connsiteX9-1867" fmla="*/ 1172881 w 1304127"/>
                <a:gd name="connsiteY9-1868" fmla="*/ 1179342 h 1424419"/>
                <a:gd name="connsiteX10-1869" fmla="*/ 792288 w 1304127"/>
                <a:gd name="connsiteY10-1870" fmla="*/ 1385653 h 1424419"/>
                <a:gd name="connsiteX11-1871" fmla="*/ 522686 w 1304127"/>
                <a:gd name="connsiteY11-1872" fmla="*/ 1384922 h 1424419"/>
                <a:gd name="connsiteX12-1873" fmla="*/ 94302 w 1304127"/>
                <a:gd name="connsiteY12-1874" fmla="*/ 1158755 h 1424419"/>
                <a:gd name="connsiteX13-1875" fmla="*/ 39429 w 1304127"/>
                <a:gd name="connsiteY13-1876" fmla="*/ 1117635 h 1424419"/>
                <a:gd name="connsiteX14-1877" fmla="*/ 667 w 1304127"/>
                <a:gd name="connsiteY14-1878" fmla="*/ 999105 h 1424419"/>
                <a:gd name="connsiteX15-1879" fmla="*/ 0 w 1304127"/>
                <a:gd name="connsiteY15-1880" fmla="*/ 972364 h 1424419"/>
                <a:gd name="connsiteX16-1881" fmla="*/ 2496 w 1304127"/>
                <a:gd name="connsiteY16-1882" fmla="*/ 463106 h 1424419"/>
                <a:gd name="connsiteX17-1883" fmla="*/ 2458 w 1304127"/>
                <a:gd name="connsiteY17-1884" fmla="*/ 429563 h 1424419"/>
                <a:gd name="connsiteX18-1885" fmla="*/ 75248 w 1304127"/>
                <a:gd name="connsiteY18-1886" fmla="*/ 303202 h 1424419"/>
                <a:gd name="connsiteX19-1887" fmla="*/ 106293 w 1304127"/>
                <a:gd name="connsiteY19-1888" fmla="*/ 282597 h 1424419"/>
                <a:gd name="connsiteX20-1889" fmla="*/ 541533 w 1304127"/>
                <a:gd name="connsiteY20-1890" fmla="*/ 38110 h 1424419"/>
                <a:gd name="connsiteX21-1891" fmla="*/ 653528 w 1304127"/>
                <a:gd name="connsiteY21-1892" fmla="*/ 0 h 1424419"/>
                <a:gd name="connsiteX0-1893" fmla="*/ 653528 w 1306101"/>
                <a:gd name="connsiteY0-1894" fmla="*/ 0 h 1424419"/>
                <a:gd name="connsiteX1-1895" fmla="*/ 757287 w 1306101"/>
                <a:gd name="connsiteY1-1896" fmla="*/ 32444 h 1424419"/>
                <a:gd name="connsiteX2-1897" fmla="*/ 1206876 w 1306101"/>
                <a:gd name="connsiteY2-1898" fmla="*/ 284945 h 1424419"/>
                <a:gd name="connsiteX3-1899" fmla="*/ 1237706 w 1306101"/>
                <a:gd name="connsiteY3-1900" fmla="*/ 306775 h 1424419"/>
                <a:gd name="connsiteX4-1901" fmla="*/ 1305773 w 1306101"/>
                <a:gd name="connsiteY4-1902" fmla="*/ 442384 h 1424419"/>
                <a:gd name="connsiteX5-1903" fmla="*/ 1303099 w 1306101"/>
                <a:gd name="connsiteY5-1904" fmla="*/ 495558 h 1424419"/>
                <a:gd name="connsiteX6-1905" fmla="*/ 1301746 w 1306101"/>
                <a:gd name="connsiteY6-1906" fmla="*/ 953747 h 1424419"/>
                <a:gd name="connsiteX7-1907" fmla="*/ 1302599 w 1306101"/>
                <a:gd name="connsiteY7-1908" fmla="*/ 1003650 h 1424419"/>
                <a:gd name="connsiteX8-1909" fmla="*/ 1227376 w 1306101"/>
                <a:gd name="connsiteY8-1910" fmla="*/ 1152027 h 1424419"/>
                <a:gd name="connsiteX9-1911" fmla="*/ 1172881 w 1306101"/>
                <a:gd name="connsiteY9-1912" fmla="*/ 1179342 h 1424419"/>
                <a:gd name="connsiteX10-1913" fmla="*/ 792288 w 1306101"/>
                <a:gd name="connsiteY10-1914" fmla="*/ 1385653 h 1424419"/>
                <a:gd name="connsiteX11-1915" fmla="*/ 522686 w 1306101"/>
                <a:gd name="connsiteY11-1916" fmla="*/ 1384922 h 1424419"/>
                <a:gd name="connsiteX12-1917" fmla="*/ 94302 w 1306101"/>
                <a:gd name="connsiteY12-1918" fmla="*/ 1158755 h 1424419"/>
                <a:gd name="connsiteX13-1919" fmla="*/ 39429 w 1306101"/>
                <a:gd name="connsiteY13-1920" fmla="*/ 1117635 h 1424419"/>
                <a:gd name="connsiteX14-1921" fmla="*/ 667 w 1306101"/>
                <a:gd name="connsiteY14-1922" fmla="*/ 999105 h 1424419"/>
                <a:gd name="connsiteX15-1923" fmla="*/ 0 w 1306101"/>
                <a:gd name="connsiteY15-1924" fmla="*/ 972364 h 1424419"/>
                <a:gd name="connsiteX16-1925" fmla="*/ 2496 w 1306101"/>
                <a:gd name="connsiteY16-1926" fmla="*/ 463106 h 1424419"/>
                <a:gd name="connsiteX17-1927" fmla="*/ 2458 w 1306101"/>
                <a:gd name="connsiteY17-1928" fmla="*/ 429563 h 1424419"/>
                <a:gd name="connsiteX18-1929" fmla="*/ 75248 w 1306101"/>
                <a:gd name="connsiteY18-1930" fmla="*/ 303202 h 1424419"/>
                <a:gd name="connsiteX19-1931" fmla="*/ 106293 w 1306101"/>
                <a:gd name="connsiteY19-1932" fmla="*/ 282597 h 1424419"/>
                <a:gd name="connsiteX20-1933" fmla="*/ 541533 w 1306101"/>
                <a:gd name="connsiteY20-1934" fmla="*/ 38110 h 1424419"/>
                <a:gd name="connsiteX21-1935" fmla="*/ 653528 w 1306101"/>
                <a:gd name="connsiteY21-1936" fmla="*/ 0 h 1424419"/>
                <a:gd name="connsiteX0-1937" fmla="*/ 653528 w 1304819"/>
                <a:gd name="connsiteY0-1938" fmla="*/ 0 h 1424419"/>
                <a:gd name="connsiteX1-1939" fmla="*/ 757287 w 1304819"/>
                <a:gd name="connsiteY1-1940" fmla="*/ 32444 h 1424419"/>
                <a:gd name="connsiteX2-1941" fmla="*/ 1206876 w 1304819"/>
                <a:gd name="connsiteY2-1942" fmla="*/ 284945 h 1424419"/>
                <a:gd name="connsiteX3-1943" fmla="*/ 1237706 w 1304819"/>
                <a:gd name="connsiteY3-1944" fmla="*/ 306775 h 1424419"/>
                <a:gd name="connsiteX4-1945" fmla="*/ 1304420 w 1304819"/>
                <a:gd name="connsiteY4-1946" fmla="*/ 434263 h 1424419"/>
                <a:gd name="connsiteX5-1947" fmla="*/ 1303099 w 1304819"/>
                <a:gd name="connsiteY5-1948" fmla="*/ 495558 h 1424419"/>
                <a:gd name="connsiteX6-1949" fmla="*/ 1301746 w 1304819"/>
                <a:gd name="connsiteY6-1950" fmla="*/ 953747 h 1424419"/>
                <a:gd name="connsiteX7-1951" fmla="*/ 1302599 w 1304819"/>
                <a:gd name="connsiteY7-1952" fmla="*/ 1003650 h 1424419"/>
                <a:gd name="connsiteX8-1953" fmla="*/ 1227376 w 1304819"/>
                <a:gd name="connsiteY8-1954" fmla="*/ 1152027 h 1424419"/>
                <a:gd name="connsiteX9-1955" fmla="*/ 1172881 w 1304819"/>
                <a:gd name="connsiteY9-1956" fmla="*/ 1179342 h 1424419"/>
                <a:gd name="connsiteX10-1957" fmla="*/ 792288 w 1304819"/>
                <a:gd name="connsiteY10-1958" fmla="*/ 1385653 h 1424419"/>
                <a:gd name="connsiteX11-1959" fmla="*/ 522686 w 1304819"/>
                <a:gd name="connsiteY11-1960" fmla="*/ 1384922 h 1424419"/>
                <a:gd name="connsiteX12-1961" fmla="*/ 94302 w 1304819"/>
                <a:gd name="connsiteY12-1962" fmla="*/ 1158755 h 1424419"/>
                <a:gd name="connsiteX13-1963" fmla="*/ 39429 w 1304819"/>
                <a:gd name="connsiteY13-1964" fmla="*/ 1117635 h 1424419"/>
                <a:gd name="connsiteX14-1965" fmla="*/ 667 w 1304819"/>
                <a:gd name="connsiteY14-1966" fmla="*/ 999105 h 1424419"/>
                <a:gd name="connsiteX15-1967" fmla="*/ 0 w 1304819"/>
                <a:gd name="connsiteY15-1968" fmla="*/ 972364 h 1424419"/>
                <a:gd name="connsiteX16-1969" fmla="*/ 2496 w 1304819"/>
                <a:gd name="connsiteY16-1970" fmla="*/ 463106 h 1424419"/>
                <a:gd name="connsiteX17-1971" fmla="*/ 2458 w 1304819"/>
                <a:gd name="connsiteY17-1972" fmla="*/ 429563 h 1424419"/>
                <a:gd name="connsiteX18-1973" fmla="*/ 75248 w 1304819"/>
                <a:gd name="connsiteY18-1974" fmla="*/ 303202 h 1424419"/>
                <a:gd name="connsiteX19-1975" fmla="*/ 106293 w 1304819"/>
                <a:gd name="connsiteY19-1976" fmla="*/ 282597 h 1424419"/>
                <a:gd name="connsiteX20-1977" fmla="*/ 541533 w 1304819"/>
                <a:gd name="connsiteY20-1978" fmla="*/ 38110 h 1424419"/>
                <a:gd name="connsiteX21-1979" fmla="*/ 653528 w 1304819"/>
                <a:gd name="connsiteY21-1980" fmla="*/ 0 h 1424419"/>
                <a:gd name="connsiteX0-1981" fmla="*/ 653528 w 1306525"/>
                <a:gd name="connsiteY0-1982" fmla="*/ 0 h 1424419"/>
                <a:gd name="connsiteX1-1983" fmla="*/ 757287 w 1306525"/>
                <a:gd name="connsiteY1-1984" fmla="*/ 32444 h 1424419"/>
                <a:gd name="connsiteX2-1985" fmla="*/ 1206876 w 1306525"/>
                <a:gd name="connsiteY2-1986" fmla="*/ 284945 h 1424419"/>
                <a:gd name="connsiteX3-1987" fmla="*/ 1237706 w 1306525"/>
                <a:gd name="connsiteY3-1988" fmla="*/ 306775 h 1424419"/>
                <a:gd name="connsiteX4-1989" fmla="*/ 1304420 w 1306525"/>
                <a:gd name="connsiteY4-1990" fmla="*/ 434263 h 1424419"/>
                <a:gd name="connsiteX5-1991" fmla="*/ 1305806 w 1306525"/>
                <a:gd name="connsiteY5-1992" fmla="*/ 519922 h 1424419"/>
                <a:gd name="connsiteX6-1993" fmla="*/ 1301746 w 1306525"/>
                <a:gd name="connsiteY6-1994" fmla="*/ 953747 h 1424419"/>
                <a:gd name="connsiteX7-1995" fmla="*/ 1302599 w 1306525"/>
                <a:gd name="connsiteY7-1996" fmla="*/ 1003650 h 1424419"/>
                <a:gd name="connsiteX8-1997" fmla="*/ 1227376 w 1306525"/>
                <a:gd name="connsiteY8-1998" fmla="*/ 1152027 h 1424419"/>
                <a:gd name="connsiteX9-1999" fmla="*/ 1172881 w 1306525"/>
                <a:gd name="connsiteY9-2000" fmla="*/ 1179342 h 1424419"/>
                <a:gd name="connsiteX10-2001" fmla="*/ 792288 w 1306525"/>
                <a:gd name="connsiteY10-2002" fmla="*/ 1385653 h 1424419"/>
                <a:gd name="connsiteX11-2003" fmla="*/ 522686 w 1306525"/>
                <a:gd name="connsiteY11-2004" fmla="*/ 1384922 h 1424419"/>
                <a:gd name="connsiteX12-2005" fmla="*/ 94302 w 1306525"/>
                <a:gd name="connsiteY12-2006" fmla="*/ 1158755 h 1424419"/>
                <a:gd name="connsiteX13-2007" fmla="*/ 39429 w 1306525"/>
                <a:gd name="connsiteY13-2008" fmla="*/ 1117635 h 1424419"/>
                <a:gd name="connsiteX14-2009" fmla="*/ 667 w 1306525"/>
                <a:gd name="connsiteY14-2010" fmla="*/ 999105 h 1424419"/>
                <a:gd name="connsiteX15-2011" fmla="*/ 0 w 1306525"/>
                <a:gd name="connsiteY15-2012" fmla="*/ 972364 h 1424419"/>
                <a:gd name="connsiteX16-2013" fmla="*/ 2496 w 1306525"/>
                <a:gd name="connsiteY16-2014" fmla="*/ 463106 h 1424419"/>
                <a:gd name="connsiteX17-2015" fmla="*/ 2458 w 1306525"/>
                <a:gd name="connsiteY17-2016" fmla="*/ 429563 h 1424419"/>
                <a:gd name="connsiteX18-2017" fmla="*/ 75248 w 1306525"/>
                <a:gd name="connsiteY18-2018" fmla="*/ 303202 h 1424419"/>
                <a:gd name="connsiteX19-2019" fmla="*/ 106293 w 1306525"/>
                <a:gd name="connsiteY19-2020" fmla="*/ 282597 h 1424419"/>
                <a:gd name="connsiteX20-2021" fmla="*/ 541533 w 1306525"/>
                <a:gd name="connsiteY20-2022" fmla="*/ 38110 h 1424419"/>
                <a:gd name="connsiteX21-2023" fmla="*/ 653528 w 1306525"/>
                <a:gd name="connsiteY21-2024" fmla="*/ 0 h 1424419"/>
                <a:gd name="connsiteX0-2025" fmla="*/ 653528 w 1305814"/>
                <a:gd name="connsiteY0-2026" fmla="*/ 0 h 1424419"/>
                <a:gd name="connsiteX1-2027" fmla="*/ 757287 w 1305814"/>
                <a:gd name="connsiteY1-2028" fmla="*/ 32444 h 1424419"/>
                <a:gd name="connsiteX2-2029" fmla="*/ 1206876 w 1305814"/>
                <a:gd name="connsiteY2-2030" fmla="*/ 284945 h 1424419"/>
                <a:gd name="connsiteX3-2031" fmla="*/ 1237706 w 1305814"/>
                <a:gd name="connsiteY3-2032" fmla="*/ 306775 h 1424419"/>
                <a:gd name="connsiteX4-2033" fmla="*/ 1304420 w 1305814"/>
                <a:gd name="connsiteY4-2034" fmla="*/ 434263 h 1424419"/>
                <a:gd name="connsiteX5-2035" fmla="*/ 1305806 w 1305814"/>
                <a:gd name="connsiteY5-2036" fmla="*/ 519922 h 1424419"/>
                <a:gd name="connsiteX6-2037" fmla="*/ 1301746 w 1305814"/>
                <a:gd name="connsiteY6-2038" fmla="*/ 953747 h 1424419"/>
                <a:gd name="connsiteX7-2039" fmla="*/ 1302599 w 1305814"/>
                <a:gd name="connsiteY7-2040" fmla="*/ 1003650 h 1424419"/>
                <a:gd name="connsiteX8-2041" fmla="*/ 1227376 w 1305814"/>
                <a:gd name="connsiteY8-2042" fmla="*/ 1152027 h 1424419"/>
                <a:gd name="connsiteX9-2043" fmla="*/ 1172881 w 1305814"/>
                <a:gd name="connsiteY9-2044" fmla="*/ 1179342 h 1424419"/>
                <a:gd name="connsiteX10-2045" fmla="*/ 792288 w 1305814"/>
                <a:gd name="connsiteY10-2046" fmla="*/ 1385653 h 1424419"/>
                <a:gd name="connsiteX11-2047" fmla="*/ 522686 w 1305814"/>
                <a:gd name="connsiteY11-2048" fmla="*/ 1384922 h 1424419"/>
                <a:gd name="connsiteX12-2049" fmla="*/ 94302 w 1305814"/>
                <a:gd name="connsiteY12-2050" fmla="*/ 1158755 h 1424419"/>
                <a:gd name="connsiteX13-2051" fmla="*/ 39429 w 1305814"/>
                <a:gd name="connsiteY13-2052" fmla="*/ 1117635 h 1424419"/>
                <a:gd name="connsiteX14-2053" fmla="*/ 667 w 1305814"/>
                <a:gd name="connsiteY14-2054" fmla="*/ 999105 h 1424419"/>
                <a:gd name="connsiteX15-2055" fmla="*/ 0 w 1305814"/>
                <a:gd name="connsiteY15-2056" fmla="*/ 972364 h 1424419"/>
                <a:gd name="connsiteX16-2057" fmla="*/ 2496 w 1305814"/>
                <a:gd name="connsiteY16-2058" fmla="*/ 463106 h 1424419"/>
                <a:gd name="connsiteX17-2059" fmla="*/ 2458 w 1305814"/>
                <a:gd name="connsiteY17-2060" fmla="*/ 429563 h 1424419"/>
                <a:gd name="connsiteX18-2061" fmla="*/ 75248 w 1305814"/>
                <a:gd name="connsiteY18-2062" fmla="*/ 303202 h 1424419"/>
                <a:gd name="connsiteX19-2063" fmla="*/ 106293 w 1305814"/>
                <a:gd name="connsiteY19-2064" fmla="*/ 282597 h 1424419"/>
                <a:gd name="connsiteX20-2065" fmla="*/ 541533 w 1305814"/>
                <a:gd name="connsiteY20-2066" fmla="*/ 38110 h 1424419"/>
                <a:gd name="connsiteX21-2067" fmla="*/ 653528 w 1305814"/>
                <a:gd name="connsiteY21-2068" fmla="*/ 0 h 1424419"/>
                <a:gd name="connsiteX0-2069" fmla="*/ 653528 w 1305814"/>
                <a:gd name="connsiteY0-2070" fmla="*/ 0 h 1424419"/>
                <a:gd name="connsiteX1-2071" fmla="*/ 757287 w 1305814"/>
                <a:gd name="connsiteY1-2072" fmla="*/ 32444 h 1424419"/>
                <a:gd name="connsiteX2-2073" fmla="*/ 1206876 w 1305814"/>
                <a:gd name="connsiteY2-2074" fmla="*/ 284945 h 1424419"/>
                <a:gd name="connsiteX3-2075" fmla="*/ 1237706 w 1305814"/>
                <a:gd name="connsiteY3-2076" fmla="*/ 306775 h 1424419"/>
                <a:gd name="connsiteX4-2077" fmla="*/ 1304420 w 1305814"/>
                <a:gd name="connsiteY4-2078" fmla="*/ 434263 h 1424419"/>
                <a:gd name="connsiteX5-2079" fmla="*/ 1305806 w 1305814"/>
                <a:gd name="connsiteY5-2080" fmla="*/ 519922 h 1424419"/>
                <a:gd name="connsiteX6-2081" fmla="*/ 1301746 w 1305814"/>
                <a:gd name="connsiteY6-2082" fmla="*/ 953747 h 1424419"/>
                <a:gd name="connsiteX7-2083" fmla="*/ 1302599 w 1305814"/>
                <a:gd name="connsiteY7-2084" fmla="*/ 1003650 h 1424419"/>
                <a:gd name="connsiteX8-2085" fmla="*/ 1227376 w 1305814"/>
                <a:gd name="connsiteY8-2086" fmla="*/ 1152027 h 1424419"/>
                <a:gd name="connsiteX9-2087" fmla="*/ 1172881 w 1305814"/>
                <a:gd name="connsiteY9-2088" fmla="*/ 1179342 h 1424419"/>
                <a:gd name="connsiteX10-2089" fmla="*/ 792288 w 1305814"/>
                <a:gd name="connsiteY10-2090" fmla="*/ 1385653 h 1424419"/>
                <a:gd name="connsiteX11-2091" fmla="*/ 522686 w 1305814"/>
                <a:gd name="connsiteY11-2092" fmla="*/ 1384922 h 1424419"/>
                <a:gd name="connsiteX12-2093" fmla="*/ 94302 w 1305814"/>
                <a:gd name="connsiteY12-2094" fmla="*/ 1158755 h 1424419"/>
                <a:gd name="connsiteX13-2095" fmla="*/ 39429 w 1305814"/>
                <a:gd name="connsiteY13-2096" fmla="*/ 1117635 h 1424419"/>
                <a:gd name="connsiteX14-2097" fmla="*/ 667 w 1305814"/>
                <a:gd name="connsiteY14-2098" fmla="*/ 999105 h 1424419"/>
                <a:gd name="connsiteX15-2099" fmla="*/ 0 w 1305814"/>
                <a:gd name="connsiteY15-2100" fmla="*/ 972364 h 1424419"/>
                <a:gd name="connsiteX16-2101" fmla="*/ 2496 w 1305814"/>
                <a:gd name="connsiteY16-2102" fmla="*/ 463106 h 1424419"/>
                <a:gd name="connsiteX17-2103" fmla="*/ 2458 w 1305814"/>
                <a:gd name="connsiteY17-2104" fmla="*/ 429563 h 1424419"/>
                <a:gd name="connsiteX18-2105" fmla="*/ 75248 w 1305814"/>
                <a:gd name="connsiteY18-2106" fmla="*/ 303202 h 1424419"/>
                <a:gd name="connsiteX19-2107" fmla="*/ 106293 w 1305814"/>
                <a:gd name="connsiteY19-2108" fmla="*/ 282597 h 1424419"/>
                <a:gd name="connsiteX20-2109" fmla="*/ 541533 w 1305814"/>
                <a:gd name="connsiteY20-2110" fmla="*/ 38110 h 1424419"/>
                <a:gd name="connsiteX21-2111" fmla="*/ 653528 w 1305814"/>
                <a:gd name="connsiteY21-2112" fmla="*/ 0 h 1424419"/>
                <a:gd name="connsiteX0-2113" fmla="*/ 653528 w 1305814"/>
                <a:gd name="connsiteY0-2114" fmla="*/ 0 h 1424419"/>
                <a:gd name="connsiteX1-2115" fmla="*/ 757287 w 1305814"/>
                <a:gd name="connsiteY1-2116" fmla="*/ 32444 h 1424419"/>
                <a:gd name="connsiteX2-2117" fmla="*/ 1206876 w 1305814"/>
                <a:gd name="connsiteY2-2118" fmla="*/ 284945 h 1424419"/>
                <a:gd name="connsiteX3-2119" fmla="*/ 1237706 w 1305814"/>
                <a:gd name="connsiteY3-2120" fmla="*/ 306775 h 1424419"/>
                <a:gd name="connsiteX4-2121" fmla="*/ 1304420 w 1305814"/>
                <a:gd name="connsiteY4-2122" fmla="*/ 434263 h 1424419"/>
                <a:gd name="connsiteX5-2123" fmla="*/ 1305806 w 1305814"/>
                <a:gd name="connsiteY5-2124" fmla="*/ 519922 h 1424419"/>
                <a:gd name="connsiteX6-2125" fmla="*/ 1301746 w 1305814"/>
                <a:gd name="connsiteY6-2126" fmla="*/ 953747 h 1424419"/>
                <a:gd name="connsiteX7-2127" fmla="*/ 1302599 w 1305814"/>
                <a:gd name="connsiteY7-2128" fmla="*/ 1003650 h 1424419"/>
                <a:gd name="connsiteX8-2129" fmla="*/ 1227376 w 1305814"/>
                <a:gd name="connsiteY8-2130" fmla="*/ 1152027 h 1424419"/>
                <a:gd name="connsiteX9-2131" fmla="*/ 1174235 w 1305814"/>
                <a:gd name="connsiteY9-2132" fmla="*/ 1184756 h 1424419"/>
                <a:gd name="connsiteX10-2133" fmla="*/ 792288 w 1305814"/>
                <a:gd name="connsiteY10-2134" fmla="*/ 1385653 h 1424419"/>
                <a:gd name="connsiteX11-2135" fmla="*/ 522686 w 1305814"/>
                <a:gd name="connsiteY11-2136" fmla="*/ 1384922 h 1424419"/>
                <a:gd name="connsiteX12-2137" fmla="*/ 94302 w 1305814"/>
                <a:gd name="connsiteY12-2138" fmla="*/ 1158755 h 1424419"/>
                <a:gd name="connsiteX13-2139" fmla="*/ 39429 w 1305814"/>
                <a:gd name="connsiteY13-2140" fmla="*/ 1117635 h 1424419"/>
                <a:gd name="connsiteX14-2141" fmla="*/ 667 w 1305814"/>
                <a:gd name="connsiteY14-2142" fmla="*/ 999105 h 1424419"/>
                <a:gd name="connsiteX15-2143" fmla="*/ 0 w 1305814"/>
                <a:gd name="connsiteY15-2144" fmla="*/ 972364 h 1424419"/>
                <a:gd name="connsiteX16-2145" fmla="*/ 2496 w 1305814"/>
                <a:gd name="connsiteY16-2146" fmla="*/ 463106 h 1424419"/>
                <a:gd name="connsiteX17-2147" fmla="*/ 2458 w 1305814"/>
                <a:gd name="connsiteY17-2148" fmla="*/ 429563 h 1424419"/>
                <a:gd name="connsiteX18-2149" fmla="*/ 75248 w 1305814"/>
                <a:gd name="connsiteY18-2150" fmla="*/ 303202 h 1424419"/>
                <a:gd name="connsiteX19-2151" fmla="*/ 106293 w 1305814"/>
                <a:gd name="connsiteY19-2152" fmla="*/ 282597 h 1424419"/>
                <a:gd name="connsiteX20-2153" fmla="*/ 541533 w 1305814"/>
                <a:gd name="connsiteY20-2154" fmla="*/ 38110 h 1424419"/>
                <a:gd name="connsiteX21-2155" fmla="*/ 653528 w 1305814"/>
                <a:gd name="connsiteY21-2156" fmla="*/ 0 h 1424419"/>
                <a:gd name="connsiteX0-2157" fmla="*/ 653528 w 1305814"/>
                <a:gd name="connsiteY0-2158" fmla="*/ 0 h 1424419"/>
                <a:gd name="connsiteX1-2159" fmla="*/ 757287 w 1305814"/>
                <a:gd name="connsiteY1-2160" fmla="*/ 32444 h 1424419"/>
                <a:gd name="connsiteX2-2161" fmla="*/ 1206876 w 1305814"/>
                <a:gd name="connsiteY2-2162" fmla="*/ 284945 h 1424419"/>
                <a:gd name="connsiteX3-2163" fmla="*/ 1237706 w 1305814"/>
                <a:gd name="connsiteY3-2164" fmla="*/ 306775 h 1424419"/>
                <a:gd name="connsiteX4-2165" fmla="*/ 1304420 w 1305814"/>
                <a:gd name="connsiteY4-2166" fmla="*/ 434263 h 1424419"/>
                <a:gd name="connsiteX5-2167" fmla="*/ 1305806 w 1305814"/>
                <a:gd name="connsiteY5-2168" fmla="*/ 519922 h 1424419"/>
                <a:gd name="connsiteX6-2169" fmla="*/ 1301746 w 1305814"/>
                <a:gd name="connsiteY6-2170" fmla="*/ 953747 h 1424419"/>
                <a:gd name="connsiteX7-2171" fmla="*/ 1302599 w 1305814"/>
                <a:gd name="connsiteY7-2172" fmla="*/ 1003650 h 1424419"/>
                <a:gd name="connsiteX8-2173" fmla="*/ 1227376 w 1305814"/>
                <a:gd name="connsiteY8-2174" fmla="*/ 1152027 h 1424419"/>
                <a:gd name="connsiteX9-2175" fmla="*/ 1174235 w 1305814"/>
                <a:gd name="connsiteY9-2176" fmla="*/ 1184756 h 1424419"/>
                <a:gd name="connsiteX10-2177" fmla="*/ 792288 w 1305814"/>
                <a:gd name="connsiteY10-2178" fmla="*/ 1385653 h 1424419"/>
                <a:gd name="connsiteX11-2179" fmla="*/ 522686 w 1305814"/>
                <a:gd name="connsiteY11-2180" fmla="*/ 1384922 h 1424419"/>
                <a:gd name="connsiteX12-2181" fmla="*/ 94302 w 1305814"/>
                <a:gd name="connsiteY12-2182" fmla="*/ 1158755 h 1424419"/>
                <a:gd name="connsiteX13-2183" fmla="*/ 39429 w 1305814"/>
                <a:gd name="connsiteY13-2184" fmla="*/ 1117635 h 1424419"/>
                <a:gd name="connsiteX14-2185" fmla="*/ 667 w 1305814"/>
                <a:gd name="connsiteY14-2186" fmla="*/ 999105 h 1424419"/>
                <a:gd name="connsiteX15-2187" fmla="*/ 0 w 1305814"/>
                <a:gd name="connsiteY15-2188" fmla="*/ 972364 h 1424419"/>
                <a:gd name="connsiteX16-2189" fmla="*/ 2496 w 1305814"/>
                <a:gd name="connsiteY16-2190" fmla="*/ 463106 h 1424419"/>
                <a:gd name="connsiteX17-2191" fmla="*/ 2458 w 1305814"/>
                <a:gd name="connsiteY17-2192" fmla="*/ 429563 h 1424419"/>
                <a:gd name="connsiteX18-2193" fmla="*/ 75248 w 1305814"/>
                <a:gd name="connsiteY18-2194" fmla="*/ 303202 h 1424419"/>
                <a:gd name="connsiteX19-2195" fmla="*/ 106293 w 1305814"/>
                <a:gd name="connsiteY19-2196" fmla="*/ 282597 h 1424419"/>
                <a:gd name="connsiteX20-2197" fmla="*/ 541533 w 1305814"/>
                <a:gd name="connsiteY20-2198" fmla="*/ 38110 h 1424419"/>
                <a:gd name="connsiteX21-2199" fmla="*/ 653528 w 1305814"/>
                <a:gd name="connsiteY21-2200" fmla="*/ 0 h 1424419"/>
                <a:gd name="connsiteX0-2201" fmla="*/ 653528 w 1305814"/>
                <a:gd name="connsiteY0-2202" fmla="*/ 0 h 1427408"/>
                <a:gd name="connsiteX1-2203" fmla="*/ 757287 w 1305814"/>
                <a:gd name="connsiteY1-2204" fmla="*/ 32444 h 1427408"/>
                <a:gd name="connsiteX2-2205" fmla="*/ 1206876 w 1305814"/>
                <a:gd name="connsiteY2-2206" fmla="*/ 284945 h 1427408"/>
                <a:gd name="connsiteX3-2207" fmla="*/ 1237706 w 1305814"/>
                <a:gd name="connsiteY3-2208" fmla="*/ 306775 h 1427408"/>
                <a:gd name="connsiteX4-2209" fmla="*/ 1304420 w 1305814"/>
                <a:gd name="connsiteY4-2210" fmla="*/ 434263 h 1427408"/>
                <a:gd name="connsiteX5-2211" fmla="*/ 1305806 w 1305814"/>
                <a:gd name="connsiteY5-2212" fmla="*/ 519922 h 1427408"/>
                <a:gd name="connsiteX6-2213" fmla="*/ 1301746 w 1305814"/>
                <a:gd name="connsiteY6-2214" fmla="*/ 953747 h 1427408"/>
                <a:gd name="connsiteX7-2215" fmla="*/ 1302599 w 1305814"/>
                <a:gd name="connsiteY7-2216" fmla="*/ 1003650 h 1427408"/>
                <a:gd name="connsiteX8-2217" fmla="*/ 1227376 w 1305814"/>
                <a:gd name="connsiteY8-2218" fmla="*/ 1152027 h 1427408"/>
                <a:gd name="connsiteX9-2219" fmla="*/ 1174235 w 1305814"/>
                <a:gd name="connsiteY9-2220" fmla="*/ 1184756 h 1427408"/>
                <a:gd name="connsiteX10-2221" fmla="*/ 792288 w 1305814"/>
                <a:gd name="connsiteY10-2222" fmla="*/ 1385653 h 1427408"/>
                <a:gd name="connsiteX11-2223" fmla="*/ 517719 w 1305814"/>
                <a:gd name="connsiteY11-2224" fmla="*/ 1389889 h 1427408"/>
                <a:gd name="connsiteX12-2225" fmla="*/ 94302 w 1305814"/>
                <a:gd name="connsiteY12-2226" fmla="*/ 1158755 h 1427408"/>
                <a:gd name="connsiteX13-2227" fmla="*/ 39429 w 1305814"/>
                <a:gd name="connsiteY13-2228" fmla="*/ 1117635 h 1427408"/>
                <a:gd name="connsiteX14-2229" fmla="*/ 667 w 1305814"/>
                <a:gd name="connsiteY14-2230" fmla="*/ 999105 h 1427408"/>
                <a:gd name="connsiteX15-2231" fmla="*/ 0 w 1305814"/>
                <a:gd name="connsiteY15-2232" fmla="*/ 972364 h 1427408"/>
                <a:gd name="connsiteX16-2233" fmla="*/ 2496 w 1305814"/>
                <a:gd name="connsiteY16-2234" fmla="*/ 463106 h 1427408"/>
                <a:gd name="connsiteX17-2235" fmla="*/ 2458 w 1305814"/>
                <a:gd name="connsiteY17-2236" fmla="*/ 429563 h 1427408"/>
                <a:gd name="connsiteX18-2237" fmla="*/ 75248 w 1305814"/>
                <a:gd name="connsiteY18-2238" fmla="*/ 303202 h 1427408"/>
                <a:gd name="connsiteX19-2239" fmla="*/ 106293 w 1305814"/>
                <a:gd name="connsiteY19-2240" fmla="*/ 282597 h 1427408"/>
                <a:gd name="connsiteX20-2241" fmla="*/ 541533 w 1305814"/>
                <a:gd name="connsiteY20-2242" fmla="*/ 38110 h 1427408"/>
                <a:gd name="connsiteX21-2243" fmla="*/ 653528 w 1305814"/>
                <a:gd name="connsiteY21-2244" fmla="*/ 0 h 1427408"/>
                <a:gd name="connsiteX0-2245" fmla="*/ 653528 w 1305814"/>
                <a:gd name="connsiteY0-2246" fmla="*/ 0 h 1427408"/>
                <a:gd name="connsiteX1-2247" fmla="*/ 757287 w 1305814"/>
                <a:gd name="connsiteY1-2248" fmla="*/ 32444 h 1427408"/>
                <a:gd name="connsiteX2-2249" fmla="*/ 1206876 w 1305814"/>
                <a:gd name="connsiteY2-2250" fmla="*/ 284945 h 1427408"/>
                <a:gd name="connsiteX3-2251" fmla="*/ 1237706 w 1305814"/>
                <a:gd name="connsiteY3-2252" fmla="*/ 306775 h 1427408"/>
                <a:gd name="connsiteX4-2253" fmla="*/ 1304420 w 1305814"/>
                <a:gd name="connsiteY4-2254" fmla="*/ 434263 h 1427408"/>
                <a:gd name="connsiteX5-2255" fmla="*/ 1305806 w 1305814"/>
                <a:gd name="connsiteY5-2256" fmla="*/ 519922 h 1427408"/>
                <a:gd name="connsiteX6-2257" fmla="*/ 1301746 w 1305814"/>
                <a:gd name="connsiteY6-2258" fmla="*/ 953747 h 1427408"/>
                <a:gd name="connsiteX7-2259" fmla="*/ 1302599 w 1305814"/>
                <a:gd name="connsiteY7-2260" fmla="*/ 1003650 h 1427408"/>
                <a:gd name="connsiteX8-2261" fmla="*/ 1227376 w 1305814"/>
                <a:gd name="connsiteY8-2262" fmla="*/ 1152027 h 1427408"/>
                <a:gd name="connsiteX9-2263" fmla="*/ 1174235 w 1305814"/>
                <a:gd name="connsiteY9-2264" fmla="*/ 1184756 h 1427408"/>
                <a:gd name="connsiteX10-2265" fmla="*/ 792288 w 1305814"/>
                <a:gd name="connsiteY10-2266" fmla="*/ 1385653 h 1427408"/>
                <a:gd name="connsiteX11-2267" fmla="*/ 517719 w 1305814"/>
                <a:gd name="connsiteY11-2268" fmla="*/ 1389889 h 1427408"/>
                <a:gd name="connsiteX12-2269" fmla="*/ 94302 w 1305814"/>
                <a:gd name="connsiteY12-2270" fmla="*/ 1158755 h 1427408"/>
                <a:gd name="connsiteX13-2271" fmla="*/ 39429 w 1305814"/>
                <a:gd name="connsiteY13-2272" fmla="*/ 1117635 h 1427408"/>
                <a:gd name="connsiteX14-2273" fmla="*/ 667 w 1305814"/>
                <a:gd name="connsiteY14-2274" fmla="*/ 999105 h 1427408"/>
                <a:gd name="connsiteX15-2275" fmla="*/ 0 w 1305814"/>
                <a:gd name="connsiteY15-2276" fmla="*/ 972364 h 1427408"/>
                <a:gd name="connsiteX16-2277" fmla="*/ 2496 w 1305814"/>
                <a:gd name="connsiteY16-2278" fmla="*/ 463106 h 1427408"/>
                <a:gd name="connsiteX17-2279" fmla="*/ 2458 w 1305814"/>
                <a:gd name="connsiteY17-2280" fmla="*/ 429563 h 1427408"/>
                <a:gd name="connsiteX18-2281" fmla="*/ 75248 w 1305814"/>
                <a:gd name="connsiteY18-2282" fmla="*/ 303202 h 1427408"/>
                <a:gd name="connsiteX19-2283" fmla="*/ 106293 w 1305814"/>
                <a:gd name="connsiteY19-2284" fmla="*/ 282597 h 1427408"/>
                <a:gd name="connsiteX20-2285" fmla="*/ 541533 w 1305814"/>
                <a:gd name="connsiteY20-2286" fmla="*/ 38110 h 1427408"/>
                <a:gd name="connsiteX21-2287" fmla="*/ 653528 w 1305814"/>
                <a:gd name="connsiteY21-2288" fmla="*/ 0 h 1427408"/>
                <a:gd name="connsiteX0-2289" fmla="*/ 653528 w 1305814"/>
                <a:gd name="connsiteY0-2290" fmla="*/ 0 h 1421591"/>
                <a:gd name="connsiteX1-2291" fmla="*/ 757287 w 1305814"/>
                <a:gd name="connsiteY1-2292" fmla="*/ 32444 h 1421591"/>
                <a:gd name="connsiteX2-2293" fmla="*/ 1206876 w 1305814"/>
                <a:gd name="connsiteY2-2294" fmla="*/ 284945 h 1421591"/>
                <a:gd name="connsiteX3-2295" fmla="*/ 1237706 w 1305814"/>
                <a:gd name="connsiteY3-2296" fmla="*/ 306775 h 1421591"/>
                <a:gd name="connsiteX4-2297" fmla="*/ 1304420 w 1305814"/>
                <a:gd name="connsiteY4-2298" fmla="*/ 434263 h 1421591"/>
                <a:gd name="connsiteX5-2299" fmla="*/ 1305806 w 1305814"/>
                <a:gd name="connsiteY5-2300" fmla="*/ 519922 h 1421591"/>
                <a:gd name="connsiteX6-2301" fmla="*/ 1301746 w 1305814"/>
                <a:gd name="connsiteY6-2302" fmla="*/ 953747 h 1421591"/>
                <a:gd name="connsiteX7-2303" fmla="*/ 1302599 w 1305814"/>
                <a:gd name="connsiteY7-2304" fmla="*/ 1003650 h 1421591"/>
                <a:gd name="connsiteX8-2305" fmla="*/ 1227376 w 1305814"/>
                <a:gd name="connsiteY8-2306" fmla="*/ 1152027 h 1421591"/>
                <a:gd name="connsiteX9-2307" fmla="*/ 1174235 w 1305814"/>
                <a:gd name="connsiteY9-2308" fmla="*/ 1184756 h 1421591"/>
                <a:gd name="connsiteX10-2309" fmla="*/ 792288 w 1305814"/>
                <a:gd name="connsiteY10-2310" fmla="*/ 1385653 h 1421591"/>
                <a:gd name="connsiteX11-2311" fmla="*/ 502818 w 1305814"/>
                <a:gd name="connsiteY11-2312" fmla="*/ 1379955 h 1421591"/>
                <a:gd name="connsiteX12-2313" fmla="*/ 94302 w 1305814"/>
                <a:gd name="connsiteY12-2314" fmla="*/ 1158755 h 1421591"/>
                <a:gd name="connsiteX13-2315" fmla="*/ 39429 w 1305814"/>
                <a:gd name="connsiteY13-2316" fmla="*/ 1117635 h 1421591"/>
                <a:gd name="connsiteX14-2317" fmla="*/ 667 w 1305814"/>
                <a:gd name="connsiteY14-2318" fmla="*/ 999105 h 1421591"/>
                <a:gd name="connsiteX15-2319" fmla="*/ 0 w 1305814"/>
                <a:gd name="connsiteY15-2320" fmla="*/ 972364 h 1421591"/>
                <a:gd name="connsiteX16-2321" fmla="*/ 2496 w 1305814"/>
                <a:gd name="connsiteY16-2322" fmla="*/ 463106 h 1421591"/>
                <a:gd name="connsiteX17-2323" fmla="*/ 2458 w 1305814"/>
                <a:gd name="connsiteY17-2324" fmla="*/ 429563 h 1421591"/>
                <a:gd name="connsiteX18-2325" fmla="*/ 75248 w 1305814"/>
                <a:gd name="connsiteY18-2326" fmla="*/ 303202 h 1421591"/>
                <a:gd name="connsiteX19-2327" fmla="*/ 106293 w 1305814"/>
                <a:gd name="connsiteY19-2328" fmla="*/ 282597 h 1421591"/>
                <a:gd name="connsiteX20-2329" fmla="*/ 541533 w 1305814"/>
                <a:gd name="connsiteY20-2330" fmla="*/ 38110 h 1421591"/>
                <a:gd name="connsiteX21-2331" fmla="*/ 653528 w 1305814"/>
                <a:gd name="connsiteY21-2332" fmla="*/ 0 h 1421591"/>
                <a:gd name="connsiteX0-2333" fmla="*/ 653528 w 1305814"/>
                <a:gd name="connsiteY0-2334" fmla="*/ 0 h 1423589"/>
                <a:gd name="connsiteX1-2335" fmla="*/ 757287 w 1305814"/>
                <a:gd name="connsiteY1-2336" fmla="*/ 32444 h 1423589"/>
                <a:gd name="connsiteX2-2337" fmla="*/ 1206876 w 1305814"/>
                <a:gd name="connsiteY2-2338" fmla="*/ 284945 h 1423589"/>
                <a:gd name="connsiteX3-2339" fmla="*/ 1237706 w 1305814"/>
                <a:gd name="connsiteY3-2340" fmla="*/ 306775 h 1423589"/>
                <a:gd name="connsiteX4-2341" fmla="*/ 1304420 w 1305814"/>
                <a:gd name="connsiteY4-2342" fmla="*/ 434263 h 1423589"/>
                <a:gd name="connsiteX5-2343" fmla="*/ 1305806 w 1305814"/>
                <a:gd name="connsiteY5-2344" fmla="*/ 519922 h 1423589"/>
                <a:gd name="connsiteX6-2345" fmla="*/ 1301746 w 1305814"/>
                <a:gd name="connsiteY6-2346" fmla="*/ 953747 h 1423589"/>
                <a:gd name="connsiteX7-2347" fmla="*/ 1302599 w 1305814"/>
                <a:gd name="connsiteY7-2348" fmla="*/ 1003650 h 1423589"/>
                <a:gd name="connsiteX8-2349" fmla="*/ 1227376 w 1305814"/>
                <a:gd name="connsiteY8-2350" fmla="*/ 1152027 h 1423589"/>
                <a:gd name="connsiteX9-2351" fmla="*/ 1174235 w 1305814"/>
                <a:gd name="connsiteY9-2352" fmla="*/ 1184756 h 1423589"/>
                <a:gd name="connsiteX10-2353" fmla="*/ 792288 w 1305814"/>
                <a:gd name="connsiteY10-2354" fmla="*/ 1385653 h 1423589"/>
                <a:gd name="connsiteX11-2355" fmla="*/ 502818 w 1305814"/>
                <a:gd name="connsiteY11-2356" fmla="*/ 1379955 h 1423589"/>
                <a:gd name="connsiteX12-2357" fmla="*/ 94302 w 1305814"/>
                <a:gd name="connsiteY12-2358" fmla="*/ 1158755 h 1423589"/>
                <a:gd name="connsiteX13-2359" fmla="*/ 39429 w 1305814"/>
                <a:gd name="connsiteY13-2360" fmla="*/ 1117635 h 1423589"/>
                <a:gd name="connsiteX14-2361" fmla="*/ 667 w 1305814"/>
                <a:gd name="connsiteY14-2362" fmla="*/ 999105 h 1423589"/>
                <a:gd name="connsiteX15-2363" fmla="*/ 0 w 1305814"/>
                <a:gd name="connsiteY15-2364" fmla="*/ 972364 h 1423589"/>
                <a:gd name="connsiteX16-2365" fmla="*/ 2496 w 1305814"/>
                <a:gd name="connsiteY16-2366" fmla="*/ 463106 h 1423589"/>
                <a:gd name="connsiteX17-2367" fmla="*/ 2458 w 1305814"/>
                <a:gd name="connsiteY17-2368" fmla="*/ 429563 h 1423589"/>
                <a:gd name="connsiteX18-2369" fmla="*/ 75248 w 1305814"/>
                <a:gd name="connsiteY18-2370" fmla="*/ 303202 h 1423589"/>
                <a:gd name="connsiteX19-2371" fmla="*/ 106293 w 1305814"/>
                <a:gd name="connsiteY19-2372" fmla="*/ 282597 h 1423589"/>
                <a:gd name="connsiteX20-2373" fmla="*/ 541533 w 1305814"/>
                <a:gd name="connsiteY20-2374" fmla="*/ 38110 h 1423589"/>
                <a:gd name="connsiteX21-2375" fmla="*/ 653528 w 1305814"/>
                <a:gd name="connsiteY21-2376" fmla="*/ 0 h 142358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  <a:cxn ang="0">
                  <a:pos x="connsiteX15-31" y="connsiteY15-32"/>
                </a:cxn>
                <a:cxn ang="0">
                  <a:pos x="connsiteX16-33" y="connsiteY16-34"/>
                </a:cxn>
                <a:cxn ang="0">
                  <a:pos x="connsiteX17-35" y="connsiteY17-36"/>
                </a:cxn>
                <a:cxn ang="0">
                  <a:pos x="connsiteX18-37" y="connsiteY18-38"/>
                </a:cxn>
                <a:cxn ang="0">
                  <a:pos x="connsiteX19-39" y="connsiteY19-40"/>
                </a:cxn>
                <a:cxn ang="0">
                  <a:pos x="connsiteX20-41" y="connsiteY20-42"/>
                </a:cxn>
                <a:cxn ang="0">
                  <a:pos x="connsiteX21-43" y="connsiteY21-44"/>
                </a:cxn>
              </a:cxnLst>
              <a:rect l="l" t="t" r="r" b="b"/>
              <a:pathLst>
                <a:path w="1305814" h="1423589">
                  <a:moveTo>
                    <a:pt x="653528" y="0"/>
                  </a:moveTo>
                  <a:cubicBezTo>
                    <a:pt x="684553" y="-1"/>
                    <a:pt x="736057" y="24011"/>
                    <a:pt x="757287" y="32444"/>
                  </a:cubicBezTo>
                  <a:lnTo>
                    <a:pt x="1206876" y="284945"/>
                  </a:lnTo>
                  <a:cubicBezTo>
                    <a:pt x="1213399" y="291230"/>
                    <a:pt x="1233090" y="301119"/>
                    <a:pt x="1237706" y="306775"/>
                  </a:cubicBezTo>
                  <a:cubicBezTo>
                    <a:pt x="1285405" y="341141"/>
                    <a:pt x="1301367" y="360355"/>
                    <a:pt x="1304420" y="434263"/>
                  </a:cubicBezTo>
                  <a:cubicBezTo>
                    <a:pt x="1306256" y="435452"/>
                    <a:pt x="1303756" y="518852"/>
                    <a:pt x="1305806" y="519922"/>
                  </a:cubicBezTo>
                  <a:cubicBezTo>
                    <a:pt x="1306028" y="563787"/>
                    <a:pt x="1301771" y="907207"/>
                    <a:pt x="1301746" y="953747"/>
                  </a:cubicBezTo>
                  <a:cubicBezTo>
                    <a:pt x="1301579" y="970833"/>
                    <a:pt x="1302766" y="986564"/>
                    <a:pt x="1302599" y="1003650"/>
                  </a:cubicBezTo>
                  <a:cubicBezTo>
                    <a:pt x="1298075" y="1097264"/>
                    <a:pt x="1299308" y="1117497"/>
                    <a:pt x="1227376" y="1152027"/>
                  </a:cubicBezTo>
                  <a:cubicBezTo>
                    <a:pt x="1229069" y="1151612"/>
                    <a:pt x="1262992" y="1133636"/>
                    <a:pt x="1174235" y="1184756"/>
                  </a:cubicBezTo>
                  <a:cubicBezTo>
                    <a:pt x="1102911" y="1225835"/>
                    <a:pt x="986013" y="1283805"/>
                    <a:pt x="792288" y="1385653"/>
                  </a:cubicBezTo>
                  <a:cubicBezTo>
                    <a:pt x="702978" y="1424034"/>
                    <a:pt x="634560" y="1449454"/>
                    <a:pt x="502818" y="1379955"/>
                  </a:cubicBezTo>
                  <a:cubicBezTo>
                    <a:pt x="358670" y="1301859"/>
                    <a:pt x="241278" y="1242506"/>
                    <a:pt x="94302" y="1158755"/>
                  </a:cubicBezTo>
                  <a:cubicBezTo>
                    <a:pt x="64301" y="1138833"/>
                    <a:pt x="61069" y="1137739"/>
                    <a:pt x="39429" y="1117635"/>
                  </a:cubicBezTo>
                  <a:cubicBezTo>
                    <a:pt x="9399" y="1091481"/>
                    <a:pt x="81" y="1056313"/>
                    <a:pt x="667" y="999105"/>
                  </a:cubicBezTo>
                  <a:cubicBezTo>
                    <a:pt x="445" y="990191"/>
                    <a:pt x="222" y="981278"/>
                    <a:pt x="0" y="972364"/>
                  </a:cubicBezTo>
                  <a:lnTo>
                    <a:pt x="2496" y="463106"/>
                  </a:lnTo>
                  <a:cubicBezTo>
                    <a:pt x="2483" y="451925"/>
                    <a:pt x="2471" y="440744"/>
                    <a:pt x="2458" y="429563"/>
                  </a:cubicBezTo>
                  <a:cubicBezTo>
                    <a:pt x="2770" y="365277"/>
                    <a:pt x="14732" y="348090"/>
                    <a:pt x="75248" y="303202"/>
                  </a:cubicBezTo>
                  <a:lnTo>
                    <a:pt x="106293" y="282597"/>
                  </a:lnTo>
                  <a:lnTo>
                    <a:pt x="541533" y="38110"/>
                  </a:lnTo>
                  <a:cubicBezTo>
                    <a:pt x="582751" y="12487"/>
                    <a:pt x="613897" y="0"/>
                    <a:pt x="653528" y="0"/>
                  </a:cubicBezTo>
                  <a:close/>
                </a:path>
              </a:pathLst>
            </a:custGeom>
            <a:solidFill>
              <a:srgbClr val="E7E7E7"/>
            </a:solidFill>
            <a:ln>
              <a:noFill/>
            </a:ln>
            <a:effectLst>
              <a:innerShdw blurRad="152400" dist="50800" dir="18900000">
                <a:prstClr val="black">
                  <a:alpha val="4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  <a:latin typeface="Impact" panose="020B0806030902050204" pitchFamily="34" charset="0"/>
              </a:endParaRPr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5231048" y="1621764"/>
              <a:ext cx="2236728" cy="2438464"/>
              <a:chOff x="1249459" y="2668927"/>
              <a:chExt cx="1099775" cy="1198967"/>
            </a:xfrm>
            <a:solidFill>
              <a:srgbClr val="1D50A2"/>
            </a:solidFill>
          </p:grpSpPr>
          <p:sp>
            <p:nvSpPr>
              <p:cNvPr id="8" name="矩形 10"/>
              <p:cNvSpPr>
                <a:spLocks noChangeAspect="1"/>
              </p:cNvSpPr>
              <p:nvPr/>
            </p:nvSpPr>
            <p:spPr>
              <a:xfrm>
                <a:off x="1249459" y="2668927"/>
                <a:ext cx="1099775" cy="1198967"/>
              </a:xfrm>
              <a:custGeom>
                <a:avLst/>
                <a:gdLst>
                  <a:gd name="connsiteX0" fmla="*/ 653528 w 1305333"/>
                  <a:gd name="connsiteY0" fmla="*/ 0 h 1424419"/>
                  <a:gd name="connsiteX1" fmla="*/ 757287 w 1305333"/>
                  <a:gd name="connsiteY1" fmla="*/ 32444 h 1424419"/>
                  <a:gd name="connsiteX2" fmla="*/ 1206876 w 1305333"/>
                  <a:gd name="connsiteY2" fmla="*/ 284945 h 1424419"/>
                  <a:gd name="connsiteX3" fmla="*/ 1233464 w 1305333"/>
                  <a:gd name="connsiteY3" fmla="*/ 306775 h 1424419"/>
                  <a:gd name="connsiteX4" fmla="*/ 1299728 w 1305333"/>
                  <a:gd name="connsiteY4" fmla="*/ 452301 h 1424419"/>
                  <a:gd name="connsiteX5" fmla="*/ 1303099 w 1305333"/>
                  <a:gd name="connsiteY5" fmla="*/ 495558 h 1424419"/>
                  <a:gd name="connsiteX6" fmla="*/ 1303099 w 1305333"/>
                  <a:gd name="connsiteY6" fmla="*/ 952393 h 1424419"/>
                  <a:gd name="connsiteX7" fmla="*/ 1299356 w 1305333"/>
                  <a:gd name="connsiteY7" fmla="*/ 974248 h 1424419"/>
                  <a:gd name="connsiteX8" fmla="*/ 1193590 w 1305333"/>
                  <a:gd name="connsiteY8" fmla="*/ 1159518 h 1424419"/>
                  <a:gd name="connsiteX9" fmla="*/ 1188747 w 1305333"/>
                  <a:gd name="connsiteY9" fmla="*/ 1163476 h 1424419"/>
                  <a:gd name="connsiteX10" fmla="*/ 792288 w 1305333"/>
                  <a:gd name="connsiteY10" fmla="*/ 1385653 h 1424419"/>
                  <a:gd name="connsiteX11" fmla="*/ 522686 w 1305333"/>
                  <a:gd name="connsiteY11" fmla="*/ 1384922 h 1424419"/>
                  <a:gd name="connsiteX12" fmla="*/ 80344 w 1305333"/>
                  <a:gd name="connsiteY12" fmla="*/ 1139323 h 1424419"/>
                  <a:gd name="connsiteX13" fmla="*/ 68397 w 1305333"/>
                  <a:gd name="connsiteY13" fmla="*/ 1130059 h 1424419"/>
                  <a:gd name="connsiteX14" fmla="*/ 667 w 1305333"/>
                  <a:gd name="connsiteY14" fmla="*/ 999105 h 1424419"/>
                  <a:gd name="connsiteX15" fmla="*/ 0 w 1305333"/>
                  <a:gd name="connsiteY15" fmla="*/ 972364 h 1424419"/>
                  <a:gd name="connsiteX16" fmla="*/ 2496 w 1305333"/>
                  <a:gd name="connsiteY16" fmla="*/ 463106 h 1424419"/>
                  <a:gd name="connsiteX17" fmla="*/ 2458 w 1305333"/>
                  <a:gd name="connsiteY17" fmla="*/ 429563 h 1424419"/>
                  <a:gd name="connsiteX18" fmla="*/ 75248 w 1305333"/>
                  <a:gd name="connsiteY18" fmla="*/ 303202 h 1424419"/>
                  <a:gd name="connsiteX19" fmla="*/ 103465 w 1305333"/>
                  <a:gd name="connsiteY19" fmla="*/ 288252 h 1424419"/>
                  <a:gd name="connsiteX20" fmla="*/ 541533 w 1305333"/>
                  <a:gd name="connsiteY20" fmla="*/ 38110 h 1424419"/>
                  <a:gd name="connsiteX21" fmla="*/ 653528 w 1305333"/>
                  <a:gd name="connsiteY21" fmla="*/ 0 h 1424419"/>
                  <a:gd name="connsiteX0-1" fmla="*/ 653528 w 1305333"/>
                  <a:gd name="connsiteY0-2" fmla="*/ 0 h 1424419"/>
                  <a:gd name="connsiteX1-3" fmla="*/ 757287 w 1305333"/>
                  <a:gd name="connsiteY1-4" fmla="*/ 32444 h 1424419"/>
                  <a:gd name="connsiteX2-5" fmla="*/ 1206876 w 1305333"/>
                  <a:gd name="connsiteY2-6" fmla="*/ 284945 h 1424419"/>
                  <a:gd name="connsiteX3-7" fmla="*/ 1233464 w 1305333"/>
                  <a:gd name="connsiteY3-8" fmla="*/ 306775 h 1424419"/>
                  <a:gd name="connsiteX4-9" fmla="*/ 1301712 w 1305333"/>
                  <a:gd name="connsiteY4-10" fmla="*/ 442384 h 1424419"/>
                  <a:gd name="connsiteX5-11" fmla="*/ 1303099 w 1305333"/>
                  <a:gd name="connsiteY5-12" fmla="*/ 495558 h 1424419"/>
                  <a:gd name="connsiteX6-13" fmla="*/ 1303099 w 1305333"/>
                  <a:gd name="connsiteY6-14" fmla="*/ 952393 h 1424419"/>
                  <a:gd name="connsiteX7-15" fmla="*/ 1299356 w 1305333"/>
                  <a:gd name="connsiteY7-16" fmla="*/ 974248 h 1424419"/>
                  <a:gd name="connsiteX8-17" fmla="*/ 1193590 w 1305333"/>
                  <a:gd name="connsiteY8-18" fmla="*/ 1159518 h 1424419"/>
                  <a:gd name="connsiteX9-19" fmla="*/ 1188747 w 1305333"/>
                  <a:gd name="connsiteY9-20" fmla="*/ 1163476 h 1424419"/>
                  <a:gd name="connsiteX10-21" fmla="*/ 792288 w 1305333"/>
                  <a:gd name="connsiteY10-22" fmla="*/ 1385653 h 1424419"/>
                  <a:gd name="connsiteX11-23" fmla="*/ 522686 w 1305333"/>
                  <a:gd name="connsiteY11-24" fmla="*/ 1384922 h 1424419"/>
                  <a:gd name="connsiteX12-25" fmla="*/ 80344 w 1305333"/>
                  <a:gd name="connsiteY12-26" fmla="*/ 1139323 h 1424419"/>
                  <a:gd name="connsiteX13-27" fmla="*/ 68397 w 1305333"/>
                  <a:gd name="connsiteY13-28" fmla="*/ 1130059 h 1424419"/>
                  <a:gd name="connsiteX14-29" fmla="*/ 667 w 1305333"/>
                  <a:gd name="connsiteY14-30" fmla="*/ 999105 h 1424419"/>
                  <a:gd name="connsiteX15-31" fmla="*/ 0 w 1305333"/>
                  <a:gd name="connsiteY15-32" fmla="*/ 972364 h 1424419"/>
                  <a:gd name="connsiteX16-33" fmla="*/ 2496 w 1305333"/>
                  <a:gd name="connsiteY16-34" fmla="*/ 463106 h 1424419"/>
                  <a:gd name="connsiteX17-35" fmla="*/ 2458 w 1305333"/>
                  <a:gd name="connsiteY17-36" fmla="*/ 429563 h 1424419"/>
                  <a:gd name="connsiteX18-37" fmla="*/ 75248 w 1305333"/>
                  <a:gd name="connsiteY18-38" fmla="*/ 303202 h 1424419"/>
                  <a:gd name="connsiteX19-39" fmla="*/ 103465 w 1305333"/>
                  <a:gd name="connsiteY19-40" fmla="*/ 288252 h 1424419"/>
                  <a:gd name="connsiteX20-41" fmla="*/ 541533 w 1305333"/>
                  <a:gd name="connsiteY20-42" fmla="*/ 38110 h 1424419"/>
                  <a:gd name="connsiteX21-43" fmla="*/ 653528 w 1305333"/>
                  <a:gd name="connsiteY21-44" fmla="*/ 0 h 1424419"/>
                  <a:gd name="connsiteX0-45" fmla="*/ 653528 w 1305333"/>
                  <a:gd name="connsiteY0-46" fmla="*/ 0 h 1424419"/>
                  <a:gd name="connsiteX1-47" fmla="*/ 757287 w 1305333"/>
                  <a:gd name="connsiteY1-48" fmla="*/ 32444 h 1424419"/>
                  <a:gd name="connsiteX2-49" fmla="*/ 1206876 w 1305333"/>
                  <a:gd name="connsiteY2-50" fmla="*/ 284945 h 1424419"/>
                  <a:gd name="connsiteX3-51" fmla="*/ 1233464 w 1305333"/>
                  <a:gd name="connsiteY3-52" fmla="*/ 306775 h 1424419"/>
                  <a:gd name="connsiteX4-53" fmla="*/ 1301712 w 1305333"/>
                  <a:gd name="connsiteY4-54" fmla="*/ 442384 h 1424419"/>
                  <a:gd name="connsiteX5-55" fmla="*/ 1303099 w 1305333"/>
                  <a:gd name="connsiteY5-56" fmla="*/ 495558 h 1424419"/>
                  <a:gd name="connsiteX6-57" fmla="*/ 1303099 w 1305333"/>
                  <a:gd name="connsiteY6-58" fmla="*/ 952393 h 1424419"/>
                  <a:gd name="connsiteX7-59" fmla="*/ 1299356 w 1305333"/>
                  <a:gd name="connsiteY7-60" fmla="*/ 974248 h 1424419"/>
                  <a:gd name="connsiteX8-61" fmla="*/ 1193590 w 1305333"/>
                  <a:gd name="connsiteY8-62" fmla="*/ 1159518 h 1424419"/>
                  <a:gd name="connsiteX9-63" fmla="*/ 1188747 w 1305333"/>
                  <a:gd name="connsiteY9-64" fmla="*/ 1163476 h 1424419"/>
                  <a:gd name="connsiteX10-65" fmla="*/ 792288 w 1305333"/>
                  <a:gd name="connsiteY10-66" fmla="*/ 1385653 h 1424419"/>
                  <a:gd name="connsiteX11-67" fmla="*/ 522686 w 1305333"/>
                  <a:gd name="connsiteY11-68" fmla="*/ 1384922 h 1424419"/>
                  <a:gd name="connsiteX12-69" fmla="*/ 80344 w 1305333"/>
                  <a:gd name="connsiteY12-70" fmla="*/ 1139323 h 1424419"/>
                  <a:gd name="connsiteX13-71" fmla="*/ 68397 w 1305333"/>
                  <a:gd name="connsiteY13-72" fmla="*/ 1130059 h 1424419"/>
                  <a:gd name="connsiteX14-73" fmla="*/ 667 w 1305333"/>
                  <a:gd name="connsiteY14-74" fmla="*/ 999105 h 1424419"/>
                  <a:gd name="connsiteX15-75" fmla="*/ 0 w 1305333"/>
                  <a:gd name="connsiteY15-76" fmla="*/ 972364 h 1424419"/>
                  <a:gd name="connsiteX16-77" fmla="*/ 2496 w 1305333"/>
                  <a:gd name="connsiteY16-78" fmla="*/ 463106 h 1424419"/>
                  <a:gd name="connsiteX17-79" fmla="*/ 2458 w 1305333"/>
                  <a:gd name="connsiteY17-80" fmla="*/ 429563 h 1424419"/>
                  <a:gd name="connsiteX18-81" fmla="*/ 75248 w 1305333"/>
                  <a:gd name="connsiteY18-82" fmla="*/ 303202 h 1424419"/>
                  <a:gd name="connsiteX19-83" fmla="*/ 103465 w 1305333"/>
                  <a:gd name="connsiteY19-84" fmla="*/ 288252 h 1424419"/>
                  <a:gd name="connsiteX20-85" fmla="*/ 541533 w 1305333"/>
                  <a:gd name="connsiteY20-86" fmla="*/ 38110 h 1424419"/>
                  <a:gd name="connsiteX21-87" fmla="*/ 653528 w 1305333"/>
                  <a:gd name="connsiteY21-88" fmla="*/ 0 h 1424419"/>
                  <a:gd name="connsiteX0-89" fmla="*/ 653528 w 1306046"/>
                  <a:gd name="connsiteY0-90" fmla="*/ 0 h 1424419"/>
                  <a:gd name="connsiteX1-91" fmla="*/ 757287 w 1306046"/>
                  <a:gd name="connsiteY1-92" fmla="*/ 32444 h 1424419"/>
                  <a:gd name="connsiteX2-93" fmla="*/ 1206876 w 1306046"/>
                  <a:gd name="connsiteY2-94" fmla="*/ 284945 h 1424419"/>
                  <a:gd name="connsiteX3-95" fmla="*/ 1233464 w 1306046"/>
                  <a:gd name="connsiteY3-96" fmla="*/ 306775 h 1424419"/>
                  <a:gd name="connsiteX4-97" fmla="*/ 1301712 w 1306046"/>
                  <a:gd name="connsiteY4-98" fmla="*/ 442384 h 1424419"/>
                  <a:gd name="connsiteX5-99" fmla="*/ 1303099 w 1306046"/>
                  <a:gd name="connsiteY5-100" fmla="*/ 495558 h 1424419"/>
                  <a:gd name="connsiteX6-101" fmla="*/ 1303099 w 1306046"/>
                  <a:gd name="connsiteY6-102" fmla="*/ 952393 h 1424419"/>
                  <a:gd name="connsiteX7-103" fmla="*/ 1305306 w 1306046"/>
                  <a:gd name="connsiteY7-104" fmla="*/ 990115 h 1424419"/>
                  <a:gd name="connsiteX8-105" fmla="*/ 1193590 w 1306046"/>
                  <a:gd name="connsiteY8-106" fmla="*/ 1159518 h 1424419"/>
                  <a:gd name="connsiteX9-107" fmla="*/ 1188747 w 1306046"/>
                  <a:gd name="connsiteY9-108" fmla="*/ 1163476 h 1424419"/>
                  <a:gd name="connsiteX10-109" fmla="*/ 792288 w 1306046"/>
                  <a:gd name="connsiteY10-110" fmla="*/ 1385653 h 1424419"/>
                  <a:gd name="connsiteX11-111" fmla="*/ 522686 w 1306046"/>
                  <a:gd name="connsiteY11-112" fmla="*/ 1384922 h 1424419"/>
                  <a:gd name="connsiteX12-113" fmla="*/ 80344 w 1306046"/>
                  <a:gd name="connsiteY12-114" fmla="*/ 1139323 h 1424419"/>
                  <a:gd name="connsiteX13-115" fmla="*/ 68397 w 1306046"/>
                  <a:gd name="connsiteY13-116" fmla="*/ 1130059 h 1424419"/>
                  <a:gd name="connsiteX14-117" fmla="*/ 667 w 1306046"/>
                  <a:gd name="connsiteY14-118" fmla="*/ 999105 h 1424419"/>
                  <a:gd name="connsiteX15-119" fmla="*/ 0 w 1306046"/>
                  <a:gd name="connsiteY15-120" fmla="*/ 972364 h 1424419"/>
                  <a:gd name="connsiteX16-121" fmla="*/ 2496 w 1306046"/>
                  <a:gd name="connsiteY16-122" fmla="*/ 463106 h 1424419"/>
                  <a:gd name="connsiteX17-123" fmla="*/ 2458 w 1306046"/>
                  <a:gd name="connsiteY17-124" fmla="*/ 429563 h 1424419"/>
                  <a:gd name="connsiteX18-125" fmla="*/ 75248 w 1306046"/>
                  <a:gd name="connsiteY18-126" fmla="*/ 303202 h 1424419"/>
                  <a:gd name="connsiteX19-127" fmla="*/ 103465 w 1306046"/>
                  <a:gd name="connsiteY19-128" fmla="*/ 288252 h 1424419"/>
                  <a:gd name="connsiteX20-129" fmla="*/ 541533 w 1306046"/>
                  <a:gd name="connsiteY20-130" fmla="*/ 38110 h 1424419"/>
                  <a:gd name="connsiteX21-131" fmla="*/ 653528 w 1306046"/>
                  <a:gd name="connsiteY21-132" fmla="*/ 0 h 1424419"/>
                  <a:gd name="connsiteX0-133" fmla="*/ 653528 w 1305333"/>
                  <a:gd name="connsiteY0-134" fmla="*/ 0 h 1424419"/>
                  <a:gd name="connsiteX1-135" fmla="*/ 757287 w 1305333"/>
                  <a:gd name="connsiteY1-136" fmla="*/ 32444 h 1424419"/>
                  <a:gd name="connsiteX2-137" fmla="*/ 1206876 w 1305333"/>
                  <a:gd name="connsiteY2-138" fmla="*/ 284945 h 1424419"/>
                  <a:gd name="connsiteX3-139" fmla="*/ 1233464 w 1305333"/>
                  <a:gd name="connsiteY3-140" fmla="*/ 306775 h 1424419"/>
                  <a:gd name="connsiteX4-141" fmla="*/ 1301712 w 1305333"/>
                  <a:gd name="connsiteY4-142" fmla="*/ 442384 h 1424419"/>
                  <a:gd name="connsiteX5-143" fmla="*/ 1303099 w 1305333"/>
                  <a:gd name="connsiteY5-144" fmla="*/ 495558 h 1424419"/>
                  <a:gd name="connsiteX6-145" fmla="*/ 1303099 w 1305333"/>
                  <a:gd name="connsiteY6-146" fmla="*/ 952393 h 1424419"/>
                  <a:gd name="connsiteX7-147" fmla="*/ 1305306 w 1305333"/>
                  <a:gd name="connsiteY7-148" fmla="*/ 990115 h 1424419"/>
                  <a:gd name="connsiteX8-149" fmla="*/ 1193590 w 1305333"/>
                  <a:gd name="connsiteY8-150" fmla="*/ 1159518 h 1424419"/>
                  <a:gd name="connsiteX9-151" fmla="*/ 1188747 w 1305333"/>
                  <a:gd name="connsiteY9-152" fmla="*/ 1163476 h 1424419"/>
                  <a:gd name="connsiteX10-153" fmla="*/ 792288 w 1305333"/>
                  <a:gd name="connsiteY10-154" fmla="*/ 1385653 h 1424419"/>
                  <a:gd name="connsiteX11-155" fmla="*/ 522686 w 1305333"/>
                  <a:gd name="connsiteY11-156" fmla="*/ 1384922 h 1424419"/>
                  <a:gd name="connsiteX12-157" fmla="*/ 80344 w 1305333"/>
                  <a:gd name="connsiteY12-158" fmla="*/ 1139323 h 1424419"/>
                  <a:gd name="connsiteX13-159" fmla="*/ 68397 w 1305333"/>
                  <a:gd name="connsiteY13-160" fmla="*/ 1130059 h 1424419"/>
                  <a:gd name="connsiteX14-161" fmla="*/ 667 w 1305333"/>
                  <a:gd name="connsiteY14-162" fmla="*/ 999105 h 1424419"/>
                  <a:gd name="connsiteX15-163" fmla="*/ 0 w 1305333"/>
                  <a:gd name="connsiteY15-164" fmla="*/ 972364 h 1424419"/>
                  <a:gd name="connsiteX16-165" fmla="*/ 2496 w 1305333"/>
                  <a:gd name="connsiteY16-166" fmla="*/ 463106 h 1424419"/>
                  <a:gd name="connsiteX17-167" fmla="*/ 2458 w 1305333"/>
                  <a:gd name="connsiteY17-168" fmla="*/ 429563 h 1424419"/>
                  <a:gd name="connsiteX18-169" fmla="*/ 75248 w 1305333"/>
                  <a:gd name="connsiteY18-170" fmla="*/ 303202 h 1424419"/>
                  <a:gd name="connsiteX19-171" fmla="*/ 103465 w 1305333"/>
                  <a:gd name="connsiteY19-172" fmla="*/ 288252 h 1424419"/>
                  <a:gd name="connsiteX20-173" fmla="*/ 541533 w 1305333"/>
                  <a:gd name="connsiteY20-174" fmla="*/ 38110 h 1424419"/>
                  <a:gd name="connsiteX21-175" fmla="*/ 653528 w 1305333"/>
                  <a:gd name="connsiteY21-176" fmla="*/ 0 h 1424419"/>
                  <a:gd name="connsiteX0-177" fmla="*/ 653528 w 1305333"/>
                  <a:gd name="connsiteY0-178" fmla="*/ 0 h 1424419"/>
                  <a:gd name="connsiteX1-179" fmla="*/ 757287 w 1305333"/>
                  <a:gd name="connsiteY1-180" fmla="*/ 32444 h 1424419"/>
                  <a:gd name="connsiteX2-181" fmla="*/ 1206876 w 1305333"/>
                  <a:gd name="connsiteY2-182" fmla="*/ 284945 h 1424419"/>
                  <a:gd name="connsiteX3-183" fmla="*/ 1233464 w 1305333"/>
                  <a:gd name="connsiteY3-184" fmla="*/ 306775 h 1424419"/>
                  <a:gd name="connsiteX4-185" fmla="*/ 1301712 w 1305333"/>
                  <a:gd name="connsiteY4-186" fmla="*/ 442384 h 1424419"/>
                  <a:gd name="connsiteX5-187" fmla="*/ 1303099 w 1305333"/>
                  <a:gd name="connsiteY5-188" fmla="*/ 495558 h 1424419"/>
                  <a:gd name="connsiteX6-189" fmla="*/ 1303099 w 1305333"/>
                  <a:gd name="connsiteY6-190" fmla="*/ 952393 h 1424419"/>
                  <a:gd name="connsiteX7-191" fmla="*/ 1305306 w 1305333"/>
                  <a:gd name="connsiteY7-192" fmla="*/ 990115 h 1424419"/>
                  <a:gd name="connsiteX8-193" fmla="*/ 1193590 w 1305333"/>
                  <a:gd name="connsiteY8-194" fmla="*/ 1159518 h 1424419"/>
                  <a:gd name="connsiteX9-195" fmla="*/ 1172881 w 1305333"/>
                  <a:gd name="connsiteY9-196" fmla="*/ 1179342 h 1424419"/>
                  <a:gd name="connsiteX10-197" fmla="*/ 792288 w 1305333"/>
                  <a:gd name="connsiteY10-198" fmla="*/ 1385653 h 1424419"/>
                  <a:gd name="connsiteX11-199" fmla="*/ 522686 w 1305333"/>
                  <a:gd name="connsiteY11-200" fmla="*/ 1384922 h 1424419"/>
                  <a:gd name="connsiteX12-201" fmla="*/ 80344 w 1305333"/>
                  <a:gd name="connsiteY12-202" fmla="*/ 1139323 h 1424419"/>
                  <a:gd name="connsiteX13-203" fmla="*/ 68397 w 1305333"/>
                  <a:gd name="connsiteY13-204" fmla="*/ 1130059 h 1424419"/>
                  <a:gd name="connsiteX14-205" fmla="*/ 667 w 1305333"/>
                  <a:gd name="connsiteY14-206" fmla="*/ 999105 h 1424419"/>
                  <a:gd name="connsiteX15-207" fmla="*/ 0 w 1305333"/>
                  <a:gd name="connsiteY15-208" fmla="*/ 972364 h 1424419"/>
                  <a:gd name="connsiteX16-209" fmla="*/ 2496 w 1305333"/>
                  <a:gd name="connsiteY16-210" fmla="*/ 463106 h 1424419"/>
                  <a:gd name="connsiteX17-211" fmla="*/ 2458 w 1305333"/>
                  <a:gd name="connsiteY17-212" fmla="*/ 429563 h 1424419"/>
                  <a:gd name="connsiteX18-213" fmla="*/ 75248 w 1305333"/>
                  <a:gd name="connsiteY18-214" fmla="*/ 303202 h 1424419"/>
                  <a:gd name="connsiteX19-215" fmla="*/ 103465 w 1305333"/>
                  <a:gd name="connsiteY19-216" fmla="*/ 288252 h 1424419"/>
                  <a:gd name="connsiteX20-217" fmla="*/ 541533 w 1305333"/>
                  <a:gd name="connsiteY20-218" fmla="*/ 38110 h 1424419"/>
                  <a:gd name="connsiteX21-219" fmla="*/ 653528 w 1305333"/>
                  <a:gd name="connsiteY21-220" fmla="*/ 0 h 1424419"/>
                  <a:gd name="connsiteX0-221" fmla="*/ 653528 w 1305333"/>
                  <a:gd name="connsiteY0-222" fmla="*/ 0 h 1424419"/>
                  <a:gd name="connsiteX1-223" fmla="*/ 757287 w 1305333"/>
                  <a:gd name="connsiteY1-224" fmla="*/ 32444 h 1424419"/>
                  <a:gd name="connsiteX2-225" fmla="*/ 1206876 w 1305333"/>
                  <a:gd name="connsiteY2-226" fmla="*/ 284945 h 1424419"/>
                  <a:gd name="connsiteX3-227" fmla="*/ 1233464 w 1305333"/>
                  <a:gd name="connsiteY3-228" fmla="*/ 306775 h 1424419"/>
                  <a:gd name="connsiteX4-229" fmla="*/ 1301712 w 1305333"/>
                  <a:gd name="connsiteY4-230" fmla="*/ 442384 h 1424419"/>
                  <a:gd name="connsiteX5-231" fmla="*/ 1303099 w 1305333"/>
                  <a:gd name="connsiteY5-232" fmla="*/ 495558 h 1424419"/>
                  <a:gd name="connsiteX6-233" fmla="*/ 1303099 w 1305333"/>
                  <a:gd name="connsiteY6-234" fmla="*/ 952393 h 1424419"/>
                  <a:gd name="connsiteX7-235" fmla="*/ 1305306 w 1305333"/>
                  <a:gd name="connsiteY7-236" fmla="*/ 990115 h 1424419"/>
                  <a:gd name="connsiteX8-237" fmla="*/ 1193590 w 1305333"/>
                  <a:gd name="connsiteY8-238" fmla="*/ 1159518 h 1424419"/>
                  <a:gd name="connsiteX9-239" fmla="*/ 1172881 w 1305333"/>
                  <a:gd name="connsiteY9-240" fmla="*/ 1179342 h 1424419"/>
                  <a:gd name="connsiteX10-241" fmla="*/ 792288 w 1305333"/>
                  <a:gd name="connsiteY10-242" fmla="*/ 1385653 h 1424419"/>
                  <a:gd name="connsiteX11-243" fmla="*/ 522686 w 1305333"/>
                  <a:gd name="connsiteY11-244" fmla="*/ 1384922 h 1424419"/>
                  <a:gd name="connsiteX12-245" fmla="*/ 80344 w 1305333"/>
                  <a:gd name="connsiteY12-246" fmla="*/ 1139323 h 1424419"/>
                  <a:gd name="connsiteX13-247" fmla="*/ 68397 w 1305333"/>
                  <a:gd name="connsiteY13-248" fmla="*/ 1130059 h 1424419"/>
                  <a:gd name="connsiteX14-249" fmla="*/ 667 w 1305333"/>
                  <a:gd name="connsiteY14-250" fmla="*/ 999105 h 1424419"/>
                  <a:gd name="connsiteX15-251" fmla="*/ 0 w 1305333"/>
                  <a:gd name="connsiteY15-252" fmla="*/ 972364 h 1424419"/>
                  <a:gd name="connsiteX16-253" fmla="*/ 2496 w 1305333"/>
                  <a:gd name="connsiteY16-254" fmla="*/ 463106 h 1424419"/>
                  <a:gd name="connsiteX17-255" fmla="*/ 2458 w 1305333"/>
                  <a:gd name="connsiteY17-256" fmla="*/ 429563 h 1424419"/>
                  <a:gd name="connsiteX18-257" fmla="*/ 75248 w 1305333"/>
                  <a:gd name="connsiteY18-258" fmla="*/ 303202 h 1424419"/>
                  <a:gd name="connsiteX19-259" fmla="*/ 103465 w 1305333"/>
                  <a:gd name="connsiteY19-260" fmla="*/ 288252 h 1424419"/>
                  <a:gd name="connsiteX20-261" fmla="*/ 541533 w 1305333"/>
                  <a:gd name="connsiteY20-262" fmla="*/ 38110 h 1424419"/>
                  <a:gd name="connsiteX21-263" fmla="*/ 653528 w 1305333"/>
                  <a:gd name="connsiteY21-264" fmla="*/ 0 h 1424419"/>
                  <a:gd name="connsiteX0-265" fmla="*/ 653528 w 1305333"/>
                  <a:gd name="connsiteY0-266" fmla="*/ 0 h 1424419"/>
                  <a:gd name="connsiteX1-267" fmla="*/ 757287 w 1305333"/>
                  <a:gd name="connsiteY1-268" fmla="*/ 32444 h 1424419"/>
                  <a:gd name="connsiteX2-269" fmla="*/ 1206876 w 1305333"/>
                  <a:gd name="connsiteY2-270" fmla="*/ 284945 h 1424419"/>
                  <a:gd name="connsiteX3-271" fmla="*/ 1233464 w 1305333"/>
                  <a:gd name="connsiteY3-272" fmla="*/ 306775 h 1424419"/>
                  <a:gd name="connsiteX4-273" fmla="*/ 1301712 w 1305333"/>
                  <a:gd name="connsiteY4-274" fmla="*/ 442384 h 1424419"/>
                  <a:gd name="connsiteX5-275" fmla="*/ 1303099 w 1305333"/>
                  <a:gd name="connsiteY5-276" fmla="*/ 495558 h 1424419"/>
                  <a:gd name="connsiteX6-277" fmla="*/ 1303099 w 1305333"/>
                  <a:gd name="connsiteY6-278" fmla="*/ 952393 h 1424419"/>
                  <a:gd name="connsiteX7-279" fmla="*/ 1305306 w 1305333"/>
                  <a:gd name="connsiteY7-280" fmla="*/ 990115 h 1424419"/>
                  <a:gd name="connsiteX8-281" fmla="*/ 1193590 w 1305333"/>
                  <a:gd name="connsiteY8-282" fmla="*/ 1159518 h 1424419"/>
                  <a:gd name="connsiteX9-283" fmla="*/ 1172881 w 1305333"/>
                  <a:gd name="connsiteY9-284" fmla="*/ 1179342 h 1424419"/>
                  <a:gd name="connsiteX10-285" fmla="*/ 792288 w 1305333"/>
                  <a:gd name="connsiteY10-286" fmla="*/ 1385653 h 1424419"/>
                  <a:gd name="connsiteX11-287" fmla="*/ 522686 w 1305333"/>
                  <a:gd name="connsiteY11-288" fmla="*/ 1384922 h 1424419"/>
                  <a:gd name="connsiteX12-289" fmla="*/ 80344 w 1305333"/>
                  <a:gd name="connsiteY12-290" fmla="*/ 1139323 h 1424419"/>
                  <a:gd name="connsiteX13-291" fmla="*/ 68397 w 1305333"/>
                  <a:gd name="connsiteY13-292" fmla="*/ 1130059 h 1424419"/>
                  <a:gd name="connsiteX14-293" fmla="*/ 667 w 1305333"/>
                  <a:gd name="connsiteY14-294" fmla="*/ 999105 h 1424419"/>
                  <a:gd name="connsiteX15-295" fmla="*/ 0 w 1305333"/>
                  <a:gd name="connsiteY15-296" fmla="*/ 972364 h 1424419"/>
                  <a:gd name="connsiteX16-297" fmla="*/ 2496 w 1305333"/>
                  <a:gd name="connsiteY16-298" fmla="*/ 463106 h 1424419"/>
                  <a:gd name="connsiteX17-299" fmla="*/ 2458 w 1305333"/>
                  <a:gd name="connsiteY17-300" fmla="*/ 429563 h 1424419"/>
                  <a:gd name="connsiteX18-301" fmla="*/ 75248 w 1305333"/>
                  <a:gd name="connsiteY18-302" fmla="*/ 303202 h 1424419"/>
                  <a:gd name="connsiteX19-303" fmla="*/ 103465 w 1305333"/>
                  <a:gd name="connsiteY19-304" fmla="*/ 288252 h 1424419"/>
                  <a:gd name="connsiteX20-305" fmla="*/ 541533 w 1305333"/>
                  <a:gd name="connsiteY20-306" fmla="*/ 38110 h 1424419"/>
                  <a:gd name="connsiteX21-307" fmla="*/ 653528 w 1305333"/>
                  <a:gd name="connsiteY21-308" fmla="*/ 0 h 1424419"/>
                  <a:gd name="connsiteX0-309" fmla="*/ 653528 w 1305333"/>
                  <a:gd name="connsiteY0-310" fmla="*/ 0 h 1424419"/>
                  <a:gd name="connsiteX1-311" fmla="*/ 757287 w 1305333"/>
                  <a:gd name="connsiteY1-312" fmla="*/ 32444 h 1424419"/>
                  <a:gd name="connsiteX2-313" fmla="*/ 1206876 w 1305333"/>
                  <a:gd name="connsiteY2-314" fmla="*/ 284945 h 1424419"/>
                  <a:gd name="connsiteX3-315" fmla="*/ 1233464 w 1305333"/>
                  <a:gd name="connsiteY3-316" fmla="*/ 306775 h 1424419"/>
                  <a:gd name="connsiteX4-317" fmla="*/ 1301712 w 1305333"/>
                  <a:gd name="connsiteY4-318" fmla="*/ 442384 h 1424419"/>
                  <a:gd name="connsiteX5-319" fmla="*/ 1303099 w 1305333"/>
                  <a:gd name="connsiteY5-320" fmla="*/ 495558 h 1424419"/>
                  <a:gd name="connsiteX6-321" fmla="*/ 1303099 w 1305333"/>
                  <a:gd name="connsiteY6-322" fmla="*/ 952393 h 1424419"/>
                  <a:gd name="connsiteX7-323" fmla="*/ 1305306 w 1305333"/>
                  <a:gd name="connsiteY7-324" fmla="*/ 990115 h 1424419"/>
                  <a:gd name="connsiteX8-325" fmla="*/ 1193590 w 1305333"/>
                  <a:gd name="connsiteY8-326" fmla="*/ 1159518 h 1424419"/>
                  <a:gd name="connsiteX9-327" fmla="*/ 1172881 w 1305333"/>
                  <a:gd name="connsiteY9-328" fmla="*/ 1179342 h 1424419"/>
                  <a:gd name="connsiteX10-329" fmla="*/ 792288 w 1305333"/>
                  <a:gd name="connsiteY10-330" fmla="*/ 1385653 h 1424419"/>
                  <a:gd name="connsiteX11-331" fmla="*/ 522686 w 1305333"/>
                  <a:gd name="connsiteY11-332" fmla="*/ 1384922 h 1424419"/>
                  <a:gd name="connsiteX12-333" fmla="*/ 80344 w 1305333"/>
                  <a:gd name="connsiteY12-334" fmla="*/ 1139323 h 1424419"/>
                  <a:gd name="connsiteX13-335" fmla="*/ 68397 w 1305333"/>
                  <a:gd name="connsiteY13-336" fmla="*/ 1130059 h 1424419"/>
                  <a:gd name="connsiteX14-337" fmla="*/ 667 w 1305333"/>
                  <a:gd name="connsiteY14-338" fmla="*/ 999105 h 1424419"/>
                  <a:gd name="connsiteX15-339" fmla="*/ 0 w 1305333"/>
                  <a:gd name="connsiteY15-340" fmla="*/ 972364 h 1424419"/>
                  <a:gd name="connsiteX16-341" fmla="*/ 2496 w 1305333"/>
                  <a:gd name="connsiteY16-342" fmla="*/ 463106 h 1424419"/>
                  <a:gd name="connsiteX17-343" fmla="*/ 2458 w 1305333"/>
                  <a:gd name="connsiteY17-344" fmla="*/ 429563 h 1424419"/>
                  <a:gd name="connsiteX18-345" fmla="*/ 75248 w 1305333"/>
                  <a:gd name="connsiteY18-346" fmla="*/ 303202 h 1424419"/>
                  <a:gd name="connsiteX19-347" fmla="*/ 103465 w 1305333"/>
                  <a:gd name="connsiteY19-348" fmla="*/ 288252 h 1424419"/>
                  <a:gd name="connsiteX20-349" fmla="*/ 541533 w 1305333"/>
                  <a:gd name="connsiteY20-350" fmla="*/ 38110 h 1424419"/>
                  <a:gd name="connsiteX21-351" fmla="*/ 653528 w 1305333"/>
                  <a:gd name="connsiteY21-352" fmla="*/ 0 h 1424419"/>
                  <a:gd name="connsiteX0-353" fmla="*/ 653528 w 1305333"/>
                  <a:gd name="connsiteY0-354" fmla="*/ 0 h 1424419"/>
                  <a:gd name="connsiteX1-355" fmla="*/ 757287 w 1305333"/>
                  <a:gd name="connsiteY1-356" fmla="*/ 32444 h 1424419"/>
                  <a:gd name="connsiteX2-357" fmla="*/ 1206876 w 1305333"/>
                  <a:gd name="connsiteY2-358" fmla="*/ 284945 h 1424419"/>
                  <a:gd name="connsiteX3-359" fmla="*/ 1233464 w 1305333"/>
                  <a:gd name="connsiteY3-360" fmla="*/ 306775 h 1424419"/>
                  <a:gd name="connsiteX4-361" fmla="*/ 1301712 w 1305333"/>
                  <a:gd name="connsiteY4-362" fmla="*/ 442384 h 1424419"/>
                  <a:gd name="connsiteX5-363" fmla="*/ 1303099 w 1305333"/>
                  <a:gd name="connsiteY5-364" fmla="*/ 495558 h 1424419"/>
                  <a:gd name="connsiteX6-365" fmla="*/ 1303099 w 1305333"/>
                  <a:gd name="connsiteY6-366" fmla="*/ 952393 h 1424419"/>
                  <a:gd name="connsiteX7-367" fmla="*/ 1305306 w 1305333"/>
                  <a:gd name="connsiteY7-368" fmla="*/ 990115 h 1424419"/>
                  <a:gd name="connsiteX8-369" fmla="*/ 1193590 w 1305333"/>
                  <a:gd name="connsiteY8-370" fmla="*/ 1159518 h 1424419"/>
                  <a:gd name="connsiteX9-371" fmla="*/ 1172881 w 1305333"/>
                  <a:gd name="connsiteY9-372" fmla="*/ 1179342 h 1424419"/>
                  <a:gd name="connsiteX10-373" fmla="*/ 792288 w 1305333"/>
                  <a:gd name="connsiteY10-374" fmla="*/ 1385653 h 1424419"/>
                  <a:gd name="connsiteX11-375" fmla="*/ 522686 w 1305333"/>
                  <a:gd name="connsiteY11-376" fmla="*/ 1384922 h 1424419"/>
                  <a:gd name="connsiteX12-377" fmla="*/ 80344 w 1305333"/>
                  <a:gd name="connsiteY12-378" fmla="*/ 1139323 h 1424419"/>
                  <a:gd name="connsiteX13-379" fmla="*/ 68397 w 1305333"/>
                  <a:gd name="connsiteY13-380" fmla="*/ 1130059 h 1424419"/>
                  <a:gd name="connsiteX14-381" fmla="*/ 667 w 1305333"/>
                  <a:gd name="connsiteY14-382" fmla="*/ 999105 h 1424419"/>
                  <a:gd name="connsiteX15-383" fmla="*/ 0 w 1305333"/>
                  <a:gd name="connsiteY15-384" fmla="*/ 972364 h 1424419"/>
                  <a:gd name="connsiteX16-385" fmla="*/ 2496 w 1305333"/>
                  <a:gd name="connsiteY16-386" fmla="*/ 463106 h 1424419"/>
                  <a:gd name="connsiteX17-387" fmla="*/ 2458 w 1305333"/>
                  <a:gd name="connsiteY17-388" fmla="*/ 429563 h 1424419"/>
                  <a:gd name="connsiteX18-389" fmla="*/ 75248 w 1305333"/>
                  <a:gd name="connsiteY18-390" fmla="*/ 303202 h 1424419"/>
                  <a:gd name="connsiteX19-391" fmla="*/ 106293 w 1305333"/>
                  <a:gd name="connsiteY19-392" fmla="*/ 282597 h 1424419"/>
                  <a:gd name="connsiteX20-393" fmla="*/ 541533 w 1305333"/>
                  <a:gd name="connsiteY20-394" fmla="*/ 38110 h 1424419"/>
                  <a:gd name="connsiteX21-395" fmla="*/ 653528 w 1305333"/>
                  <a:gd name="connsiteY21-396" fmla="*/ 0 h 1424419"/>
                  <a:gd name="connsiteX0-397" fmla="*/ 653528 w 1305333"/>
                  <a:gd name="connsiteY0-398" fmla="*/ 0 h 1424419"/>
                  <a:gd name="connsiteX1-399" fmla="*/ 757287 w 1305333"/>
                  <a:gd name="connsiteY1-400" fmla="*/ 32444 h 1424419"/>
                  <a:gd name="connsiteX2-401" fmla="*/ 1206876 w 1305333"/>
                  <a:gd name="connsiteY2-402" fmla="*/ 284945 h 1424419"/>
                  <a:gd name="connsiteX3-403" fmla="*/ 1237706 w 1305333"/>
                  <a:gd name="connsiteY3-404" fmla="*/ 306775 h 1424419"/>
                  <a:gd name="connsiteX4-405" fmla="*/ 1301712 w 1305333"/>
                  <a:gd name="connsiteY4-406" fmla="*/ 442384 h 1424419"/>
                  <a:gd name="connsiteX5-407" fmla="*/ 1303099 w 1305333"/>
                  <a:gd name="connsiteY5-408" fmla="*/ 495558 h 1424419"/>
                  <a:gd name="connsiteX6-409" fmla="*/ 1303099 w 1305333"/>
                  <a:gd name="connsiteY6-410" fmla="*/ 952393 h 1424419"/>
                  <a:gd name="connsiteX7-411" fmla="*/ 1305306 w 1305333"/>
                  <a:gd name="connsiteY7-412" fmla="*/ 990115 h 1424419"/>
                  <a:gd name="connsiteX8-413" fmla="*/ 1193590 w 1305333"/>
                  <a:gd name="connsiteY8-414" fmla="*/ 1159518 h 1424419"/>
                  <a:gd name="connsiteX9-415" fmla="*/ 1172881 w 1305333"/>
                  <a:gd name="connsiteY9-416" fmla="*/ 1179342 h 1424419"/>
                  <a:gd name="connsiteX10-417" fmla="*/ 792288 w 1305333"/>
                  <a:gd name="connsiteY10-418" fmla="*/ 1385653 h 1424419"/>
                  <a:gd name="connsiteX11-419" fmla="*/ 522686 w 1305333"/>
                  <a:gd name="connsiteY11-420" fmla="*/ 1384922 h 1424419"/>
                  <a:gd name="connsiteX12-421" fmla="*/ 80344 w 1305333"/>
                  <a:gd name="connsiteY12-422" fmla="*/ 1139323 h 1424419"/>
                  <a:gd name="connsiteX13-423" fmla="*/ 68397 w 1305333"/>
                  <a:gd name="connsiteY13-424" fmla="*/ 1130059 h 1424419"/>
                  <a:gd name="connsiteX14-425" fmla="*/ 667 w 1305333"/>
                  <a:gd name="connsiteY14-426" fmla="*/ 999105 h 1424419"/>
                  <a:gd name="connsiteX15-427" fmla="*/ 0 w 1305333"/>
                  <a:gd name="connsiteY15-428" fmla="*/ 972364 h 1424419"/>
                  <a:gd name="connsiteX16-429" fmla="*/ 2496 w 1305333"/>
                  <a:gd name="connsiteY16-430" fmla="*/ 463106 h 1424419"/>
                  <a:gd name="connsiteX17-431" fmla="*/ 2458 w 1305333"/>
                  <a:gd name="connsiteY17-432" fmla="*/ 429563 h 1424419"/>
                  <a:gd name="connsiteX18-433" fmla="*/ 75248 w 1305333"/>
                  <a:gd name="connsiteY18-434" fmla="*/ 303202 h 1424419"/>
                  <a:gd name="connsiteX19-435" fmla="*/ 106293 w 1305333"/>
                  <a:gd name="connsiteY19-436" fmla="*/ 282597 h 1424419"/>
                  <a:gd name="connsiteX20-437" fmla="*/ 541533 w 1305333"/>
                  <a:gd name="connsiteY20-438" fmla="*/ 38110 h 1424419"/>
                  <a:gd name="connsiteX21-439" fmla="*/ 653528 w 1305333"/>
                  <a:gd name="connsiteY21-440" fmla="*/ 0 h 1424419"/>
                  <a:gd name="connsiteX0-441" fmla="*/ 653528 w 1305333"/>
                  <a:gd name="connsiteY0-442" fmla="*/ 0 h 1424419"/>
                  <a:gd name="connsiteX1-443" fmla="*/ 757287 w 1305333"/>
                  <a:gd name="connsiteY1-444" fmla="*/ 32444 h 1424419"/>
                  <a:gd name="connsiteX2-445" fmla="*/ 1206876 w 1305333"/>
                  <a:gd name="connsiteY2-446" fmla="*/ 284945 h 1424419"/>
                  <a:gd name="connsiteX3-447" fmla="*/ 1237706 w 1305333"/>
                  <a:gd name="connsiteY3-448" fmla="*/ 306775 h 1424419"/>
                  <a:gd name="connsiteX4-449" fmla="*/ 1301712 w 1305333"/>
                  <a:gd name="connsiteY4-450" fmla="*/ 442384 h 1424419"/>
                  <a:gd name="connsiteX5-451" fmla="*/ 1303099 w 1305333"/>
                  <a:gd name="connsiteY5-452" fmla="*/ 495558 h 1424419"/>
                  <a:gd name="connsiteX6-453" fmla="*/ 1303099 w 1305333"/>
                  <a:gd name="connsiteY6-454" fmla="*/ 952393 h 1424419"/>
                  <a:gd name="connsiteX7-455" fmla="*/ 1305306 w 1305333"/>
                  <a:gd name="connsiteY7-456" fmla="*/ 990115 h 1424419"/>
                  <a:gd name="connsiteX8-457" fmla="*/ 1211970 w 1305333"/>
                  <a:gd name="connsiteY8-458" fmla="*/ 1149621 h 1424419"/>
                  <a:gd name="connsiteX9-459" fmla="*/ 1172881 w 1305333"/>
                  <a:gd name="connsiteY9-460" fmla="*/ 1179342 h 1424419"/>
                  <a:gd name="connsiteX10-461" fmla="*/ 792288 w 1305333"/>
                  <a:gd name="connsiteY10-462" fmla="*/ 1385653 h 1424419"/>
                  <a:gd name="connsiteX11-463" fmla="*/ 522686 w 1305333"/>
                  <a:gd name="connsiteY11-464" fmla="*/ 1384922 h 1424419"/>
                  <a:gd name="connsiteX12-465" fmla="*/ 80344 w 1305333"/>
                  <a:gd name="connsiteY12-466" fmla="*/ 1139323 h 1424419"/>
                  <a:gd name="connsiteX13-467" fmla="*/ 68397 w 1305333"/>
                  <a:gd name="connsiteY13-468" fmla="*/ 1130059 h 1424419"/>
                  <a:gd name="connsiteX14-469" fmla="*/ 667 w 1305333"/>
                  <a:gd name="connsiteY14-470" fmla="*/ 999105 h 1424419"/>
                  <a:gd name="connsiteX15-471" fmla="*/ 0 w 1305333"/>
                  <a:gd name="connsiteY15-472" fmla="*/ 972364 h 1424419"/>
                  <a:gd name="connsiteX16-473" fmla="*/ 2496 w 1305333"/>
                  <a:gd name="connsiteY16-474" fmla="*/ 463106 h 1424419"/>
                  <a:gd name="connsiteX17-475" fmla="*/ 2458 w 1305333"/>
                  <a:gd name="connsiteY17-476" fmla="*/ 429563 h 1424419"/>
                  <a:gd name="connsiteX18-477" fmla="*/ 75248 w 1305333"/>
                  <a:gd name="connsiteY18-478" fmla="*/ 303202 h 1424419"/>
                  <a:gd name="connsiteX19-479" fmla="*/ 106293 w 1305333"/>
                  <a:gd name="connsiteY19-480" fmla="*/ 282597 h 1424419"/>
                  <a:gd name="connsiteX20-481" fmla="*/ 541533 w 1305333"/>
                  <a:gd name="connsiteY20-482" fmla="*/ 38110 h 1424419"/>
                  <a:gd name="connsiteX21-483" fmla="*/ 653528 w 1305333"/>
                  <a:gd name="connsiteY21-484" fmla="*/ 0 h 1424419"/>
                  <a:gd name="connsiteX0-485" fmla="*/ 653528 w 1305333"/>
                  <a:gd name="connsiteY0-486" fmla="*/ 0 h 1424419"/>
                  <a:gd name="connsiteX1-487" fmla="*/ 757287 w 1305333"/>
                  <a:gd name="connsiteY1-488" fmla="*/ 32444 h 1424419"/>
                  <a:gd name="connsiteX2-489" fmla="*/ 1206876 w 1305333"/>
                  <a:gd name="connsiteY2-490" fmla="*/ 284945 h 1424419"/>
                  <a:gd name="connsiteX3-491" fmla="*/ 1237706 w 1305333"/>
                  <a:gd name="connsiteY3-492" fmla="*/ 306775 h 1424419"/>
                  <a:gd name="connsiteX4-493" fmla="*/ 1301712 w 1305333"/>
                  <a:gd name="connsiteY4-494" fmla="*/ 442384 h 1424419"/>
                  <a:gd name="connsiteX5-495" fmla="*/ 1303099 w 1305333"/>
                  <a:gd name="connsiteY5-496" fmla="*/ 495558 h 1424419"/>
                  <a:gd name="connsiteX6-497" fmla="*/ 1303099 w 1305333"/>
                  <a:gd name="connsiteY6-498" fmla="*/ 952393 h 1424419"/>
                  <a:gd name="connsiteX7-499" fmla="*/ 1305306 w 1305333"/>
                  <a:gd name="connsiteY7-500" fmla="*/ 990115 h 1424419"/>
                  <a:gd name="connsiteX8-501" fmla="*/ 1236006 w 1305333"/>
                  <a:gd name="connsiteY8-502" fmla="*/ 1160932 h 1424419"/>
                  <a:gd name="connsiteX9-503" fmla="*/ 1172881 w 1305333"/>
                  <a:gd name="connsiteY9-504" fmla="*/ 1179342 h 1424419"/>
                  <a:gd name="connsiteX10-505" fmla="*/ 792288 w 1305333"/>
                  <a:gd name="connsiteY10-506" fmla="*/ 1385653 h 1424419"/>
                  <a:gd name="connsiteX11-507" fmla="*/ 522686 w 1305333"/>
                  <a:gd name="connsiteY11-508" fmla="*/ 1384922 h 1424419"/>
                  <a:gd name="connsiteX12-509" fmla="*/ 80344 w 1305333"/>
                  <a:gd name="connsiteY12-510" fmla="*/ 1139323 h 1424419"/>
                  <a:gd name="connsiteX13-511" fmla="*/ 68397 w 1305333"/>
                  <a:gd name="connsiteY13-512" fmla="*/ 1130059 h 1424419"/>
                  <a:gd name="connsiteX14-513" fmla="*/ 667 w 1305333"/>
                  <a:gd name="connsiteY14-514" fmla="*/ 999105 h 1424419"/>
                  <a:gd name="connsiteX15-515" fmla="*/ 0 w 1305333"/>
                  <a:gd name="connsiteY15-516" fmla="*/ 972364 h 1424419"/>
                  <a:gd name="connsiteX16-517" fmla="*/ 2496 w 1305333"/>
                  <a:gd name="connsiteY16-518" fmla="*/ 463106 h 1424419"/>
                  <a:gd name="connsiteX17-519" fmla="*/ 2458 w 1305333"/>
                  <a:gd name="connsiteY17-520" fmla="*/ 429563 h 1424419"/>
                  <a:gd name="connsiteX18-521" fmla="*/ 75248 w 1305333"/>
                  <a:gd name="connsiteY18-522" fmla="*/ 303202 h 1424419"/>
                  <a:gd name="connsiteX19-523" fmla="*/ 106293 w 1305333"/>
                  <a:gd name="connsiteY19-524" fmla="*/ 282597 h 1424419"/>
                  <a:gd name="connsiteX20-525" fmla="*/ 541533 w 1305333"/>
                  <a:gd name="connsiteY20-526" fmla="*/ 38110 h 1424419"/>
                  <a:gd name="connsiteX21-527" fmla="*/ 653528 w 1305333"/>
                  <a:gd name="connsiteY21-528" fmla="*/ 0 h 1424419"/>
                  <a:gd name="connsiteX0-529" fmla="*/ 653528 w 1313169"/>
                  <a:gd name="connsiteY0-530" fmla="*/ 0 h 1424419"/>
                  <a:gd name="connsiteX1-531" fmla="*/ 757287 w 1313169"/>
                  <a:gd name="connsiteY1-532" fmla="*/ 32444 h 1424419"/>
                  <a:gd name="connsiteX2-533" fmla="*/ 1206876 w 1313169"/>
                  <a:gd name="connsiteY2-534" fmla="*/ 284945 h 1424419"/>
                  <a:gd name="connsiteX3-535" fmla="*/ 1237706 w 1313169"/>
                  <a:gd name="connsiteY3-536" fmla="*/ 306775 h 1424419"/>
                  <a:gd name="connsiteX4-537" fmla="*/ 1301712 w 1313169"/>
                  <a:gd name="connsiteY4-538" fmla="*/ 442384 h 1424419"/>
                  <a:gd name="connsiteX5-539" fmla="*/ 1303099 w 1313169"/>
                  <a:gd name="connsiteY5-540" fmla="*/ 495558 h 1424419"/>
                  <a:gd name="connsiteX6-541" fmla="*/ 1303099 w 1313169"/>
                  <a:gd name="connsiteY6-542" fmla="*/ 952393 h 1424419"/>
                  <a:gd name="connsiteX7-543" fmla="*/ 1305306 w 1313169"/>
                  <a:gd name="connsiteY7-544" fmla="*/ 990115 h 1424419"/>
                  <a:gd name="connsiteX8-545" fmla="*/ 1271352 w 1313169"/>
                  <a:gd name="connsiteY8-546" fmla="*/ 1142552 h 1424419"/>
                  <a:gd name="connsiteX9-547" fmla="*/ 1172881 w 1313169"/>
                  <a:gd name="connsiteY9-548" fmla="*/ 1179342 h 1424419"/>
                  <a:gd name="connsiteX10-549" fmla="*/ 792288 w 1313169"/>
                  <a:gd name="connsiteY10-550" fmla="*/ 1385653 h 1424419"/>
                  <a:gd name="connsiteX11-551" fmla="*/ 522686 w 1313169"/>
                  <a:gd name="connsiteY11-552" fmla="*/ 1384922 h 1424419"/>
                  <a:gd name="connsiteX12-553" fmla="*/ 80344 w 1313169"/>
                  <a:gd name="connsiteY12-554" fmla="*/ 1139323 h 1424419"/>
                  <a:gd name="connsiteX13-555" fmla="*/ 68397 w 1313169"/>
                  <a:gd name="connsiteY13-556" fmla="*/ 1130059 h 1424419"/>
                  <a:gd name="connsiteX14-557" fmla="*/ 667 w 1313169"/>
                  <a:gd name="connsiteY14-558" fmla="*/ 999105 h 1424419"/>
                  <a:gd name="connsiteX15-559" fmla="*/ 0 w 1313169"/>
                  <a:gd name="connsiteY15-560" fmla="*/ 972364 h 1424419"/>
                  <a:gd name="connsiteX16-561" fmla="*/ 2496 w 1313169"/>
                  <a:gd name="connsiteY16-562" fmla="*/ 463106 h 1424419"/>
                  <a:gd name="connsiteX17-563" fmla="*/ 2458 w 1313169"/>
                  <a:gd name="connsiteY17-564" fmla="*/ 429563 h 1424419"/>
                  <a:gd name="connsiteX18-565" fmla="*/ 75248 w 1313169"/>
                  <a:gd name="connsiteY18-566" fmla="*/ 303202 h 1424419"/>
                  <a:gd name="connsiteX19-567" fmla="*/ 106293 w 1313169"/>
                  <a:gd name="connsiteY19-568" fmla="*/ 282597 h 1424419"/>
                  <a:gd name="connsiteX20-569" fmla="*/ 541533 w 1313169"/>
                  <a:gd name="connsiteY20-570" fmla="*/ 38110 h 1424419"/>
                  <a:gd name="connsiteX21-571" fmla="*/ 653528 w 1313169"/>
                  <a:gd name="connsiteY21-572" fmla="*/ 0 h 1424419"/>
                  <a:gd name="connsiteX0-573" fmla="*/ 653528 w 1306267"/>
                  <a:gd name="connsiteY0-574" fmla="*/ 0 h 1424419"/>
                  <a:gd name="connsiteX1-575" fmla="*/ 757287 w 1306267"/>
                  <a:gd name="connsiteY1-576" fmla="*/ 32444 h 1424419"/>
                  <a:gd name="connsiteX2-577" fmla="*/ 1206876 w 1306267"/>
                  <a:gd name="connsiteY2-578" fmla="*/ 284945 h 1424419"/>
                  <a:gd name="connsiteX3-579" fmla="*/ 1237706 w 1306267"/>
                  <a:gd name="connsiteY3-580" fmla="*/ 306775 h 1424419"/>
                  <a:gd name="connsiteX4-581" fmla="*/ 1301712 w 1306267"/>
                  <a:gd name="connsiteY4-582" fmla="*/ 442384 h 1424419"/>
                  <a:gd name="connsiteX5-583" fmla="*/ 1303099 w 1306267"/>
                  <a:gd name="connsiteY5-584" fmla="*/ 495558 h 1424419"/>
                  <a:gd name="connsiteX6-585" fmla="*/ 1303099 w 1306267"/>
                  <a:gd name="connsiteY6-586" fmla="*/ 952393 h 1424419"/>
                  <a:gd name="connsiteX7-587" fmla="*/ 1305306 w 1306267"/>
                  <a:gd name="connsiteY7-588" fmla="*/ 990115 h 1424419"/>
                  <a:gd name="connsiteX8-589" fmla="*/ 1255800 w 1306267"/>
                  <a:gd name="connsiteY8-590" fmla="*/ 1142552 h 1424419"/>
                  <a:gd name="connsiteX9-591" fmla="*/ 1172881 w 1306267"/>
                  <a:gd name="connsiteY9-592" fmla="*/ 1179342 h 1424419"/>
                  <a:gd name="connsiteX10-593" fmla="*/ 792288 w 1306267"/>
                  <a:gd name="connsiteY10-594" fmla="*/ 1385653 h 1424419"/>
                  <a:gd name="connsiteX11-595" fmla="*/ 522686 w 1306267"/>
                  <a:gd name="connsiteY11-596" fmla="*/ 1384922 h 1424419"/>
                  <a:gd name="connsiteX12-597" fmla="*/ 80344 w 1306267"/>
                  <a:gd name="connsiteY12-598" fmla="*/ 1139323 h 1424419"/>
                  <a:gd name="connsiteX13-599" fmla="*/ 68397 w 1306267"/>
                  <a:gd name="connsiteY13-600" fmla="*/ 1130059 h 1424419"/>
                  <a:gd name="connsiteX14-601" fmla="*/ 667 w 1306267"/>
                  <a:gd name="connsiteY14-602" fmla="*/ 999105 h 1424419"/>
                  <a:gd name="connsiteX15-603" fmla="*/ 0 w 1306267"/>
                  <a:gd name="connsiteY15-604" fmla="*/ 972364 h 1424419"/>
                  <a:gd name="connsiteX16-605" fmla="*/ 2496 w 1306267"/>
                  <a:gd name="connsiteY16-606" fmla="*/ 463106 h 1424419"/>
                  <a:gd name="connsiteX17-607" fmla="*/ 2458 w 1306267"/>
                  <a:gd name="connsiteY17-608" fmla="*/ 429563 h 1424419"/>
                  <a:gd name="connsiteX18-609" fmla="*/ 75248 w 1306267"/>
                  <a:gd name="connsiteY18-610" fmla="*/ 303202 h 1424419"/>
                  <a:gd name="connsiteX19-611" fmla="*/ 106293 w 1306267"/>
                  <a:gd name="connsiteY19-612" fmla="*/ 282597 h 1424419"/>
                  <a:gd name="connsiteX20-613" fmla="*/ 541533 w 1306267"/>
                  <a:gd name="connsiteY20-614" fmla="*/ 38110 h 1424419"/>
                  <a:gd name="connsiteX21-615" fmla="*/ 653528 w 1306267"/>
                  <a:gd name="connsiteY21-616" fmla="*/ 0 h 1424419"/>
                  <a:gd name="connsiteX0-617" fmla="*/ 653528 w 1306267"/>
                  <a:gd name="connsiteY0-618" fmla="*/ 0 h 1424419"/>
                  <a:gd name="connsiteX1-619" fmla="*/ 757287 w 1306267"/>
                  <a:gd name="connsiteY1-620" fmla="*/ 32444 h 1424419"/>
                  <a:gd name="connsiteX2-621" fmla="*/ 1206876 w 1306267"/>
                  <a:gd name="connsiteY2-622" fmla="*/ 284945 h 1424419"/>
                  <a:gd name="connsiteX3-623" fmla="*/ 1237706 w 1306267"/>
                  <a:gd name="connsiteY3-624" fmla="*/ 306775 h 1424419"/>
                  <a:gd name="connsiteX4-625" fmla="*/ 1301712 w 1306267"/>
                  <a:gd name="connsiteY4-626" fmla="*/ 442384 h 1424419"/>
                  <a:gd name="connsiteX5-627" fmla="*/ 1303099 w 1306267"/>
                  <a:gd name="connsiteY5-628" fmla="*/ 495558 h 1424419"/>
                  <a:gd name="connsiteX6-629" fmla="*/ 1303099 w 1306267"/>
                  <a:gd name="connsiteY6-630" fmla="*/ 952393 h 1424419"/>
                  <a:gd name="connsiteX7-631" fmla="*/ 1305306 w 1306267"/>
                  <a:gd name="connsiteY7-632" fmla="*/ 990115 h 1424419"/>
                  <a:gd name="connsiteX8-633" fmla="*/ 1255800 w 1306267"/>
                  <a:gd name="connsiteY8-634" fmla="*/ 1142552 h 1424419"/>
                  <a:gd name="connsiteX9-635" fmla="*/ 1172881 w 1306267"/>
                  <a:gd name="connsiteY9-636" fmla="*/ 1179342 h 1424419"/>
                  <a:gd name="connsiteX10-637" fmla="*/ 792288 w 1306267"/>
                  <a:gd name="connsiteY10-638" fmla="*/ 1385653 h 1424419"/>
                  <a:gd name="connsiteX11-639" fmla="*/ 522686 w 1306267"/>
                  <a:gd name="connsiteY11-640" fmla="*/ 1384922 h 1424419"/>
                  <a:gd name="connsiteX12-641" fmla="*/ 80344 w 1306267"/>
                  <a:gd name="connsiteY12-642" fmla="*/ 1139323 h 1424419"/>
                  <a:gd name="connsiteX13-643" fmla="*/ 61328 w 1306267"/>
                  <a:gd name="connsiteY13-644" fmla="*/ 1127231 h 1424419"/>
                  <a:gd name="connsiteX14-645" fmla="*/ 667 w 1306267"/>
                  <a:gd name="connsiteY14-646" fmla="*/ 999105 h 1424419"/>
                  <a:gd name="connsiteX15-647" fmla="*/ 0 w 1306267"/>
                  <a:gd name="connsiteY15-648" fmla="*/ 972364 h 1424419"/>
                  <a:gd name="connsiteX16-649" fmla="*/ 2496 w 1306267"/>
                  <a:gd name="connsiteY16-650" fmla="*/ 463106 h 1424419"/>
                  <a:gd name="connsiteX17-651" fmla="*/ 2458 w 1306267"/>
                  <a:gd name="connsiteY17-652" fmla="*/ 429563 h 1424419"/>
                  <a:gd name="connsiteX18-653" fmla="*/ 75248 w 1306267"/>
                  <a:gd name="connsiteY18-654" fmla="*/ 303202 h 1424419"/>
                  <a:gd name="connsiteX19-655" fmla="*/ 106293 w 1306267"/>
                  <a:gd name="connsiteY19-656" fmla="*/ 282597 h 1424419"/>
                  <a:gd name="connsiteX20-657" fmla="*/ 541533 w 1306267"/>
                  <a:gd name="connsiteY20-658" fmla="*/ 38110 h 1424419"/>
                  <a:gd name="connsiteX21-659" fmla="*/ 653528 w 1306267"/>
                  <a:gd name="connsiteY21-660" fmla="*/ 0 h 1424419"/>
                  <a:gd name="connsiteX0-661" fmla="*/ 653528 w 1306267"/>
                  <a:gd name="connsiteY0-662" fmla="*/ 0 h 1424419"/>
                  <a:gd name="connsiteX1-663" fmla="*/ 757287 w 1306267"/>
                  <a:gd name="connsiteY1-664" fmla="*/ 32444 h 1424419"/>
                  <a:gd name="connsiteX2-665" fmla="*/ 1206876 w 1306267"/>
                  <a:gd name="connsiteY2-666" fmla="*/ 284945 h 1424419"/>
                  <a:gd name="connsiteX3-667" fmla="*/ 1237706 w 1306267"/>
                  <a:gd name="connsiteY3-668" fmla="*/ 306775 h 1424419"/>
                  <a:gd name="connsiteX4-669" fmla="*/ 1301712 w 1306267"/>
                  <a:gd name="connsiteY4-670" fmla="*/ 442384 h 1424419"/>
                  <a:gd name="connsiteX5-671" fmla="*/ 1303099 w 1306267"/>
                  <a:gd name="connsiteY5-672" fmla="*/ 495558 h 1424419"/>
                  <a:gd name="connsiteX6-673" fmla="*/ 1303099 w 1306267"/>
                  <a:gd name="connsiteY6-674" fmla="*/ 952393 h 1424419"/>
                  <a:gd name="connsiteX7-675" fmla="*/ 1305306 w 1306267"/>
                  <a:gd name="connsiteY7-676" fmla="*/ 990115 h 1424419"/>
                  <a:gd name="connsiteX8-677" fmla="*/ 1255800 w 1306267"/>
                  <a:gd name="connsiteY8-678" fmla="*/ 1142552 h 1424419"/>
                  <a:gd name="connsiteX9-679" fmla="*/ 1172881 w 1306267"/>
                  <a:gd name="connsiteY9-680" fmla="*/ 1179342 h 1424419"/>
                  <a:gd name="connsiteX10-681" fmla="*/ 792288 w 1306267"/>
                  <a:gd name="connsiteY10-682" fmla="*/ 1385653 h 1424419"/>
                  <a:gd name="connsiteX11-683" fmla="*/ 522686 w 1306267"/>
                  <a:gd name="connsiteY11-684" fmla="*/ 1384922 h 1424419"/>
                  <a:gd name="connsiteX12-685" fmla="*/ 80344 w 1306267"/>
                  <a:gd name="connsiteY12-686" fmla="*/ 1139323 h 1424419"/>
                  <a:gd name="connsiteX13-687" fmla="*/ 61328 w 1306267"/>
                  <a:gd name="connsiteY13-688" fmla="*/ 1127231 h 1424419"/>
                  <a:gd name="connsiteX14-689" fmla="*/ 667 w 1306267"/>
                  <a:gd name="connsiteY14-690" fmla="*/ 999105 h 1424419"/>
                  <a:gd name="connsiteX15-691" fmla="*/ 0 w 1306267"/>
                  <a:gd name="connsiteY15-692" fmla="*/ 972364 h 1424419"/>
                  <a:gd name="connsiteX16-693" fmla="*/ 2496 w 1306267"/>
                  <a:gd name="connsiteY16-694" fmla="*/ 463106 h 1424419"/>
                  <a:gd name="connsiteX17-695" fmla="*/ 2458 w 1306267"/>
                  <a:gd name="connsiteY17-696" fmla="*/ 429563 h 1424419"/>
                  <a:gd name="connsiteX18-697" fmla="*/ 75248 w 1306267"/>
                  <a:gd name="connsiteY18-698" fmla="*/ 303202 h 1424419"/>
                  <a:gd name="connsiteX19-699" fmla="*/ 106293 w 1306267"/>
                  <a:gd name="connsiteY19-700" fmla="*/ 282597 h 1424419"/>
                  <a:gd name="connsiteX20-701" fmla="*/ 541533 w 1306267"/>
                  <a:gd name="connsiteY20-702" fmla="*/ 38110 h 1424419"/>
                  <a:gd name="connsiteX21-703" fmla="*/ 653528 w 1306267"/>
                  <a:gd name="connsiteY21-704" fmla="*/ 0 h 1424419"/>
                  <a:gd name="connsiteX0-705" fmla="*/ 653528 w 1306267"/>
                  <a:gd name="connsiteY0-706" fmla="*/ 0 h 1424419"/>
                  <a:gd name="connsiteX1-707" fmla="*/ 757287 w 1306267"/>
                  <a:gd name="connsiteY1-708" fmla="*/ 32444 h 1424419"/>
                  <a:gd name="connsiteX2-709" fmla="*/ 1206876 w 1306267"/>
                  <a:gd name="connsiteY2-710" fmla="*/ 284945 h 1424419"/>
                  <a:gd name="connsiteX3-711" fmla="*/ 1237706 w 1306267"/>
                  <a:gd name="connsiteY3-712" fmla="*/ 306775 h 1424419"/>
                  <a:gd name="connsiteX4-713" fmla="*/ 1301712 w 1306267"/>
                  <a:gd name="connsiteY4-714" fmla="*/ 442384 h 1424419"/>
                  <a:gd name="connsiteX5-715" fmla="*/ 1303099 w 1306267"/>
                  <a:gd name="connsiteY5-716" fmla="*/ 495558 h 1424419"/>
                  <a:gd name="connsiteX6-717" fmla="*/ 1303099 w 1306267"/>
                  <a:gd name="connsiteY6-718" fmla="*/ 952393 h 1424419"/>
                  <a:gd name="connsiteX7-719" fmla="*/ 1305306 w 1306267"/>
                  <a:gd name="connsiteY7-720" fmla="*/ 990115 h 1424419"/>
                  <a:gd name="connsiteX8-721" fmla="*/ 1255800 w 1306267"/>
                  <a:gd name="connsiteY8-722" fmla="*/ 1142552 h 1424419"/>
                  <a:gd name="connsiteX9-723" fmla="*/ 1172881 w 1306267"/>
                  <a:gd name="connsiteY9-724" fmla="*/ 1179342 h 1424419"/>
                  <a:gd name="connsiteX10-725" fmla="*/ 792288 w 1306267"/>
                  <a:gd name="connsiteY10-726" fmla="*/ 1385653 h 1424419"/>
                  <a:gd name="connsiteX11-727" fmla="*/ 522686 w 1306267"/>
                  <a:gd name="connsiteY11-728" fmla="*/ 1384922 h 1424419"/>
                  <a:gd name="connsiteX12-729" fmla="*/ 90241 w 1306267"/>
                  <a:gd name="connsiteY12-730" fmla="*/ 1150634 h 1424419"/>
                  <a:gd name="connsiteX13-731" fmla="*/ 61328 w 1306267"/>
                  <a:gd name="connsiteY13-732" fmla="*/ 1127231 h 1424419"/>
                  <a:gd name="connsiteX14-733" fmla="*/ 667 w 1306267"/>
                  <a:gd name="connsiteY14-734" fmla="*/ 999105 h 1424419"/>
                  <a:gd name="connsiteX15-735" fmla="*/ 0 w 1306267"/>
                  <a:gd name="connsiteY15-736" fmla="*/ 972364 h 1424419"/>
                  <a:gd name="connsiteX16-737" fmla="*/ 2496 w 1306267"/>
                  <a:gd name="connsiteY16-738" fmla="*/ 463106 h 1424419"/>
                  <a:gd name="connsiteX17-739" fmla="*/ 2458 w 1306267"/>
                  <a:gd name="connsiteY17-740" fmla="*/ 429563 h 1424419"/>
                  <a:gd name="connsiteX18-741" fmla="*/ 75248 w 1306267"/>
                  <a:gd name="connsiteY18-742" fmla="*/ 303202 h 1424419"/>
                  <a:gd name="connsiteX19-743" fmla="*/ 106293 w 1306267"/>
                  <a:gd name="connsiteY19-744" fmla="*/ 282597 h 1424419"/>
                  <a:gd name="connsiteX20-745" fmla="*/ 541533 w 1306267"/>
                  <a:gd name="connsiteY20-746" fmla="*/ 38110 h 1424419"/>
                  <a:gd name="connsiteX21-747" fmla="*/ 653528 w 1306267"/>
                  <a:gd name="connsiteY21-748" fmla="*/ 0 h 1424419"/>
                  <a:gd name="connsiteX0-749" fmla="*/ 653528 w 1306267"/>
                  <a:gd name="connsiteY0-750" fmla="*/ 0 h 1424419"/>
                  <a:gd name="connsiteX1-751" fmla="*/ 757287 w 1306267"/>
                  <a:gd name="connsiteY1-752" fmla="*/ 32444 h 1424419"/>
                  <a:gd name="connsiteX2-753" fmla="*/ 1206876 w 1306267"/>
                  <a:gd name="connsiteY2-754" fmla="*/ 284945 h 1424419"/>
                  <a:gd name="connsiteX3-755" fmla="*/ 1237706 w 1306267"/>
                  <a:gd name="connsiteY3-756" fmla="*/ 306775 h 1424419"/>
                  <a:gd name="connsiteX4-757" fmla="*/ 1301712 w 1306267"/>
                  <a:gd name="connsiteY4-758" fmla="*/ 442384 h 1424419"/>
                  <a:gd name="connsiteX5-759" fmla="*/ 1303099 w 1306267"/>
                  <a:gd name="connsiteY5-760" fmla="*/ 495558 h 1424419"/>
                  <a:gd name="connsiteX6-761" fmla="*/ 1303099 w 1306267"/>
                  <a:gd name="connsiteY6-762" fmla="*/ 952393 h 1424419"/>
                  <a:gd name="connsiteX7-763" fmla="*/ 1305306 w 1306267"/>
                  <a:gd name="connsiteY7-764" fmla="*/ 990115 h 1424419"/>
                  <a:gd name="connsiteX8-765" fmla="*/ 1255800 w 1306267"/>
                  <a:gd name="connsiteY8-766" fmla="*/ 1142552 h 1424419"/>
                  <a:gd name="connsiteX9-767" fmla="*/ 1172881 w 1306267"/>
                  <a:gd name="connsiteY9-768" fmla="*/ 1179342 h 1424419"/>
                  <a:gd name="connsiteX10-769" fmla="*/ 792288 w 1306267"/>
                  <a:gd name="connsiteY10-770" fmla="*/ 1385653 h 1424419"/>
                  <a:gd name="connsiteX11-771" fmla="*/ 522686 w 1306267"/>
                  <a:gd name="connsiteY11-772" fmla="*/ 1384922 h 1424419"/>
                  <a:gd name="connsiteX12-773" fmla="*/ 90241 w 1306267"/>
                  <a:gd name="connsiteY12-774" fmla="*/ 1150634 h 1424419"/>
                  <a:gd name="connsiteX13-775" fmla="*/ 61328 w 1306267"/>
                  <a:gd name="connsiteY13-776" fmla="*/ 1127231 h 1424419"/>
                  <a:gd name="connsiteX14-777" fmla="*/ 667 w 1306267"/>
                  <a:gd name="connsiteY14-778" fmla="*/ 999105 h 1424419"/>
                  <a:gd name="connsiteX15-779" fmla="*/ 0 w 1306267"/>
                  <a:gd name="connsiteY15-780" fmla="*/ 972364 h 1424419"/>
                  <a:gd name="connsiteX16-781" fmla="*/ 2496 w 1306267"/>
                  <a:gd name="connsiteY16-782" fmla="*/ 463106 h 1424419"/>
                  <a:gd name="connsiteX17-783" fmla="*/ 2458 w 1306267"/>
                  <a:gd name="connsiteY17-784" fmla="*/ 429563 h 1424419"/>
                  <a:gd name="connsiteX18-785" fmla="*/ 75248 w 1306267"/>
                  <a:gd name="connsiteY18-786" fmla="*/ 303202 h 1424419"/>
                  <a:gd name="connsiteX19-787" fmla="*/ 106293 w 1306267"/>
                  <a:gd name="connsiteY19-788" fmla="*/ 282597 h 1424419"/>
                  <a:gd name="connsiteX20-789" fmla="*/ 541533 w 1306267"/>
                  <a:gd name="connsiteY20-790" fmla="*/ 38110 h 1424419"/>
                  <a:gd name="connsiteX21-791" fmla="*/ 653528 w 1306267"/>
                  <a:gd name="connsiteY21-792" fmla="*/ 0 h 1424419"/>
                  <a:gd name="connsiteX0-793" fmla="*/ 653528 w 1306267"/>
                  <a:gd name="connsiteY0-794" fmla="*/ 0 h 1424419"/>
                  <a:gd name="connsiteX1-795" fmla="*/ 757287 w 1306267"/>
                  <a:gd name="connsiteY1-796" fmla="*/ 32444 h 1424419"/>
                  <a:gd name="connsiteX2-797" fmla="*/ 1206876 w 1306267"/>
                  <a:gd name="connsiteY2-798" fmla="*/ 284945 h 1424419"/>
                  <a:gd name="connsiteX3-799" fmla="*/ 1237706 w 1306267"/>
                  <a:gd name="connsiteY3-800" fmla="*/ 306775 h 1424419"/>
                  <a:gd name="connsiteX4-801" fmla="*/ 1301712 w 1306267"/>
                  <a:gd name="connsiteY4-802" fmla="*/ 442384 h 1424419"/>
                  <a:gd name="connsiteX5-803" fmla="*/ 1303099 w 1306267"/>
                  <a:gd name="connsiteY5-804" fmla="*/ 495558 h 1424419"/>
                  <a:gd name="connsiteX6-805" fmla="*/ 1303099 w 1306267"/>
                  <a:gd name="connsiteY6-806" fmla="*/ 952393 h 1424419"/>
                  <a:gd name="connsiteX7-807" fmla="*/ 1305306 w 1306267"/>
                  <a:gd name="connsiteY7-808" fmla="*/ 990115 h 1424419"/>
                  <a:gd name="connsiteX8-809" fmla="*/ 1255800 w 1306267"/>
                  <a:gd name="connsiteY8-810" fmla="*/ 1142552 h 1424419"/>
                  <a:gd name="connsiteX9-811" fmla="*/ 1172881 w 1306267"/>
                  <a:gd name="connsiteY9-812" fmla="*/ 1179342 h 1424419"/>
                  <a:gd name="connsiteX10-813" fmla="*/ 792288 w 1306267"/>
                  <a:gd name="connsiteY10-814" fmla="*/ 1385653 h 1424419"/>
                  <a:gd name="connsiteX11-815" fmla="*/ 522686 w 1306267"/>
                  <a:gd name="connsiteY11-816" fmla="*/ 1384922 h 1424419"/>
                  <a:gd name="connsiteX12-817" fmla="*/ 90241 w 1306267"/>
                  <a:gd name="connsiteY12-818" fmla="*/ 1150634 h 1424419"/>
                  <a:gd name="connsiteX13-819" fmla="*/ 61328 w 1306267"/>
                  <a:gd name="connsiteY13-820" fmla="*/ 1127231 h 1424419"/>
                  <a:gd name="connsiteX14-821" fmla="*/ 667 w 1306267"/>
                  <a:gd name="connsiteY14-822" fmla="*/ 999105 h 1424419"/>
                  <a:gd name="connsiteX15-823" fmla="*/ 0 w 1306267"/>
                  <a:gd name="connsiteY15-824" fmla="*/ 972364 h 1424419"/>
                  <a:gd name="connsiteX16-825" fmla="*/ 2496 w 1306267"/>
                  <a:gd name="connsiteY16-826" fmla="*/ 463106 h 1424419"/>
                  <a:gd name="connsiteX17-827" fmla="*/ 2458 w 1306267"/>
                  <a:gd name="connsiteY17-828" fmla="*/ 429563 h 1424419"/>
                  <a:gd name="connsiteX18-829" fmla="*/ 75248 w 1306267"/>
                  <a:gd name="connsiteY18-830" fmla="*/ 303202 h 1424419"/>
                  <a:gd name="connsiteX19-831" fmla="*/ 106293 w 1306267"/>
                  <a:gd name="connsiteY19-832" fmla="*/ 282597 h 1424419"/>
                  <a:gd name="connsiteX20-833" fmla="*/ 541533 w 1306267"/>
                  <a:gd name="connsiteY20-834" fmla="*/ 38110 h 1424419"/>
                  <a:gd name="connsiteX21-835" fmla="*/ 653528 w 1306267"/>
                  <a:gd name="connsiteY21-836" fmla="*/ 0 h 1424419"/>
                  <a:gd name="connsiteX0-837" fmla="*/ 653528 w 1306267"/>
                  <a:gd name="connsiteY0-838" fmla="*/ 0 h 1424419"/>
                  <a:gd name="connsiteX1-839" fmla="*/ 757287 w 1306267"/>
                  <a:gd name="connsiteY1-840" fmla="*/ 32444 h 1424419"/>
                  <a:gd name="connsiteX2-841" fmla="*/ 1206876 w 1306267"/>
                  <a:gd name="connsiteY2-842" fmla="*/ 284945 h 1424419"/>
                  <a:gd name="connsiteX3-843" fmla="*/ 1237706 w 1306267"/>
                  <a:gd name="connsiteY3-844" fmla="*/ 306775 h 1424419"/>
                  <a:gd name="connsiteX4-845" fmla="*/ 1301712 w 1306267"/>
                  <a:gd name="connsiteY4-846" fmla="*/ 442384 h 1424419"/>
                  <a:gd name="connsiteX5-847" fmla="*/ 1303099 w 1306267"/>
                  <a:gd name="connsiteY5-848" fmla="*/ 495558 h 1424419"/>
                  <a:gd name="connsiteX6-849" fmla="*/ 1303099 w 1306267"/>
                  <a:gd name="connsiteY6-850" fmla="*/ 952393 h 1424419"/>
                  <a:gd name="connsiteX7-851" fmla="*/ 1305306 w 1306267"/>
                  <a:gd name="connsiteY7-852" fmla="*/ 990115 h 1424419"/>
                  <a:gd name="connsiteX8-853" fmla="*/ 1255800 w 1306267"/>
                  <a:gd name="connsiteY8-854" fmla="*/ 1142552 h 1424419"/>
                  <a:gd name="connsiteX9-855" fmla="*/ 1172881 w 1306267"/>
                  <a:gd name="connsiteY9-856" fmla="*/ 1179342 h 1424419"/>
                  <a:gd name="connsiteX10-857" fmla="*/ 792288 w 1306267"/>
                  <a:gd name="connsiteY10-858" fmla="*/ 1385653 h 1424419"/>
                  <a:gd name="connsiteX11-859" fmla="*/ 522686 w 1306267"/>
                  <a:gd name="connsiteY11-860" fmla="*/ 1384922 h 1424419"/>
                  <a:gd name="connsiteX12-861" fmla="*/ 90241 w 1306267"/>
                  <a:gd name="connsiteY12-862" fmla="*/ 1150634 h 1424419"/>
                  <a:gd name="connsiteX13-863" fmla="*/ 61328 w 1306267"/>
                  <a:gd name="connsiteY13-864" fmla="*/ 1127231 h 1424419"/>
                  <a:gd name="connsiteX14-865" fmla="*/ 667 w 1306267"/>
                  <a:gd name="connsiteY14-866" fmla="*/ 999105 h 1424419"/>
                  <a:gd name="connsiteX15-867" fmla="*/ 0 w 1306267"/>
                  <a:gd name="connsiteY15-868" fmla="*/ 972364 h 1424419"/>
                  <a:gd name="connsiteX16-869" fmla="*/ 2496 w 1306267"/>
                  <a:gd name="connsiteY16-870" fmla="*/ 463106 h 1424419"/>
                  <a:gd name="connsiteX17-871" fmla="*/ 2458 w 1306267"/>
                  <a:gd name="connsiteY17-872" fmla="*/ 429563 h 1424419"/>
                  <a:gd name="connsiteX18-873" fmla="*/ 75248 w 1306267"/>
                  <a:gd name="connsiteY18-874" fmla="*/ 303202 h 1424419"/>
                  <a:gd name="connsiteX19-875" fmla="*/ 106293 w 1306267"/>
                  <a:gd name="connsiteY19-876" fmla="*/ 282597 h 1424419"/>
                  <a:gd name="connsiteX20-877" fmla="*/ 541533 w 1306267"/>
                  <a:gd name="connsiteY20-878" fmla="*/ 38110 h 1424419"/>
                  <a:gd name="connsiteX21-879" fmla="*/ 653528 w 1306267"/>
                  <a:gd name="connsiteY21-880" fmla="*/ 0 h 1424419"/>
                  <a:gd name="connsiteX0-881" fmla="*/ 653528 w 1306267"/>
                  <a:gd name="connsiteY0-882" fmla="*/ 0 h 1424419"/>
                  <a:gd name="connsiteX1-883" fmla="*/ 757287 w 1306267"/>
                  <a:gd name="connsiteY1-884" fmla="*/ 32444 h 1424419"/>
                  <a:gd name="connsiteX2-885" fmla="*/ 1206876 w 1306267"/>
                  <a:gd name="connsiteY2-886" fmla="*/ 284945 h 1424419"/>
                  <a:gd name="connsiteX3-887" fmla="*/ 1237706 w 1306267"/>
                  <a:gd name="connsiteY3-888" fmla="*/ 306775 h 1424419"/>
                  <a:gd name="connsiteX4-889" fmla="*/ 1301712 w 1306267"/>
                  <a:gd name="connsiteY4-890" fmla="*/ 442384 h 1424419"/>
                  <a:gd name="connsiteX5-891" fmla="*/ 1303099 w 1306267"/>
                  <a:gd name="connsiteY5-892" fmla="*/ 495558 h 1424419"/>
                  <a:gd name="connsiteX6-893" fmla="*/ 1303099 w 1306267"/>
                  <a:gd name="connsiteY6-894" fmla="*/ 952393 h 1424419"/>
                  <a:gd name="connsiteX7-895" fmla="*/ 1305306 w 1306267"/>
                  <a:gd name="connsiteY7-896" fmla="*/ 990115 h 1424419"/>
                  <a:gd name="connsiteX8-897" fmla="*/ 1255800 w 1306267"/>
                  <a:gd name="connsiteY8-898" fmla="*/ 1142552 h 1424419"/>
                  <a:gd name="connsiteX9-899" fmla="*/ 1172881 w 1306267"/>
                  <a:gd name="connsiteY9-900" fmla="*/ 1179342 h 1424419"/>
                  <a:gd name="connsiteX10-901" fmla="*/ 792288 w 1306267"/>
                  <a:gd name="connsiteY10-902" fmla="*/ 1385653 h 1424419"/>
                  <a:gd name="connsiteX11-903" fmla="*/ 522686 w 1306267"/>
                  <a:gd name="connsiteY11-904" fmla="*/ 1384922 h 1424419"/>
                  <a:gd name="connsiteX12-905" fmla="*/ 90241 w 1306267"/>
                  <a:gd name="connsiteY12-906" fmla="*/ 1150634 h 1424419"/>
                  <a:gd name="connsiteX13-907" fmla="*/ 55672 w 1306267"/>
                  <a:gd name="connsiteY13-908" fmla="*/ 1124403 h 1424419"/>
                  <a:gd name="connsiteX14-909" fmla="*/ 667 w 1306267"/>
                  <a:gd name="connsiteY14-910" fmla="*/ 999105 h 1424419"/>
                  <a:gd name="connsiteX15-911" fmla="*/ 0 w 1306267"/>
                  <a:gd name="connsiteY15-912" fmla="*/ 972364 h 1424419"/>
                  <a:gd name="connsiteX16-913" fmla="*/ 2496 w 1306267"/>
                  <a:gd name="connsiteY16-914" fmla="*/ 463106 h 1424419"/>
                  <a:gd name="connsiteX17-915" fmla="*/ 2458 w 1306267"/>
                  <a:gd name="connsiteY17-916" fmla="*/ 429563 h 1424419"/>
                  <a:gd name="connsiteX18-917" fmla="*/ 75248 w 1306267"/>
                  <a:gd name="connsiteY18-918" fmla="*/ 303202 h 1424419"/>
                  <a:gd name="connsiteX19-919" fmla="*/ 106293 w 1306267"/>
                  <a:gd name="connsiteY19-920" fmla="*/ 282597 h 1424419"/>
                  <a:gd name="connsiteX20-921" fmla="*/ 541533 w 1306267"/>
                  <a:gd name="connsiteY20-922" fmla="*/ 38110 h 1424419"/>
                  <a:gd name="connsiteX21-923" fmla="*/ 653528 w 1306267"/>
                  <a:gd name="connsiteY21-924" fmla="*/ 0 h 1424419"/>
                  <a:gd name="connsiteX0-925" fmla="*/ 653528 w 1306267"/>
                  <a:gd name="connsiteY0-926" fmla="*/ 0 h 1424419"/>
                  <a:gd name="connsiteX1-927" fmla="*/ 757287 w 1306267"/>
                  <a:gd name="connsiteY1-928" fmla="*/ 32444 h 1424419"/>
                  <a:gd name="connsiteX2-929" fmla="*/ 1206876 w 1306267"/>
                  <a:gd name="connsiteY2-930" fmla="*/ 284945 h 1424419"/>
                  <a:gd name="connsiteX3-931" fmla="*/ 1237706 w 1306267"/>
                  <a:gd name="connsiteY3-932" fmla="*/ 306775 h 1424419"/>
                  <a:gd name="connsiteX4-933" fmla="*/ 1301712 w 1306267"/>
                  <a:gd name="connsiteY4-934" fmla="*/ 442384 h 1424419"/>
                  <a:gd name="connsiteX5-935" fmla="*/ 1303099 w 1306267"/>
                  <a:gd name="connsiteY5-936" fmla="*/ 495558 h 1424419"/>
                  <a:gd name="connsiteX6-937" fmla="*/ 1303099 w 1306267"/>
                  <a:gd name="connsiteY6-938" fmla="*/ 952393 h 1424419"/>
                  <a:gd name="connsiteX7-939" fmla="*/ 1305306 w 1306267"/>
                  <a:gd name="connsiteY7-940" fmla="*/ 990115 h 1424419"/>
                  <a:gd name="connsiteX8-941" fmla="*/ 1255800 w 1306267"/>
                  <a:gd name="connsiteY8-942" fmla="*/ 1142552 h 1424419"/>
                  <a:gd name="connsiteX9-943" fmla="*/ 1172881 w 1306267"/>
                  <a:gd name="connsiteY9-944" fmla="*/ 1179342 h 1424419"/>
                  <a:gd name="connsiteX10-945" fmla="*/ 792288 w 1306267"/>
                  <a:gd name="connsiteY10-946" fmla="*/ 1385653 h 1424419"/>
                  <a:gd name="connsiteX11-947" fmla="*/ 522686 w 1306267"/>
                  <a:gd name="connsiteY11-948" fmla="*/ 1384922 h 1424419"/>
                  <a:gd name="connsiteX12-949" fmla="*/ 90241 w 1306267"/>
                  <a:gd name="connsiteY12-950" fmla="*/ 1150634 h 1424419"/>
                  <a:gd name="connsiteX13-951" fmla="*/ 55672 w 1306267"/>
                  <a:gd name="connsiteY13-952" fmla="*/ 1124403 h 1424419"/>
                  <a:gd name="connsiteX14-953" fmla="*/ 667 w 1306267"/>
                  <a:gd name="connsiteY14-954" fmla="*/ 999105 h 1424419"/>
                  <a:gd name="connsiteX15-955" fmla="*/ 0 w 1306267"/>
                  <a:gd name="connsiteY15-956" fmla="*/ 972364 h 1424419"/>
                  <a:gd name="connsiteX16-957" fmla="*/ 2496 w 1306267"/>
                  <a:gd name="connsiteY16-958" fmla="*/ 463106 h 1424419"/>
                  <a:gd name="connsiteX17-959" fmla="*/ 2458 w 1306267"/>
                  <a:gd name="connsiteY17-960" fmla="*/ 429563 h 1424419"/>
                  <a:gd name="connsiteX18-961" fmla="*/ 75248 w 1306267"/>
                  <a:gd name="connsiteY18-962" fmla="*/ 303202 h 1424419"/>
                  <a:gd name="connsiteX19-963" fmla="*/ 106293 w 1306267"/>
                  <a:gd name="connsiteY19-964" fmla="*/ 282597 h 1424419"/>
                  <a:gd name="connsiteX20-965" fmla="*/ 541533 w 1306267"/>
                  <a:gd name="connsiteY20-966" fmla="*/ 38110 h 1424419"/>
                  <a:gd name="connsiteX21-967" fmla="*/ 653528 w 1306267"/>
                  <a:gd name="connsiteY21-968" fmla="*/ 0 h 1424419"/>
                  <a:gd name="connsiteX0-969" fmla="*/ 653528 w 1306267"/>
                  <a:gd name="connsiteY0-970" fmla="*/ 0 h 1424419"/>
                  <a:gd name="connsiteX1-971" fmla="*/ 757287 w 1306267"/>
                  <a:gd name="connsiteY1-972" fmla="*/ 32444 h 1424419"/>
                  <a:gd name="connsiteX2-973" fmla="*/ 1206876 w 1306267"/>
                  <a:gd name="connsiteY2-974" fmla="*/ 284945 h 1424419"/>
                  <a:gd name="connsiteX3-975" fmla="*/ 1237706 w 1306267"/>
                  <a:gd name="connsiteY3-976" fmla="*/ 306775 h 1424419"/>
                  <a:gd name="connsiteX4-977" fmla="*/ 1301712 w 1306267"/>
                  <a:gd name="connsiteY4-978" fmla="*/ 442384 h 1424419"/>
                  <a:gd name="connsiteX5-979" fmla="*/ 1303099 w 1306267"/>
                  <a:gd name="connsiteY5-980" fmla="*/ 495558 h 1424419"/>
                  <a:gd name="connsiteX6-981" fmla="*/ 1303099 w 1306267"/>
                  <a:gd name="connsiteY6-982" fmla="*/ 952393 h 1424419"/>
                  <a:gd name="connsiteX7-983" fmla="*/ 1305306 w 1306267"/>
                  <a:gd name="connsiteY7-984" fmla="*/ 990115 h 1424419"/>
                  <a:gd name="connsiteX8-985" fmla="*/ 1255800 w 1306267"/>
                  <a:gd name="connsiteY8-986" fmla="*/ 1142552 h 1424419"/>
                  <a:gd name="connsiteX9-987" fmla="*/ 1172881 w 1306267"/>
                  <a:gd name="connsiteY9-988" fmla="*/ 1179342 h 1424419"/>
                  <a:gd name="connsiteX10-989" fmla="*/ 792288 w 1306267"/>
                  <a:gd name="connsiteY10-990" fmla="*/ 1385653 h 1424419"/>
                  <a:gd name="connsiteX11-991" fmla="*/ 522686 w 1306267"/>
                  <a:gd name="connsiteY11-992" fmla="*/ 1384922 h 1424419"/>
                  <a:gd name="connsiteX12-993" fmla="*/ 90241 w 1306267"/>
                  <a:gd name="connsiteY12-994" fmla="*/ 1150634 h 1424419"/>
                  <a:gd name="connsiteX13-995" fmla="*/ 55672 w 1306267"/>
                  <a:gd name="connsiteY13-996" fmla="*/ 1124403 h 1424419"/>
                  <a:gd name="connsiteX14-997" fmla="*/ 667 w 1306267"/>
                  <a:gd name="connsiteY14-998" fmla="*/ 999105 h 1424419"/>
                  <a:gd name="connsiteX15-999" fmla="*/ 0 w 1306267"/>
                  <a:gd name="connsiteY15-1000" fmla="*/ 972364 h 1424419"/>
                  <a:gd name="connsiteX16-1001" fmla="*/ 2496 w 1306267"/>
                  <a:gd name="connsiteY16-1002" fmla="*/ 463106 h 1424419"/>
                  <a:gd name="connsiteX17-1003" fmla="*/ 2458 w 1306267"/>
                  <a:gd name="connsiteY17-1004" fmla="*/ 429563 h 1424419"/>
                  <a:gd name="connsiteX18-1005" fmla="*/ 75248 w 1306267"/>
                  <a:gd name="connsiteY18-1006" fmla="*/ 303202 h 1424419"/>
                  <a:gd name="connsiteX19-1007" fmla="*/ 106293 w 1306267"/>
                  <a:gd name="connsiteY19-1008" fmla="*/ 282597 h 1424419"/>
                  <a:gd name="connsiteX20-1009" fmla="*/ 541533 w 1306267"/>
                  <a:gd name="connsiteY20-1010" fmla="*/ 38110 h 1424419"/>
                  <a:gd name="connsiteX21-1011" fmla="*/ 653528 w 1306267"/>
                  <a:gd name="connsiteY21-1012" fmla="*/ 0 h 1424419"/>
                  <a:gd name="connsiteX0-1013" fmla="*/ 653528 w 1306267"/>
                  <a:gd name="connsiteY0-1014" fmla="*/ 0 h 1424419"/>
                  <a:gd name="connsiteX1-1015" fmla="*/ 757287 w 1306267"/>
                  <a:gd name="connsiteY1-1016" fmla="*/ 32444 h 1424419"/>
                  <a:gd name="connsiteX2-1017" fmla="*/ 1206876 w 1306267"/>
                  <a:gd name="connsiteY2-1018" fmla="*/ 284945 h 1424419"/>
                  <a:gd name="connsiteX3-1019" fmla="*/ 1237706 w 1306267"/>
                  <a:gd name="connsiteY3-1020" fmla="*/ 306775 h 1424419"/>
                  <a:gd name="connsiteX4-1021" fmla="*/ 1301712 w 1306267"/>
                  <a:gd name="connsiteY4-1022" fmla="*/ 442384 h 1424419"/>
                  <a:gd name="connsiteX5-1023" fmla="*/ 1303099 w 1306267"/>
                  <a:gd name="connsiteY5-1024" fmla="*/ 495558 h 1424419"/>
                  <a:gd name="connsiteX6-1025" fmla="*/ 1303099 w 1306267"/>
                  <a:gd name="connsiteY6-1026" fmla="*/ 952393 h 1424419"/>
                  <a:gd name="connsiteX7-1027" fmla="*/ 1305306 w 1306267"/>
                  <a:gd name="connsiteY7-1028" fmla="*/ 990115 h 1424419"/>
                  <a:gd name="connsiteX8-1029" fmla="*/ 1255800 w 1306267"/>
                  <a:gd name="connsiteY8-1030" fmla="*/ 1142552 h 1424419"/>
                  <a:gd name="connsiteX9-1031" fmla="*/ 1172881 w 1306267"/>
                  <a:gd name="connsiteY9-1032" fmla="*/ 1179342 h 1424419"/>
                  <a:gd name="connsiteX10-1033" fmla="*/ 792288 w 1306267"/>
                  <a:gd name="connsiteY10-1034" fmla="*/ 1385653 h 1424419"/>
                  <a:gd name="connsiteX11-1035" fmla="*/ 522686 w 1306267"/>
                  <a:gd name="connsiteY11-1036" fmla="*/ 1384922 h 1424419"/>
                  <a:gd name="connsiteX12-1037" fmla="*/ 90241 w 1306267"/>
                  <a:gd name="connsiteY12-1038" fmla="*/ 1150634 h 1424419"/>
                  <a:gd name="connsiteX13-1039" fmla="*/ 55672 w 1306267"/>
                  <a:gd name="connsiteY13-1040" fmla="*/ 1124403 h 1424419"/>
                  <a:gd name="connsiteX14-1041" fmla="*/ 667 w 1306267"/>
                  <a:gd name="connsiteY14-1042" fmla="*/ 999105 h 1424419"/>
                  <a:gd name="connsiteX15-1043" fmla="*/ 0 w 1306267"/>
                  <a:gd name="connsiteY15-1044" fmla="*/ 972364 h 1424419"/>
                  <a:gd name="connsiteX16-1045" fmla="*/ 2496 w 1306267"/>
                  <a:gd name="connsiteY16-1046" fmla="*/ 463106 h 1424419"/>
                  <a:gd name="connsiteX17-1047" fmla="*/ 2458 w 1306267"/>
                  <a:gd name="connsiteY17-1048" fmla="*/ 429563 h 1424419"/>
                  <a:gd name="connsiteX18-1049" fmla="*/ 75248 w 1306267"/>
                  <a:gd name="connsiteY18-1050" fmla="*/ 303202 h 1424419"/>
                  <a:gd name="connsiteX19-1051" fmla="*/ 106293 w 1306267"/>
                  <a:gd name="connsiteY19-1052" fmla="*/ 282597 h 1424419"/>
                  <a:gd name="connsiteX20-1053" fmla="*/ 541533 w 1306267"/>
                  <a:gd name="connsiteY20-1054" fmla="*/ 38110 h 1424419"/>
                  <a:gd name="connsiteX21-1055" fmla="*/ 653528 w 1306267"/>
                  <a:gd name="connsiteY21-1056" fmla="*/ 0 h 1424419"/>
                  <a:gd name="connsiteX0-1057" fmla="*/ 653528 w 1306267"/>
                  <a:gd name="connsiteY0-1058" fmla="*/ 0 h 1424419"/>
                  <a:gd name="connsiteX1-1059" fmla="*/ 757287 w 1306267"/>
                  <a:gd name="connsiteY1-1060" fmla="*/ 32444 h 1424419"/>
                  <a:gd name="connsiteX2-1061" fmla="*/ 1206876 w 1306267"/>
                  <a:gd name="connsiteY2-1062" fmla="*/ 284945 h 1424419"/>
                  <a:gd name="connsiteX3-1063" fmla="*/ 1237706 w 1306267"/>
                  <a:gd name="connsiteY3-1064" fmla="*/ 306775 h 1424419"/>
                  <a:gd name="connsiteX4-1065" fmla="*/ 1301712 w 1306267"/>
                  <a:gd name="connsiteY4-1066" fmla="*/ 442384 h 1424419"/>
                  <a:gd name="connsiteX5-1067" fmla="*/ 1303099 w 1306267"/>
                  <a:gd name="connsiteY5-1068" fmla="*/ 495558 h 1424419"/>
                  <a:gd name="connsiteX6-1069" fmla="*/ 1303099 w 1306267"/>
                  <a:gd name="connsiteY6-1070" fmla="*/ 952393 h 1424419"/>
                  <a:gd name="connsiteX7-1071" fmla="*/ 1305306 w 1306267"/>
                  <a:gd name="connsiteY7-1072" fmla="*/ 990115 h 1424419"/>
                  <a:gd name="connsiteX8-1073" fmla="*/ 1255800 w 1306267"/>
                  <a:gd name="connsiteY8-1074" fmla="*/ 1142552 h 1424419"/>
                  <a:gd name="connsiteX9-1075" fmla="*/ 1172881 w 1306267"/>
                  <a:gd name="connsiteY9-1076" fmla="*/ 1179342 h 1424419"/>
                  <a:gd name="connsiteX10-1077" fmla="*/ 792288 w 1306267"/>
                  <a:gd name="connsiteY10-1078" fmla="*/ 1385653 h 1424419"/>
                  <a:gd name="connsiteX11-1079" fmla="*/ 522686 w 1306267"/>
                  <a:gd name="connsiteY11-1080" fmla="*/ 1384922 h 1424419"/>
                  <a:gd name="connsiteX12-1081" fmla="*/ 90241 w 1306267"/>
                  <a:gd name="connsiteY12-1082" fmla="*/ 1150634 h 1424419"/>
                  <a:gd name="connsiteX13-1083" fmla="*/ 55672 w 1306267"/>
                  <a:gd name="connsiteY13-1084" fmla="*/ 1124403 h 1424419"/>
                  <a:gd name="connsiteX14-1085" fmla="*/ 667 w 1306267"/>
                  <a:gd name="connsiteY14-1086" fmla="*/ 999105 h 1424419"/>
                  <a:gd name="connsiteX15-1087" fmla="*/ 0 w 1306267"/>
                  <a:gd name="connsiteY15-1088" fmla="*/ 972364 h 1424419"/>
                  <a:gd name="connsiteX16-1089" fmla="*/ 2496 w 1306267"/>
                  <a:gd name="connsiteY16-1090" fmla="*/ 463106 h 1424419"/>
                  <a:gd name="connsiteX17-1091" fmla="*/ 2458 w 1306267"/>
                  <a:gd name="connsiteY17-1092" fmla="*/ 429563 h 1424419"/>
                  <a:gd name="connsiteX18-1093" fmla="*/ 75248 w 1306267"/>
                  <a:gd name="connsiteY18-1094" fmla="*/ 303202 h 1424419"/>
                  <a:gd name="connsiteX19-1095" fmla="*/ 106293 w 1306267"/>
                  <a:gd name="connsiteY19-1096" fmla="*/ 282597 h 1424419"/>
                  <a:gd name="connsiteX20-1097" fmla="*/ 541533 w 1306267"/>
                  <a:gd name="connsiteY20-1098" fmla="*/ 38110 h 1424419"/>
                  <a:gd name="connsiteX21-1099" fmla="*/ 653528 w 1306267"/>
                  <a:gd name="connsiteY21-1100" fmla="*/ 0 h 1424419"/>
                  <a:gd name="connsiteX0-1101" fmla="*/ 653528 w 1306267"/>
                  <a:gd name="connsiteY0-1102" fmla="*/ 0 h 1424419"/>
                  <a:gd name="connsiteX1-1103" fmla="*/ 757287 w 1306267"/>
                  <a:gd name="connsiteY1-1104" fmla="*/ 32444 h 1424419"/>
                  <a:gd name="connsiteX2-1105" fmla="*/ 1206876 w 1306267"/>
                  <a:gd name="connsiteY2-1106" fmla="*/ 284945 h 1424419"/>
                  <a:gd name="connsiteX3-1107" fmla="*/ 1237706 w 1306267"/>
                  <a:gd name="connsiteY3-1108" fmla="*/ 306775 h 1424419"/>
                  <a:gd name="connsiteX4-1109" fmla="*/ 1301712 w 1306267"/>
                  <a:gd name="connsiteY4-1110" fmla="*/ 442384 h 1424419"/>
                  <a:gd name="connsiteX5-1111" fmla="*/ 1303099 w 1306267"/>
                  <a:gd name="connsiteY5-1112" fmla="*/ 495558 h 1424419"/>
                  <a:gd name="connsiteX6-1113" fmla="*/ 1303099 w 1306267"/>
                  <a:gd name="connsiteY6-1114" fmla="*/ 952393 h 1424419"/>
                  <a:gd name="connsiteX7-1115" fmla="*/ 1305306 w 1306267"/>
                  <a:gd name="connsiteY7-1116" fmla="*/ 990115 h 1424419"/>
                  <a:gd name="connsiteX8-1117" fmla="*/ 1255800 w 1306267"/>
                  <a:gd name="connsiteY8-1118" fmla="*/ 1142552 h 1424419"/>
                  <a:gd name="connsiteX9-1119" fmla="*/ 1172881 w 1306267"/>
                  <a:gd name="connsiteY9-1120" fmla="*/ 1179342 h 1424419"/>
                  <a:gd name="connsiteX10-1121" fmla="*/ 792288 w 1306267"/>
                  <a:gd name="connsiteY10-1122" fmla="*/ 1385653 h 1424419"/>
                  <a:gd name="connsiteX11-1123" fmla="*/ 522686 w 1306267"/>
                  <a:gd name="connsiteY11-1124" fmla="*/ 1384922 h 1424419"/>
                  <a:gd name="connsiteX12-1125" fmla="*/ 90241 w 1306267"/>
                  <a:gd name="connsiteY12-1126" fmla="*/ 1150634 h 1424419"/>
                  <a:gd name="connsiteX13-1127" fmla="*/ 48904 w 1306267"/>
                  <a:gd name="connsiteY13-1128" fmla="*/ 1124403 h 1424419"/>
                  <a:gd name="connsiteX14-1129" fmla="*/ 667 w 1306267"/>
                  <a:gd name="connsiteY14-1130" fmla="*/ 999105 h 1424419"/>
                  <a:gd name="connsiteX15-1131" fmla="*/ 0 w 1306267"/>
                  <a:gd name="connsiteY15-1132" fmla="*/ 972364 h 1424419"/>
                  <a:gd name="connsiteX16-1133" fmla="*/ 2496 w 1306267"/>
                  <a:gd name="connsiteY16-1134" fmla="*/ 463106 h 1424419"/>
                  <a:gd name="connsiteX17-1135" fmla="*/ 2458 w 1306267"/>
                  <a:gd name="connsiteY17-1136" fmla="*/ 429563 h 1424419"/>
                  <a:gd name="connsiteX18-1137" fmla="*/ 75248 w 1306267"/>
                  <a:gd name="connsiteY18-1138" fmla="*/ 303202 h 1424419"/>
                  <a:gd name="connsiteX19-1139" fmla="*/ 106293 w 1306267"/>
                  <a:gd name="connsiteY19-1140" fmla="*/ 282597 h 1424419"/>
                  <a:gd name="connsiteX20-1141" fmla="*/ 541533 w 1306267"/>
                  <a:gd name="connsiteY20-1142" fmla="*/ 38110 h 1424419"/>
                  <a:gd name="connsiteX21-1143" fmla="*/ 653528 w 1306267"/>
                  <a:gd name="connsiteY21-1144" fmla="*/ 0 h 1424419"/>
                  <a:gd name="connsiteX0-1145" fmla="*/ 653528 w 1306267"/>
                  <a:gd name="connsiteY0-1146" fmla="*/ 0 h 1424419"/>
                  <a:gd name="connsiteX1-1147" fmla="*/ 757287 w 1306267"/>
                  <a:gd name="connsiteY1-1148" fmla="*/ 32444 h 1424419"/>
                  <a:gd name="connsiteX2-1149" fmla="*/ 1206876 w 1306267"/>
                  <a:gd name="connsiteY2-1150" fmla="*/ 284945 h 1424419"/>
                  <a:gd name="connsiteX3-1151" fmla="*/ 1237706 w 1306267"/>
                  <a:gd name="connsiteY3-1152" fmla="*/ 306775 h 1424419"/>
                  <a:gd name="connsiteX4-1153" fmla="*/ 1301712 w 1306267"/>
                  <a:gd name="connsiteY4-1154" fmla="*/ 442384 h 1424419"/>
                  <a:gd name="connsiteX5-1155" fmla="*/ 1303099 w 1306267"/>
                  <a:gd name="connsiteY5-1156" fmla="*/ 495558 h 1424419"/>
                  <a:gd name="connsiteX6-1157" fmla="*/ 1303099 w 1306267"/>
                  <a:gd name="connsiteY6-1158" fmla="*/ 952393 h 1424419"/>
                  <a:gd name="connsiteX7-1159" fmla="*/ 1305306 w 1306267"/>
                  <a:gd name="connsiteY7-1160" fmla="*/ 990115 h 1424419"/>
                  <a:gd name="connsiteX8-1161" fmla="*/ 1255800 w 1306267"/>
                  <a:gd name="connsiteY8-1162" fmla="*/ 1142552 h 1424419"/>
                  <a:gd name="connsiteX9-1163" fmla="*/ 1172881 w 1306267"/>
                  <a:gd name="connsiteY9-1164" fmla="*/ 1179342 h 1424419"/>
                  <a:gd name="connsiteX10-1165" fmla="*/ 792288 w 1306267"/>
                  <a:gd name="connsiteY10-1166" fmla="*/ 1385653 h 1424419"/>
                  <a:gd name="connsiteX11-1167" fmla="*/ 522686 w 1306267"/>
                  <a:gd name="connsiteY11-1168" fmla="*/ 1384922 h 1424419"/>
                  <a:gd name="connsiteX12-1169" fmla="*/ 90241 w 1306267"/>
                  <a:gd name="connsiteY12-1170" fmla="*/ 1150634 h 1424419"/>
                  <a:gd name="connsiteX13-1171" fmla="*/ 48904 w 1306267"/>
                  <a:gd name="connsiteY13-1172" fmla="*/ 1124403 h 1424419"/>
                  <a:gd name="connsiteX14-1173" fmla="*/ 667 w 1306267"/>
                  <a:gd name="connsiteY14-1174" fmla="*/ 999105 h 1424419"/>
                  <a:gd name="connsiteX15-1175" fmla="*/ 0 w 1306267"/>
                  <a:gd name="connsiteY15-1176" fmla="*/ 972364 h 1424419"/>
                  <a:gd name="connsiteX16-1177" fmla="*/ 2496 w 1306267"/>
                  <a:gd name="connsiteY16-1178" fmla="*/ 463106 h 1424419"/>
                  <a:gd name="connsiteX17-1179" fmla="*/ 2458 w 1306267"/>
                  <a:gd name="connsiteY17-1180" fmla="*/ 429563 h 1424419"/>
                  <a:gd name="connsiteX18-1181" fmla="*/ 75248 w 1306267"/>
                  <a:gd name="connsiteY18-1182" fmla="*/ 303202 h 1424419"/>
                  <a:gd name="connsiteX19-1183" fmla="*/ 106293 w 1306267"/>
                  <a:gd name="connsiteY19-1184" fmla="*/ 282597 h 1424419"/>
                  <a:gd name="connsiteX20-1185" fmla="*/ 541533 w 1306267"/>
                  <a:gd name="connsiteY20-1186" fmla="*/ 38110 h 1424419"/>
                  <a:gd name="connsiteX21-1187" fmla="*/ 653528 w 1306267"/>
                  <a:gd name="connsiteY21-1188" fmla="*/ 0 h 1424419"/>
                  <a:gd name="connsiteX0-1189" fmla="*/ 653528 w 1306267"/>
                  <a:gd name="connsiteY0-1190" fmla="*/ 0 h 1424419"/>
                  <a:gd name="connsiteX1-1191" fmla="*/ 757287 w 1306267"/>
                  <a:gd name="connsiteY1-1192" fmla="*/ 32444 h 1424419"/>
                  <a:gd name="connsiteX2-1193" fmla="*/ 1206876 w 1306267"/>
                  <a:gd name="connsiteY2-1194" fmla="*/ 284945 h 1424419"/>
                  <a:gd name="connsiteX3-1195" fmla="*/ 1237706 w 1306267"/>
                  <a:gd name="connsiteY3-1196" fmla="*/ 306775 h 1424419"/>
                  <a:gd name="connsiteX4-1197" fmla="*/ 1301712 w 1306267"/>
                  <a:gd name="connsiteY4-1198" fmla="*/ 442384 h 1424419"/>
                  <a:gd name="connsiteX5-1199" fmla="*/ 1303099 w 1306267"/>
                  <a:gd name="connsiteY5-1200" fmla="*/ 495558 h 1424419"/>
                  <a:gd name="connsiteX6-1201" fmla="*/ 1303099 w 1306267"/>
                  <a:gd name="connsiteY6-1202" fmla="*/ 952393 h 1424419"/>
                  <a:gd name="connsiteX7-1203" fmla="*/ 1305306 w 1306267"/>
                  <a:gd name="connsiteY7-1204" fmla="*/ 990115 h 1424419"/>
                  <a:gd name="connsiteX8-1205" fmla="*/ 1255800 w 1306267"/>
                  <a:gd name="connsiteY8-1206" fmla="*/ 1142552 h 1424419"/>
                  <a:gd name="connsiteX9-1207" fmla="*/ 1172881 w 1306267"/>
                  <a:gd name="connsiteY9-1208" fmla="*/ 1179342 h 1424419"/>
                  <a:gd name="connsiteX10-1209" fmla="*/ 792288 w 1306267"/>
                  <a:gd name="connsiteY10-1210" fmla="*/ 1385653 h 1424419"/>
                  <a:gd name="connsiteX11-1211" fmla="*/ 522686 w 1306267"/>
                  <a:gd name="connsiteY11-1212" fmla="*/ 1384922 h 1424419"/>
                  <a:gd name="connsiteX12-1213" fmla="*/ 90241 w 1306267"/>
                  <a:gd name="connsiteY12-1214" fmla="*/ 1150634 h 1424419"/>
                  <a:gd name="connsiteX13-1215" fmla="*/ 48904 w 1306267"/>
                  <a:gd name="connsiteY13-1216" fmla="*/ 1124403 h 1424419"/>
                  <a:gd name="connsiteX14-1217" fmla="*/ 667 w 1306267"/>
                  <a:gd name="connsiteY14-1218" fmla="*/ 999105 h 1424419"/>
                  <a:gd name="connsiteX15-1219" fmla="*/ 0 w 1306267"/>
                  <a:gd name="connsiteY15-1220" fmla="*/ 972364 h 1424419"/>
                  <a:gd name="connsiteX16-1221" fmla="*/ 2496 w 1306267"/>
                  <a:gd name="connsiteY16-1222" fmla="*/ 463106 h 1424419"/>
                  <a:gd name="connsiteX17-1223" fmla="*/ 2458 w 1306267"/>
                  <a:gd name="connsiteY17-1224" fmla="*/ 429563 h 1424419"/>
                  <a:gd name="connsiteX18-1225" fmla="*/ 75248 w 1306267"/>
                  <a:gd name="connsiteY18-1226" fmla="*/ 303202 h 1424419"/>
                  <a:gd name="connsiteX19-1227" fmla="*/ 106293 w 1306267"/>
                  <a:gd name="connsiteY19-1228" fmla="*/ 282597 h 1424419"/>
                  <a:gd name="connsiteX20-1229" fmla="*/ 541533 w 1306267"/>
                  <a:gd name="connsiteY20-1230" fmla="*/ 38110 h 1424419"/>
                  <a:gd name="connsiteX21-1231" fmla="*/ 653528 w 1306267"/>
                  <a:gd name="connsiteY21-1232" fmla="*/ 0 h 1424419"/>
                  <a:gd name="connsiteX0-1233" fmla="*/ 653528 w 1306267"/>
                  <a:gd name="connsiteY0-1234" fmla="*/ 0 h 1424419"/>
                  <a:gd name="connsiteX1-1235" fmla="*/ 757287 w 1306267"/>
                  <a:gd name="connsiteY1-1236" fmla="*/ 32444 h 1424419"/>
                  <a:gd name="connsiteX2-1237" fmla="*/ 1206876 w 1306267"/>
                  <a:gd name="connsiteY2-1238" fmla="*/ 284945 h 1424419"/>
                  <a:gd name="connsiteX3-1239" fmla="*/ 1237706 w 1306267"/>
                  <a:gd name="connsiteY3-1240" fmla="*/ 306775 h 1424419"/>
                  <a:gd name="connsiteX4-1241" fmla="*/ 1301712 w 1306267"/>
                  <a:gd name="connsiteY4-1242" fmla="*/ 442384 h 1424419"/>
                  <a:gd name="connsiteX5-1243" fmla="*/ 1303099 w 1306267"/>
                  <a:gd name="connsiteY5-1244" fmla="*/ 495558 h 1424419"/>
                  <a:gd name="connsiteX6-1245" fmla="*/ 1303099 w 1306267"/>
                  <a:gd name="connsiteY6-1246" fmla="*/ 952393 h 1424419"/>
                  <a:gd name="connsiteX7-1247" fmla="*/ 1305306 w 1306267"/>
                  <a:gd name="connsiteY7-1248" fmla="*/ 990115 h 1424419"/>
                  <a:gd name="connsiteX8-1249" fmla="*/ 1255800 w 1306267"/>
                  <a:gd name="connsiteY8-1250" fmla="*/ 1142552 h 1424419"/>
                  <a:gd name="connsiteX9-1251" fmla="*/ 1172881 w 1306267"/>
                  <a:gd name="connsiteY9-1252" fmla="*/ 1179342 h 1424419"/>
                  <a:gd name="connsiteX10-1253" fmla="*/ 792288 w 1306267"/>
                  <a:gd name="connsiteY10-1254" fmla="*/ 1385653 h 1424419"/>
                  <a:gd name="connsiteX11-1255" fmla="*/ 522686 w 1306267"/>
                  <a:gd name="connsiteY11-1256" fmla="*/ 1384922 h 1424419"/>
                  <a:gd name="connsiteX12-1257" fmla="*/ 90241 w 1306267"/>
                  <a:gd name="connsiteY12-1258" fmla="*/ 1150634 h 1424419"/>
                  <a:gd name="connsiteX13-1259" fmla="*/ 48904 w 1306267"/>
                  <a:gd name="connsiteY13-1260" fmla="*/ 1124403 h 1424419"/>
                  <a:gd name="connsiteX14-1261" fmla="*/ 667 w 1306267"/>
                  <a:gd name="connsiteY14-1262" fmla="*/ 999105 h 1424419"/>
                  <a:gd name="connsiteX15-1263" fmla="*/ 0 w 1306267"/>
                  <a:gd name="connsiteY15-1264" fmla="*/ 972364 h 1424419"/>
                  <a:gd name="connsiteX16-1265" fmla="*/ 2496 w 1306267"/>
                  <a:gd name="connsiteY16-1266" fmla="*/ 463106 h 1424419"/>
                  <a:gd name="connsiteX17-1267" fmla="*/ 2458 w 1306267"/>
                  <a:gd name="connsiteY17-1268" fmla="*/ 429563 h 1424419"/>
                  <a:gd name="connsiteX18-1269" fmla="*/ 75248 w 1306267"/>
                  <a:gd name="connsiteY18-1270" fmla="*/ 303202 h 1424419"/>
                  <a:gd name="connsiteX19-1271" fmla="*/ 106293 w 1306267"/>
                  <a:gd name="connsiteY19-1272" fmla="*/ 282597 h 1424419"/>
                  <a:gd name="connsiteX20-1273" fmla="*/ 541533 w 1306267"/>
                  <a:gd name="connsiteY20-1274" fmla="*/ 38110 h 1424419"/>
                  <a:gd name="connsiteX21-1275" fmla="*/ 653528 w 1306267"/>
                  <a:gd name="connsiteY21-1276" fmla="*/ 0 h 1424419"/>
                  <a:gd name="connsiteX0-1277" fmla="*/ 653528 w 1306267"/>
                  <a:gd name="connsiteY0-1278" fmla="*/ 0 h 1424419"/>
                  <a:gd name="connsiteX1-1279" fmla="*/ 757287 w 1306267"/>
                  <a:gd name="connsiteY1-1280" fmla="*/ 32444 h 1424419"/>
                  <a:gd name="connsiteX2-1281" fmla="*/ 1206876 w 1306267"/>
                  <a:gd name="connsiteY2-1282" fmla="*/ 284945 h 1424419"/>
                  <a:gd name="connsiteX3-1283" fmla="*/ 1237706 w 1306267"/>
                  <a:gd name="connsiteY3-1284" fmla="*/ 306775 h 1424419"/>
                  <a:gd name="connsiteX4-1285" fmla="*/ 1301712 w 1306267"/>
                  <a:gd name="connsiteY4-1286" fmla="*/ 442384 h 1424419"/>
                  <a:gd name="connsiteX5-1287" fmla="*/ 1303099 w 1306267"/>
                  <a:gd name="connsiteY5-1288" fmla="*/ 495558 h 1424419"/>
                  <a:gd name="connsiteX6-1289" fmla="*/ 1303099 w 1306267"/>
                  <a:gd name="connsiteY6-1290" fmla="*/ 952393 h 1424419"/>
                  <a:gd name="connsiteX7-1291" fmla="*/ 1305306 w 1306267"/>
                  <a:gd name="connsiteY7-1292" fmla="*/ 990115 h 1424419"/>
                  <a:gd name="connsiteX8-1293" fmla="*/ 1255800 w 1306267"/>
                  <a:gd name="connsiteY8-1294" fmla="*/ 1142552 h 1424419"/>
                  <a:gd name="connsiteX9-1295" fmla="*/ 1172881 w 1306267"/>
                  <a:gd name="connsiteY9-1296" fmla="*/ 1179342 h 1424419"/>
                  <a:gd name="connsiteX10-1297" fmla="*/ 792288 w 1306267"/>
                  <a:gd name="connsiteY10-1298" fmla="*/ 1385653 h 1424419"/>
                  <a:gd name="connsiteX11-1299" fmla="*/ 522686 w 1306267"/>
                  <a:gd name="connsiteY11-1300" fmla="*/ 1384922 h 1424419"/>
                  <a:gd name="connsiteX12-1301" fmla="*/ 97009 w 1306267"/>
                  <a:gd name="connsiteY12-1302" fmla="*/ 1161462 h 1424419"/>
                  <a:gd name="connsiteX13-1303" fmla="*/ 48904 w 1306267"/>
                  <a:gd name="connsiteY13-1304" fmla="*/ 1124403 h 1424419"/>
                  <a:gd name="connsiteX14-1305" fmla="*/ 667 w 1306267"/>
                  <a:gd name="connsiteY14-1306" fmla="*/ 999105 h 1424419"/>
                  <a:gd name="connsiteX15-1307" fmla="*/ 0 w 1306267"/>
                  <a:gd name="connsiteY15-1308" fmla="*/ 972364 h 1424419"/>
                  <a:gd name="connsiteX16-1309" fmla="*/ 2496 w 1306267"/>
                  <a:gd name="connsiteY16-1310" fmla="*/ 463106 h 1424419"/>
                  <a:gd name="connsiteX17-1311" fmla="*/ 2458 w 1306267"/>
                  <a:gd name="connsiteY17-1312" fmla="*/ 429563 h 1424419"/>
                  <a:gd name="connsiteX18-1313" fmla="*/ 75248 w 1306267"/>
                  <a:gd name="connsiteY18-1314" fmla="*/ 303202 h 1424419"/>
                  <a:gd name="connsiteX19-1315" fmla="*/ 106293 w 1306267"/>
                  <a:gd name="connsiteY19-1316" fmla="*/ 282597 h 1424419"/>
                  <a:gd name="connsiteX20-1317" fmla="*/ 541533 w 1306267"/>
                  <a:gd name="connsiteY20-1318" fmla="*/ 38110 h 1424419"/>
                  <a:gd name="connsiteX21-1319" fmla="*/ 653528 w 1306267"/>
                  <a:gd name="connsiteY21-1320" fmla="*/ 0 h 1424419"/>
                  <a:gd name="connsiteX0-1321" fmla="*/ 653528 w 1306267"/>
                  <a:gd name="connsiteY0-1322" fmla="*/ 0 h 1424419"/>
                  <a:gd name="connsiteX1-1323" fmla="*/ 757287 w 1306267"/>
                  <a:gd name="connsiteY1-1324" fmla="*/ 32444 h 1424419"/>
                  <a:gd name="connsiteX2-1325" fmla="*/ 1206876 w 1306267"/>
                  <a:gd name="connsiteY2-1326" fmla="*/ 284945 h 1424419"/>
                  <a:gd name="connsiteX3-1327" fmla="*/ 1237706 w 1306267"/>
                  <a:gd name="connsiteY3-1328" fmla="*/ 306775 h 1424419"/>
                  <a:gd name="connsiteX4-1329" fmla="*/ 1301712 w 1306267"/>
                  <a:gd name="connsiteY4-1330" fmla="*/ 442384 h 1424419"/>
                  <a:gd name="connsiteX5-1331" fmla="*/ 1303099 w 1306267"/>
                  <a:gd name="connsiteY5-1332" fmla="*/ 495558 h 1424419"/>
                  <a:gd name="connsiteX6-1333" fmla="*/ 1303099 w 1306267"/>
                  <a:gd name="connsiteY6-1334" fmla="*/ 952393 h 1424419"/>
                  <a:gd name="connsiteX7-1335" fmla="*/ 1305306 w 1306267"/>
                  <a:gd name="connsiteY7-1336" fmla="*/ 990115 h 1424419"/>
                  <a:gd name="connsiteX8-1337" fmla="*/ 1255800 w 1306267"/>
                  <a:gd name="connsiteY8-1338" fmla="*/ 1142552 h 1424419"/>
                  <a:gd name="connsiteX9-1339" fmla="*/ 1172881 w 1306267"/>
                  <a:gd name="connsiteY9-1340" fmla="*/ 1179342 h 1424419"/>
                  <a:gd name="connsiteX10-1341" fmla="*/ 792288 w 1306267"/>
                  <a:gd name="connsiteY10-1342" fmla="*/ 1385653 h 1424419"/>
                  <a:gd name="connsiteX11-1343" fmla="*/ 522686 w 1306267"/>
                  <a:gd name="connsiteY11-1344" fmla="*/ 1384922 h 1424419"/>
                  <a:gd name="connsiteX12-1345" fmla="*/ 97009 w 1306267"/>
                  <a:gd name="connsiteY12-1346" fmla="*/ 1161462 h 1424419"/>
                  <a:gd name="connsiteX13-1347" fmla="*/ 48904 w 1306267"/>
                  <a:gd name="connsiteY13-1348" fmla="*/ 1124403 h 1424419"/>
                  <a:gd name="connsiteX14-1349" fmla="*/ 667 w 1306267"/>
                  <a:gd name="connsiteY14-1350" fmla="*/ 999105 h 1424419"/>
                  <a:gd name="connsiteX15-1351" fmla="*/ 0 w 1306267"/>
                  <a:gd name="connsiteY15-1352" fmla="*/ 972364 h 1424419"/>
                  <a:gd name="connsiteX16-1353" fmla="*/ 2496 w 1306267"/>
                  <a:gd name="connsiteY16-1354" fmla="*/ 463106 h 1424419"/>
                  <a:gd name="connsiteX17-1355" fmla="*/ 2458 w 1306267"/>
                  <a:gd name="connsiteY17-1356" fmla="*/ 429563 h 1424419"/>
                  <a:gd name="connsiteX18-1357" fmla="*/ 75248 w 1306267"/>
                  <a:gd name="connsiteY18-1358" fmla="*/ 303202 h 1424419"/>
                  <a:gd name="connsiteX19-1359" fmla="*/ 106293 w 1306267"/>
                  <a:gd name="connsiteY19-1360" fmla="*/ 282597 h 1424419"/>
                  <a:gd name="connsiteX20-1361" fmla="*/ 541533 w 1306267"/>
                  <a:gd name="connsiteY20-1362" fmla="*/ 38110 h 1424419"/>
                  <a:gd name="connsiteX21-1363" fmla="*/ 653528 w 1306267"/>
                  <a:gd name="connsiteY21-1364" fmla="*/ 0 h 1424419"/>
                  <a:gd name="connsiteX0-1365" fmla="*/ 653528 w 1306267"/>
                  <a:gd name="connsiteY0-1366" fmla="*/ 0 h 1424419"/>
                  <a:gd name="connsiteX1-1367" fmla="*/ 757287 w 1306267"/>
                  <a:gd name="connsiteY1-1368" fmla="*/ 32444 h 1424419"/>
                  <a:gd name="connsiteX2-1369" fmla="*/ 1206876 w 1306267"/>
                  <a:gd name="connsiteY2-1370" fmla="*/ 284945 h 1424419"/>
                  <a:gd name="connsiteX3-1371" fmla="*/ 1237706 w 1306267"/>
                  <a:gd name="connsiteY3-1372" fmla="*/ 306775 h 1424419"/>
                  <a:gd name="connsiteX4-1373" fmla="*/ 1301712 w 1306267"/>
                  <a:gd name="connsiteY4-1374" fmla="*/ 442384 h 1424419"/>
                  <a:gd name="connsiteX5-1375" fmla="*/ 1303099 w 1306267"/>
                  <a:gd name="connsiteY5-1376" fmla="*/ 495558 h 1424419"/>
                  <a:gd name="connsiteX6-1377" fmla="*/ 1303099 w 1306267"/>
                  <a:gd name="connsiteY6-1378" fmla="*/ 952393 h 1424419"/>
                  <a:gd name="connsiteX7-1379" fmla="*/ 1305306 w 1306267"/>
                  <a:gd name="connsiteY7-1380" fmla="*/ 990115 h 1424419"/>
                  <a:gd name="connsiteX8-1381" fmla="*/ 1255800 w 1306267"/>
                  <a:gd name="connsiteY8-1382" fmla="*/ 1142552 h 1424419"/>
                  <a:gd name="connsiteX9-1383" fmla="*/ 1172881 w 1306267"/>
                  <a:gd name="connsiteY9-1384" fmla="*/ 1179342 h 1424419"/>
                  <a:gd name="connsiteX10-1385" fmla="*/ 792288 w 1306267"/>
                  <a:gd name="connsiteY10-1386" fmla="*/ 1385653 h 1424419"/>
                  <a:gd name="connsiteX11-1387" fmla="*/ 522686 w 1306267"/>
                  <a:gd name="connsiteY11-1388" fmla="*/ 1384922 h 1424419"/>
                  <a:gd name="connsiteX12-1389" fmla="*/ 97009 w 1306267"/>
                  <a:gd name="connsiteY12-1390" fmla="*/ 1161462 h 1424419"/>
                  <a:gd name="connsiteX13-1391" fmla="*/ 44843 w 1306267"/>
                  <a:gd name="connsiteY13-1392" fmla="*/ 1118989 h 1424419"/>
                  <a:gd name="connsiteX14-1393" fmla="*/ 667 w 1306267"/>
                  <a:gd name="connsiteY14-1394" fmla="*/ 999105 h 1424419"/>
                  <a:gd name="connsiteX15-1395" fmla="*/ 0 w 1306267"/>
                  <a:gd name="connsiteY15-1396" fmla="*/ 972364 h 1424419"/>
                  <a:gd name="connsiteX16-1397" fmla="*/ 2496 w 1306267"/>
                  <a:gd name="connsiteY16-1398" fmla="*/ 463106 h 1424419"/>
                  <a:gd name="connsiteX17-1399" fmla="*/ 2458 w 1306267"/>
                  <a:gd name="connsiteY17-1400" fmla="*/ 429563 h 1424419"/>
                  <a:gd name="connsiteX18-1401" fmla="*/ 75248 w 1306267"/>
                  <a:gd name="connsiteY18-1402" fmla="*/ 303202 h 1424419"/>
                  <a:gd name="connsiteX19-1403" fmla="*/ 106293 w 1306267"/>
                  <a:gd name="connsiteY19-1404" fmla="*/ 282597 h 1424419"/>
                  <a:gd name="connsiteX20-1405" fmla="*/ 541533 w 1306267"/>
                  <a:gd name="connsiteY20-1406" fmla="*/ 38110 h 1424419"/>
                  <a:gd name="connsiteX21-1407" fmla="*/ 653528 w 1306267"/>
                  <a:gd name="connsiteY21-1408" fmla="*/ 0 h 1424419"/>
                  <a:gd name="connsiteX0-1409" fmla="*/ 653528 w 1306267"/>
                  <a:gd name="connsiteY0-1410" fmla="*/ 0 h 1424419"/>
                  <a:gd name="connsiteX1-1411" fmla="*/ 757287 w 1306267"/>
                  <a:gd name="connsiteY1-1412" fmla="*/ 32444 h 1424419"/>
                  <a:gd name="connsiteX2-1413" fmla="*/ 1206876 w 1306267"/>
                  <a:gd name="connsiteY2-1414" fmla="*/ 284945 h 1424419"/>
                  <a:gd name="connsiteX3-1415" fmla="*/ 1237706 w 1306267"/>
                  <a:gd name="connsiteY3-1416" fmla="*/ 306775 h 1424419"/>
                  <a:gd name="connsiteX4-1417" fmla="*/ 1301712 w 1306267"/>
                  <a:gd name="connsiteY4-1418" fmla="*/ 442384 h 1424419"/>
                  <a:gd name="connsiteX5-1419" fmla="*/ 1303099 w 1306267"/>
                  <a:gd name="connsiteY5-1420" fmla="*/ 495558 h 1424419"/>
                  <a:gd name="connsiteX6-1421" fmla="*/ 1303099 w 1306267"/>
                  <a:gd name="connsiteY6-1422" fmla="*/ 952393 h 1424419"/>
                  <a:gd name="connsiteX7-1423" fmla="*/ 1305306 w 1306267"/>
                  <a:gd name="connsiteY7-1424" fmla="*/ 990115 h 1424419"/>
                  <a:gd name="connsiteX8-1425" fmla="*/ 1255800 w 1306267"/>
                  <a:gd name="connsiteY8-1426" fmla="*/ 1142552 h 1424419"/>
                  <a:gd name="connsiteX9-1427" fmla="*/ 1172881 w 1306267"/>
                  <a:gd name="connsiteY9-1428" fmla="*/ 1179342 h 1424419"/>
                  <a:gd name="connsiteX10-1429" fmla="*/ 792288 w 1306267"/>
                  <a:gd name="connsiteY10-1430" fmla="*/ 1385653 h 1424419"/>
                  <a:gd name="connsiteX11-1431" fmla="*/ 522686 w 1306267"/>
                  <a:gd name="connsiteY11-1432" fmla="*/ 1384922 h 1424419"/>
                  <a:gd name="connsiteX12-1433" fmla="*/ 97009 w 1306267"/>
                  <a:gd name="connsiteY12-1434" fmla="*/ 1161462 h 1424419"/>
                  <a:gd name="connsiteX13-1435" fmla="*/ 44843 w 1306267"/>
                  <a:gd name="connsiteY13-1436" fmla="*/ 1118989 h 1424419"/>
                  <a:gd name="connsiteX14-1437" fmla="*/ 667 w 1306267"/>
                  <a:gd name="connsiteY14-1438" fmla="*/ 999105 h 1424419"/>
                  <a:gd name="connsiteX15-1439" fmla="*/ 0 w 1306267"/>
                  <a:gd name="connsiteY15-1440" fmla="*/ 972364 h 1424419"/>
                  <a:gd name="connsiteX16-1441" fmla="*/ 2496 w 1306267"/>
                  <a:gd name="connsiteY16-1442" fmla="*/ 463106 h 1424419"/>
                  <a:gd name="connsiteX17-1443" fmla="*/ 2458 w 1306267"/>
                  <a:gd name="connsiteY17-1444" fmla="*/ 429563 h 1424419"/>
                  <a:gd name="connsiteX18-1445" fmla="*/ 75248 w 1306267"/>
                  <a:gd name="connsiteY18-1446" fmla="*/ 303202 h 1424419"/>
                  <a:gd name="connsiteX19-1447" fmla="*/ 106293 w 1306267"/>
                  <a:gd name="connsiteY19-1448" fmla="*/ 282597 h 1424419"/>
                  <a:gd name="connsiteX20-1449" fmla="*/ 541533 w 1306267"/>
                  <a:gd name="connsiteY20-1450" fmla="*/ 38110 h 1424419"/>
                  <a:gd name="connsiteX21-1451" fmla="*/ 653528 w 1306267"/>
                  <a:gd name="connsiteY21-1452" fmla="*/ 0 h 1424419"/>
                  <a:gd name="connsiteX0-1453" fmla="*/ 653528 w 1306267"/>
                  <a:gd name="connsiteY0-1454" fmla="*/ 0 h 1424419"/>
                  <a:gd name="connsiteX1-1455" fmla="*/ 757287 w 1306267"/>
                  <a:gd name="connsiteY1-1456" fmla="*/ 32444 h 1424419"/>
                  <a:gd name="connsiteX2-1457" fmla="*/ 1206876 w 1306267"/>
                  <a:gd name="connsiteY2-1458" fmla="*/ 284945 h 1424419"/>
                  <a:gd name="connsiteX3-1459" fmla="*/ 1237706 w 1306267"/>
                  <a:gd name="connsiteY3-1460" fmla="*/ 306775 h 1424419"/>
                  <a:gd name="connsiteX4-1461" fmla="*/ 1301712 w 1306267"/>
                  <a:gd name="connsiteY4-1462" fmla="*/ 442384 h 1424419"/>
                  <a:gd name="connsiteX5-1463" fmla="*/ 1303099 w 1306267"/>
                  <a:gd name="connsiteY5-1464" fmla="*/ 495558 h 1424419"/>
                  <a:gd name="connsiteX6-1465" fmla="*/ 1303099 w 1306267"/>
                  <a:gd name="connsiteY6-1466" fmla="*/ 952393 h 1424419"/>
                  <a:gd name="connsiteX7-1467" fmla="*/ 1305306 w 1306267"/>
                  <a:gd name="connsiteY7-1468" fmla="*/ 990115 h 1424419"/>
                  <a:gd name="connsiteX8-1469" fmla="*/ 1255800 w 1306267"/>
                  <a:gd name="connsiteY8-1470" fmla="*/ 1142552 h 1424419"/>
                  <a:gd name="connsiteX9-1471" fmla="*/ 1172881 w 1306267"/>
                  <a:gd name="connsiteY9-1472" fmla="*/ 1179342 h 1424419"/>
                  <a:gd name="connsiteX10-1473" fmla="*/ 792288 w 1306267"/>
                  <a:gd name="connsiteY10-1474" fmla="*/ 1385653 h 1424419"/>
                  <a:gd name="connsiteX11-1475" fmla="*/ 522686 w 1306267"/>
                  <a:gd name="connsiteY11-1476" fmla="*/ 1384922 h 1424419"/>
                  <a:gd name="connsiteX12-1477" fmla="*/ 97009 w 1306267"/>
                  <a:gd name="connsiteY12-1478" fmla="*/ 1161462 h 1424419"/>
                  <a:gd name="connsiteX13-1479" fmla="*/ 44843 w 1306267"/>
                  <a:gd name="connsiteY13-1480" fmla="*/ 1118989 h 1424419"/>
                  <a:gd name="connsiteX14-1481" fmla="*/ 667 w 1306267"/>
                  <a:gd name="connsiteY14-1482" fmla="*/ 999105 h 1424419"/>
                  <a:gd name="connsiteX15-1483" fmla="*/ 0 w 1306267"/>
                  <a:gd name="connsiteY15-1484" fmla="*/ 972364 h 1424419"/>
                  <a:gd name="connsiteX16-1485" fmla="*/ 2496 w 1306267"/>
                  <a:gd name="connsiteY16-1486" fmla="*/ 463106 h 1424419"/>
                  <a:gd name="connsiteX17-1487" fmla="*/ 2458 w 1306267"/>
                  <a:gd name="connsiteY17-1488" fmla="*/ 429563 h 1424419"/>
                  <a:gd name="connsiteX18-1489" fmla="*/ 75248 w 1306267"/>
                  <a:gd name="connsiteY18-1490" fmla="*/ 303202 h 1424419"/>
                  <a:gd name="connsiteX19-1491" fmla="*/ 106293 w 1306267"/>
                  <a:gd name="connsiteY19-1492" fmla="*/ 282597 h 1424419"/>
                  <a:gd name="connsiteX20-1493" fmla="*/ 541533 w 1306267"/>
                  <a:gd name="connsiteY20-1494" fmla="*/ 38110 h 1424419"/>
                  <a:gd name="connsiteX21-1495" fmla="*/ 653528 w 1306267"/>
                  <a:gd name="connsiteY21-1496" fmla="*/ 0 h 1424419"/>
                  <a:gd name="connsiteX0-1497" fmla="*/ 653528 w 1306267"/>
                  <a:gd name="connsiteY0-1498" fmla="*/ 0 h 1424419"/>
                  <a:gd name="connsiteX1-1499" fmla="*/ 757287 w 1306267"/>
                  <a:gd name="connsiteY1-1500" fmla="*/ 32444 h 1424419"/>
                  <a:gd name="connsiteX2-1501" fmla="*/ 1206876 w 1306267"/>
                  <a:gd name="connsiteY2-1502" fmla="*/ 284945 h 1424419"/>
                  <a:gd name="connsiteX3-1503" fmla="*/ 1237706 w 1306267"/>
                  <a:gd name="connsiteY3-1504" fmla="*/ 306775 h 1424419"/>
                  <a:gd name="connsiteX4-1505" fmla="*/ 1301712 w 1306267"/>
                  <a:gd name="connsiteY4-1506" fmla="*/ 442384 h 1424419"/>
                  <a:gd name="connsiteX5-1507" fmla="*/ 1303099 w 1306267"/>
                  <a:gd name="connsiteY5-1508" fmla="*/ 495558 h 1424419"/>
                  <a:gd name="connsiteX6-1509" fmla="*/ 1303099 w 1306267"/>
                  <a:gd name="connsiteY6-1510" fmla="*/ 952393 h 1424419"/>
                  <a:gd name="connsiteX7-1511" fmla="*/ 1305306 w 1306267"/>
                  <a:gd name="connsiteY7-1512" fmla="*/ 990115 h 1424419"/>
                  <a:gd name="connsiteX8-1513" fmla="*/ 1255800 w 1306267"/>
                  <a:gd name="connsiteY8-1514" fmla="*/ 1142552 h 1424419"/>
                  <a:gd name="connsiteX9-1515" fmla="*/ 1172881 w 1306267"/>
                  <a:gd name="connsiteY9-1516" fmla="*/ 1179342 h 1424419"/>
                  <a:gd name="connsiteX10-1517" fmla="*/ 792288 w 1306267"/>
                  <a:gd name="connsiteY10-1518" fmla="*/ 1385653 h 1424419"/>
                  <a:gd name="connsiteX11-1519" fmla="*/ 522686 w 1306267"/>
                  <a:gd name="connsiteY11-1520" fmla="*/ 1384922 h 1424419"/>
                  <a:gd name="connsiteX12-1521" fmla="*/ 94302 w 1306267"/>
                  <a:gd name="connsiteY12-1522" fmla="*/ 1158755 h 1424419"/>
                  <a:gd name="connsiteX13-1523" fmla="*/ 44843 w 1306267"/>
                  <a:gd name="connsiteY13-1524" fmla="*/ 1118989 h 1424419"/>
                  <a:gd name="connsiteX14-1525" fmla="*/ 667 w 1306267"/>
                  <a:gd name="connsiteY14-1526" fmla="*/ 999105 h 1424419"/>
                  <a:gd name="connsiteX15-1527" fmla="*/ 0 w 1306267"/>
                  <a:gd name="connsiteY15-1528" fmla="*/ 972364 h 1424419"/>
                  <a:gd name="connsiteX16-1529" fmla="*/ 2496 w 1306267"/>
                  <a:gd name="connsiteY16-1530" fmla="*/ 463106 h 1424419"/>
                  <a:gd name="connsiteX17-1531" fmla="*/ 2458 w 1306267"/>
                  <a:gd name="connsiteY17-1532" fmla="*/ 429563 h 1424419"/>
                  <a:gd name="connsiteX18-1533" fmla="*/ 75248 w 1306267"/>
                  <a:gd name="connsiteY18-1534" fmla="*/ 303202 h 1424419"/>
                  <a:gd name="connsiteX19-1535" fmla="*/ 106293 w 1306267"/>
                  <a:gd name="connsiteY19-1536" fmla="*/ 282597 h 1424419"/>
                  <a:gd name="connsiteX20-1537" fmla="*/ 541533 w 1306267"/>
                  <a:gd name="connsiteY20-1538" fmla="*/ 38110 h 1424419"/>
                  <a:gd name="connsiteX21-1539" fmla="*/ 653528 w 1306267"/>
                  <a:gd name="connsiteY21-1540" fmla="*/ 0 h 1424419"/>
                  <a:gd name="connsiteX0-1541" fmla="*/ 653528 w 1306267"/>
                  <a:gd name="connsiteY0-1542" fmla="*/ 0 h 1424419"/>
                  <a:gd name="connsiteX1-1543" fmla="*/ 757287 w 1306267"/>
                  <a:gd name="connsiteY1-1544" fmla="*/ 32444 h 1424419"/>
                  <a:gd name="connsiteX2-1545" fmla="*/ 1206876 w 1306267"/>
                  <a:gd name="connsiteY2-1546" fmla="*/ 284945 h 1424419"/>
                  <a:gd name="connsiteX3-1547" fmla="*/ 1237706 w 1306267"/>
                  <a:gd name="connsiteY3-1548" fmla="*/ 306775 h 1424419"/>
                  <a:gd name="connsiteX4-1549" fmla="*/ 1301712 w 1306267"/>
                  <a:gd name="connsiteY4-1550" fmla="*/ 442384 h 1424419"/>
                  <a:gd name="connsiteX5-1551" fmla="*/ 1303099 w 1306267"/>
                  <a:gd name="connsiteY5-1552" fmla="*/ 495558 h 1424419"/>
                  <a:gd name="connsiteX6-1553" fmla="*/ 1303099 w 1306267"/>
                  <a:gd name="connsiteY6-1554" fmla="*/ 952393 h 1424419"/>
                  <a:gd name="connsiteX7-1555" fmla="*/ 1305306 w 1306267"/>
                  <a:gd name="connsiteY7-1556" fmla="*/ 990115 h 1424419"/>
                  <a:gd name="connsiteX8-1557" fmla="*/ 1255800 w 1306267"/>
                  <a:gd name="connsiteY8-1558" fmla="*/ 1142552 h 1424419"/>
                  <a:gd name="connsiteX9-1559" fmla="*/ 1172881 w 1306267"/>
                  <a:gd name="connsiteY9-1560" fmla="*/ 1179342 h 1424419"/>
                  <a:gd name="connsiteX10-1561" fmla="*/ 792288 w 1306267"/>
                  <a:gd name="connsiteY10-1562" fmla="*/ 1385653 h 1424419"/>
                  <a:gd name="connsiteX11-1563" fmla="*/ 522686 w 1306267"/>
                  <a:gd name="connsiteY11-1564" fmla="*/ 1384922 h 1424419"/>
                  <a:gd name="connsiteX12-1565" fmla="*/ 94302 w 1306267"/>
                  <a:gd name="connsiteY12-1566" fmla="*/ 1158755 h 1424419"/>
                  <a:gd name="connsiteX13-1567" fmla="*/ 39429 w 1306267"/>
                  <a:gd name="connsiteY13-1568" fmla="*/ 1117635 h 1424419"/>
                  <a:gd name="connsiteX14-1569" fmla="*/ 667 w 1306267"/>
                  <a:gd name="connsiteY14-1570" fmla="*/ 999105 h 1424419"/>
                  <a:gd name="connsiteX15-1571" fmla="*/ 0 w 1306267"/>
                  <a:gd name="connsiteY15-1572" fmla="*/ 972364 h 1424419"/>
                  <a:gd name="connsiteX16-1573" fmla="*/ 2496 w 1306267"/>
                  <a:gd name="connsiteY16-1574" fmla="*/ 463106 h 1424419"/>
                  <a:gd name="connsiteX17-1575" fmla="*/ 2458 w 1306267"/>
                  <a:gd name="connsiteY17-1576" fmla="*/ 429563 h 1424419"/>
                  <a:gd name="connsiteX18-1577" fmla="*/ 75248 w 1306267"/>
                  <a:gd name="connsiteY18-1578" fmla="*/ 303202 h 1424419"/>
                  <a:gd name="connsiteX19-1579" fmla="*/ 106293 w 1306267"/>
                  <a:gd name="connsiteY19-1580" fmla="*/ 282597 h 1424419"/>
                  <a:gd name="connsiteX20-1581" fmla="*/ 541533 w 1306267"/>
                  <a:gd name="connsiteY20-1582" fmla="*/ 38110 h 1424419"/>
                  <a:gd name="connsiteX21-1583" fmla="*/ 653528 w 1306267"/>
                  <a:gd name="connsiteY21-1584" fmla="*/ 0 h 1424419"/>
                  <a:gd name="connsiteX0-1585" fmla="*/ 653528 w 1305333"/>
                  <a:gd name="connsiteY0-1586" fmla="*/ 0 h 1424419"/>
                  <a:gd name="connsiteX1-1587" fmla="*/ 757287 w 1305333"/>
                  <a:gd name="connsiteY1-1588" fmla="*/ 32444 h 1424419"/>
                  <a:gd name="connsiteX2-1589" fmla="*/ 1206876 w 1305333"/>
                  <a:gd name="connsiteY2-1590" fmla="*/ 284945 h 1424419"/>
                  <a:gd name="connsiteX3-1591" fmla="*/ 1237706 w 1305333"/>
                  <a:gd name="connsiteY3-1592" fmla="*/ 306775 h 1424419"/>
                  <a:gd name="connsiteX4-1593" fmla="*/ 1301712 w 1305333"/>
                  <a:gd name="connsiteY4-1594" fmla="*/ 442384 h 1424419"/>
                  <a:gd name="connsiteX5-1595" fmla="*/ 1303099 w 1305333"/>
                  <a:gd name="connsiteY5-1596" fmla="*/ 495558 h 1424419"/>
                  <a:gd name="connsiteX6-1597" fmla="*/ 1303099 w 1305333"/>
                  <a:gd name="connsiteY6-1598" fmla="*/ 952393 h 1424419"/>
                  <a:gd name="connsiteX7-1599" fmla="*/ 1305306 w 1305333"/>
                  <a:gd name="connsiteY7-1600" fmla="*/ 990115 h 1424419"/>
                  <a:gd name="connsiteX8-1601" fmla="*/ 1227376 w 1305333"/>
                  <a:gd name="connsiteY8-1602" fmla="*/ 1152027 h 1424419"/>
                  <a:gd name="connsiteX9-1603" fmla="*/ 1172881 w 1305333"/>
                  <a:gd name="connsiteY9-1604" fmla="*/ 1179342 h 1424419"/>
                  <a:gd name="connsiteX10-1605" fmla="*/ 792288 w 1305333"/>
                  <a:gd name="connsiteY10-1606" fmla="*/ 1385653 h 1424419"/>
                  <a:gd name="connsiteX11-1607" fmla="*/ 522686 w 1305333"/>
                  <a:gd name="connsiteY11-1608" fmla="*/ 1384922 h 1424419"/>
                  <a:gd name="connsiteX12-1609" fmla="*/ 94302 w 1305333"/>
                  <a:gd name="connsiteY12-1610" fmla="*/ 1158755 h 1424419"/>
                  <a:gd name="connsiteX13-1611" fmla="*/ 39429 w 1305333"/>
                  <a:gd name="connsiteY13-1612" fmla="*/ 1117635 h 1424419"/>
                  <a:gd name="connsiteX14-1613" fmla="*/ 667 w 1305333"/>
                  <a:gd name="connsiteY14-1614" fmla="*/ 999105 h 1424419"/>
                  <a:gd name="connsiteX15-1615" fmla="*/ 0 w 1305333"/>
                  <a:gd name="connsiteY15-1616" fmla="*/ 972364 h 1424419"/>
                  <a:gd name="connsiteX16-1617" fmla="*/ 2496 w 1305333"/>
                  <a:gd name="connsiteY16-1618" fmla="*/ 463106 h 1424419"/>
                  <a:gd name="connsiteX17-1619" fmla="*/ 2458 w 1305333"/>
                  <a:gd name="connsiteY17-1620" fmla="*/ 429563 h 1424419"/>
                  <a:gd name="connsiteX18-1621" fmla="*/ 75248 w 1305333"/>
                  <a:gd name="connsiteY18-1622" fmla="*/ 303202 h 1424419"/>
                  <a:gd name="connsiteX19-1623" fmla="*/ 106293 w 1305333"/>
                  <a:gd name="connsiteY19-1624" fmla="*/ 282597 h 1424419"/>
                  <a:gd name="connsiteX20-1625" fmla="*/ 541533 w 1305333"/>
                  <a:gd name="connsiteY20-1626" fmla="*/ 38110 h 1424419"/>
                  <a:gd name="connsiteX21-1627" fmla="*/ 653528 w 1305333"/>
                  <a:gd name="connsiteY21-1628" fmla="*/ 0 h 1424419"/>
                  <a:gd name="connsiteX0-1629" fmla="*/ 653528 w 1305333"/>
                  <a:gd name="connsiteY0-1630" fmla="*/ 0 h 1424419"/>
                  <a:gd name="connsiteX1-1631" fmla="*/ 757287 w 1305333"/>
                  <a:gd name="connsiteY1-1632" fmla="*/ 32444 h 1424419"/>
                  <a:gd name="connsiteX2-1633" fmla="*/ 1206876 w 1305333"/>
                  <a:gd name="connsiteY2-1634" fmla="*/ 284945 h 1424419"/>
                  <a:gd name="connsiteX3-1635" fmla="*/ 1237706 w 1305333"/>
                  <a:gd name="connsiteY3-1636" fmla="*/ 306775 h 1424419"/>
                  <a:gd name="connsiteX4-1637" fmla="*/ 1301712 w 1305333"/>
                  <a:gd name="connsiteY4-1638" fmla="*/ 442384 h 1424419"/>
                  <a:gd name="connsiteX5-1639" fmla="*/ 1303099 w 1305333"/>
                  <a:gd name="connsiteY5-1640" fmla="*/ 495558 h 1424419"/>
                  <a:gd name="connsiteX6-1641" fmla="*/ 1303099 w 1305333"/>
                  <a:gd name="connsiteY6-1642" fmla="*/ 952393 h 1424419"/>
                  <a:gd name="connsiteX7-1643" fmla="*/ 1302599 w 1305333"/>
                  <a:gd name="connsiteY7-1644" fmla="*/ 1003650 h 1424419"/>
                  <a:gd name="connsiteX8-1645" fmla="*/ 1227376 w 1305333"/>
                  <a:gd name="connsiteY8-1646" fmla="*/ 1152027 h 1424419"/>
                  <a:gd name="connsiteX9-1647" fmla="*/ 1172881 w 1305333"/>
                  <a:gd name="connsiteY9-1648" fmla="*/ 1179342 h 1424419"/>
                  <a:gd name="connsiteX10-1649" fmla="*/ 792288 w 1305333"/>
                  <a:gd name="connsiteY10-1650" fmla="*/ 1385653 h 1424419"/>
                  <a:gd name="connsiteX11-1651" fmla="*/ 522686 w 1305333"/>
                  <a:gd name="connsiteY11-1652" fmla="*/ 1384922 h 1424419"/>
                  <a:gd name="connsiteX12-1653" fmla="*/ 94302 w 1305333"/>
                  <a:gd name="connsiteY12-1654" fmla="*/ 1158755 h 1424419"/>
                  <a:gd name="connsiteX13-1655" fmla="*/ 39429 w 1305333"/>
                  <a:gd name="connsiteY13-1656" fmla="*/ 1117635 h 1424419"/>
                  <a:gd name="connsiteX14-1657" fmla="*/ 667 w 1305333"/>
                  <a:gd name="connsiteY14-1658" fmla="*/ 999105 h 1424419"/>
                  <a:gd name="connsiteX15-1659" fmla="*/ 0 w 1305333"/>
                  <a:gd name="connsiteY15-1660" fmla="*/ 972364 h 1424419"/>
                  <a:gd name="connsiteX16-1661" fmla="*/ 2496 w 1305333"/>
                  <a:gd name="connsiteY16-1662" fmla="*/ 463106 h 1424419"/>
                  <a:gd name="connsiteX17-1663" fmla="*/ 2458 w 1305333"/>
                  <a:gd name="connsiteY17-1664" fmla="*/ 429563 h 1424419"/>
                  <a:gd name="connsiteX18-1665" fmla="*/ 75248 w 1305333"/>
                  <a:gd name="connsiteY18-1666" fmla="*/ 303202 h 1424419"/>
                  <a:gd name="connsiteX19-1667" fmla="*/ 106293 w 1305333"/>
                  <a:gd name="connsiteY19-1668" fmla="*/ 282597 h 1424419"/>
                  <a:gd name="connsiteX20-1669" fmla="*/ 541533 w 1305333"/>
                  <a:gd name="connsiteY20-1670" fmla="*/ 38110 h 1424419"/>
                  <a:gd name="connsiteX21-1671" fmla="*/ 653528 w 1305333"/>
                  <a:gd name="connsiteY21-1672" fmla="*/ 0 h 1424419"/>
                  <a:gd name="connsiteX0-1673" fmla="*/ 653528 w 1305080"/>
                  <a:gd name="connsiteY0-1674" fmla="*/ 0 h 1424419"/>
                  <a:gd name="connsiteX1-1675" fmla="*/ 757287 w 1305080"/>
                  <a:gd name="connsiteY1-1676" fmla="*/ 32444 h 1424419"/>
                  <a:gd name="connsiteX2-1677" fmla="*/ 1206876 w 1305080"/>
                  <a:gd name="connsiteY2-1678" fmla="*/ 284945 h 1424419"/>
                  <a:gd name="connsiteX3-1679" fmla="*/ 1237706 w 1305080"/>
                  <a:gd name="connsiteY3-1680" fmla="*/ 306775 h 1424419"/>
                  <a:gd name="connsiteX4-1681" fmla="*/ 1301712 w 1305080"/>
                  <a:gd name="connsiteY4-1682" fmla="*/ 442384 h 1424419"/>
                  <a:gd name="connsiteX5-1683" fmla="*/ 1303099 w 1305080"/>
                  <a:gd name="connsiteY5-1684" fmla="*/ 495558 h 1424419"/>
                  <a:gd name="connsiteX6-1685" fmla="*/ 1301746 w 1305080"/>
                  <a:gd name="connsiteY6-1686" fmla="*/ 953747 h 1424419"/>
                  <a:gd name="connsiteX7-1687" fmla="*/ 1302599 w 1305080"/>
                  <a:gd name="connsiteY7-1688" fmla="*/ 1003650 h 1424419"/>
                  <a:gd name="connsiteX8-1689" fmla="*/ 1227376 w 1305080"/>
                  <a:gd name="connsiteY8-1690" fmla="*/ 1152027 h 1424419"/>
                  <a:gd name="connsiteX9-1691" fmla="*/ 1172881 w 1305080"/>
                  <a:gd name="connsiteY9-1692" fmla="*/ 1179342 h 1424419"/>
                  <a:gd name="connsiteX10-1693" fmla="*/ 792288 w 1305080"/>
                  <a:gd name="connsiteY10-1694" fmla="*/ 1385653 h 1424419"/>
                  <a:gd name="connsiteX11-1695" fmla="*/ 522686 w 1305080"/>
                  <a:gd name="connsiteY11-1696" fmla="*/ 1384922 h 1424419"/>
                  <a:gd name="connsiteX12-1697" fmla="*/ 94302 w 1305080"/>
                  <a:gd name="connsiteY12-1698" fmla="*/ 1158755 h 1424419"/>
                  <a:gd name="connsiteX13-1699" fmla="*/ 39429 w 1305080"/>
                  <a:gd name="connsiteY13-1700" fmla="*/ 1117635 h 1424419"/>
                  <a:gd name="connsiteX14-1701" fmla="*/ 667 w 1305080"/>
                  <a:gd name="connsiteY14-1702" fmla="*/ 999105 h 1424419"/>
                  <a:gd name="connsiteX15-1703" fmla="*/ 0 w 1305080"/>
                  <a:gd name="connsiteY15-1704" fmla="*/ 972364 h 1424419"/>
                  <a:gd name="connsiteX16-1705" fmla="*/ 2496 w 1305080"/>
                  <a:gd name="connsiteY16-1706" fmla="*/ 463106 h 1424419"/>
                  <a:gd name="connsiteX17-1707" fmla="*/ 2458 w 1305080"/>
                  <a:gd name="connsiteY17-1708" fmla="*/ 429563 h 1424419"/>
                  <a:gd name="connsiteX18-1709" fmla="*/ 75248 w 1305080"/>
                  <a:gd name="connsiteY18-1710" fmla="*/ 303202 h 1424419"/>
                  <a:gd name="connsiteX19-1711" fmla="*/ 106293 w 1305080"/>
                  <a:gd name="connsiteY19-1712" fmla="*/ 282597 h 1424419"/>
                  <a:gd name="connsiteX20-1713" fmla="*/ 541533 w 1305080"/>
                  <a:gd name="connsiteY20-1714" fmla="*/ 38110 h 1424419"/>
                  <a:gd name="connsiteX21-1715" fmla="*/ 653528 w 1305080"/>
                  <a:gd name="connsiteY21-1716" fmla="*/ 0 h 1424419"/>
                  <a:gd name="connsiteX0-1717" fmla="*/ 653528 w 1305299"/>
                  <a:gd name="connsiteY0-1718" fmla="*/ 0 h 1424419"/>
                  <a:gd name="connsiteX1-1719" fmla="*/ 757287 w 1305299"/>
                  <a:gd name="connsiteY1-1720" fmla="*/ 32444 h 1424419"/>
                  <a:gd name="connsiteX2-1721" fmla="*/ 1206876 w 1305299"/>
                  <a:gd name="connsiteY2-1722" fmla="*/ 284945 h 1424419"/>
                  <a:gd name="connsiteX3-1723" fmla="*/ 1237706 w 1305299"/>
                  <a:gd name="connsiteY3-1724" fmla="*/ 306775 h 1424419"/>
                  <a:gd name="connsiteX4-1725" fmla="*/ 1301712 w 1305299"/>
                  <a:gd name="connsiteY4-1726" fmla="*/ 442384 h 1424419"/>
                  <a:gd name="connsiteX5-1727" fmla="*/ 1303099 w 1305299"/>
                  <a:gd name="connsiteY5-1728" fmla="*/ 495558 h 1424419"/>
                  <a:gd name="connsiteX6-1729" fmla="*/ 1301746 w 1305299"/>
                  <a:gd name="connsiteY6-1730" fmla="*/ 953747 h 1424419"/>
                  <a:gd name="connsiteX7-1731" fmla="*/ 1302599 w 1305299"/>
                  <a:gd name="connsiteY7-1732" fmla="*/ 1003650 h 1424419"/>
                  <a:gd name="connsiteX8-1733" fmla="*/ 1227376 w 1305299"/>
                  <a:gd name="connsiteY8-1734" fmla="*/ 1152027 h 1424419"/>
                  <a:gd name="connsiteX9-1735" fmla="*/ 1172881 w 1305299"/>
                  <a:gd name="connsiteY9-1736" fmla="*/ 1179342 h 1424419"/>
                  <a:gd name="connsiteX10-1737" fmla="*/ 792288 w 1305299"/>
                  <a:gd name="connsiteY10-1738" fmla="*/ 1385653 h 1424419"/>
                  <a:gd name="connsiteX11-1739" fmla="*/ 522686 w 1305299"/>
                  <a:gd name="connsiteY11-1740" fmla="*/ 1384922 h 1424419"/>
                  <a:gd name="connsiteX12-1741" fmla="*/ 94302 w 1305299"/>
                  <a:gd name="connsiteY12-1742" fmla="*/ 1158755 h 1424419"/>
                  <a:gd name="connsiteX13-1743" fmla="*/ 39429 w 1305299"/>
                  <a:gd name="connsiteY13-1744" fmla="*/ 1117635 h 1424419"/>
                  <a:gd name="connsiteX14-1745" fmla="*/ 667 w 1305299"/>
                  <a:gd name="connsiteY14-1746" fmla="*/ 999105 h 1424419"/>
                  <a:gd name="connsiteX15-1747" fmla="*/ 0 w 1305299"/>
                  <a:gd name="connsiteY15-1748" fmla="*/ 972364 h 1424419"/>
                  <a:gd name="connsiteX16-1749" fmla="*/ 2496 w 1305299"/>
                  <a:gd name="connsiteY16-1750" fmla="*/ 463106 h 1424419"/>
                  <a:gd name="connsiteX17-1751" fmla="*/ 2458 w 1305299"/>
                  <a:gd name="connsiteY17-1752" fmla="*/ 429563 h 1424419"/>
                  <a:gd name="connsiteX18-1753" fmla="*/ 75248 w 1305299"/>
                  <a:gd name="connsiteY18-1754" fmla="*/ 303202 h 1424419"/>
                  <a:gd name="connsiteX19-1755" fmla="*/ 106293 w 1305299"/>
                  <a:gd name="connsiteY19-1756" fmla="*/ 282597 h 1424419"/>
                  <a:gd name="connsiteX20-1757" fmla="*/ 541533 w 1305299"/>
                  <a:gd name="connsiteY20-1758" fmla="*/ 38110 h 1424419"/>
                  <a:gd name="connsiteX21-1759" fmla="*/ 653528 w 1305299"/>
                  <a:gd name="connsiteY21-1760" fmla="*/ 0 h 1424419"/>
                  <a:gd name="connsiteX0-1761" fmla="*/ 653528 w 1306646"/>
                  <a:gd name="connsiteY0-1762" fmla="*/ 0 h 1424419"/>
                  <a:gd name="connsiteX1-1763" fmla="*/ 757287 w 1306646"/>
                  <a:gd name="connsiteY1-1764" fmla="*/ 32444 h 1424419"/>
                  <a:gd name="connsiteX2-1765" fmla="*/ 1206876 w 1306646"/>
                  <a:gd name="connsiteY2-1766" fmla="*/ 284945 h 1424419"/>
                  <a:gd name="connsiteX3-1767" fmla="*/ 1237706 w 1306646"/>
                  <a:gd name="connsiteY3-1768" fmla="*/ 306775 h 1424419"/>
                  <a:gd name="connsiteX4-1769" fmla="*/ 1301712 w 1306646"/>
                  <a:gd name="connsiteY4-1770" fmla="*/ 442384 h 1424419"/>
                  <a:gd name="connsiteX5-1771" fmla="*/ 1303099 w 1306646"/>
                  <a:gd name="connsiteY5-1772" fmla="*/ 495558 h 1424419"/>
                  <a:gd name="connsiteX6-1773" fmla="*/ 1301746 w 1306646"/>
                  <a:gd name="connsiteY6-1774" fmla="*/ 953747 h 1424419"/>
                  <a:gd name="connsiteX7-1775" fmla="*/ 1302599 w 1306646"/>
                  <a:gd name="connsiteY7-1776" fmla="*/ 1003650 h 1424419"/>
                  <a:gd name="connsiteX8-1777" fmla="*/ 1227376 w 1306646"/>
                  <a:gd name="connsiteY8-1778" fmla="*/ 1152027 h 1424419"/>
                  <a:gd name="connsiteX9-1779" fmla="*/ 1172881 w 1306646"/>
                  <a:gd name="connsiteY9-1780" fmla="*/ 1179342 h 1424419"/>
                  <a:gd name="connsiteX10-1781" fmla="*/ 792288 w 1306646"/>
                  <a:gd name="connsiteY10-1782" fmla="*/ 1385653 h 1424419"/>
                  <a:gd name="connsiteX11-1783" fmla="*/ 522686 w 1306646"/>
                  <a:gd name="connsiteY11-1784" fmla="*/ 1384922 h 1424419"/>
                  <a:gd name="connsiteX12-1785" fmla="*/ 94302 w 1306646"/>
                  <a:gd name="connsiteY12-1786" fmla="*/ 1158755 h 1424419"/>
                  <a:gd name="connsiteX13-1787" fmla="*/ 39429 w 1306646"/>
                  <a:gd name="connsiteY13-1788" fmla="*/ 1117635 h 1424419"/>
                  <a:gd name="connsiteX14-1789" fmla="*/ 667 w 1306646"/>
                  <a:gd name="connsiteY14-1790" fmla="*/ 999105 h 1424419"/>
                  <a:gd name="connsiteX15-1791" fmla="*/ 0 w 1306646"/>
                  <a:gd name="connsiteY15-1792" fmla="*/ 972364 h 1424419"/>
                  <a:gd name="connsiteX16-1793" fmla="*/ 2496 w 1306646"/>
                  <a:gd name="connsiteY16-1794" fmla="*/ 463106 h 1424419"/>
                  <a:gd name="connsiteX17-1795" fmla="*/ 2458 w 1306646"/>
                  <a:gd name="connsiteY17-1796" fmla="*/ 429563 h 1424419"/>
                  <a:gd name="connsiteX18-1797" fmla="*/ 75248 w 1306646"/>
                  <a:gd name="connsiteY18-1798" fmla="*/ 303202 h 1424419"/>
                  <a:gd name="connsiteX19-1799" fmla="*/ 106293 w 1306646"/>
                  <a:gd name="connsiteY19-1800" fmla="*/ 282597 h 1424419"/>
                  <a:gd name="connsiteX20-1801" fmla="*/ 541533 w 1306646"/>
                  <a:gd name="connsiteY20-1802" fmla="*/ 38110 h 1424419"/>
                  <a:gd name="connsiteX21-1803" fmla="*/ 653528 w 1306646"/>
                  <a:gd name="connsiteY21-1804" fmla="*/ 0 h 1424419"/>
                  <a:gd name="connsiteX0-1805" fmla="*/ 653528 w 1305299"/>
                  <a:gd name="connsiteY0-1806" fmla="*/ 0 h 1424419"/>
                  <a:gd name="connsiteX1-1807" fmla="*/ 757287 w 1305299"/>
                  <a:gd name="connsiteY1-1808" fmla="*/ 32444 h 1424419"/>
                  <a:gd name="connsiteX2-1809" fmla="*/ 1206876 w 1305299"/>
                  <a:gd name="connsiteY2-1810" fmla="*/ 284945 h 1424419"/>
                  <a:gd name="connsiteX3-1811" fmla="*/ 1237706 w 1305299"/>
                  <a:gd name="connsiteY3-1812" fmla="*/ 306775 h 1424419"/>
                  <a:gd name="connsiteX4-1813" fmla="*/ 1301712 w 1305299"/>
                  <a:gd name="connsiteY4-1814" fmla="*/ 442384 h 1424419"/>
                  <a:gd name="connsiteX5-1815" fmla="*/ 1303099 w 1305299"/>
                  <a:gd name="connsiteY5-1816" fmla="*/ 495558 h 1424419"/>
                  <a:gd name="connsiteX6-1817" fmla="*/ 1301746 w 1305299"/>
                  <a:gd name="connsiteY6-1818" fmla="*/ 953747 h 1424419"/>
                  <a:gd name="connsiteX7-1819" fmla="*/ 1302599 w 1305299"/>
                  <a:gd name="connsiteY7-1820" fmla="*/ 1003650 h 1424419"/>
                  <a:gd name="connsiteX8-1821" fmla="*/ 1227376 w 1305299"/>
                  <a:gd name="connsiteY8-1822" fmla="*/ 1152027 h 1424419"/>
                  <a:gd name="connsiteX9-1823" fmla="*/ 1172881 w 1305299"/>
                  <a:gd name="connsiteY9-1824" fmla="*/ 1179342 h 1424419"/>
                  <a:gd name="connsiteX10-1825" fmla="*/ 792288 w 1305299"/>
                  <a:gd name="connsiteY10-1826" fmla="*/ 1385653 h 1424419"/>
                  <a:gd name="connsiteX11-1827" fmla="*/ 522686 w 1305299"/>
                  <a:gd name="connsiteY11-1828" fmla="*/ 1384922 h 1424419"/>
                  <a:gd name="connsiteX12-1829" fmla="*/ 94302 w 1305299"/>
                  <a:gd name="connsiteY12-1830" fmla="*/ 1158755 h 1424419"/>
                  <a:gd name="connsiteX13-1831" fmla="*/ 39429 w 1305299"/>
                  <a:gd name="connsiteY13-1832" fmla="*/ 1117635 h 1424419"/>
                  <a:gd name="connsiteX14-1833" fmla="*/ 667 w 1305299"/>
                  <a:gd name="connsiteY14-1834" fmla="*/ 999105 h 1424419"/>
                  <a:gd name="connsiteX15-1835" fmla="*/ 0 w 1305299"/>
                  <a:gd name="connsiteY15-1836" fmla="*/ 972364 h 1424419"/>
                  <a:gd name="connsiteX16-1837" fmla="*/ 2496 w 1305299"/>
                  <a:gd name="connsiteY16-1838" fmla="*/ 463106 h 1424419"/>
                  <a:gd name="connsiteX17-1839" fmla="*/ 2458 w 1305299"/>
                  <a:gd name="connsiteY17-1840" fmla="*/ 429563 h 1424419"/>
                  <a:gd name="connsiteX18-1841" fmla="*/ 75248 w 1305299"/>
                  <a:gd name="connsiteY18-1842" fmla="*/ 303202 h 1424419"/>
                  <a:gd name="connsiteX19-1843" fmla="*/ 106293 w 1305299"/>
                  <a:gd name="connsiteY19-1844" fmla="*/ 282597 h 1424419"/>
                  <a:gd name="connsiteX20-1845" fmla="*/ 541533 w 1305299"/>
                  <a:gd name="connsiteY20-1846" fmla="*/ 38110 h 1424419"/>
                  <a:gd name="connsiteX21-1847" fmla="*/ 653528 w 1305299"/>
                  <a:gd name="connsiteY21-1848" fmla="*/ 0 h 1424419"/>
                  <a:gd name="connsiteX0-1849" fmla="*/ 653528 w 1304127"/>
                  <a:gd name="connsiteY0-1850" fmla="*/ 0 h 1424419"/>
                  <a:gd name="connsiteX1-1851" fmla="*/ 757287 w 1304127"/>
                  <a:gd name="connsiteY1-1852" fmla="*/ 32444 h 1424419"/>
                  <a:gd name="connsiteX2-1853" fmla="*/ 1206876 w 1304127"/>
                  <a:gd name="connsiteY2-1854" fmla="*/ 284945 h 1424419"/>
                  <a:gd name="connsiteX3-1855" fmla="*/ 1237706 w 1304127"/>
                  <a:gd name="connsiteY3-1856" fmla="*/ 306775 h 1424419"/>
                  <a:gd name="connsiteX4-1857" fmla="*/ 1301712 w 1304127"/>
                  <a:gd name="connsiteY4-1858" fmla="*/ 442384 h 1424419"/>
                  <a:gd name="connsiteX5-1859" fmla="*/ 1303099 w 1304127"/>
                  <a:gd name="connsiteY5-1860" fmla="*/ 495558 h 1424419"/>
                  <a:gd name="connsiteX6-1861" fmla="*/ 1301746 w 1304127"/>
                  <a:gd name="connsiteY6-1862" fmla="*/ 953747 h 1424419"/>
                  <a:gd name="connsiteX7-1863" fmla="*/ 1302599 w 1304127"/>
                  <a:gd name="connsiteY7-1864" fmla="*/ 1003650 h 1424419"/>
                  <a:gd name="connsiteX8-1865" fmla="*/ 1227376 w 1304127"/>
                  <a:gd name="connsiteY8-1866" fmla="*/ 1152027 h 1424419"/>
                  <a:gd name="connsiteX9-1867" fmla="*/ 1172881 w 1304127"/>
                  <a:gd name="connsiteY9-1868" fmla="*/ 1179342 h 1424419"/>
                  <a:gd name="connsiteX10-1869" fmla="*/ 792288 w 1304127"/>
                  <a:gd name="connsiteY10-1870" fmla="*/ 1385653 h 1424419"/>
                  <a:gd name="connsiteX11-1871" fmla="*/ 522686 w 1304127"/>
                  <a:gd name="connsiteY11-1872" fmla="*/ 1384922 h 1424419"/>
                  <a:gd name="connsiteX12-1873" fmla="*/ 94302 w 1304127"/>
                  <a:gd name="connsiteY12-1874" fmla="*/ 1158755 h 1424419"/>
                  <a:gd name="connsiteX13-1875" fmla="*/ 39429 w 1304127"/>
                  <a:gd name="connsiteY13-1876" fmla="*/ 1117635 h 1424419"/>
                  <a:gd name="connsiteX14-1877" fmla="*/ 667 w 1304127"/>
                  <a:gd name="connsiteY14-1878" fmla="*/ 999105 h 1424419"/>
                  <a:gd name="connsiteX15-1879" fmla="*/ 0 w 1304127"/>
                  <a:gd name="connsiteY15-1880" fmla="*/ 972364 h 1424419"/>
                  <a:gd name="connsiteX16-1881" fmla="*/ 2496 w 1304127"/>
                  <a:gd name="connsiteY16-1882" fmla="*/ 463106 h 1424419"/>
                  <a:gd name="connsiteX17-1883" fmla="*/ 2458 w 1304127"/>
                  <a:gd name="connsiteY17-1884" fmla="*/ 429563 h 1424419"/>
                  <a:gd name="connsiteX18-1885" fmla="*/ 75248 w 1304127"/>
                  <a:gd name="connsiteY18-1886" fmla="*/ 303202 h 1424419"/>
                  <a:gd name="connsiteX19-1887" fmla="*/ 106293 w 1304127"/>
                  <a:gd name="connsiteY19-1888" fmla="*/ 282597 h 1424419"/>
                  <a:gd name="connsiteX20-1889" fmla="*/ 541533 w 1304127"/>
                  <a:gd name="connsiteY20-1890" fmla="*/ 38110 h 1424419"/>
                  <a:gd name="connsiteX21-1891" fmla="*/ 653528 w 1304127"/>
                  <a:gd name="connsiteY21-1892" fmla="*/ 0 h 1424419"/>
                  <a:gd name="connsiteX0-1893" fmla="*/ 653528 w 1306101"/>
                  <a:gd name="connsiteY0-1894" fmla="*/ 0 h 1424419"/>
                  <a:gd name="connsiteX1-1895" fmla="*/ 757287 w 1306101"/>
                  <a:gd name="connsiteY1-1896" fmla="*/ 32444 h 1424419"/>
                  <a:gd name="connsiteX2-1897" fmla="*/ 1206876 w 1306101"/>
                  <a:gd name="connsiteY2-1898" fmla="*/ 284945 h 1424419"/>
                  <a:gd name="connsiteX3-1899" fmla="*/ 1237706 w 1306101"/>
                  <a:gd name="connsiteY3-1900" fmla="*/ 306775 h 1424419"/>
                  <a:gd name="connsiteX4-1901" fmla="*/ 1305773 w 1306101"/>
                  <a:gd name="connsiteY4-1902" fmla="*/ 442384 h 1424419"/>
                  <a:gd name="connsiteX5-1903" fmla="*/ 1303099 w 1306101"/>
                  <a:gd name="connsiteY5-1904" fmla="*/ 495558 h 1424419"/>
                  <a:gd name="connsiteX6-1905" fmla="*/ 1301746 w 1306101"/>
                  <a:gd name="connsiteY6-1906" fmla="*/ 953747 h 1424419"/>
                  <a:gd name="connsiteX7-1907" fmla="*/ 1302599 w 1306101"/>
                  <a:gd name="connsiteY7-1908" fmla="*/ 1003650 h 1424419"/>
                  <a:gd name="connsiteX8-1909" fmla="*/ 1227376 w 1306101"/>
                  <a:gd name="connsiteY8-1910" fmla="*/ 1152027 h 1424419"/>
                  <a:gd name="connsiteX9-1911" fmla="*/ 1172881 w 1306101"/>
                  <a:gd name="connsiteY9-1912" fmla="*/ 1179342 h 1424419"/>
                  <a:gd name="connsiteX10-1913" fmla="*/ 792288 w 1306101"/>
                  <a:gd name="connsiteY10-1914" fmla="*/ 1385653 h 1424419"/>
                  <a:gd name="connsiteX11-1915" fmla="*/ 522686 w 1306101"/>
                  <a:gd name="connsiteY11-1916" fmla="*/ 1384922 h 1424419"/>
                  <a:gd name="connsiteX12-1917" fmla="*/ 94302 w 1306101"/>
                  <a:gd name="connsiteY12-1918" fmla="*/ 1158755 h 1424419"/>
                  <a:gd name="connsiteX13-1919" fmla="*/ 39429 w 1306101"/>
                  <a:gd name="connsiteY13-1920" fmla="*/ 1117635 h 1424419"/>
                  <a:gd name="connsiteX14-1921" fmla="*/ 667 w 1306101"/>
                  <a:gd name="connsiteY14-1922" fmla="*/ 999105 h 1424419"/>
                  <a:gd name="connsiteX15-1923" fmla="*/ 0 w 1306101"/>
                  <a:gd name="connsiteY15-1924" fmla="*/ 972364 h 1424419"/>
                  <a:gd name="connsiteX16-1925" fmla="*/ 2496 w 1306101"/>
                  <a:gd name="connsiteY16-1926" fmla="*/ 463106 h 1424419"/>
                  <a:gd name="connsiteX17-1927" fmla="*/ 2458 w 1306101"/>
                  <a:gd name="connsiteY17-1928" fmla="*/ 429563 h 1424419"/>
                  <a:gd name="connsiteX18-1929" fmla="*/ 75248 w 1306101"/>
                  <a:gd name="connsiteY18-1930" fmla="*/ 303202 h 1424419"/>
                  <a:gd name="connsiteX19-1931" fmla="*/ 106293 w 1306101"/>
                  <a:gd name="connsiteY19-1932" fmla="*/ 282597 h 1424419"/>
                  <a:gd name="connsiteX20-1933" fmla="*/ 541533 w 1306101"/>
                  <a:gd name="connsiteY20-1934" fmla="*/ 38110 h 1424419"/>
                  <a:gd name="connsiteX21-1935" fmla="*/ 653528 w 1306101"/>
                  <a:gd name="connsiteY21-1936" fmla="*/ 0 h 1424419"/>
                  <a:gd name="connsiteX0-1937" fmla="*/ 653528 w 1304819"/>
                  <a:gd name="connsiteY0-1938" fmla="*/ 0 h 1424419"/>
                  <a:gd name="connsiteX1-1939" fmla="*/ 757287 w 1304819"/>
                  <a:gd name="connsiteY1-1940" fmla="*/ 32444 h 1424419"/>
                  <a:gd name="connsiteX2-1941" fmla="*/ 1206876 w 1304819"/>
                  <a:gd name="connsiteY2-1942" fmla="*/ 284945 h 1424419"/>
                  <a:gd name="connsiteX3-1943" fmla="*/ 1237706 w 1304819"/>
                  <a:gd name="connsiteY3-1944" fmla="*/ 306775 h 1424419"/>
                  <a:gd name="connsiteX4-1945" fmla="*/ 1304420 w 1304819"/>
                  <a:gd name="connsiteY4-1946" fmla="*/ 434263 h 1424419"/>
                  <a:gd name="connsiteX5-1947" fmla="*/ 1303099 w 1304819"/>
                  <a:gd name="connsiteY5-1948" fmla="*/ 495558 h 1424419"/>
                  <a:gd name="connsiteX6-1949" fmla="*/ 1301746 w 1304819"/>
                  <a:gd name="connsiteY6-1950" fmla="*/ 953747 h 1424419"/>
                  <a:gd name="connsiteX7-1951" fmla="*/ 1302599 w 1304819"/>
                  <a:gd name="connsiteY7-1952" fmla="*/ 1003650 h 1424419"/>
                  <a:gd name="connsiteX8-1953" fmla="*/ 1227376 w 1304819"/>
                  <a:gd name="connsiteY8-1954" fmla="*/ 1152027 h 1424419"/>
                  <a:gd name="connsiteX9-1955" fmla="*/ 1172881 w 1304819"/>
                  <a:gd name="connsiteY9-1956" fmla="*/ 1179342 h 1424419"/>
                  <a:gd name="connsiteX10-1957" fmla="*/ 792288 w 1304819"/>
                  <a:gd name="connsiteY10-1958" fmla="*/ 1385653 h 1424419"/>
                  <a:gd name="connsiteX11-1959" fmla="*/ 522686 w 1304819"/>
                  <a:gd name="connsiteY11-1960" fmla="*/ 1384922 h 1424419"/>
                  <a:gd name="connsiteX12-1961" fmla="*/ 94302 w 1304819"/>
                  <a:gd name="connsiteY12-1962" fmla="*/ 1158755 h 1424419"/>
                  <a:gd name="connsiteX13-1963" fmla="*/ 39429 w 1304819"/>
                  <a:gd name="connsiteY13-1964" fmla="*/ 1117635 h 1424419"/>
                  <a:gd name="connsiteX14-1965" fmla="*/ 667 w 1304819"/>
                  <a:gd name="connsiteY14-1966" fmla="*/ 999105 h 1424419"/>
                  <a:gd name="connsiteX15-1967" fmla="*/ 0 w 1304819"/>
                  <a:gd name="connsiteY15-1968" fmla="*/ 972364 h 1424419"/>
                  <a:gd name="connsiteX16-1969" fmla="*/ 2496 w 1304819"/>
                  <a:gd name="connsiteY16-1970" fmla="*/ 463106 h 1424419"/>
                  <a:gd name="connsiteX17-1971" fmla="*/ 2458 w 1304819"/>
                  <a:gd name="connsiteY17-1972" fmla="*/ 429563 h 1424419"/>
                  <a:gd name="connsiteX18-1973" fmla="*/ 75248 w 1304819"/>
                  <a:gd name="connsiteY18-1974" fmla="*/ 303202 h 1424419"/>
                  <a:gd name="connsiteX19-1975" fmla="*/ 106293 w 1304819"/>
                  <a:gd name="connsiteY19-1976" fmla="*/ 282597 h 1424419"/>
                  <a:gd name="connsiteX20-1977" fmla="*/ 541533 w 1304819"/>
                  <a:gd name="connsiteY20-1978" fmla="*/ 38110 h 1424419"/>
                  <a:gd name="connsiteX21-1979" fmla="*/ 653528 w 1304819"/>
                  <a:gd name="connsiteY21-1980" fmla="*/ 0 h 1424419"/>
                  <a:gd name="connsiteX0-1981" fmla="*/ 653528 w 1306525"/>
                  <a:gd name="connsiteY0-1982" fmla="*/ 0 h 1424419"/>
                  <a:gd name="connsiteX1-1983" fmla="*/ 757287 w 1306525"/>
                  <a:gd name="connsiteY1-1984" fmla="*/ 32444 h 1424419"/>
                  <a:gd name="connsiteX2-1985" fmla="*/ 1206876 w 1306525"/>
                  <a:gd name="connsiteY2-1986" fmla="*/ 284945 h 1424419"/>
                  <a:gd name="connsiteX3-1987" fmla="*/ 1237706 w 1306525"/>
                  <a:gd name="connsiteY3-1988" fmla="*/ 306775 h 1424419"/>
                  <a:gd name="connsiteX4-1989" fmla="*/ 1304420 w 1306525"/>
                  <a:gd name="connsiteY4-1990" fmla="*/ 434263 h 1424419"/>
                  <a:gd name="connsiteX5-1991" fmla="*/ 1305806 w 1306525"/>
                  <a:gd name="connsiteY5-1992" fmla="*/ 519922 h 1424419"/>
                  <a:gd name="connsiteX6-1993" fmla="*/ 1301746 w 1306525"/>
                  <a:gd name="connsiteY6-1994" fmla="*/ 953747 h 1424419"/>
                  <a:gd name="connsiteX7-1995" fmla="*/ 1302599 w 1306525"/>
                  <a:gd name="connsiteY7-1996" fmla="*/ 1003650 h 1424419"/>
                  <a:gd name="connsiteX8-1997" fmla="*/ 1227376 w 1306525"/>
                  <a:gd name="connsiteY8-1998" fmla="*/ 1152027 h 1424419"/>
                  <a:gd name="connsiteX9-1999" fmla="*/ 1172881 w 1306525"/>
                  <a:gd name="connsiteY9-2000" fmla="*/ 1179342 h 1424419"/>
                  <a:gd name="connsiteX10-2001" fmla="*/ 792288 w 1306525"/>
                  <a:gd name="connsiteY10-2002" fmla="*/ 1385653 h 1424419"/>
                  <a:gd name="connsiteX11-2003" fmla="*/ 522686 w 1306525"/>
                  <a:gd name="connsiteY11-2004" fmla="*/ 1384922 h 1424419"/>
                  <a:gd name="connsiteX12-2005" fmla="*/ 94302 w 1306525"/>
                  <a:gd name="connsiteY12-2006" fmla="*/ 1158755 h 1424419"/>
                  <a:gd name="connsiteX13-2007" fmla="*/ 39429 w 1306525"/>
                  <a:gd name="connsiteY13-2008" fmla="*/ 1117635 h 1424419"/>
                  <a:gd name="connsiteX14-2009" fmla="*/ 667 w 1306525"/>
                  <a:gd name="connsiteY14-2010" fmla="*/ 999105 h 1424419"/>
                  <a:gd name="connsiteX15-2011" fmla="*/ 0 w 1306525"/>
                  <a:gd name="connsiteY15-2012" fmla="*/ 972364 h 1424419"/>
                  <a:gd name="connsiteX16-2013" fmla="*/ 2496 w 1306525"/>
                  <a:gd name="connsiteY16-2014" fmla="*/ 463106 h 1424419"/>
                  <a:gd name="connsiteX17-2015" fmla="*/ 2458 w 1306525"/>
                  <a:gd name="connsiteY17-2016" fmla="*/ 429563 h 1424419"/>
                  <a:gd name="connsiteX18-2017" fmla="*/ 75248 w 1306525"/>
                  <a:gd name="connsiteY18-2018" fmla="*/ 303202 h 1424419"/>
                  <a:gd name="connsiteX19-2019" fmla="*/ 106293 w 1306525"/>
                  <a:gd name="connsiteY19-2020" fmla="*/ 282597 h 1424419"/>
                  <a:gd name="connsiteX20-2021" fmla="*/ 541533 w 1306525"/>
                  <a:gd name="connsiteY20-2022" fmla="*/ 38110 h 1424419"/>
                  <a:gd name="connsiteX21-2023" fmla="*/ 653528 w 1306525"/>
                  <a:gd name="connsiteY21-2024" fmla="*/ 0 h 1424419"/>
                  <a:gd name="connsiteX0-2025" fmla="*/ 653528 w 1305814"/>
                  <a:gd name="connsiteY0-2026" fmla="*/ 0 h 1424419"/>
                  <a:gd name="connsiteX1-2027" fmla="*/ 757287 w 1305814"/>
                  <a:gd name="connsiteY1-2028" fmla="*/ 32444 h 1424419"/>
                  <a:gd name="connsiteX2-2029" fmla="*/ 1206876 w 1305814"/>
                  <a:gd name="connsiteY2-2030" fmla="*/ 284945 h 1424419"/>
                  <a:gd name="connsiteX3-2031" fmla="*/ 1237706 w 1305814"/>
                  <a:gd name="connsiteY3-2032" fmla="*/ 306775 h 1424419"/>
                  <a:gd name="connsiteX4-2033" fmla="*/ 1304420 w 1305814"/>
                  <a:gd name="connsiteY4-2034" fmla="*/ 434263 h 1424419"/>
                  <a:gd name="connsiteX5-2035" fmla="*/ 1305806 w 1305814"/>
                  <a:gd name="connsiteY5-2036" fmla="*/ 519922 h 1424419"/>
                  <a:gd name="connsiteX6-2037" fmla="*/ 1301746 w 1305814"/>
                  <a:gd name="connsiteY6-2038" fmla="*/ 953747 h 1424419"/>
                  <a:gd name="connsiteX7-2039" fmla="*/ 1302599 w 1305814"/>
                  <a:gd name="connsiteY7-2040" fmla="*/ 1003650 h 1424419"/>
                  <a:gd name="connsiteX8-2041" fmla="*/ 1227376 w 1305814"/>
                  <a:gd name="connsiteY8-2042" fmla="*/ 1152027 h 1424419"/>
                  <a:gd name="connsiteX9-2043" fmla="*/ 1172881 w 1305814"/>
                  <a:gd name="connsiteY9-2044" fmla="*/ 1179342 h 1424419"/>
                  <a:gd name="connsiteX10-2045" fmla="*/ 792288 w 1305814"/>
                  <a:gd name="connsiteY10-2046" fmla="*/ 1385653 h 1424419"/>
                  <a:gd name="connsiteX11-2047" fmla="*/ 522686 w 1305814"/>
                  <a:gd name="connsiteY11-2048" fmla="*/ 1384922 h 1424419"/>
                  <a:gd name="connsiteX12-2049" fmla="*/ 94302 w 1305814"/>
                  <a:gd name="connsiteY12-2050" fmla="*/ 1158755 h 1424419"/>
                  <a:gd name="connsiteX13-2051" fmla="*/ 39429 w 1305814"/>
                  <a:gd name="connsiteY13-2052" fmla="*/ 1117635 h 1424419"/>
                  <a:gd name="connsiteX14-2053" fmla="*/ 667 w 1305814"/>
                  <a:gd name="connsiteY14-2054" fmla="*/ 999105 h 1424419"/>
                  <a:gd name="connsiteX15-2055" fmla="*/ 0 w 1305814"/>
                  <a:gd name="connsiteY15-2056" fmla="*/ 972364 h 1424419"/>
                  <a:gd name="connsiteX16-2057" fmla="*/ 2496 w 1305814"/>
                  <a:gd name="connsiteY16-2058" fmla="*/ 463106 h 1424419"/>
                  <a:gd name="connsiteX17-2059" fmla="*/ 2458 w 1305814"/>
                  <a:gd name="connsiteY17-2060" fmla="*/ 429563 h 1424419"/>
                  <a:gd name="connsiteX18-2061" fmla="*/ 75248 w 1305814"/>
                  <a:gd name="connsiteY18-2062" fmla="*/ 303202 h 1424419"/>
                  <a:gd name="connsiteX19-2063" fmla="*/ 106293 w 1305814"/>
                  <a:gd name="connsiteY19-2064" fmla="*/ 282597 h 1424419"/>
                  <a:gd name="connsiteX20-2065" fmla="*/ 541533 w 1305814"/>
                  <a:gd name="connsiteY20-2066" fmla="*/ 38110 h 1424419"/>
                  <a:gd name="connsiteX21-2067" fmla="*/ 653528 w 1305814"/>
                  <a:gd name="connsiteY21-2068" fmla="*/ 0 h 1424419"/>
                  <a:gd name="connsiteX0-2069" fmla="*/ 653528 w 1305814"/>
                  <a:gd name="connsiteY0-2070" fmla="*/ 0 h 1424419"/>
                  <a:gd name="connsiteX1-2071" fmla="*/ 757287 w 1305814"/>
                  <a:gd name="connsiteY1-2072" fmla="*/ 32444 h 1424419"/>
                  <a:gd name="connsiteX2-2073" fmla="*/ 1206876 w 1305814"/>
                  <a:gd name="connsiteY2-2074" fmla="*/ 284945 h 1424419"/>
                  <a:gd name="connsiteX3-2075" fmla="*/ 1237706 w 1305814"/>
                  <a:gd name="connsiteY3-2076" fmla="*/ 306775 h 1424419"/>
                  <a:gd name="connsiteX4-2077" fmla="*/ 1304420 w 1305814"/>
                  <a:gd name="connsiteY4-2078" fmla="*/ 434263 h 1424419"/>
                  <a:gd name="connsiteX5-2079" fmla="*/ 1305806 w 1305814"/>
                  <a:gd name="connsiteY5-2080" fmla="*/ 519922 h 1424419"/>
                  <a:gd name="connsiteX6-2081" fmla="*/ 1301746 w 1305814"/>
                  <a:gd name="connsiteY6-2082" fmla="*/ 953747 h 1424419"/>
                  <a:gd name="connsiteX7-2083" fmla="*/ 1302599 w 1305814"/>
                  <a:gd name="connsiteY7-2084" fmla="*/ 1003650 h 1424419"/>
                  <a:gd name="connsiteX8-2085" fmla="*/ 1227376 w 1305814"/>
                  <a:gd name="connsiteY8-2086" fmla="*/ 1152027 h 1424419"/>
                  <a:gd name="connsiteX9-2087" fmla="*/ 1172881 w 1305814"/>
                  <a:gd name="connsiteY9-2088" fmla="*/ 1179342 h 1424419"/>
                  <a:gd name="connsiteX10-2089" fmla="*/ 792288 w 1305814"/>
                  <a:gd name="connsiteY10-2090" fmla="*/ 1385653 h 1424419"/>
                  <a:gd name="connsiteX11-2091" fmla="*/ 522686 w 1305814"/>
                  <a:gd name="connsiteY11-2092" fmla="*/ 1384922 h 1424419"/>
                  <a:gd name="connsiteX12-2093" fmla="*/ 94302 w 1305814"/>
                  <a:gd name="connsiteY12-2094" fmla="*/ 1158755 h 1424419"/>
                  <a:gd name="connsiteX13-2095" fmla="*/ 39429 w 1305814"/>
                  <a:gd name="connsiteY13-2096" fmla="*/ 1117635 h 1424419"/>
                  <a:gd name="connsiteX14-2097" fmla="*/ 667 w 1305814"/>
                  <a:gd name="connsiteY14-2098" fmla="*/ 999105 h 1424419"/>
                  <a:gd name="connsiteX15-2099" fmla="*/ 0 w 1305814"/>
                  <a:gd name="connsiteY15-2100" fmla="*/ 972364 h 1424419"/>
                  <a:gd name="connsiteX16-2101" fmla="*/ 2496 w 1305814"/>
                  <a:gd name="connsiteY16-2102" fmla="*/ 463106 h 1424419"/>
                  <a:gd name="connsiteX17-2103" fmla="*/ 2458 w 1305814"/>
                  <a:gd name="connsiteY17-2104" fmla="*/ 429563 h 1424419"/>
                  <a:gd name="connsiteX18-2105" fmla="*/ 75248 w 1305814"/>
                  <a:gd name="connsiteY18-2106" fmla="*/ 303202 h 1424419"/>
                  <a:gd name="connsiteX19-2107" fmla="*/ 106293 w 1305814"/>
                  <a:gd name="connsiteY19-2108" fmla="*/ 282597 h 1424419"/>
                  <a:gd name="connsiteX20-2109" fmla="*/ 541533 w 1305814"/>
                  <a:gd name="connsiteY20-2110" fmla="*/ 38110 h 1424419"/>
                  <a:gd name="connsiteX21-2111" fmla="*/ 653528 w 1305814"/>
                  <a:gd name="connsiteY21-2112" fmla="*/ 0 h 1424419"/>
                  <a:gd name="connsiteX0-2113" fmla="*/ 653528 w 1305814"/>
                  <a:gd name="connsiteY0-2114" fmla="*/ 0 h 1424419"/>
                  <a:gd name="connsiteX1-2115" fmla="*/ 757287 w 1305814"/>
                  <a:gd name="connsiteY1-2116" fmla="*/ 32444 h 1424419"/>
                  <a:gd name="connsiteX2-2117" fmla="*/ 1206876 w 1305814"/>
                  <a:gd name="connsiteY2-2118" fmla="*/ 284945 h 1424419"/>
                  <a:gd name="connsiteX3-2119" fmla="*/ 1237706 w 1305814"/>
                  <a:gd name="connsiteY3-2120" fmla="*/ 306775 h 1424419"/>
                  <a:gd name="connsiteX4-2121" fmla="*/ 1304420 w 1305814"/>
                  <a:gd name="connsiteY4-2122" fmla="*/ 434263 h 1424419"/>
                  <a:gd name="connsiteX5-2123" fmla="*/ 1305806 w 1305814"/>
                  <a:gd name="connsiteY5-2124" fmla="*/ 519922 h 1424419"/>
                  <a:gd name="connsiteX6-2125" fmla="*/ 1301746 w 1305814"/>
                  <a:gd name="connsiteY6-2126" fmla="*/ 953747 h 1424419"/>
                  <a:gd name="connsiteX7-2127" fmla="*/ 1302599 w 1305814"/>
                  <a:gd name="connsiteY7-2128" fmla="*/ 1003650 h 1424419"/>
                  <a:gd name="connsiteX8-2129" fmla="*/ 1227376 w 1305814"/>
                  <a:gd name="connsiteY8-2130" fmla="*/ 1152027 h 1424419"/>
                  <a:gd name="connsiteX9-2131" fmla="*/ 1174235 w 1305814"/>
                  <a:gd name="connsiteY9-2132" fmla="*/ 1184756 h 1424419"/>
                  <a:gd name="connsiteX10-2133" fmla="*/ 792288 w 1305814"/>
                  <a:gd name="connsiteY10-2134" fmla="*/ 1385653 h 1424419"/>
                  <a:gd name="connsiteX11-2135" fmla="*/ 522686 w 1305814"/>
                  <a:gd name="connsiteY11-2136" fmla="*/ 1384922 h 1424419"/>
                  <a:gd name="connsiteX12-2137" fmla="*/ 94302 w 1305814"/>
                  <a:gd name="connsiteY12-2138" fmla="*/ 1158755 h 1424419"/>
                  <a:gd name="connsiteX13-2139" fmla="*/ 39429 w 1305814"/>
                  <a:gd name="connsiteY13-2140" fmla="*/ 1117635 h 1424419"/>
                  <a:gd name="connsiteX14-2141" fmla="*/ 667 w 1305814"/>
                  <a:gd name="connsiteY14-2142" fmla="*/ 999105 h 1424419"/>
                  <a:gd name="connsiteX15-2143" fmla="*/ 0 w 1305814"/>
                  <a:gd name="connsiteY15-2144" fmla="*/ 972364 h 1424419"/>
                  <a:gd name="connsiteX16-2145" fmla="*/ 2496 w 1305814"/>
                  <a:gd name="connsiteY16-2146" fmla="*/ 463106 h 1424419"/>
                  <a:gd name="connsiteX17-2147" fmla="*/ 2458 w 1305814"/>
                  <a:gd name="connsiteY17-2148" fmla="*/ 429563 h 1424419"/>
                  <a:gd name="connsiteX18-2149" fmla="*/ 75248 w 1305814"/>
                  <a:gd name="connsiteY18-2150" fmla="*/ 303202 h 1424419"/>
                  <a:gd name="connsiteX19-2151" fmla="*/ 106293 w 1305814"/>
                  <a:gd name="connsiteY19-2152" fmla="*/ 282597 h 1424419"/>
                  <a:gd name="connsiteX20-2153" fmla="*/ 541533 w 1305814"/>
                  <a:gd name="connsiteY20-2154" fmla="*/ 38110 h 1424419"/>
                  <a:gd name="connsiteX21-2155" fmla="*/ 653528 w 1305814"/>
                  <a:gd name="connsiteY21-2156" fmla="*/ 0 h 1424419"/>
                  <a:gd name="connsiteX0-2157" fmla="*/ 653528 w 1305814"/>
                  <a:gd name="connsiteY0-2158" fmla="*/ 0 h 1424419"/>
                  <a:gd name="connsiteX1-2159" fmla="*/ 757287 w 1305814"/>
                  <a:gd name="connsiteY1-2160" fmla="*/ 32444 h 1424419"/>
                  <a:gd name="connsiteX2-2161" fmla="*/ 1206876 w 1305814"/>
                  <a:gd name="connsiteY2-2162" fmla="*/ 284945 h 1424419"/>
                  <a:gd name="connsiteX3-2163" fmla="*/ 1237706 w 1305814"/>
                  <a:gd name="connsiteY3-2164" fmla="*/ 306775 h 1424419"/>
                  <a:gd name="connsiteX4-2165" fmla="*/ 1304420 w 1305814"/>
                  <a:gd name="connsiteY4-2166" fmla="*/ 434263 h 1424419"/>
                  <a:gd name="connsiteX5-2167" fmla="*/ 1305806 w 1305814"/>
                  <a:gd name="connsiteY5-2168" fmla="*/ 519922 h 1424419"/>
                  <a:gd name="connsiteX6-2169" fmla="*/ 1301746 w 1305814"/>
                  <a:gd name="connsiteY6-2170" fmla="*/ 953747 h 1424419"/>
                  <a:gd name="connsiteX7-2171" fmla="*/ 1302599 w 1305814"/>
                  <a:gd name="connsiteY7-2172" fmla="*/ 1003650 h 1424419"/>
                  <a:gd name="connsiteX8-2173" fmla="*/ 1227376 w 1305814"/>
                  <a:gd name="connsiteY8-2174" fmla="*/ 1152027 h 1424419"/>
                  <a:gd name="connsiteX9-2175" fmla="*/ 1174235 w 1305814"/>
                  <a:gd name="connsiteY9-2176" fmla="*/ 1184756 h 1424419"/>
                  <a:gd name="connsiteX10-2177" fmla="*/ 792288 w 1305814"/>
                  <a:gd name="connsiteY10-2178" fmla="*/ 1385653 h 1424419"/>
                  <a:gd name="connsiteX11-2179" fmla="*/ 522686 w 1305814"/>
                  <a:gd name="connsiteY11-2180" fmla="*/ 1384922 h 1424419"/>
                  <a:gd name="connsiteX12-2181" fmla="*/ 94302 w 1305814"/>
                  <a:gd name="connsiteY12-2182" fmla="*/ 1158755 h 1424419"/>
                  <a:gd name="connsiteX13-2183" fmla="*/ 39429 w 1305814"/>
                  <a:gd name="connsiteY13-2184" fmla="*/ 1117635 h 1424419"/>
                  <a:gd name="connsiteX14-2185" fmla="*/ 667 w 1305814"/>
                  <a:gd name="connsiteY14-2186" fmla="*/ 999105 h 1424419"/>
                  <a:gd name="connsiteX15-2187" fmla="*/ 0 w 1305814"/>
                  <a:gd name="connsiteY15-2188" fmla="*/ 972364 h 1424419"/>
                  <a:gd name="connsiteX16-2189" fmla="*/ 2496 w 1305814"/>
                  <a:gd name="connsiteY16-2190" fmla="*/ 463106 h 1424419"/>
                  <a:gd name="connsiteX17-2191" fmla="*/ 2458 w 1305814"/>
                  <a:gd name="connsiteY17-2192" fmla="*/ 429563 h 1424419"/>
                  <a:gd name="connsiteX18-2193" fmla="*/ 75248 w 1305814"/>
                  <a:gd name="connsiteY18-2194" fmla="*/ 303202 h 1424419"/>
                  <a:gd name="connsiteX19-2195" fmla="*/ 106293 w 1305814"/>
                  <a:gd name="connsiteY19-2196" fmla="*/ 282597 h 1424419"/>
                  <a:gd name="connsiteX20-2197" fmla="*/ 541533 w 1305814"/>
                  <a:gd name="connsiteY20-2198" fmla="*/ 38110 h 1424419"/>
                  <a:gd name="connsiteX21-2199" fmla="*/ 653528 w 1305814"/>
                  <a:gd name="connsiteY21-2200" fmla="*/ 0 h 1424419"/>
                  <a:gd name="connsiteX0-2201" fmla="*/ 653528 w 1305814"/>
                  <a:gd name="connsiteY0-2202" fmla="*/ 0 h 1427408"/>
                  <a:gd name="connsiteX1-2203" fmla="*/ 757287 w 1305814"/>
                  <a:gd name="connsiteY1-2204" fmla="*/ 32444 h 1427408"/>
                  <a:gd name="connsiteX2-2205" fmla="*/ 1206876 w 1305814"/>
                  <a:gd name="connsiteY2-2206" fmla="*/ 284945 h 1427408"/>
                  <a:gd name="connsiteX3-2207" fmla="*/ 1237706 w 1305814"/>
                  <a:gd name="connsiteY3-2208" fmla="*/ 306775 h 1427408"/>
                  <a:gd name="connsiteX4-2209" fmla="*/ 1304420 w 1305814"/>
                  <a:gd name="connsiteY4-2210" fmla="*/ 434263 h 1427408"/>
                  <a:gd name="connsiteX5-2211" fmla="*/ 1305806 w 1305814"/>
                  <a:gd name="connsiteY5-2212" fmla="*/ 519922 h 1427408"/>
                  <a:gd name="connsiteX6-2213" fmla="*/ 1301746 w 1305814"/>
                  <a:gd name="connsiteY6-2214" fmla="*/ 953747 h 1427408"/>
                  <a:gd name="connsiteX7-2215" fmla="*/ 1302599 w 1305814"/>
                  <a:gd name="connsiteY7-2216" fmla="*/ 1003650 h 1427408"/>
                  <a:gd name="connsiteX8-2217" fmla="*/ 1227376 w 1305814"/>
                  <a:gd name="connsiteY8-2218" fmla="*/ 1152027 h 1427408"/>
                  <a:gd name="connsiteX9-2219" fmla="*/ 1174235 w 1305814"/>
                  <a:gd name="connsiteY9-2220" fmla="*/ 1184756 h 1427408"/>
                  <a:gd name="connsiteX10-2221" fmla="*/ 792288 w 1305814"/>
                  <a:gd name="connsiteY10-2222" fmla="*/ 1385653 h 1427408"/>
                  <a:gd name="connsiteX11-2223" fmla="*/ 517719 w 1305814"/>
                  <a:gd name="connsiteY11-2224" fmla="*/ 1389889 h 1427408"/>
                  <a:gd name="connsiteX12-2225" fmla="*/ 94302 w 1305814"/>
                  <a:gd name="connsiteY12-2226" fmla="*/ 1158755 h 1427408"/>
                  <a:gd name="connsiteX13-2227" fmla="*/ 39429 w 1305814"/>
                  <a:gd name="connsiteY13-2228" fmla="*/ 1117635 h 1427408"/>
                  <a:gd name="connsiteX14-2229" fmla="*/ 667 w 1305814"/>
                  <a:gd name="connsiteY14-2230" fmla="*/ 999105 h 1427408"/>
                  <a:gd name="connsiteX15-2231" fmla="*/ 0 w 1305814"/>
                  <a:gd name="connsiteY15-2232" fmla="*/ 972364 h 1427408"/>
                  <a:gd name="connsiteX16-2233" fmla="*/ 2496 w 1305814"/>
                  <a:gd name="connsiteY16-2234" fmla="*/ 463106 h 1427408"/>
                  <a:gd name="connsiteX17-2235" fmla="*/ 2458 w 1305814"/>
                  <a:gd name="connsiteY17-2236" fmla="*/ 429563 h 1427408"/>
                  <a:gd name="connsiteX18-2237" fmla="*/ 75248 w 1305814"/>
                  <a:gd name="connsiteY18-2238" fmla="*/ 303202 h 1427408"/>
                  <a:gd name="connsiteX19-2239" fmla="*/ 106293 w 1305814"/>
                  <a:gd name="connsiteY19-2240" fmla="*/ 282597 h 1427408"/>
                  <a:gd name="connsiteX20-2241" fmla="*/ 541533 w 1305814"/>
                  <a:gd name="connsiteY20-2242" fmla="*/ 38110 h 1427408"/>
                  <a:gd name="connsiteX21-2243" fmla="*/ 653528 w 1305814"/>
                  <a:gd name="connsiteY21-2244" fmla="*/ 0 h 1427408"/>
                  <a:gd name="connsiteX0-2245" fmla="*/ 653528 w 1305814"/>
                  <a:gd name="connsiteY0-2246" fmla="*/ 0 h 1427408"/>
                  <a:gd name="connsiteX1-2247" fmla="*/ 757287 w 1305814"/>
                  <a:gd name="connsiteY1-2248" fmla="*/ 32444 h 1427408"/>
                  <a:gd name="connsiteX2-2249" fmla="*/ 1206876 w 1305814"/>
                  <a:gd name="connsiteY2-2250" fmla="*/ 284945 h 1427408"/>
                  <a:gd name="connsiteX3-2251" fmla="*/ 1237706 w 1305814"/>
                  <a:gd name="connsiteY3-2252" fmla="*/ 306775 h 1427408"/>
                  <a:gd name="connsiteX4-2253" fmla="*/ 1304420 w 1305814"/>
                  <a:gd name="connsiteY4-2254" fmla="*/ 434263 h 1427408"/>
                  <a:gd name="connsiteX5-2255" fmla="*/ 1305806 w 1305814"/>
                  <a:gd name="connsiteY5-2256" fmla="*/ 519922 h 1427408"/>
                  <a:gd name="connsiteX6-2257" fmla="*/ 1301746 w 1305814"/>
                  <a:gd name="connsiteY6-2258" fmla="*/ 953747 h 1427408"/>
                  <a:gd name="connsiteX7-2259" fmla="*/ 1302599 w 1305814"/>
                  <a:gd name="connsiteY7-2260" fmla="*/ 1003650 h 1427408"/>
                  <a:gd name="connsiteX8-2261" fmla="*/ 1227376 w 1305814"/>
                  <a:gd name="connsiteY8-2262" fmla="*/ 1152027 h 1427408"/>
                  <a:gd name="connsiteX9-2263" fmla="*/ 1174235 w 1305814"/>
                  <a:gd name="connsiteY9-2264" fmla="*/ 1184756 h 1427408"/>
                  <a:gd name="connsiteX10-2265" fmla="*/ 792288 w 1305814"/>
                  <a:gd name="connsiteY10-2266" fmla="*/ 1385653 h 1427408"/>
                  <a:gd name="connsiteX11-2267" fmla="*/ 517719 w 1305814"/>
                  <a:gd name="connsiteY11-2268" fmla="*/ 1389889 h 1427408"/>
                  <a:gd name="connsiteX12-2269" fmla="*/ 94302 w 1305814"/>
                  <a:gd name="connsiteY12-2270" fmla="*/ 1158755 h 1427408"/>
                  <a:gd name="connsiteX13-2271" fmla="*/ 39429 w 1305814"/>
                  <a:gd name="connsiteY13-2272" fmla="*/ 1117635 h 1427408"/>
                  <a:gd name="connsiteX14-2273" fmla="*/ 667 w 1305814"/>
                  <a:gd name="connsiteY14-2274" fmla="*/ 999105 h 1427408"/>
                  <a:gd name="connsiteX15-2275" fmla="*/ 0 w 1305814"/>
                  <a:gd name="connsiteY15-2276" fmla="*/ 972364 h 1427408"/>
                  <a:gd name="connsiteX16-2277" fmla="*/ 2496 w 1305814"/>
                  <a:gd name="connsiteY16-2278" fmla="*/ 463106 h 1427408"/>
                  <a:gd name="connsiteX17-2279" fmla="*/ 2458 w 1305814"/>
                  <a:gd name="connsiteY17-2280" fmla="*/ 429563 h 1427408"/>
                  <a:gd name="connsiteX18-2281" fmla="*/ 75248 w 1305814"/>
                  <a:gd name="connsiteY18-2282" fmla="*/ 303202 h 1427408"/>
                  <a:gd name="connsiteX19-2283" fmla="*/ 106293 w 1305814"/>
                  <a:gd name="connsiteY19-2284" fmla="*/ 282597 h 1427408"/>
                  <a:gd name="connsiteX20-2285" fmla="*/ 541533 w 1305814"/>
                  <a:gd name="connsiteY20-2286" fmla="*/ 38110 h 1427408"/>
                  <a:gd name="connsiteX21-2287" fmla="*/ 653528 w 1305814"/>
                  <a:gd name="connsiteY21-2288" fmla="*/ 0 h 1427408"/>
                  <a:gd name="connsiteX0-2289" fmla="*/ 653528 w 1305814"/>
                  <a:gd name="connsiteY0-2290" fmla="*/ 0 h 1421591"/>
                  <a:gd name="connsiteX1-2291" fmla="*/ 757287 w 1305814"/>
                  <a:gd name="connsiteY1-2292" fmla="*/ 32444 h 1421591"/>
                  <a:gd name="connsiteX2-2293" fmla="*/ 1206876 w 1305814"/>
                  <a:gd name="connsiteY2-2294" fmla="*/ 284945 h 1421591"/>
                  <a:gd name="connsiteX3-2295" fmla="*/ 1237706 w 1305814"/>
                  <a:gd name="connsiteY3-2296" fmla="*/ 306775 h 1421591"/>
                  <a:gd name="connsiteX4-2297" fmla="*/ 1304420 w 1305814"/>
                  <a:gd name="connsiteY4-2298" fmla="*/ 434263 h 1421591"/>
                  <a:gd name="connsiteX5-2299" fmla="*/ 1305806 w 1305814"/>
                  <a:gd name="connsiteY5-2300" fmla="*/ 519922 h 1421591"/>
                  <a:gd name="connsiteX6-2301" fmla="*/ 1301746 w 1305814"/>
                  <a:gd name="connsiteY6-2302" fmla="*/ 953747 h 1421591"/>
                  <a:gd name="connsiteX7-2303" fmla="*/ 1302599 w 1305814"/>
                  <a:gd name="connsiteY7-2304" fmla="*/ 1003650 h 1421591"/>
                  <a:gd name="connsiteX8-2305" fmla="*/ 1227376 w 1305814"/>
                  <a:gd name="connsiteY8-2306" fmla="*/ 1152027 h 1421591"/>
                  <a:gd name="connsiteX9-2307" fmla="*/ 1174235 w 1305814"/>
                  <a:gd name="connsiteY9-2308" fmla="*/ 1184756 h 1421591"/>
                  <a:gd name="connsiteX10-2309" fmla="*/ 792288 w 1305814"/>
                  <a:gd name="connsiteY10-2310" fmla="*/ 1385653 h 1421591"/>
                  <a:gd name="connsiteX11-2311" fmla="*/ 502818 w 1305814"/>
                  <a:gd name="connsiteY11-2312" fmla="*/ 1379955 h 1421591"/>
                  <a:gd name="connsiteX12-2313" fmla="*/ 94302 w 1305814"/>
                  <a:gd name="connsiteY12-2314" fmla="*/ 1158755 h 1421591"/>
                  <a:gd name="connsiteX13-2315" fmla="*/ 39429 w 1305814"/>
                  <a:gd name="connsiteY13-2316" fmla="*/ 1117635 h 1421591"/>
                  <a:gd name="connsiteX14-2317" fmla="*/ 667 w 1305814"/>
                  <a:gd name="connsiteY14-2318" fmla="*/ 999105 h 1421591"/>
                  <a:gd name="connsiteX15-2319" fmla="*/ 0 w 1305814"/>
                  <a:gd name="connsiteY15-2320" fmla="*/ 972364 h 1421591"/>
                  <a:gd name="connsiteX16-2321" fmla="*/ 2496 w 1305814"/>
                  <a:gd name="connsiteY16-2322" fmla="*/ 463106 h 1421591"/>
                  <a:gd name="connsiteX17-2323" fmla="*/ 2458 w 1305814"/>
                  <a:gd name="connsiteY17-2324" fmla="*/ 429563 h 1421591"/>
                  <a:gd name="connsiteX18-2325" fmla="*/ 75248 w 1305814"/>
                  <a:gd name="connsiteY18-2326" fmla="*/ 303202 h 1421591"/>
                  <a:gd name="connsiteX19-2327" fmla="*/ 106293 w 1305814"/>
                  <a:gd name="connsiteY19-2328" fmla="*/ 282597 h 1421591"/>
                  <a:gd name="connsiteX20-2329" fmla="*/ 541533 w 1305814"/>
                  <a:gd name="connsiteY20-2330" fmla="*/ 38110 h 1421591"/>
                  <a:gd name="connsiteX21-2331" fmla="*/ 653528 w 1305814"/>
                  <a:gd name="connsiteY21-2332" fmla="*/ 0 h 1421591"/>
                  <a:gd name="connsiteX0-2333" fmla="*/ 653528 w 1305814"/>
                  <a:gd name="connsiteY0-2334" fmla="*/ 0 h 1423589"/>
                  <a:gd name="connsiteX1-2335" fmla="*/ 757287 w 1305814"/>
                  <a:gd name="connsiteY1-2336" fmla="*/ 32444 h 1423589"/>
                  <a:gd name="connsiteX2-2337" fmla="*/ 1206876 w 1305814"/>
                  <a:gd name="connsiteY2-2338" fmla="*/ 284945 h 1423589"/>
                  <a:gd name="connsiteX3-2339" fmla="*/ 1237706 w 1305814"/>
                  <a:gd name="connsiteY3-2340" fmla="*/ 306775 h 1423589"/>
                  <a:gd name="connsiteX4-2341" fmla="*/ 1304420 w 1305814"/>
                  <a:gd name="connsiteY4-2342" fmla="*/ 434263 h 1423589"/>
                  <a:gd name="connsiteX5-2343" fmla="*/ 1305806 w 1305814"/>
                  <a:gd name="connsiteY5-2344" fmla="*/ 519922 h 1423589"/>
                  <a:gd name="connsiteX6-2345" fmla="*/ 1301746 w 1305814"/>
                  <a:gd name="connsiteY6-2346" fmla="*/ 953747 h 1423589"/>
                  <a:gd name="connsiteX7-2347" fmla="*/ 1302599 w 1305814"/>
                  <a:gd name="connsiteY7-2348" fmla="*/ 1003650 h 1423589"/>
                  <a:gd name="connsiteX8-2349" fmla="*/ 1227376 w 1305814"/>
                  <a:gd name="connsiteY8-2350" fmla="*/ 1152027 h 1423589"/>
                  <a:gd name="connsiteX9-2351" fmla="*/ 1174235 w 1305814"/>
                  <a:gd name="connsiteY9-2352" fmla="*/ 1184756 h 1423589"/>
                  <a:gd name="connsiteX10-2353" fmla="*/ 792288 w 1305814"/>
                  <a:gd name="connsiteY10-2354" fmla="*/ 1385653 h 1423589"/>
                  <a:gd name="connsiteX11-2355" fmla="*/ 502818 w 1305814"/>
                  <a:gd name="connsiteY11-2356" fmla="*/ 1379955 h 1423589"/>
                  <a:gd name="connsiteX12-2357" fmla="*/ 94302 w 1305814"/>
                  <a:gd name="connsiteY12-2358" fmla="*/ 1158755 h 1423589"/>
                  <a:gd name="connsiteX13-2359" fmla="*/ 39429 w 1305814"/>
                  <a:gd name="connsiteY13-2360" fmla="*/ 1117635 h 1423589"/>
                  <a:gd name="connsiteX14-2361" fmla="*/ 667 w 1305814"/>
                  <a:gd name="connsiteY14-2362" fmla="*/ 999105 h 1423589"/>
                  <a:gd name="connsiteX15-2363" fmla="*/ 0 w 1305814"/>
                  <a:gd name="connsiteY15-2364" fmla="*/ 972364 h 1423589"/>
                  <a:gd name="connsiteX16-2365" fmla="*/ 2496 w 1305814"/>
                  <a:gd name="connsiteY16-2366" fmla="*/ 463106 h 1423589"/>
                  <a:gd name="connsiteX17-2367" fmla="*/ 2458 w 1305814"/>
                  <a:gd name="connsiteY17-2368" fmla="*/ 429563 h 1423589"/>
                  <a:gd name="connsiteX18-2369" fmla="*/ 75248 w 1305814"/>
                  <a:gd name="connsiteY18-2370" fmla="*/ 303202 h 1423589"/>
                  <a:gd name="connsiteX19-2371" fmla="*/ 106293 w 1305814"/>
                  <a:gd name="connsiteY19-2372" fmla="*/ 282597 h 1423589"/>
                  <a:gd name="connsiteX20-2373" fmla="*/ 541533 w 1305814"/>
                  <a:gd name="connsiteY20-2374" fmla="*/ 38110 h 1423589"/>
                  <a:gd name="connsiteX21-2375" fmla="*/ 653528 w 1305814"/>
                  <a:gd name="connsiteY21-2376" fmla="*/ 0 h 142358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  <a:cxn ang="0">
                    <a:pos x="connsiteX9-19" y="connsiteY9-20"/>
                  </a:cxn>
                  <a:cxn ang="0">
                    <a:pos x="connsiteX10-21" y="connsiteY10-22"/>
                  </a:cxn>
                  <a:cxn ang="0">
                    <a:pos x="connsiteX11-23" y="connsiteY11-24"/>
                  </a:cxn>
                  <a:cxn ang="0">
                    <a:pos x="connsiteX12-25" y="connsiteY12-26"/>
                  </a:cxn>
                  <a:cxn ang="0">
                    <a:pos x="connsiteX13-27" y="connsiteY13-28"/>
                  </a:cxn>
                  <a:cxn ang="0">
                    <a:pos x="connsiteX14-29" y="connsiteY14-30"/>
                  </a:cxn>
                  <a:cxn ang="0">
                    <a:pos x="connsiteX15-31" y="connsiteY15-32"/>
                  </a:cxn>
                  <a:cxn ang="0">
                    <a:pos x="connsiteX16-33" y="connsiteY16-34"/>
                  </a:cxn>
                  <a:cxn ang="0">
                    <a:pos x="connsiteX17-35" y="connsiteY17-36"/>
                  </a:cxn>
                  <a:cxn ang="0">
                    <a:pos x="connsiteX18-37" y="connsiteY18-38"/>
                  </a:cxn>
                  <a:cxn ang="0">
                    <a:pos x="connsiteX19-39" y="connsiteY19-40"/>
                  </a:cxn>
                  <a:cxn ang="0">
                    <a:pos x="connsiteX20-41" y="connsiteY20-42"/>
                  </a:cxn>
                  <a:cxn ang="0">
                    <a:pos x="connsiteX21-43" y="connsiteY21-44"/>
                  </a:cxn>
                </a:cxnLst>
                <a:rect l="l" t="t" r="r" b="b"/>
                <a:pathLst>
                  <a:path w="1305814" h="1423589">
                    <a:moveTo>
                      <a:pt x="653528" y="0"/>
                    </a:moveTo>
                    <a:cubicBezTo>
                      <a:pt x="684553" y="-1"/>
                      <a:pt x="736057" y="24011"/>
                      <a:pt x="757287" y="32444"/>
                    </a:cubicBezTo>
                    <a:lnTo>
                      <a:pt x="1206876" y="284945"/>
                    </a:lnTo>
                    <a:cubicBezTo>
                      <a:pt x="1213399" y="291230"/>
                      <a:pt x="1233090" y="301119"/>
                      <a:pt x="1237706" y="306775"/>
                    </a:cubicBezTo>
                    <a:cubicBezTo>
                      <a:pt x="1285405" y="341141"/>
                      <a:pt x="1301367" y="360355"/>
                      <a:pt x="1304420" y="434263"/>
                    </a:cubicBezTo>
                    <a:cubicBezTo>
                      <a:pt x="1306256" y="435452"/>
                      <a:pt x="1303756" y="518852"/>
                      <a:pt x="1305806" y="519922"/>
                    </a:cubicBezTo>
                    <a:cubicBezTo>
                      <a:pt x="1306028" y="563787"/>
                      <a:pt x="1301771" y="907207"/>
                      <a:pt x="1301746" y="953747"/>
                    </a:cubicBezTo>
                    <a:cubicBezTo>
                      <a:pt x="1301579" y="970833"/>
                      <a:pt x="1302766" y="986564"/>
                      <a:pt x="1302599" y="1003650"/>
                    </a:cubicBezTo>
                    <a:cubicBezTo>
                      <a:pt x="1298075" y="1097264"/>
                      <a:pt x="1299308" y="1117497"/>
                      <a:pt x="1227376" y="1152027"/>
                    </a:cubicBezTo>
                    <a:cubicBezTo>
                      <a:pt x="1229069" y="1151612"/>
                      <a:pt x="1262992" y="1133636"/>
                      <a:pt x="1174235" y="1184756"/>
                    </a:cubicBezTo>
                    <a:cubicBezTo>
                      <a:pt x="1102911" y="1225835"/>
                      <a:pt x="986013" y="1283805"/>
                      <a:pt x="792288" y="1385653"/>
                    </a:cubicBezTo>
                    <a:cubicBezTo>
                      <a:pt x="702978" y="1424034"/>
                      <a:pt x="634560" y="1449454"/>
                      <a:pt x="502818" y="1379955"/>
                    </a:cubicBezTo>
                    <a:cubicBezTo>
                      <a:pt x="358670" y="1301859"/>
                      <a:pt x="241278" y="1242506"/>
                      <a:pt x="94302" y="1158755"/>
                    </a:cubicBezTo>
                    <a:cubicBezTo>
                      <a:pt x="64301" y="1138833"/>
                      <a:pt x="61069" y="1137739"/>
                      <a:pt x="39429" y="1117635"/>
                    </a:cubicBezTo>
                    <a:cubicBezTo>
                      <a:pt x="9399" y="1091481"/>
                      <a:pt x="81" y="1056313"/>
                      <a:pt x="667" y="999105"/>
                    </a:cubicBezTo>
                    <a:cubicBezTo>
                      <a:pt x="445" y="990191"/>
                      <a:pt x="222" y="981278"/>
                      <a:pt x="0" y="972364"/>
                    </a:cubicBezTo>
                    <a:lnTo>
                      <a:pt x="2496" y="463106"/>
                    </a:lnTo>
                    <a:cubicBezTo>
                      <a:pt x="2483" y="451925"/>
                      <a:pt x="2471" y="440744"/>
                      <a:pt x="2458" y="429563"/>
                    </a:cubicBezTo>
                    <a:cubicBezTo>
                      <a:pt x="2770" y="365277"/>
                      <a:pt x="14732" y="348090"/>
                      <a:pt x="75248" y="303202"/>
                    </a:cubicBezTo>
                    <a:lnTo>
                      <a:pt x="106293" y="282597"/>
                    </a:lnTo>
                    <a:lnTo>
                      <a:pt x="541533" y="38110"/>
                    </a:lnTo>
                    <a:cubicBezTo>
                      <a:pt x="582751" y="12487"/>
                      <a:pt x="613897" y="0"/>
                      <a:pt x="653528" y="0"/>
                    </a:cubicBezTo>
                    <a:close/>
                  </a:path>
                </a:pathLst>
              </a:custGeom>
              <a:grpFill/>
              <a:ln w="15875">
                <a:noFill/>
              </a:ln>
              <a:effectLst>
                <a:outerShdw blurRad="444500" dist="254000" dir="8100000" algn="tr" rotWithShape="0">
                  <a:prstClr val="black">
                    <a:alpha val="5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  <p:sp>
            <p:nvSpPr>
              <p:cNvPr id="9" name="KSO_Shape"/>
              <p:cNvSpPr>
                <a:spLocks noChangeAspect="1"/>
              </p:cNvSpPr>
              <p:nvPr/>
            </p:nvSpPr>
            <p:spPr bwMode="auto">
              <a:xfrm>
                <a:off x="1613586" y="3052410"/>
                <a:ext cx="371520" cy="432000"/>
              </a:xfrm>
              <a:custGeom>
                <a:avLst/>
                <a:gdLst>
                  <a:gd name="T0" fmla="*/ 2147483646 w 5822"/>
                  <a:gd name="T1" fmla="*/ 2147483646 h 6759"/>
                  <a:gd name="T2" fmla="*/ 2147483646 w 5822"/>
                  <a:gd name="T3" fmla="*/ 2147483646 h 6759"/>
                  <a:gd name="T4" fmla="*/ 2147483646 w 5822"/>
                  <a:gd name="T5" fmla="*/ 2147483646 h 6759"/>
                  <a:gd name="T6" fmla="*/ 2147483646 w 5822"/>
                  <a:gd name="T7" fmla="*/ 2147483646 h 6759"/>
                  <a:gd name="T8" fmla="*/ 2147483646 w 5822"/>
                  <a:gd name="T9" fmla="*/ 2147483646 h 6759"/>
                  <a:gd name="T10" fmla="*/ 2147483646 w 5822"/>
                  <a:gd name="T11" fmla="*/ 1253760573 h 6759"/>
                  <a:gd name="T12" fmla="*/ 2147483646 w 5822"/>
                  <a:gd name="T13" fmla="*/ 2147483646 h 6759"/>
                  <a:gd name="T14" fmla="*/ 2147483646 w 5822"/>
                  <a:gd name="T15" fmla="*/ 2147483646 h 6759"/>
                  <a:gd name="T16" fmla="*/ 2147483646 w 5822"/>
                  <a:gd name="T17" fmla="*/ 2147483646 h 6759"/>
                  <a:gd name="T18" fmla="*/ 2147483646 w 5822"/>
                  <a:gd name="T19" fmla="*/ 2147483646 h 6759"/>
                  <a:gd name="T20" fmla="*/ 2147483646 w 5822"/>
                  <a:gd name="T21" fmla="*/ 2147483646 h 6759"/>
                  <a:gd name="T22" fmla="*/ 2147483646 w 5822"/>
                  <a:gd name="T23" fmla="*/ 2147483646 h 6759"/>
                  <a:gd name="T24" fmla="*/ 2147483646 w 5822"/>
                  <a:gd name="T25" fmla="*/ 2147483646 h 6759"/>
                  <a:gd name="T26" fmla="*/ 2147483646 w 5822"/>
                  <a:gd name="T27" fmla="*/ 2147483646 h 6759"/>
                  <a:gd name="T28" fmla="*/ 2147483646 w 5822"/>
                  <a:gd name="T29" fmla="*/ 2147483646 h 6759"/>
                  <a:gd name="T30" fmla="*/ 2147483646 w 5822"/>
                  <a:gd name="T31" fmla="*/ 2147483646 h 6759"/>
                  <a:gd name="T32" fmla="*/ 2147483646 w 5822"/>
                  <a:gd name="T33" fmla="*/ 2147483646 h 6759"/>
                  <a:gd name="T34" fmla="*/ 2147483646 w 5822"/>
                  <a:gd name="T35" fmla="*/ 2147483646 h 6759"/>
                  <a:gd name="T36" fmla="*/ 2147483646 w 5822"/>
                  <a:gd name="T37" fmla="*/ 2147483646 h 6759"/>
                  <a:gd name="T38" fmla="*/ 2147483646 w 5822"/>
                  <a:gd name="T39" fmla="*/ 2147483646 h 6759"/>
                  <a:gd name="T40" fmla="*/ 0 w 5822"/>
                  <a:gd name="T41" fmla="*/ 2147483646 h 6759"/>
                  <a:gd name="T42" fmla="*/ 2147483646 w 5822"/>
                  <a:gd name="T43" fmla="*/ 2147483646 h 6759"/>
                  <a:gd name="T44" fmla="*/ 2147483646 w 5822"/>
                  <a:gd name="T45" fmla="*/ 2147483646 h 6759"/>
                  <a:gd name="T46" fmla="*/ 2147483646 w 5822"/>
                  <a:gd name="T47" fmla="*/ 2147483646 h 6759"/>
                  <a:gd name="T48" fmla="*/ 2147483646 w 5822"/>
                  <a:gd name="T49" fmla="*/ 2147483646 h 6759"/>
                  <a:gd name="T50" fmla="*/ 2147483646 w 5822"/>
                  <a:gd name="T51" fmla="*/ 2147483646 h 6759"/>
                  <a:gd name="T52" fmla="*/ 2147483646 w 5822"/>
                  <a:gd name="T53" fmla="*/ 2147483646 h 6759"/>
                  <a:gd name="T54" fmla="*/ 2147483646 w 5822"/>
                  <a:gd name="T55" fmla="*/ 2147483646 h 6759"/>
                  <a:gd name="T56" fmla="*/ 2147483646 w 5822"/>
                  <a:gd name="T57" fmla="*/ 2147483646 h 6759"/>
                  <a:gd name="T58" fmla="*/ 2147483646 w 5822"/>
                  <a:gd name="T59" fmla="*/ 2147483646 h 6759"/>
                  <a:gd name="T60" fmla="*/ 2147483646 w 5822"/>
                  <a:gd name="T61" fmla="*/ 2147483646 h 6759"/>
                  <a:gd name="T62" fmla="*/ 2147483646 w 5822"/>
                  <a:gd name="T63" fmla="*/ 2147483646 h 6759"/>
                  <a:gd name="T64" fmla="*/ 2147483646 w 5822"/>
                  <a:gd name="T65" fmla="*/ 2147483646 h 6759"/>
                  <a:gd name="T66" fmla="*/ 2147483646 w 5822"/>
                  <a:gd name="T67" fmla="*/ 2147483646 h 6759"/>
                  <a:gd name="T68" fmla="*/ 2147483646 w 5822"/>
                  <a:gd name="T69" fmla="*/ 2147483646 h 6759"/>
                  <a:gd name="T70" fmla="*/ 2147483646 w 5822"/>
                  <a:gd name="T71" fmla="*/ 2147483646 h 6759"/>
                  <a:gd name="T72" fmla="*/ 2147483646 w 5822"/>
                  <a:gd name="T73" fmla="*/ 2147483646 h 6759"/>
                  <a:gd name="T74" fmla="*/ 2147483646 w 5822"/>
                  <a:gd name="T75" fmla="*/ 2147483646 h 6759"/>
                  <a:gd name="T76" fmla="*/ 2147483646 w 5822"/>
                  <a:gd name="T77" fmla="*/ 2147483646 h 6759"/>
                  <a:gd name="T78" fmla="*/ 2147483646 w 5822"/>
                  <a:gd name="T79" fmla="*/ 2147483646 h 6759"/>
                  <a:gd name="T80" fmla="*/ 2147483646 w 5822"/>
                  <a:gd name="T81" fmla="*/ 2147483646 h 6759"/>
                  <a:gd name="T82" fmla="*/ 2147483646 w 5822"/>
                  <a:gd name="T83" fmla="*/ 2147483646 h 6759"/>
                  <a:gd name="T84" fmla="*/ 2147483646 w 5822"/>
                  <a:gd name="T85" fmla="*/ 2147483646 h 6759"/>
                  <a:gd name="T86" fmla="*/ 2147483646 w 5822"/>
                  <a:gd name="T87" fmla="*/ 2147483646 h 6759"/>
                  <a:gd name="T88" fmla="*/ 2147483646 w 5822"/>
                  <a:gd name="T89" fmla="*/ 2147483646 h 6759"/>
                  <a:gd name="T90" fmla="*/ 2147483646 w 5822"/>
                  <a:gd name="T91" fmla="*/ 2147483646 h 6759"/>
                  <a:gd name="T92" fmla="*/ 2147483646 w 5822"/>
                  <a:gd name="T93" fmla="*/ 2147483646 h 6759"/>
                  <a:gd name="T94" fmla="*/ 2147483646 w 5822"/>
                  <a:gd name="T95" fmla="*/ 2147483646 h 6759"/>
                  <a:gd name="T96" fmla="*/ 2147483646 w 5822"/>
                  <a:gd name="T97" fmla="*/ 2147483646 h 6759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0" t="0" r="r" b="b"/>
                <a:pathLst>
                  <a:path w="5822" h="6759">
                    <a:moveTo>
                      <a:pt x="0" y="6351"/>
                    </a:moveTo>
                    <a:lnTo>
                      <a:pt x="129" y="6351"/>
                    </a:lnTo>
                    <a:lnTo>
                      <a:pt x="129" y="3057"/>
                    </a:lnTo>
                    <a:lnTo>
                      <a:pt x="129" y="2914"/>
                    </a:lnTo>
                    <a:lnTo>
                      <a:pt x="266" y="2865"/>
                    </a:lnTo>
                    <a:lnTo>
                      <a:pt x="1775" y="2337"/>
                    </a:lnTo>
                    <a:lnTo>
                      <a:pt x="1775" y="1515"/>
                    </a:lnTo>
                    <a:lnTo>
                      <a:pt x="1775" y="1386"/>
                    </a:lnTo>
                    <a:lnTo>
                      <a:pt x="1892" y="1331"/>
                    </a:lnTo>
                    <a:lnTo>
                      <a:pt x="4422" y="137"/>
                    </a:lnTo>
                    <a:lnTo>
                      <a:pt x="4714" y="0"/>
                    </a:lnTo>
                    <a:lnTo>
                      <a:pt x="4714" y="56"/>
                    </a:lnTo>
                    <a:lnTo>
                      <a:pt x="5511" y="532"/>
                    </a:lnTo>
                    <a:lnTo>
                      <a:pt x="5511" y="6326"/>
                    </a:lnTo>
                    <a:lnTo>
                      <a:pt x="5822" y="6326"/>
                    </a:lnTo>
                    <a:lnTo>
                      <a:pt x="5822" y="6734"/>
                    </a:lnTo>
                    <a:lnTo>
                      <a:pt x="4510" y="6734"/>
                    </a:lnTo>
                    <a:lnTo>
                      <a:pt x="4305" y="6734"/>
                    </a:lnTo>
                    <a:lnTo>
                      <a:pt x="4305" y="6529"/>
                    </a:lnTo>
                    <a:lnTo>
                      <a:pt x="4305" y="643"/>
                    </a:lnTo>
                    <a:lnTo>
                      <a:pt x="2183" y="1644"/>
                    </a:lnTo>
                    <a:lnTo>
                      <a:pt x="2183" y="2194"/>
                    </a:lnTo>
                    <a:lnTo>
                      <a:pt x="2798" y="1979"/>
                    </a:lnTo>
                    <a:lnTo>
                      <a:pt x="3035" y="1895"/>
                    </a:lnTo>
                    <a:lnTo>
                      <a:pt x="3035" y="1889"/>
                    </a:lnTo>
                    <a:lnTo>
                      <a:pt x="3042" y="1892"/>
                    </a:lnTo>
                    <a:lnTo>
                      <a:pt x="3068" y="1884"/>
                    </a:lnTo>
                    <a:lnTo>
                      <a:pt x="3068" y="1909"/>
                    </a:lnTo>
                    <a:lnTo>
                      <a:pt x="3862" y="2381"/>
                    </a:lnTo>
                    <a:lnTo>
                      <a:pt x="3862" y="6313"/>
                    </a:lnTo>
                    <a:lnTo>
                      <a:pt x="4177" y="6313"/>
                    </a:lnTo>
                    <a:lnTo>
                      <a:pt x="4177" y="6722"/>
                    </a:lnTo>
                    <a:lnTo>
                      <a:pt x="2865" y="6722"/>
                    </a:lnTo>
                    <a:lnTo>
                      <a:pt x="2661" y="6722"/>
                    </a:lnTo>
                    <a:lnTo>
                      <a:pt x="2661" y="6517"/>
                    </a:lnTo>
                    <a:lnTo>
                      <a:pt x="2661" y="2458"/>
                    </a:lnTo>
                    <a:lnTo>
                      <a:pt x="538" y="3202"/>
                    </a:lnTo>
                    <a:lnTo>
                      <a:pt x="538" y="6556"/>
                    </a:lnTo>
                    <a:lnTo>
                      <a:pt x="538" y="6759"/>
                    </a:lnTo>
                    <a:lnTo>
                      <a:pt x="334" y="6759"/>
                    </a:lnTo>
                    <a:lnTo>
                      <a:pt x="0" y="6759"/>
                    </a:lnTo>
                    <a:lnTo>
                      <a:pt x="0" y="6351"/>
                    </a:lnTo>
                    <a:close/>
                    <a:moveTo>
                      <a:pt x="776" y="6707"/>
                    </a:moveTo>
                    <a:lnTo>
                      <a:pt x="776" y="6707"/>
                    </a:lnTo>
                    <a:lnTo>
                      <a:pt x="1501" y="6707"/>
                    </a:lnTo>
                    <a:lnTo>
                      <a:pt x="2348" y="6707"/>
                    </a:lnTo>
                    <a:lnTo>
                      <a:pt x="2348" y="5989"/>
                    </a:lnTo>
                    <a:lnTo>
                      <a:pt x="1501" y="6044"/>
                    </a:lnTo>
                    <a:lnTo>
                      <a:pt x="776" y="6092"/>
                    </a:lnTo>
                    <a:lnTo>
                      <a:pt x="776" y="6707"/>
                    </a:lnTo>
                    <a:close/>
                    <a:moveTo>
                      <a:pt x="776" y="4048"/>
                    </a:moveTo>
                    <a:lnTo>
                      <a:pt x="776" y="4048"/>
                    </a:lnTo>
                    <a:lnTo>
                      <a:pt x="1501" y="3842"/>
                    </a:lnTo>
                    <a:lnTo>
                      <a:pt x="2348" y="3604"/>
                    </a:lnTo>
                    <a:lnTo>
                      <a:pt x="2348" y="2883"/>
                    </a:lnTo>
                    <a:lnTo>
                      <a:pt x="1501" y="3178"/>
                    </a:lnTo>
                    <a:lnTo>
                      <a:pt x="776" y="3431"/>
                    </a:lnTo>
                    <a:lnTo>
                      <a:pt x="776" y="4048"/>
                    </a:lnTo>
                    <a:close/>
                    <a:moveTo>
                      <a:pt x="776" y="4926"/>
                    </a:moveTo>
                    <a:lnTo>
                      <a:pt x="776" y="4926"/>
                    </a:lnTo>
                    <a:lnTo>
                      <a:pt x="1501" y="4788"/>
                    </a:lnTo>
                    <a:lnTo>
                      <a:pt x="2348" y="4628"/>
                    </a:lnTo>
                    <a:lnTo>
                      <a:pt x="2348" y="3909"/>
                    </a:lnTo>
                    <a:lnTo>
                      <a:pt x="1501" y="4124"/>
                    </a:lnTo>
                    <a:lnTo>
                      <a:pt x="776" y="4310"/>
                    </a:lnTo>
                    <a:lnTo>
                      <a:pt x="776" y="4926"/>
                    </a:lnTo>
                    <a:close/>
                    <a:moveTo>
                      <a:pt x="776" y="5811"/>
                    </a:moveTo>
                    <a:lnTo>
                      <a:pt x="776" y="5811"/>
                    </a:lnTo>
                    <a:lnTo>
                      <a:pt x="1501" y="5741"/>
                    </a:lnTo>
                    <a:lnTo>
                      <a:pt x="2348" y="5661"/>
                    </a:lnTo>
                    <a:lnTo>
                      <a:pt x="2348" y="4942"/>
                    </a:lnTo>
                    <a:lnTo>
                      <a:pt x="1501" y="5078"/>
                    </a:lnTo>
                    <a:lnTo>
                      <a:pt x="776" y="5194"/>
                    </a:lnTo>
                    <a:lnTo>
                      <a:pt x="776" y="5811"/>
                    </a:lnTo>
                    <a:close/>
                  </a:path>
                </a:pathLst>
              </a:custGeom>
              <a:solidFill>
                <a:srgbClr val="E7E7E7"/>
              </a:solidFill>
              <a:ln>
                <a:noFill/>
              </a:ln>
            </p:spPr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 sz="2400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10" name="矩形 10"/>
            <p:cNvSpPr/>
            <p:nvPr/>
          </p:nvSpPr>
          <p:spPr>
            <a:xfrm>
              <a:off x="4326627" y="1385432"/>
              <a:ext cx="1232944" cy="1344149"/>
            </a:xfrm>
            <a:custGeom>
              <a:avLst/>
              <a:gdLst>
                <a:gd name="connsiteX0" fmla="*/ 653528 w 1305333"/>
                <a:gd name="connsiteY0" fmla="*/ 0 h 1424419"/>
                <a:gd name="connsiteX1" fmla="*/ 757287 w 1305333"/>
                <a:gd name="connsiteY1" fmla="*/ 32444 h 1424419"/>
                <a:gd name="connsiteX2" fmla="*/ 1206876 w 1305333"/>
                <a:gd name="connsiteY2" fmla="*/ 284945 h 1424419"/>
                <a:gd name="connsiteX3" fmla="*/ 1233464 w 1305333"/>
                <a:gd name="connsiteY3" fmla="*/ 306775 h 1424419"/>
                <a:gd name="connsiteX4" fmla="*/ 1299728 w 1305333"/>
                <a:gd name="connsiteY4" fmla="*/ 452301 h 1424419"/>
                <a:gd name="connsiteX5" fmla="*/ 1303099 w 1305333"/>
                <a:gd name="connsiteY5" fmla="*/ 495558 h 1424419"/>
                <a:gd name="connsiteX6" fmla="*/ 1303099 w 1305333"/>
                <a:gd name="connsiteY6" fmla="*/ 952393 h 1424419"/>
                <a:gd name="connsiteX7" fmla="*/ 1299356 w 1305333"/>
                <a:gd name="connsiteY7" fmla="*/ 974248 h 1424419"/>
                <a:gd name="connsiteX8" fmla="*/ 1193590 w 1305333"/>
                <a:gd name="connsiteY8" fmla="*/ 1159518 h 1424419"/>
                <a:gd name="connsiteX9" fmla="*/ 1188747 w 1305333"/>
                <a:gd name="connsiteY9" fmla="*/ 1163476 h 1424419"/>
                <a:gd name="connsiteX10" fmla="*/ 792288 w 1305333"/>
                <a:gd name="connsiteY10" fmla="*/ 1385653 h 1424419"/>
                <a:gd name="connsiteX11" fmla="*/ 522686 w 1305333"/>
                <a:gd name="connsiteY11" fmla="*/ 1384922 h 1424419"/>
                <a:gd name="connsiteX12" fmla="*/ 80344 w 1305333"/>
                <a:gd name="connsiteY12" fmla="*/ 1139323 h 1424419"/>
                <a:gd name="connsiteX13" fmla="*/ 68397 w 1305333"/>
                <a:gd name="connsiteY13" fmla="*/ 1130059 h 1424419"/>
                <a:gd name="connsiteX14" fmla="*/ 667 w 1305333"/>
                <a:gd name="connsiteY14" fmla="*/ 999105 h 1424419"/>
                <a:gd name="connsiteX15" fmla="*/ 0 w 1305333"/>
                <a:gd name="connsiteY15" fmla="*/ 972364 h 1424419"/>
                <a:gd name="connsiteX16" fmla="*/ 2496 w 1305333"/>
                <a:gd name="connsiteY16" fmla="*/ 463106 h 1424419"/>
                <a:gd name="connsiteX17" fmla="*/ 2458 w 1305333"/>
                <a:gd name="connsiteY17" fmla="*/ 429563 h 1424419"/>
                <a:gd name="connsiteX18" fmla="*/ 75248 w 1305333"/>
                <a:gd name="connsiteY18" fmla="*/ 303202 h 1424419"/>
                <a:gd name="connsiteX19" fmla="*/ 103465 w 1305333"/>
                <a:gd name="connsiteY19" fmla="*/ 288252 h 1424419"/>
                <a:gd name="connsiteX20" fmla="*/ 541533 w 1305333"/>
                <a:gd name="connsiteY20" fmla="*/ 38110 h 1424419"/>
                <a:gd name="connsiteX21" fmla="*/ 653528 w 1305333"/>
                <a:gd name="connsiteY21" fmla="*/ 0 h 1424419"/>
                <a:gd name="connsiteX0-1" fmla="*/ 653528 w 1305333"/>
                <a:gd name="connsiteY0-2" fmla="*/ 0 h 1424419"/>
                <a:gd name="connsiteX1-3" fmla="*/ 757287 w 1305333"/>
                <a:gd name="connsiteY1-4" fmla="*/ 32444 h 1424419"/>
                <a:gd name="connsiteX2-5" fmla="*/ 1206876 w 1305333"/>
                <a:gd name="connsiteY2-6" fmla="*/ 284945 h 1424419"/>
                <a:gd name="connsiteX3-7" fmla="*/ 1233464 w 1305333"/>
                <a:gd name="connsiteY3-8" fmla="*/ 306775 h 1424419"/>
                <a:gd name="connsiteX4-9" fmla="*/ 1301712 w 1305333"/>
                <a:gd name="connsiteY4-10" fmla="*/ 442384 h 1424419"/>
                <a:gd name="connsiteX5-11" fmla="*/ 1303099 w 1305333"/>
                <a:gd name="connsiteY5-12" fmla="*/ 495558 h 1424419"/>
                <a:gd name="connsiteX6-13" fmla="*/ 1303099 w 1305333"/>
                <a:gd name="connsiteY6-14" fmla="*/ 952393 h 1424419"/>
                <a:gd name="connsiteX7-15" fmla="*/ 1299356 w 1305333"/>
                <a:gd name="connsiteY7-16" fmla="*/ 974248 h 1424419"/>
                <a:gd name="connsiteX8-17" fmla="*/ 1193590 w 1305333"/>
                <a:gd name="connsiteY8-18" fmla="*/ 1159518 h 1424419"/>
                <a:gd name="connsiteX9-19" fmla="*/ 1188747 w 1305333"/>
                <a:gd name="connsiteY9-20" fmla="*/ 1163476 h 1424419"/>
                <a:gd name="connsiteX10-21" fmla="*/ 792288 w 1305333"/>
                <a:gd name="connsiteY10-22" fmla="*/ 1385653 h 1424419"/>
                <a:gd name="connsiteX11-23" fmla="*/ 522686 w 1305333"/>
                <a:gd name="connsiteY11-24" fmla="*/ 1384922 h 1424419"/>
                <a:gd name="connsiteX12-25" fmla="*/ 80344 w 1305333"/>
                <a:gd name="connsiteY12-26" fmla="*/ 1139323 h 1424419"/>
                <a:gd name="connsiteX13-27" fmla="*/ 68397 w 1305333"/>
                <a:gd name="connsiteY13-28" fmla="*/ 1130059 h 1424419"/>
                <a:gd name="connsiteX14-29" fmla="*/ 667 w 1305333"/>
                <a:gd name="connsiteY14-30" fmla="*/ 999105 h 1424419"/>
                <a:gd name="connsiteX15-31" fmla="*/ 0 w 1305333"/>
                <a:gd name="connsiteY15-32" fmla="*/ 972364 h 1424419"/>
                <a:gd name="connsiteX16-33" fmla="*/ 2496 w 1305333"/>
                <a:gd name="connsiteY16-34" fmla="*/ 463106 h 1424419"/>
                <a:gd name="connsiteX17-35" fmla="*/ 2458 w 1305333"/>
                <a:gd name="connsiteY17-36" fmla="*/ 429563 h 1424419"/>
                <a:gd name="connsiteX18-37" fmla="*/ 75248 w 1305333"/>
                <a:gd name="connsiteY18-38" fmla="*/ 303202 h 1424419"/>
                <a:gd name="connsiteX19-39" fmla="*/ 103465 w 1305333"/>
                <a:gd name="connsiteY19-40" fmla="*/ 288252 h 1424419"/>
                <a:gd name="connsiteX20-41" fmla="*/ 541533 w 1305333"/>
                <a:gd name="connsiteY20-42" fmla="*/ 38110 h 1424419"/>
                <a:gd name="connsiteX21-43" fmla="*/ 653528 w 1305333"/>
                <a:gd name="connsiteY21-44" fmla="*/ 0 h 1424419"/>
                <a:gd name="connsiteX0-45" fmla="*/ 653528 w 1305333"/>
                <a:gd name="connsiteY0-46" fmla="*/ 0 h 1424419"/>
                <a:gd name="connsiteX1-47" fmla="*/ 757287 w 1305333"/>
                <a:gd name="connsiteY1-48" fmla="*/ 32444 h 1424419"/>
                <a:gd name="connsiteX2-49" fmla="*/ 1206876 w 1305333"/>
                <a:gd name="connsiteY2-50" fmla="*/ 284945 h 1424419"/>
                <a:gd name="connsiteX3-51" fmla="*/ 1233464 w 1305333"/>
                <a:gd name="connsiteY3-52" fmla="*/ 306775 h 1424419"/>
                <a:gd name="connsiteX4-53" fmla="*/ 1301712 w 1305333"/>
                <a:gd name="connsiteY4-54" fmla="*/ 442384 h 1424419"/>
                <a:gd name="connsiteX5-55" fmla="*/ 1303099 w 1305333"/>
                <a:gd name="connsiteY5-56" fmla="*/ 495558 h 1424419"/>
                <a:gd name="connsiteX6-57" fmla="*/ 1303099 w 1305333"/>
                <a:gd name="connsiteY6-58" fmla="*/ 952393 h 1424419"/>
                <a:gd name="connsiteX7-59" fmla="*/ 1299356 w 1305333"/>
                <a:gd name="connsiteY7-60" fmla="*/ 974248 h 1424419"/>
                <a:gd name="connsiteX8-61" fmla="*/ 1193590 w 1305333"/>
                <a:gd name="connsiteY8-62" fmla="*/ 1159518 h 1424419"/>
                <a:gd name="connsiteX9-63" fmla="*/ 1188747 w 1305333"/>
                <a:gd name="connsiteY9-64" fmla="*/ 1163476 h 1424419"/>
                <a:gd name="connsiteX10-65" fmla="*/ 792288 w 1305333"/>
                <a:gd name="connsiteY10-66" fmla="*/ 1385653 h 1424419"/>
                <a:gd name="connsiteX11-67" fmla="*/ 522686 w 1305333"/>
                <a:gd name="connsiteY11-68" fmla="*/ 1384922 h 1424419"/>
                <a:gd name="connsiteX12-69" fmla="*/ 80344 w 1305333"/>
                <a:gd name="connsiteY12-70" fmla="*/ 1139323 h 1424419"/>
                <a:gd name="connsiteX13-71" fmla="*/ 68397 w 1305333"/>
                <a:gd name="connsiteY13-72" fmla="*/ 1130059 h 1424419"/>
                <a:gd name="connsiteX14-73" fmla="*/ 667 w 1305333"/>
                <a:gd name="connsiteY14-74" fmla="*/ 999105 h 1424419"/>
                <a:gd name="connsiteX15-75" fmla="*/ 0 w 1305333"/>
                <a:gd name="connsiteY15-76" fmla="*/ 972364 h 1424419"/>
                <a:gd name="connsiteX16-77" fmla="*/ 2496 w 1305333"/>
                <a:gd name="connsiteY16-78" fmla="*/ 463106 h 1424419"/>
                <a:gd name="connsiteX17-79" fmla="*/ 2458 w 1305333"/>
                <a:gd name="connsiteY17-80" fmla="*/ 429563 h 1424419"/>
                <a:gd name="connsiteX18-81" fmla="*/ 75248 w 1305333"/>
                <a:gd name="connsiteY18-82" fmla="*/ 303202 h 1424419"/>
                <a:gd name="connsiteX19-83" fmla="*/ 103465 w 1305333"/>
                <a:gd name="connsiteY19-84" fmla="*/ 288252 h 1424419"/>
                <a:gd name="connsiteX20-85" fmla="*/ 541533 w 1305333"/>
                <a:gd name="connsiteY20-86" fmla="*/ 38110 h 1424419"/>
                <a:gd name="connsiteX21-87" fmla="*/ 653528 w 1305333"/>
                <a:gd name="connsiteY21-88" fmla="*/ 0 h 1424419"/>
                <a:gd name="connsiteX0-89" fmla="*/ 653528 w 1306046"/>
                <a:gd name="connsiteY0-90" fmla="*/ 0 h 1424419"/>
                <a:gd name="connsiteX1-91" fmla="*/ 757287 w 1306046"/>
                <a:gd name="connsiteY1-92" fmla="*/ 32444 h 1424419"/>
                <a:gd name="connsiteX2-93" fmla="*/ 1206876 w 1306046"/>
                <a:gd name="connsiteY2-94" fmla="*/ 284945 h 1424419"/>
                <a:gd name="connsiteX3-95" fmla="*/ 1233464 w 1306046"/>
                <a:gd name="connsiteY3-96" fmla="*/ 306775 h 1424419"/>
                <a:gd name="connsiteX4-97" fmla="*/ 1301712 w 1306046"/>
                <a:gd name="connsiteY4-98" fmla="*/ 442384 h 1424419"/>
                <a:gd name="connsiteX5-99" fmla="*/ 1303099 w 1306046"/>
                <a:gd name="connsiteY5-100" fmla="*/ 495558 h 1424419"/>
                <a:gd name="connsiteX6-101" fmla="*/ 1303099 w 1306046"/>
                <a:gd name="connsiteY6-102" fmla="*/ 952393 h 1424419"/>
                <a:gd name="connsiteX7-103" fmla="*/ 1305306 w 1306046"/>
                <a:gd name="connsiteY7-104" fmla="*/ 990115 h 1424419"/>
                <a:gd name="connsiteX8-105" fmla="*/ 1193590 w 1306046"/>
                <a:gd name="connsiteY8-106" fmla="*/ 1159518 h 1424419"/>
                <a:gd name="connsiteX9-107" fmla="*/ 1188747 w 1306046"/>
                <a:gd name="connsiteY9-108" fmla="*/ 1163476 h 1424419"/>
                <a:gd name="connsiteX10-109" fmla="*/ 792288 w 1306046"/>
                <a:gd name="connsiteY10-110" fmla="*/ 1385653 h 1424419"/>
                <a:gd name="connsiteX11-111" fmla="*/ 522686 w 1306046"/>
                <a:gd name="connsiteY11-112" fmla="*/ 1384922 h 1424419"/>
                <a:gd name="connsiteX12-113" fmla="*/ 80344 w 1306046"/>
                <a:gd name="connsiteY12-114" fmla="*/ 1139323 h 1424419"/>
                <a:gd name="connsiteX13-115" fmla="*/ 68397 w 1306046"/>
                <a:gd name="connsiteY13-116" fmla="*/ 1130059 h 1424419"/>
                <a:gd name="connsiteX14-117" fmla="*/ 667 w 1306046"/>
                <a:gd name="connsiteY14-118" fmla="*/ 999105 h 1424419"/>
                <a:gd name="connsiteX15-119" fmla="*/ 0 w 1306046"/>
                <a:gd name="connsiteY15-120" fmla="*/ 972364 h 1424419"/>
                <a:gd name="connsiteX16-121" fmla="*/ 2496 w 1306046"/>
                <a:gd name="connsiteY16-122" fmla="*/ 463106 h 1424419"/>
                <a:gd name="connsiteX17-123" fmla="*/ 2458 w 1306046"/>
                <a:gd name="connsiteY17-124" fmla="*/ 429563 h 1424419"/>
                <a:gd name="connsiteX18-125" fmla="*/ 75248 w 1306046"/>
                <a:gd name="connsiteY18-126" fmla="*/ 303202 h 1424419"/>
                <a:gd name="connsiteX19-127" fmla="*/ 103465 w 1306046"/>
                <a:gd name="connsiteY19-128" fmla="*/ 288252 h 1424419"/>
                <a:gd name="connsiteX20-129" fmla="*/ 541533 w 1306046"/>
                <a:gd name="connsiteY20-130" fmla="*/ 38110 h 1424419"/>
                <a:gd name="connsiteX21-131" fmla="*/ 653528 w 1306046"/>
                <a:gd name="connsiteY21-132" fmla="*/ 0 h 1424419"/>
                <a:gd name="connsiteX0-133" fmla="*/ 653528 w 1305333"/>
                <a:gd name="connsiteY0-134" fmla="*/ 0 h 1424419"/>
                <a:gd name="connsiteX1-135" fmla="*/ 757287 w 1305333"/>
                <a:gd name="connsiteY1-136" fmla="*/ 32444 h 1424419"/>
                <a:gd name="connsiteX2-137" fmla="*/ 1206876 w 1305333"/>
                <a:gd name="connsiteY2-138" fmla="*/ 284945 h 1424419"/>
                <a:gd name="connsiteX3-139" fmla="*/ 1233464 w 1305333"/>
                <a:gd name="connsiteY3-140" fmla="*/ 306775 h 1424419"/>
                <a:gd name="connsiteX4-141" fmla="*/ 1301712 w 1305333"/>
                <a:gd name="connsiteY4-142" fmla="*/ 442384 h 1424419"/>
                <a:gd name="connsiteX5-143" fmla="*/ 1303099 w 1305333"/>
                <a:gd name="connsiteY5-144" fmla="*/ 495558 h 1424419"/>
                <a:gd name="connsiteX6-145" fmla="*/ 1303099 w 1305333"/>
                <a:gd name="connsiteY6-146" fmla="*/ 952393 h 1424419"/>
                <a:gd name="connsiteX7-147" fmla="*/ 1305306 w 1305333"/>
                <a:gd name="connsiteY7-148" fmla="*/ 990115 h 1424419"/>
                <a:gd name="connsiteX8-149" fmla="*/ 1193590 w 1305333"/>
                <a:gd name="connsiteY8-150" fmla="*/ 1159518 h 1424419"/>
                <a:gd name="connsiteX9-151" fmla="*/ 1188747 w 1305333"/>
                <a:gd name="connsiteY9-152" fmla="*/ 1163476 h 1424419"/>
                <a:gd name="connsiteX10-153" fmla="*/ 792288 w 1305333"/>
                <a:gd name="connsiteY10-154" fmla="*/ 1385653 h 1424419"/>
                <a:gd name="connsiteX11-155" fmla="*/ 522686 w 1305333"/>
                <a:gd name="connsiteY11-156" fmla="*/ 1384922 h 1424419"/>
                <a:gd name="connsiteX12-157" fmla="*/ 80344 w 1305333"/>
                <a:gd name="connsiteY12-158" fmla="*/ 1139323 h 1424419"/>
                <a:gd name="connsiteX13-159" fmla="*/ 68397 w 1305333"/>
                <a:gd name="connsiteY13-160" fmla="*/ 1130059 h 1424419"/>
                <a:gd name="connsiteX14-161" fmla="*/ 667 w 1305333"/>
                <a:gd name="connsiteY14-162" fmla="*/ 999105 h 1424419"/>
                <a:gd name="connsiteX15-163" fmla="*/ 0 w 1305333"/>
                <a:gd name="connsiteY15-164" fmla="*/ 972364 h 1424419"/>
                <a:gd name="connsiteX16-165" fmla="*/ 2496 w 1305333"/>
                <a:gd name="connsiteY16-166" fmla="*/ 463106 h 1424419"/>
                <a:gd name="connsiteX17-167" fmla="*/ 2458 w 1305333"/>
                <a:gd name="connsiteY17-168" fmla="*/ 429563 h 1424419"/>
                <a:gd name="connsiteX18-169" fmla="*/ 75248 w 1305333"/>
                <a:gd name="connsiteY18-170" fmla="*/ 303202 h 1424419"/>
                <a:gd name="connsiteX19-171" fmla="*/ 103465 w 1305333"/>
                <a:gd name="connsiteY19-172" fmla="*/ 288252 h 1424419"/>
                <a:gd name="connsiteX20-173" fmla="*/ 541533 w 1305333"/>
                <a:gd name="connsiteY20-174" fmla="*/ 38110 h 1424419"/>
                <a:gd name="connsiteX21-175" fmla="*/ 653528 w 1305333"/>
                <a:gd name="connsiteY21-176" fmla="*/ 0 h 1424419"/>
                <a:gd name="connsiteX0-177" fmla="*/ 653528 w 1305333"/>
                <a:gd name="connsiteY0-178" fmla="*/ 0 h 1424419"/>
                <a:gd name="connsiteX1-179" fmla="*/ 757287 w 1305333"/>
                <a:gd name="connsiteY1-180" fmla="*/ 32444 h 1424419"/>
                <a:gd name="connsiteX2-181" fmla="*/ 1206876 w 1305333"/>
                <a:gd name="connsiteY2-182" fmla="*/ 284945 h 1424419"/>
                <a:gd name="connsiteX3-183" fmla="*/ 1233464 w 1305333"/>
                <a:gd name="connsiteY3-184" fmla="*/ 306775 h 1424419"/>
                <a:gd name="connsiteX4-185" fmla="*/ 1301712 w 1305333"/>
                <a:gd name="connsiteY4-186" fmla="*/ 442384 h 1424419"/>
                <a:gd name="connsiteX5-187" fmla="*/ 1303099 w 1305333"/>
                <a:gd name="connsiteY5-188" fmla="*/ 495558 h 1424419"/>
                <a:gd name="connsiteX6-189" fmla="*/ 1303099 w 1305333"/>
                <a:gd name="connsiteY6-190" fmla="*/ 952393 h 1424419"/>
                <a:gd name="connsiteX7-191" fmla="*/ 1305306 w 1305333"/>
                <a:gd name="connsiteY7-192" fmla="*/ 990115 h 1424419"/>
                <a:gd name="connsiteX8-193" fmla="*/ 1193590 w 1305333"/>
                <a:gd name="connsiteY8-194" fmla="*/ 1159518 h 1424419"/>
                <a:gd name="connsiteX9-195" fmla="*/ 1172881 w 1305333"/>
                <a:gd name="connsiteY9-196" fmla="*/ 1179342 h 1424419"/>
                <a:gd name="connsiteX10-197" fmla="*/ 792288 w 1305333"/>
                <a:gd name="connsiteY10-198" fmla="*/ 1385653 h 1424419"/>
                <a:gd name="connsiteX11-199" fmla="*/ 522686 w 1305333"/>
                <a:gd name="connsiteY11-200" fmla="*/ 1384922 h 1424419"/>
                <a:gd name="connsiteX12-201" fmla="*/ 80344 w 1305333"/>
                <a:gd name="connsiteY12-202" fmla="*/ 1139323 h 1424419"/>
                <a:gd name="connsiteX13-203" fmla="*/ 68397 w 1305333"/>
                <a:gd name="connsiteY13-204" fmla="*/ 1130059 h 1424419"/>
                <a:gd name="connsiteX14-205" fmla="*/ 667 w 1305333"/>
                <a:gd name="connsiteY14-206" fmla="*/ 999105 h 1424419"/>
                <a:gd name="connsiteX15-207" fmla="*/ 0 w 1305333"/>
                <a:gd name="connsiteY15-208" fmla="*/ 972364 h 1424419"/>
                <a:gd name="connsiteX16-209" fmla="*/ 2496 w 1305333"/>
                <a:gd name="connsiteY16-210" fmla="*/ 463106 h 1424419"/>
                <a:gd name="connsiteX17-211" fmla="*/ 2458 w 1305333"/>
                <a:gd name="connsiteY17-212" fmla="*/ 429563 h 1424419"/>
                <a:gd name="connsiteX18-213" fmla="*/ 75248 w 1305333"/>
                <a:gd name="connsiteY18-214" fmla="*/ 303202 h 1424419"/>
                <a:gd name="connsiteX19-215" fmla="*/ 103465 w 1305333"/>
                <a:gd name="connsiteY19-216" fmla="*/ 288252 h 1424419"/>
                <a:gd name="connsiteX20-217" fmla="*/ 541533 w 1305333"/>
                <a:gd name="connsiteY20-218" fmla="*/ 38110 h 1424419"/>
                <a:gd name="connsiteX21-219" fmla="*/ 653528 w 1305333"/>
                <a:gd name="connsiteY21-220" fmla="*/ 0 h 1424419"/>
                <a:gd name="connsiteX0-221" fmla="*/ 653528 w 1305333"/>
                <a:gd name="connsiteY0-222" fmla="*/ 0 h 1424419"/>
                <a:gd name="connsiteX1-223" fmla="*/ 757287 w 1305333"/>
                <a:gd name="connsiteY1-224" fmla="*/ 32444 h 1424419"/>
                <a:gd name="connsiteX2-225" fmla="*/ 1206876 w 1305333"/>
                <a:gd name="connsiteY2-226" fmla="*/ 284945 h 1424419"/>
                <a:gd name="connsiteX3-227" fmla="*/ 1233464 w 1305333"/>
                <a:gd name="connsiteY3-228" fmla="*/ 306775 h 1424419"/>
                <a:gd name="connsiteX4-229" fmla="*/ 1301712 w 1305333"/>
                <a:gd name="connsiteY4-230" fmla="*/ 442384 h 1424419"/>
                <a:gd name="connsiteX5-231" fmla="*/ 1303099 w 1305333"/>
                <a:gd name="connsiteY5-232" fmla="*/ 495558 h 1424419"/>
                <a:gd name="connsiteX6-233" fmla="*/ 1303099 w 1305333"/>
                <a:gd name="connsiteY6-234" fmla="*/ 952393 h 1424419"/>
                <a:gd name="connsiteX7-235" fmla="*/ 1305306 w 1305333"/>
                <a:gd name="connsiteY7-236" fmla="*/ 990115 h 1424419"/>
                <a:gd name="connsiteX8-237" fmla="*/ 1193590 w 1305333"/>
                <a:gd name="connsiteY8-238" fmla="*/ 1159518 h 1424419"/>
                <a:gd name="connsiteX9-239" fmla="*/ 1172881 w 1305333"/>
                <a:gd name="connsiteY9-240" fmla="*/ 1179342 h 1424419"/>
                <a:gd name="connsiteX10-241" fmla="*/ 792288 w 1305333"/>
                <a:gd name="connsiteY10-242" fmla="*/ 1385653 h 1424419"/>
                <a:gd name="connsiteX11-243" fmla="*/ 522686 w 1305333"/>
                <a:gd name="connsiteY11-244" fmla="*/ 1384922 h 1424419"/>
                <a:gd name="connsiteX12-245" fmla="*/ 80344 w 1305333"/>
                <a:gd name="connsiteY12-246" fmla="*/ 1139323 h 1424419"/>
                <a:gd name="connsiteX13-247" fmla="*/ 68397 w 1305333"/>
                <a:gd name="connsiteY13-248" fmla="*/ 1130059 h 1424419"/>
                <a:gd name="connsiteX14-249" fmla="*/ 667 w 1305333"/>
                <a:gd name="connsiteY14-250" fmla="*/ 999105 h 1424419"/>
                <a:gd name="connsiteX15-251" fmla="*/ 0 w 1305333"/>
                <a:gd name="connsiteY15-252" fmla="*/ 972364 h 1424419"/>
                <a:gd name="connsiteX16-253" fmla="*/ 2496 w 1305333"/>
                <a:gd name="connsiteY16-254" fmla="*/ 463106 h 1424419"/>
                <a:gd name="connsiteX17-255" fmla="*/ 2458 w 1305333"/>
                <a:gd name="connsiteY17-256" fmla="*/ 429563 h 1424419"/>
                <a:gd name="connsiteX18-257" fmla="*/ 75248 w 1305333"/>
                <a:gd name="connsiteY18-258" fmla="*/ 303202 h 1424419"/>
                <a:gd name="connsiteX19-259" fmla="*/ 103465 w 1305333"/>
                <a:gd name="connsiteY19-260" fmla="*/ 288252 h 1424419"/>
                <a:gd name="connsiteX20-261" fmla="*/ 541533 w 1305333"/>
                <a:gd name="connsiteY20-262" fmla="*/ 38110 h 1424419"/>
                <a:gd name="connsiteX21-263" fmla="*/ 653528 w 1305333"/>
                <a:gd name="connsiteY21-264" fmla="*/ 0 h 1424419"/>
                <a:gd name="connsiteX0-265" fmla="*/ 653528 w 1305333"/>
                <a:gd name="connsiteY0-266" fmla="*/ 0 h 1424419"/>
                <a:gd name="connsiteX1-267" fmla="*/ 757287 w 1305333"/>
                <a:gd name="connsiteY1-268" fmla="*/ 32444 h 1424419"/>
                <a:gd name="connsiteX2-269" fmla="*/ 1206876 w 1305333"/>
                <a:gd name="connsiteY2-270" fmla="*/ 284945 h 1424419"/>
                <a:gd name="connsiteX3-271" fmla="*/ 1233464 w 1305333"/>
                <a:gd name="connsiteY3-272" fmla="*/ 306775 h 1424419"/>
                <a:gd name="connsiteX4-273" fmla="*/ 1301712 w 1305333"/>
                <a:gd name="connsiteY4-274" fmla="*/ 442384 h 1424419"/>
                <a:gd name="connsiteX5-275" fmla="*/ 1303099 w 1305333"/>
                <a:gd name="connsiteY5-276" fmla="*/ 495558 h 1424419"/>
                <a:gd name="connsiteX6-277" fmla="*/ 1303099 w 1305333"/>
                <a:gd name="connsiteY6-278" fmla="*/ 952393 h 1424419"/>
                <a:gd name="connsiteX7-279" fmla="*/ 1305306 w 1305333"/>
                <a:gd name="connsiteY7-280" fmla="*/ 990115 h 1424419"/>
                <a:gd name="connsiteX8-281" fmla="*/ 1193590 w 1305333"/>
                <a:gd name="connsiteY8-282" fmla="*/ 1159518 h 1424419"/>
                <a:gd name="connsiteX9-283" fmla="*/ 1172881 w 1305333"/>
                <a:gd name="connsiteY9-284" fmla="*/ 1179342 h 1424419"/>
                <a:gd name="connsiteX10-285" fmla="*/ 792288 w 1305333"/>
                <a:gd name="connsiteY10-286" fmla="*/ 1385653 h 1424419"/>
                <a:gd name="connsiteX11-287" fmla="*/ 522686 w 1305333"/>
                <a:gd name="connsiteY11-288" fmla="*/ 1384922 h 1424419"/>
                <a:gd name="connsiteX12-289" fmla="*/ 80344 w 1305333"/>
                <a:gd name="connsiteY12-290" fmla="*/ 1139323 h 1424419"/>
                <a:gd name="connsiteX13-291" fmla="*/ 68397 w 1305333"/>
                <a:gd name="connsiteY13-292" fmla="*/ 1130059 h 1424419"/>
                <a:gd name="connsiteX14-293" fmla="*/ 667 w 1305333"/>
                <a:gd name="connsiteY14-294" fmla="*/ 999105 h 1424419"/>
                <a:gd name="connsiteX15-295" fmla="*/ 0 w 1305333"/>
                <a:gd name="connsiteY15-296" fmla="*/ 972364 h 1424419"/>
                <a:gd name="connsiteX16-297" fmla="*/ 2496 w 1305333"/>
                <a:gd name="connsiteY16-298" fmla="*/ 463106 h 1424419"/>
                <a:gd name="connsiteX17-299" fmla="*/ 2458 w 1305333"/>
                <a:gd name="connsiteY17-300" fmla="*/ 429563 h 1424419"/>
                <a:gd name="connsiteX18-301" fmla="*/ 75248 w 1305333"/>
                <a:gd name="connsiteY18-302" fmla="*/ 303202 h 1424419"/>
                <a:gd name="connsiteX19-303" fmla="*/ 103465 w 1305333"/>
                <a:gd name="connsiteY19-304" fmla="*/ 288252 h 1424419"/>
                <a:gd name="connsiteX20-305" fmla="*/ 541533 w 1305333"/>
                <a:gd name="connsiteY20-306" fmla="*/ 38110 h 1424419"/>
                <a:gd name="connsiteX21-307" fmla="*/ 653528 w 1305333"/>
                <a:gd name="connsiteY21-308" fmla="*/ 0 h 1424419"/>
                <a:gd name="connsiteX0-309" fmla="*/ 653528 w 1305333"/>
                <a:gd name="connsiteY0-310" fmla="*/ 0 h 1424419"/>
                <a:gd name="connsiteX1-311" fmla="*/ 757287 w 1305333"/>
                <a:gd name="connsiteY1-312" fmla="*/ 32444 h 1424419"/>
                <a:gd name="connsiteX2-313" fmla="*/ 1206876 w 1305333"/>
                <a:gd name="connsiteY2-314" fmla="*/ 284945 h 1424419"/>
                <a:gd name="connsiteX3-315" fmla="*/ 1233464 w 1305333"/>
                <a:gd name="connsiteY3-316" fmla="*/ 306775 h 1424419"/>
                <a:gd name="connsiteX4-317" fmla="*/ 1301712 w 1305333"/>
                <a:gd name="connsiteY4-318" fmla="*/ 442384 h 1424419"/>
                <a:gd name="connsiteX5-319" fmla="*/ 1303099 w 1305333"/>
                <a:gd name="connsiteY5-320" fmla="*/ 495558 h 1424419"/>
                <a:gd name="connsiteX6-321" fmla="*/ 1303099 w 1305333"/>
                <a:gd name="connsiteY6-322" fmla="*/ 952393 h 1424419"/>
                <a:gd name="connsiteX7-323" fmla="*/ 1305306 w 1305333"/>
                <a:gd name="connsiteY7-324" fmla="*/ 990115 h 1424419"/>
                <a:gd name="connsiteX8-325" fmla="*/ 1193590 w 1305333"/>
                <a:gd name="connsiteY8-326" fmla="*/ 1159518 h 1424419"/>
                <a:gd name="connsiteX9-327" fmla="*/ 1172881 w 1305333"/>
                <a:gd name="connsiteY9-328" fmla="*/ 1179342 h 1424419"/>
                <a:gd name="connsiteX10-329" fmla="*/ 792288 w 1305333"/>
                <a:gd name="connsiteY10-330" fmla="*/ 1385653 h 1424419"/>
                <a:gd name="connsiteX11-331" fmla="*/ 522686 w 1305333"/>
                <a:gd name="connsiteY11-332" fmla="*/ 1384922 h 1424419"/>
                <a:gd name="connsiteX12-333" fmla="*/ 80344 w 1305333"/>
                <a:gd name="connsiteY12-334" fmla="*/ 1139323 h 1424419"/>
                <a:gd name="connsiteX13-335" fmla="*/ 68397 w 1305333"/>
                <a:gd name="connsiteY13-336" fmla="*/ 1130059 h 1424419"/>
                <a:gd name="connsiteX14-337" fmla="*/ 667 w 1305333"/>
                <a:gd name="connsiteY14-338" fmla="*/ 999105 h 1424419"/>
                <a:gd name="connsiteX15-339" fmla="*/ 0 w 1305333"/>
                <a:gd name="connsiteY15-340" fmla="*/ 972364 h 1424419"/>
                <a:gd name="connsiteX16-341" fmla="*/ 2496 w 1305333"/>
                <a:gd name="connsiteY16-342" fmla="*/ 463106 h 1424419"/>
                <a:gd name="connsiteX17-343" fmla="*/ 2458 w 1305333"/>
                <a:gd name="connsiteY17-344" fmla="*/ 429563 h 1424419"/>
                <a:gd name="connsiteX18-345" fmla="*/ 75248 w 1305333"/>
                <a:gd name="connsiteY18-346" fmla="*/ 303202 h 1424419"/>
                <a:gd name="connsiteX19-347" fmla="*/ 103465 w 1305333"/>
                <a:gd name="connsiteY19-348" fmla="*/ 288252 h 1424419"/>
                <a:gd name="connsiteX20-349" fmla="*/ 541533 w 1305333"/>
                <a:gd name="connsiteY20-350" fmla="*/ 38110 h 1424419"/>
                <a:gd name="connsiteX21-351" fmla="*/ 653528 w 1305333"/>
                <a:gd name="connsiteY21-352" fmla="*/ 0 h 1424419"/>
                <a:gd name="connsiteX0-353" fmla="*/ 653528 w 1305333"/>
                <a:gd name="connsiteY0-354" fmla="*/ 0 h 1424419"/>
                <a:gd name="connsiteX1-355" fmla="*/ 757287 w 1305333"/>
                <a:gd name="connsiteY1-356" fmla="*/ 32444 h 1424419"/>
                <a:gd name="connsiteX2-357" fmla="*/ 1206876 w 1305333"/>
                <a:gd name="connsiteY2-358" fmla="*/ 284945 h 1424419"/>
                <a:gd name="connsiteX3-359" fmla="*/ 1233464 w 1305333"/>
                <a:gd name="connsiteY3-360" fmla="*/ 306775 h 1424419"/>
                <a:gd name="connsiteX4-361" fmla="*/ 1301712 w 1305333"/>
                <a:gd name="connsiteY4-362" fmla="*/ 442384 h 1424419"/>
                <a:gd name="connsiteX5-363" fmla="*/ 1303099 w 1305333"/>
                <a:gd name="connsiteY5-364" fmla="*/ 495558 h 1424419"/>
                <a:gd name="connsiteX6-365" fmla="*/ 1303099 w 1305333"/>
                <a:gd name="connsiteY6-366" fmla="*/ 952393 h 1424419"/>
                <a:gd name="connsiteX7-367" fmla="*/ 1305306 w 1305333"/>
                <a:gd name="connsiteY7-368" fmla="*/ 990115 h 1424419"/>
                <a:gd name="connsiteX8-369" fmla="*/ 1193590 w 1305333"/>
                <a:gd name="connsiteY8-370" fmla="*/ 1159518 h 1424419"/>
                <a:gd name="connsiteX9-371" fmla="*/ 1172881 w 1305333"/>
                <a:gd name="connsiteY9-372" fmla="*/ 1179342 h 1424419"/>
                <a:gd name="connsiteX10-373" fmla="*/ 792288 w 1305333"/>
                <a:gd name="connsiteY10-374" fmla="*/ 1385653 h 1424419"/>
                <a:gd name="connsiteX11-375" fmla="*/ 522686 w 1305333"/>
                <a:gd name="connsiteY11-376" fmla="*/ 1384922 h 1424419"/>
                <a:gd name="connsiteX12-377" fmla="*/ 80344 w 1305333"/>
                <a:gd name="connsiteY12-378" fmla="*/ 1139323 h 1424419"/>
                <a:gd name="connsiteX13-379" fmla="*/ 68397 w 1305333"/>
                <a:gd name="connsiteY13-380" fmla="*/ 1130059 h 1424419"/>
                <a:gd name="connsiteX14-381" fmla="*/ 667 w 1305333"/>
                <a:gd name="connsiteY14-382" fmla="*/ 999105 h 1424419"/>
                <a:gd name="connsiteX15-383" fmla="*/ 0 w 1305333"/>
                <a:gd name="connsiteY15-384" fmla="*/ 972364 h 1424419"/>
                <a:gd name="connsiteX16-385" fmla="*/ 2496 w 1305333"/>
                <a:gd name="connsiteY16-386" fmla="*/ 463106 h 1424419"/>
                <a:gd name="connsiteX17-387" fmla="*/ 2458 w 1305333"/>
                <a:gd name="connsiteY17-388" fmla="*/ 429563 h 1424419"/>
                <a:gd name="connsiteX18-389" fmla="*/ 75248 w 1305333"/>
                <a:gd name="connsiteY18-390" fmla="*/ 303202 h 1424419"/>
                <a:gd name="connsiteX19-391" fmla="*/ 106293 w 1305333"/>
                <a:gd name="connsiteY19-392" fmla="*/ 282597 h 1424419"/>
                <a:gd name="connsiteX20-393" fmla="*/ 541533 w 1305333"/>
                <a:gd name="connsiteY20-394" fmla="*/ 38110 h 1424419"/>
                <a:gd name="connsiteX21-395" fmla="*/ 653528 w 1305333"/>
                <a:gd name="connsiteY21-396" fmla="*/ 0 h 1424419"/>
                <a:gd name="connsiteX0-397" fmla="*/ 653528 w 1305333"/>
                <a:gd name="connsiteY0-398" fmla="*/ 0 h 1424419"/>
                <a:gd name="connsiteX1-399" fmla="*/ 757287 w 1305333"/>
                <a:gd name="connsiteY1-400" fmla="*/ 32444 h 1424419"/>
                <a:gd name="connsiteX2-401" fmla="*/ 1206876 w 1305333"/>
                <a:gd name="connsiteY2-402" fmla="*/ 284945 h 1424419"/>
                <a:gd name="connsiteX3-403" fmla="*/ 1237706 w 1305333"/>
                <a:gd name="connsiteY3-404" fmla="*/ 306775 h 1424419"/>
                <a:gd name="connsiteX4-405" fmla="*/ 1301712 w 1305333"/>
                <a:gd name="connsiteY4-406" fmla="*/ 442384 h 1424419"/>
                <a:gd name="connsiteX5-407" fmla="*/ 1303099 w 1305333"/>
                <a:gd name="connsiteY5-408" fmla="*/ 495558 h 1424419"/>
                <a:gd name="connsiteX6-409" fmla="*/ 1303099 w 1305333"/>
                <a:gd name="connsiteY6-410" fmla="*/ 952393 h 1424419"/>
                <a:gd name="connsiteX7-411" fmla="*/ 1305306 w 1305333"/>
                <a:gd name="connsiteY7-412" fmla="*/ 990115 h 1424419"/>
                <a:gd name="connsiteX8-413" fmla="*/ 1193590 w 1305333"/>
                <a:gd name="connsiteY8-414" fmla="*/ 1159518 h 1424419"/>
                <a:gd name="connsiteX9-415" fmla="*/ 1172881 w 1305333"/>
                <a:gd name="connsiteY9-416" fmla="*/ 1179342 h 1424419"/>
                <a:gd name="connsiteX10-417" fmla="*/ 792288 w 1305333"/>
                <a:gd name="connsiteY10-418" fmla="*/ 1385653 h 1424419"/>
                <a:gd name="connsiteX11-419" fmla="*/ 522686 w 1305333"/>
                <a:gd name="connsiteY11-420" fmla="*/ 1384922 h 1424419"/>
                <a:gd name="connsiteX12-421" fmla="*/ 80344 w 1305333"/>
                <a:gd name="connsiteY12-422" fmla="*/ 1139323 h 1424419"/>
                <a:gd name="connsiteX13-423" fmla="*/ 68397 w 1305333"/>
                <a:gd name="connsiteY13-424" fmla="*/ 1130059 h 1424419"/>
                <a:gd name="connsiteX14-425" fmla="*/ 667 w 1305333"/>
                <a:gd name="connsiteY14-426" fmla="*/ 999105 h 1424419"/>
                <a:gd name="connsiteX15-427" fmla="*/ 0 w 1305333"/>
                <a:gd name="connsiteY15-428" fmla="*/ 972364 h 1424419"/>
                <a:gd name="connsiteX16-429" fmla="*/ 2496 w 1305333"/>
                <a:gd name="connsiteY16-430" fmla="*/ 463106 h 1424419"/>
                <a:gd name="connsiteX17-431" fmla="*/ 2458 w 1305333"/>
                <a:gd name="connsiteY17-432" fmla="*/ 429563 h 1424419"/>
                <a:gd name="connsiteX18-433" fmla="*/ 75248 w 1305333"/>
                <a:gd name="connsiteY18-434" fmla="*/ 303202 h 1424419"/>
                <a:gd name="connsiteX19-435" fmla="*/ 106293 w 1305333"/>
                <a:gd name="connsiteY19-436" fmla="*/ 282597 h 1424419"/>
                <a:gd name="connsiteX20-437" fmla="*/ 541533 w 1305333"/>
                <a:gd name="connsiteY20-438" fmla="*/ 38110 h 1424419"/>
                <a:gd name="connsiteX21-439" fmla="*/ 653528 w 1305333"/>
                <a:gd name="connsiteY21-440" fmla="*/ 0 h 1424419"/>
                <a:gd name="connsiteX0-441" fmla="*/ 653528 w 1305333"/>
                <a:gd name="connsiteY0-442" fmla="*/ 0 h 1424419"/>
                <a:gd name="connsiteX1-443" fmla="*/ 757287 w 1305333"/>
                <a:gd name="connsiteY1-444" fmla="*/ 32444 h 1424419"/>
                <a:gd name="connsiteX2-445" fmla="*/ 1206876 w 1305333"/>
                <a:gd name="connsiteY2-446" fmla="*/ 284945 h 1424419"/>
                <a:gd name="connsiteX3-447" fmla="*/ 1237706 w 1305333"/>
                <a:gd name="connsiteY3-448" fmla="*/ 306775 h 1424419"/>
                <a:gd name="connsiteX4-449" fmla="*/ 1301712 w 1305333"/>
                <a:gd name="connsiteY4-450" fmla="*/ 442384 h 1424419"/>
                <a:gd name="connsiteX5-451" fmla="*/ 1303099 w 1305333"/>
                <a:gd name="connsiteY5-452" fmla="*/ 495558 h 1424419"/>
                <a:gd name="connsiteX6-453" fmla="*/ 1303099 w 1305333"/>
                <a:gd name="connsiteY6-454" fmla="*/ 952393 h 1424419"/>
                <a:gd name="connsiteX7-455" fmla="*/ 1305306 w 1305333"/>
                <a:gd name="connsiteY7-456" fmla="*/ 990115 h 1424419"/>
                <a:gd name="connsiteX8-457" fmla="*/ 1211970 w 1305333"/>
                <a:gd name="connsiteY8-458" fmla="*/ 1149621 h 1424419"/>
                <a:gd name="connsiteX9-459" fmla="*/ 1172881 w 1305333"/>
                <a:gd name="connsiteY9-460" fmla="*/ 1179342 h 1424419"/>
                <a:gd name="connsiteX10-461" fmla="*/ 792288 w 1305333"/>
                <a:gd name="connsiteY10-462" fmla="*/ 1385653 h 1424419"/>
                <a:gd name="connsiteX11-463" fmla="*/ 522686 w 1305333"/>
                <a:gd name="connsiteY11-464" fmla="*/ 1384922 h 1424419"/>
                <a:gd name="connsiteX12-465" fmla="*/ 80344 w 1305333"/>
                <a:gd name="connsiteY12-466" fmla="*/ 1139323 h 1424419"/>
                <a:gd name="connsiteX13-467" fmla="*/ 68397 w 1305333"/>
                <a:gd name="connsiteY13-468" fmla="*/ 1130059 h 1424419"/>
                <a:gd name="connsiteX14-469" fmla="*/ 667 w 1305333"/>
                <a:gd name="connsiteY14-470" fmla="*/ 999105 h 1424419"/>
                <a:gd name="connsiteX15-471" fmla="*/ 0 w 1305333"/>
                <a:gd name="connsiteY15-472" fmla="*/ 972364 h 1424419"/>
                <a:gd name="connsiteX16-473" fmla="*/ 2496 w 1305333"/>
                <a:gd name="connsiteY16-474" fmla="*/ 463106 h 1424419"/>
                <a:gd name="connsiteX17-475" fmla="*/ 2458 w 1305333"/>
                <a:gd name="connsiteY17-476" fmla="*/ 429563 h 1424419"/>
                <a:gd name="connsiteX18-477" fmla="*/ 75248 w 1305333"/>
                <a:gd name="connsiteY18-478" fmla="*/ 303202 h 1424419"/>
                <a:gd name="connsiteX19-479" fmla="*/ 106293 w 1305333"/>
                <a:gd name="connsiteY19-480" fmla="*/ 282597 h 1424419"/>
                <a:gd name="connsiteX20-481" fmla="*/ 541533 w 1305333"/>
                <a:gd name="connsiteY20-482" fmla="*/ 38110 h 1424419"/>
                <a:gd name="connsiteX21-483" fmla="*/ 653528 w 1305333"/>
                <a:gd name="connsiteY21-484" fmla="*/ 0 h 1424419"/>
                <a:gd name="connsiteX0-485" fmla="*/ 653528 w 1305333"/>
                <a:gd name="connsiteY0-486" fmla="*/ 0 h 1424419"/>
                <a:gd name="connsiteX1-487" fmla="*/ 757287 w 1305333"/>
                <a:gd name="connsiteY1-488" fmla="*/ 32444 h 1424419"/>
                <a:gd name="connsiteX2-489" fmla="*/ 1206876 w 1305333"/>
                <a:gd name="connsiteY2-490" fmla="*/ 284945 h 1424419"/>
                <a:gd name="connsiteX3-491" fmla="*/ 1237706 w 1305333"/>
                <a:gd name="connsiteY3-492" fmla="*/ 306775 h 1424419"/>
                <a:gd name="connsiteX4-493" fmla="*/ 1301712 w 1305333"/>
                <a:gd name="connsiteY4-494" fmla="*/ 442384 h 1424419"/>
                <a:gd name="connsiteX5-495" fmla="*/ 1303099 w 1305333"/>
                <a:gd name="connsiteY5-496" fmla="*/ 495558 h 1424419"/>
                <a:gd name="connsiteX6-497" fmla="*/ 1303099 w 1305333"/>
                <a:gd name="connsiteY6-498" fmla="*/ 952393 h 1424419"/>
                <a:gd name="connsiteX7-499" fmla="*/ 1305306 w 1305333"/>
                <a:gd name="connsiteY7-500" fmla="*/ 990115 h 1424419"/>
                <a:gd name="connsiteX8-501" fmla="*/ 1236006 w 1305333"/>
                <a:gd name="connsiteY8-502" fmla="*/ 1160932 h 1424419"/>
                <a:gd name="connsiteX9-503" fmla="*/ 1172881 w 1305333"/>
                <a:gd name="connsiteY9-504" fmla="*/ 1179342 h 1424419"/>
                <a:gd name="connsiteX10-505" fmla="*/ 792288 w 1305333"/>
                <a:gd name="connsiteY10-506" fmla="*/ 1385653 h 1424419"/>
                <a:gd name="connsiteX11-507" fmla="*/ 522686 w 1305333"/>
                <a:gd name="connsiteY11-508" fmla="*/ 1384922 h 1424419"/>
                <a:gd name="connsiteX12-509" fmla="*/ 80344 w 1305333"/>
                <a:gd name="connsiteY12-510" fmla="*/ 1139323 h 1424419"/>
                <a:gd name="connsiteX13-511" fmla="*/ 68397 w 1305333"/>
                <a:gd name="connsiteY13-512" fmla="*/ 1130059 h 1424419"/>
                <a:gd name="connsiteX14-513" fmla="*/ 667 w 1305333"/>
                <a:gd name="connsiteY14-514" fmla="*/ 999105 h 1424419"/>
                <a:gd name="connsiteX15-515" fmla="*/ 0 w 1305333"/>
                <a:gd name="connsiteY15-516" fmla="*/ 972364 h 1424419"/>
                <a:gd name="connsiteX16-517" fmla="*/ 2496 w 1305333"/>
                <a:gd name="connsiteY16-518" fmla="*/ 463106 h 1424419"/>
                <a:gd name="connsiteX17-519" fmla="*/ 2458 w 1305333"/>
                <a:gd name="connsiteY17-520" fmla="*/ 429563 h 1424419"/>
                <a:gd name="connsiteX18-521" fmla="*/ 75248 w 1305333"/>
                <a:gd name="connsiteY18-522" fmla="*/ 303202 h 1424419"/>
                <a:gd name="connsiteX19-523" fmla="*/ 106293 w 1305333"/>
                <a:gd name="connsiteY19-524" fmla="*/ 282597 h 1424419"/>
                <a:gd name="connsiteX20-525" fmla="*/ 541533 w 1305333"/>
                <a:gd name="connsiteY20-526" fmla="*/ 38110 h 1424419"/>
                <a:gd name="connsiteX21-527" fmla="*/ 653528 w 1305333"/>
                <a:gd name="connsiteY21-528" fmla="*/ 0 h 1424419"/>
                <a:gd name="connsiteX0-529" fmla="*/ 653528 w 1313169"/>
                <a:gd name="connsiteY0-530" fmla="*/ 0 h 1424419"/>
                <a:gd name="connsiteX1-531" fmla="*/ 757287 w 1313169"/>
                <a:gd name="connsiteY1-532" fmla="*/ 32444 h 1424419"/>
                <a:gd name="connsiteX2-533" fmla="*/ 1206876 w 1313169"/>
                <a:gd name="connsiteY2-534" fmla="*/ 284945 h 1424419"/>
                <a:gd name="connsiteX3-535" fmla="*/ 1237706 w 1313169"/>
                <a:gd name="connsiteY3-536" fmla="*/ 306775 h 1424419"/>
                <a:gd name="connsiteX4-537" fmla="*/ 1301712 w 1313169"/>
                <a:gd name="connsiteY4-538" fmla="*/ 442384 h 1424419"/>
                <a:gd name="connsiteX5-539" fmla="*/ 1303099 w 1313169"/>
                <a:gd name="connsiteY5-540" fmla="*/ 495558 h 1424419"/>
                <a:gd name="connsiteX6-541" fmla="*/ 1303099 w 1313169"/>
                <a:gd name="connsiteY6-542" fmla="*/ 952393 h 1424419"/>
                <a:gd name="connsiteX7-543" fmla="*/ 1305306 w 1313169"/>
                <a:gd name="connsiteY7-544" fmla="*/ 990115 h 1424419"/>
                <a:gd name="connsiteX8-545" fmla="*/ 1271352 w 1313169"/>
                <a:gd name="connsiteY8-546" fmla="*/ 1142552 h 1424419"/>
                <a:gd name="connsiteX9-547" fmla="*/ 1172881 w 1313169"/>
                <a:gd name="connsiteY9-548" fmla="*/ 1179342 h 1424419"/>
                <a:gd name="connsiteX10-549" fmla="*/ 792288 w 1313169"/>
                <a:gd name="connsiteY10-550" fmla="*/ 1385653 h 1424419"/>
                <a:gd name="connsiteX11-551" fmla="*/ 522686 w 1313169"/>
                <a:gd name="connsiteY11-552" fmla="*/ 1384922 h 1424419"/>
                <a:gd name="connsiteX12-553" fmla="*/ 80344 w 1313169"/>
                <a:gd name="connsiteY12-554" fmla="*/ 1139323 h 1424419"/>
                <a:gd name="connsiteX13-555" fmla="*/ 68397 w 1313169"/>
                <a:gd name="connsiteY13-556" fmla="*/ 1130059 h 1424419"/>
                <a:gd name="connsiteX14-557" fmla="*/ 667 w 1313169"/>
                <a:gd name="connsiteY14-558" fmla="*/ 999105 h 1424419"/>
                <a:gd name="connsiteX15-559" fmla="*/ 0 w 1313169"/>
                <a:gd name="connsiteY15-560" fmla="*/ 972364 h 1424419"/>
                <a:gd name="connsiteX16-561" fmla="*/ 2496 w 1313169"/>
                <a:gd name="connsiteY16-562" fmla="*/ 463106 h 1424419"/>
                <a:gd name="connsiteX17-563" fmla="*/ 2458 w 1313169"/>
                <a:gd name="connsiteY17-564" fmla="*/ 429563 h 1424419"/>
                <a:gd name="connsiteX18-565" fmla="*/ 75248 w 1313169"/>
                <a:gd name="connsiteY18-566" fmla="*/ 303202 h 1424419"/>
                <a:gd name="connsiteX19-567" fmla="*/ 106293 w 1313169"/>
                <a:gd name="connsiteY19-568" fmla="*/ 282597 h 1424419"/>
                <a:gd name="connsiteX20-569" fmla="*/ 541533 w 1313169"/>
                <a:gd name="connsiteY20-570" fmla="*/ 38110 h 1424419"/>
                <a:gd name="connsiteX21-571" fmla="*/ 653528 w 1313169"/>
                <a:gd name="connsiteY21-572" fmla="*/ 0 h 1424419"/>
                <a:gd name="connsiteX0-573" fmla="*/ 653528 w 1306267"/>
                <a:gd name="connsiteY0-574" fmla="*/ 0 h 1424419"/>
                <a:gd name="connsiteX1-575" fmla="*/ 757287 w 1306267"/>
                <a:gd name="connsiteY1-576" fmla="*/ 32444 h 1424419"/>
                <a:gd name="connsiteX2-577" fmla="*/ 1206876 w 1306267"/>
                <a:gd name="connsiteY2-578" fmla="*/ 284945 h 1424419"/>
                <a:gd name="connsiteX3-579" fmla="*/ 1237706 w 1306267"/>
                <a:gd name="connsiteY3-580" fmla="*/ 306775 h 1424419"/>
                <a:gd name="connsiteX4-581" fmla="*/ 1301712 w 1306267"/>
                <a:gd name="connsiteY4-582" fmla="*/ 442384 h 1424419"/>
                <a:gd name="connsiteX5-583" fmla="*/ 1303099 w 1306267"/>
                <a:gd name="connsiteY5-584" fmla="*/ 495558 h 1424419"/>
                <a:gd name="connsiteX6-585" fmla="*/ 1303099 w 1306267"/>
                <a:gd name="connsiteY6-586" fmla="*/ 952393 h 1424419"/>
                <a:gd name="connsiteX7-587" fmla="*/ 1305306 w 1306267"/>
                <a:gd name="connsiteY7-588" fmla="*/ 990115 h 1424419"/>
                <a:gd name="connsiteX8-589" fmla="*/ 1255800 w 1306267"/>
                <a:gd name="connsiteY8-590" fmla="*/ 1142552 h 1424419"/>
                <a:gd name="connsiteX9-591" fmla="*/ 1172881 w 1306267"/>
                <a:gd name="connsiteY9-592" fmla="*/ 1179342 h 1424419"/>
                <a:gd name="connsiteX10-593" fmla="*/ 792288 w 1306267"/>
                <a:gd name="connsiteY10-594" fmla="*/ 1385653 h 1424419"/>
                <a:gd name="connsiteX11-595" fmla="*/ 522686 w 1306267"/>
                <a:gd name="connsiteY11-596" fmla="*/ 1384922 h 1424419"/>
                <a:gd name="connsiteX12-597" fmla="*/ 80344 w 1306267"/>
                <a:gd name="connsiteY12-598" fmla="*/ 1139323 h 1424419"/>
                <a:gd name="connsiteX13-599" fmla="*/ 68397 w 1306267"/>
                <a:gd name="connsiteY13-600" fmla="*/ 1130059 h 1424419"/>
                <a:gd name="connsiteX14-601" fmla="*/ 667 w 1306267"/>
                <a:gd name="connsiteY14-602" fmla="*/ 999105 h 1424419"/>
                <a:gd name="connsiteX15-603" fmla="*/ 0 w 1306267"/>
                <a:gd name="connsiteY15-604" fmla="*/ 972364 h 1424419"/>
                <a:gd name="connsiteX16-605" fmla="*/ 2496 w 1306267"/>
                <a:gd name="connsiteY16-606" fmla="*/ 463106 h 1424419"/>
                <a:gd name="connsiteX17-607" fmla="*/ 2458 w 1306267"/>
                <a:gd name="connsiteY17-608" fmla="*/ 429563 h 1424419"/>
                <a:gd name="connsiteX18-609" fmla="*/ 75248 w 1306267"/>
                <a:gd name="connsiteY18-610" fmla="*/ 303202 h 1424419"/>
                <a:gd name="connsiteX19-611" fmla="*/ 106293 w 1306267"/>
                <a:gd name="connsiteY19-612" fmla="*/ 282597 h 1424419"/>
                <a:gd name="connsiteX20-613" fmla="*/ 541533 w 1306267"/>
                <a:gd name="connsiteY20-614" fmla="*/ 38110 h 1424419"/>
                <a:gd name="connsiteX21-615" fmla="*/ 653528 w 1306267"/>
                <a:gd name="connsiteY21-616" fmla="*/ 0 h 1424419"/>
                <a:gd name="connsiteX0-617" fmla="*/ 653528 w 1306267"/>
                <a:gd name="connsiteY0-618" fmla="*/ 0 h 1424419"/>
                <a:gd name="connsiteX1-619" fmla="*/ 757287 w 1306267"/>
                <a:gd name="connsiteY1-620" fmla="*/ 32444 h 1424419"/>
                <a:gd name="connsiteX2-621" fmla="*/ 1206876 w 1306267"/>
                <a:gd name="connsiteY2-622" fmla="*/ 284945 h 1424419"/>
                <a:gd name="connsiteX3-623" fmla="*/ 1237706 w 1306267"/>
                <a:gd name="connsiteY3-624" fmla="*/ 306775 h 1424419"/>
                <a:gd name="connsiteX4-625" fmla="*/ 1301712 w 1306267"/>
                <a:gd name="connsiteY4-626" fmla="*/ 442384 h 1424419"/>
                <a:gd name="connsiteX5-627" fmla="*/ 1303099 w 1306267"/>
                <a:gd name="connsiteY5-628" fmla="*/ 495558 h 1424419"/>
                <a:gd name="connsiteX6-629" fmla="*/ 1303099 w 1306267"/>
                <a:gd name="connsiteY6-630" fmla="*/ 952393 h 1424419"/>
                <a:gd name="connsiteX7-631" fmla="*/ 1305306 w 1306267"/>
                <a:gd name="connsiteY7-632" fmla="*/ 990115 h 1424419"/>
                <a:gd name="connsiteX8-633" fmla="*/ 1255800 w 1306267"/>
                <a:gd name="connsiteY8-634" fmla="*/ 1142552 h 1424419"/>
                <a:gd name="connsiteX9-635" fmla="*/ 1172881 w 1306267"/>
                <a:gd name="connsiteY9-636" fmla="*/ 1179342 h 1424419"/>
                <a:gd name="connsiteX10-637" fmla="*/ 792288 w 1306267"/>
                <a:gd name="connsiteY10-638" fmla="*/ 1385653 h 1424419"/>
                <a:gd name="connsiteX11-639" fmla="*/ 522686 w 1306267"/>
                <a:gd name="connsiteY11-640" fmla="*/ 1384922 h 1424419"/>
                <a:gd name="connsiteX12-641" fmla="*/ 80344 w 1306267"/>
                <a:gd name="connsiteY12-642" fmla="*/ 1139323 h 1424419"/>
                <a:gd name="connsiteX13-643" fmla="*/ 61328 w 1306267"/>
                <a:gd name="connsiteY13-644" fmla="*/ 1127231 h 1424419"/>
                <a:gd name="connsiteX14-645" fmla="*/ 667 w 1306267"/>
                <a:gd name="connsiteY14-646" fmla="*/ 999105 h 1424419"/>
                <a:gd name="connsiteX15-647" fmla="*/ 0 w 1306267"/>
                <a:gd name="connsiteY15-648" fmla="*/ 972364 h 1424419"/>
                <a:gd name="connsiteX16-649" fmla="*/ 2496 w 1306267"/>
                <a:gd name="connsiteY16-650" fmla="*/ 463106 h 1424419"/>
                <a:gd name="connsiteX17-651" fmla="*/ 2458 w 1306267"/>
                <a:gd name="connsiteY17-652" fmla="*/ 429563 h 1424419"/>
                <a:gd name="connsiteX18-653" fmla="*/ 75248 w 1306267"/>
                <a:gd name="connsiteY18-654" fmla="*/ 303202 h 1424419"/>
                <a:gd name="connsiteX19-655" fmla="*/ 106293 w 1306267"/>
                <a:gd name="connsiteY19-656" fmla="*/ 282597 h 1424419"/>
                <a:gd name="connsiteX20-657" fmla="*/ 541533 w 1306267"/>
                <a:gd name="connsiteY20-658" fmla="*/ 38110 h 1424419"/>
                <a:gd name="connsiteX21-659" fmla="*/ 653528 w 1306267"/>
                <a:gd name="connsiteY21-660" fmla="*/ 0 h 1424419"/>
                <a:gd name="connsiteX0-661" fmla="*/ 653528 w 1306267"/>
                <a:gd name="connsiteY0-662" fmla="*/ 0 h 1424419"/>
                <a:gd name="connsiteX1-663" fmla="*/ 757287 w 1306267"/>
                <a:gd name="connsiteY1-664" fmla="*/ 32444 h 1424419"/>
                <a:gd name="connsiteX2-665" fmla="*/ 1206876 w 1306267"/>
                <a:gd name="connsiteY2-666" fmla="*/ 284945 h 1424419"/>
                <a:gd name="connsiteX3-667" fmla="*/ 1237706 w 1306267"/>
                <a:gd name="connsiteY3-668" fmla="*/ 306775 h 1424419"/>
                <a:gd name="connsiteX4-669" fmla="*/ 1301712 w 1306267"/>
                <a:gd name="connsiteY4-670" fmla="*/ 442384 h 1424419"/>
                <a:gd name="connsiteX5-671" fmla="*/ 1303099 w 1306267"/>
                <a:gd name="connsiteY5-672" fmla="*/ 495558 h 1424419"/>
                <a:gd name="connsiteX6-673" fmla="*/ 1303099 w 1306267"/>
                <a:gd name="connsiteY6-674" fmla="*/ 952393 h 1424419"/>
                <a:gd name="connsiteX7-675" fmla="*/ 1305306 w 1306267"/>
                <a:gd name="connsiteY7-676" fmla="*/ 990115 h 1424419"/>
                <a:gd name="connsiteX8-677" fmla="*/ 1255800 w 1306267"/>
                <a:gd name="connsiteY8-678" fmla="*/ 1142552 h 1424419"/>
                <a:gd name="connsiteX9-679" fmla="*/ 1172881 w 1306267"/>
                <a:gd name="connsiteY9-680" fmla="*/ 1179342 h 1424419"/>
                <a:gd name="connsiteX10-681" fmla="*/ 792288 w 1306267"/>
                <a:gd name="connsiteY10-682" fmla="*/ 1385653 h 1424419"/>
                <a:gd name="connsiteX11-683" fmla="*/ 522686 w 1306267"/>
                <a:gd name="connsiteY11-684" fmla="*/ 1384922 h 1424419"/>
                <a:gd name="connsiteX12-685" fmla="*/ 80344 w 1306267"/>
                <a:gd name="connsiteY12-686" fmla="*/ 1139323 h 1424419"/>
                <a:gd name="connsiteX13-687" fmla="*/ 61328 w 1306267"/>
                <a:gd name="connsiteY13-688" fmla="*/ 1127231 h 1424419"/>
                <a:gd name="connsiteX14-689" fmla="*/ 667 w 1306267"/>
                <a:gd name="connsiteY14-690" fmla="*/ 999105 h 1424419"/>
                <a:gd name="connsiteX15-691" fmla="*/ 0 w 1306267"/>
                <a:gd name="connsiteY15-692" fmla="*/ 972364 h 1424419"/>
                <a:gd name="connsiteX16-693" fmla="*/ 2496 w 1306267"/>
                <a:gd name="connsiteY16-694" fmla="*/ 463106 h 1424419"/>
                <a:gd name="connsiteX17-695" fmla="*/ 2458 w 1306267"/>
                <a:gd name="connsiteY17-696" fmla="*/ 429563 h 1424419"/>
                <a:gd name="connsiteX18-697" fmla="*/ 75248 w 1306267"/>
                <a:gd name="connsiteY18-698" fmla="*/ 303202 h 1424419"/>
                <a:gd name="connsiteX19-699" fmla="*/ 106293 w 1306267"/>
                <a:gd name="connsiteY19-700" fmla="*/ 282597 h 1424419"/>
                <a:gd name="connsiteX20-701" fmla="*/ 541533 w 1306267"/>
                <a:gd name="connsiteY20-702" fmla="*/ 38110 h 1424419"/>
                <a:gd name="connsiteX21-703" fmla="*/ 653528 w 1306267"/>
                <a:gd name="connsiteY21-704" fmla="*/ 0 h 1424419"/>
                <a:gd name="connsiteX0-705" fmla="*/ 653528 w 1306267"/>
                <a:gd name="connsiteY0-706" fmla="*/ 0 h 1424419"/>
                <a:gd name="connsiteX1-707" fmla="*/ 757287 w 1306267"/>
                <a:gd name="connsiteY1-708" fmla="*/ 32444 h 1424419"/>
                <a:gd name="connsiteX2-709" fmla="*/ 1206876 w 1306267"/>
                <a:gd name="connsiteY2-710" fmla="*/ 284945 h 1424419"/>
                <a:gd name="connsiteX3-711" fmla="*/ 1237706 w 1306267"/>
                <a:gd name="connsiteY3-712" fmla="*/ 306775 h 1424419"/>
                <a:gd name="connsiteX4-713" fmla="*/ 1301712 w 1306267"/>
                <a:gd name="connsiteY4-714" fmla="*/ 442384 h 1424419"/>
                <a:gd name="connsiteX5-715" fmla="*/ 1303099 w 1306267"/>
                <a:gd name="connsiteY5-716" fmla="*/ 495558 h 1424419"/>
                <a:gd name="connsiteX6-717" fmla="*/ 1303099 w 1306267"/>
                <a:gd name="connsiteY6-718" fmla="*/ 952393 h 1424419"/>
                <a:gd name="connsiteX7-719" fmla="*/ 1305306 w 1306267"/>
                <a:gd name="connsiteY7-720" fmla="*/ 990115 h 1424419"/>
                <a:gd name="connsiteX8-721" fmla="*/ 1255800 w 1306267"/>
                <a:gd name="connsiteY8-722" fmla="*/ 1142552 h 1424419"/>
                <a:gd name="connsiteX9-723" fmla="*/ 1172881 w 1306267"/>
                <a:gd name="connsiteY9-724" fmla="*/ 1179342 h 1424419"/>
                <a:gd name="connsiteX10-725" fmla="*/ 792288 w 1306267"/>
                <a:gd name="connsiteY10-726" fmla="*/ 1385653 h 1424419"/>
                <a:gd name="connsiteX11-727" fmla="*/ 522686 w 1306267"/>
                <a:gd name="connsiteY11-728" fmla="*/ 1384922 h 1424419"/>
                <a:gd name="connsiteX12-729" fmla="*/ 90241 w 1306267"/>
                <a:gd name="connsiteY12-730" fmla="*/ 1150634 h 1424419"/>
                <a:gd name="connsiteX13-731" fmla="*/ 61328 w 1306267"/>
                <a:gd name="connsiteY13-732" fmla="*/ 1127231 h 1424419"/>
                <a:gd name="connsiteX14-733" fmla="*/ 667 w 1306267"/>
                <a:gd name="connsiteY14-734" fmla="*/ 999105 h 1424419"/>
                <a:gd name="connsiteX15-735" fmla="*/ 0 w 1306267"/>
                <a:gd name="connsiteY15-736" fmla="*/ 972364 h 1424419"/>
                <a:gd name="connsiteX16-737" fmla="*/ 2496 w 1306267"/>
                <a:gd name="connsiteY16-738" fmla="*/ 463106 h 1424419"/>
                <a:gd name="connsiteX17-739" fmla="*/ 2458 w 1306267"/>
                <a:gd name="connsiteY17-740" fmla="*/ 429563 h 1424419"/>
                <a:gd name="connsiteX18-741" fmla="*/ 75248 w 1306267"/>
                <a:gd name="connsiteY18-742" fmla="*/ 303202 h 1424419"/>
                <a:gd name="connsiteX19-743" fmla="*/ 106293 w 1306267"/>
                <a:gd name="connsiteY19-744" fmla="*/ 282597 h 1424419"/>
                <a:gd name="connsiteX20-745" fmla="*/ 541533 w 1306267"/>
                <a:gd name="connsiteY20-746" fmla="*/ 38110 h 1424419"/>
                <a:gd name="connsiteX21-747" fmla="*/ 653528 w 1306267"/>
                <a:gd name="connsiteY21-748" fmla="*/ 0 h 1424419"/>
                <a:gd name="connsiteX0-749" fmla="*/ 653528 w 1306267"/>
                <a:gd name="connsiteY0-750" fmla="*/ 0 h 1424419"/>
                <a:gd name="connsiteX1-751" fmla="*/ 757287 w 1306267"/>
                <a:gd name="connsiteY1-752" fmla="*/ 32444 h 1424419"/>
                <a:gd name="connsiteX2-753" fmla="*/ 1206876 w 1306267"/>
                <a:gd name="connsiteY2-754" fmla="*/ 284945 h 1424419"/>
                <a:gd name="connsiteX3-755" fmla="*/ 1237706 w 1306267"/>
                <a:gd name="connsiteY3-756" fmla="*/ 306775 h 1424419"/>
                <a:gd name="connsiteX4-757" fmla="*/ 1301712 w 1306267"/>
                <a:gd name="connsiteY4-758" fmla="*/ 442384 h 1424419"/>
                <a:gd name="connsiteX5-759" fmla="*/ 1303099 w 1306267"/>
                <a:gd name="connsiteY5-760" fmla="*/ 495558 h 1424419"/>
                <a:gd name="connsiteX6-761" fmla="*/ 1303099 w 1306267"/>
                <a:gd name="connsiteY6-762" fmla="*/ 952393 h 1424419"/>
                <a:gd name="connsiteX7-763" fmla="*/ 1305306 w 1306267"/>
                <a:gd name="connsiteY7-764" fmla="*/ 990115 h 1424419"/>
                <a:gd name="connsiteX8-765" fmla="*/ 1255800 w 1306267"/>
                <a:gd name="connsiteY8-766" fmla="*/ 1142552 h 1424419"/>
                <a:gd name="connsiteX9-767" fmla="*/ 1172881 w 1306267"/>
                <a:gd name="connsiteY9-768" fmla="*/ 1179342 h 1424419"/>
                <a:gd name="connsiteX10-769" fmla="*/ 792288 w 1306267"/>
                <a:gd name="connsiteY10-770" fmla="*/ 1385653 h 1424419"/>
                <a:gd name="connsiteX11-771" fmla="*/ 522686 w 1306267"/>
                <a:gd name="connsiteY11-772" fmla="*/ 1384922 h 1424419"/>
                <a:gd name="connsiteX12-773" fmla="*/ 90241 w 1306267"/>
                <a:gd name="connsiteY12-774" fmla="*/ 1150634 h 1424419"/>
                <a:gd name="connsiteX13-775" fmla="*/ 61328 w 1306267"/>
                <a:gd name="connsiteY13-776" fmla="*/ 1127231 h 1424419"/>
                <a:gd name="connsiteX14-777" fmla="*/ 667 w 1306267"/>
                <a:gd name="connsiteY14-778" fmla="*/ 999105 h 1424419"/>
                <a:gd name="connsiteX15-779" fmla="*/ 0 w 1306267"/>
                <a:gd name="connsiteY15-780" fmla="*/ 972364 h 1424419"/>
                <a:gd name="connsiteX16-781" fmla="*/ 2496 w 1306267"/>
                <a:gd name="connsiteY16-782" fmla="*/ 463106 h 1424419"/>
                <a:gd name="connsiteX17-783" fmla="*/ 2458 w 1306267"/>
                <a:gd name="connsiteY17-784" fmla="*/ 429563 h 1424419"/>
                <a:gd name="connsiteX18-785" fmla="*/ 75248 w 1306267"/>
                <a:gd name="connsiteY18-786" fmla="*/ 303202 h 1424419"/>
                <a:gd name="connsiteX19-787" fmla="*/ 106293 w 1306267"/>
                <a:gd name="connsiteY19-788" fmla="*/ 282597 h 1424419"/>
                <a:gd name="connsiteX20-789" fmla="*/ 541533 w 1306267"/>
                <a:gd name="connsiteY20-790" fmla="*/ 38110 h 1424419"/>
                <a:gd name="connsiteX21-791" fmla="*/ 653528 w 1306267"/>
                <a:gd name="connsiteY21-792" fmla="*/ 0 h 1424419"/>
                <a:gd name="connsiteX0-793" fmla="*/ 653528 w 1306267"/>
                <a:gd name="connsiteY0-794" fmla="*/ 0 h 1424419"/>
                <a:gd name="connsiteX1-795" fmla="*/ 757287 w 1306267"/>
                <a:gd name="connsiteY1-796" fmla="*/ 32444 h 1424419"/>
                <a:gd name="connsiteX2-797" fmla="*/ 1206876 w 1306267"/>
                <a:gd name="connsiteY2-798" fmla="*/ 284945 h 1424419"/>
                <a:gd name="connsiteX3-799" fmla="*/ 1237706 w 1306267"/>
                <a:gd name="connsiteY3-800" fmla="*/ 306775 h 1424419"/>
                <a:gd name="connsiteX4-801" fmla="*/ 1301712 w 1306267"/>
                <a:gd name="connsiteY4-802" fmla="*/ 442384 h 1424419"/>
                <a:gd name="connsiteX5-803" fmla="*/ 1303099 w 1306267"/>
                <a:gd name="connsiteY5-804" fmla="*/ 495558 h 1424419"/>
                <a:gd name="connsiteX6-805" fmla="*/ 1303099 w 1306267"/>
                <a:gd name="connsiteY6-806" fmla="*/ 952393 h 1424419"/>
                <a:gd name="connsiteX7-807" fmla="*/ 1305306 w 1306267"/>
                <a:gd name="connsiteY7-808" fmla="*/ 990115 h 1424419"/>
                <a:gd name="connsiteX8-809" fmla="*/ 1255800 w 1306267"/>
                <a:gd name="connsiteY8-810" fmla="*/ 1142552 h 1424419"/>
                <a:gd name="connsiteX9-811" fmla="*/ 1172881 w 1306267"/>
                <a:gd name="connsiteY9-812" fmla="*/ 1179342 h 1424419"/>
                <a:gd name="connsiteX10-813" fmla="*/ 792288 w 1306267"/>
                <a:gd name="connsiteY10-814" fmla="*/ 1385653 h 1424419"/>
                <a:gd name="connsiteX11-815" fmla="*/ 522686 w 1306267"/>
                <a:gd name="connsiteY11-816" fmla="*/ 1384922 h 1424419"/>
                <a:gd name="connsiteX12-817" fmla="*/ 90241 w 1306267"/>
                <a:gd name="connsiteY12-818" fmla="*/ 1150634 h 1424419"/>
                <a:gd name="connsiteX13-819" fmla="*/ 61328 w 1306267"/>
                <a:gd name="connsiteY13-820" fmla="*/ 1127231 h 1424419"/>
                <a:gd name="connsiteX14-821" fmla="*/ 667 w 1306267"/>
                <a:gd name="connsiteY14-822" fmla="*/ 999105 h 1424419"/>
                <a:gd name="connsiteX15-823" fmla="*/ 0 w 1306267"/>
                <a:gd name="connsiteY15-824" fmla="*/ 972364 h 1424419"/>
                <a:gd name="connsiteX16-825" fmla="*/ 2496 w 1306267"/>
                <a:gd name="connsiteY16-826" fmla="*/ 463106 h 1424419"/>
                <a:gd name="connsiteX17-827" fmla="*/ 2458 w 1306267"/>
                <a:gd name="connsiteY17-828" fmla="*/ 429563 h 1424419"/>
                <a:gd name="connsiteX18-829" fmla="*/ 75248 w 1306267"/>
                <a:gd name="connsiteY18-830" fmla="*/ 303202 h 1424419"/>
                <a:gd name="connsiteX19-831" fmla="*/ 106293 w 1306267"/>
                <a:gd name="connsiteY19-832" fmla="*/ 282597 h 1424419"/>
                <a:gd name="connsiteX20-833" fmla="*/ 541533 w 1306267"/>
                <a:gd name="connsiteY20-834" fmla="*/ 38110 h 1424419"/>
                <a:gd name="connsiteX21-835" fmla="*/ 653528 w 1306267"/>
                <a:gd name="connsiteY21-836" fmla="*/ 0 h 1424419"/>
                <a:gd name="connsiteX0-837" fmla="*/ 653528 w 1306267"/>
                <a:gd name="connsiteY0-838" fmla="*/ 0 h 1424419"/>
                <a:gd name="connsiteX1-839" fmla="*/ 757287 w 1306267"/>
                <a:gd name="connsiteY1-840" fmla="*/ 32444 h 1424419"/>
                <a:gd name="connsiteX2-841" fmla="*/ 1206876 w 1306267"/>
                <a:gd name="connsiteY2-842" fmla="*/ 284945 h 1424419"/>
                <a:gd name="connsiteX3-843" fmla="*/ 1237706 w 1306267"/>
                <a:gd name="connsiteY3-844" fmla="*/ 306775 h 1424419"/>
                <a:gd name="connsiteX4-845" fmla="*/ 1301712 w 1306267"/>
                <a:gd name="connsiteY4-846" fmla="*/ 442384 h 1424419"/>
                <a:gd name="connsiteX5-847" fmla="*/ 1303099 w 1306267"/>
                <a:gd name="connsiteY5-848" fmla="*/ 495558 h 1424419"/>
                <a:gd name="connsiteX6-849" fmla="*/ 1303099 w 1306267"/>
                <a:gd name="connsiteY6-850" fmla="*/ 952393 h 1424419"/>
                <a:gd name="connsiteX7-851" fmla="*/ 1305306 w 1306267"/>
                <a:gd name="connsiteY7-852" fmla="*/ 990115 h 1424419"/>
                <a:gd name="connsiteX8-853" fmla="*/ 1255800 w 1306267"/>
                <a:gd name="connsiteY8-854" fmla="*/ 1142552 h 1424419"/>
                <a:gd name="connsiteX9-855" fmla="*/ 1172881 w 1306267"/>
                <a:gd name="connsiteY9-856" fmla="*/ 1179342 h 1424419"/>
                <a:gd name="connsiteX10-857" fmla="*/ 792288 w 1306267"/>
                <a:gd name="connsiteY10-858" fmla="*/ 1385653 h 1424419"/>
                <a:gd name="connsiteX11-859" fmla="*/ 522686 w 1306267"/>
                <a:gd name="connsiteY11-860" fmla="*/ 1384922 h 1424419"/>
                <a:gd name="connsiteX12-861" fmla="*/ 90241 w 1306267"/>
                <a:gd name="connsiteY12-862" fmla="*/ 1150634 h 1424419"/>
                <a:gd name="connsiteX13-863" fmla="*/ 61328 w 1306267"/>
                <a:gd name="connsiteY13-864" fmla="*/ 1127231 h 1424419"/>
                <a:gd name="connsiteX14-865" fmla="*/ 667 w 1306267"/>
                <a:gd name="connsiteY14-866" fmla="*/ 999105 h 1424419"/>
                <a:gd name="connsiteX15-867" fmla="*/ 0 w 1306267"/>
                <a:gd name="connsiteY15-868" fmla="*/ 972364 h 1424419"/>
                <a:gd name="connsiteX16-869" fmla="*/ 2496 w 1306267"/>
                <a:gd name="connsiteY16-870" fmla="*/ 463106 h 1424419"/>
                <a:gd name="connsiteX17-871" fmla="*/ 2458 w 1306267"/>
                <a:gd name="connsiteY17-872" fmla="*/ 429563 h 1424419"/>
                <a:gd name="connsiteX18-873" fmla="*/ 75248 w 1306267"/>
                <a:gd name="connsiteY18-874" fmla="*/ 303202 h 1424419"/>
                <a:gd name="connsiteX19-875" fmla="*/ 106293 w 1306267"/>
                <a:gd name="connsiteY19-876" fmla="*/ 282597 h 1424419"/>
                <a:gd name="connsiteX20-877" fmla="*/ 541533 w 1306267"/>
                <a:gd name="connsiteY20-878" fmla="*/ 38110 h 1424419"/>
                <a:gd name="connsiteX21-879" fmla="*/ 653528 w 1306267"/>
                <a:gd name="connsiteY21-880" fmla="*/ 0 h 1424419"/>
                <a:gd name="connsiteX0-881" fmla="*/ 653528 w 1306267"/>
                <a:gd name="connsiteY0-882" fmla="*/ 0 h 1424419"/>
                <a:gd name="connsiteX1-883" fmla="*/ 757287 w 1306267"/>
                <a:gd name="connsiteY1-884" fmla="*/ 32444 h 1424419"/>
                <a:gd name="connsiteX2-885" fmla="*/ 1206876 w 1306267"/>
                <a:gd name="connsiteY2-886" fmla="*/ 284945 h 1424419"/>
                <a:gd name="connsiteX3-887" fmla="*/ 1237706 w 1306267"/>
                <a:gd name="connsiteY3-888" fmla="*/ 306775 h 1424419"/>
                <a:gd name="connsiteX4-889" fmla="*/ 1301712 w 1306267"/>
                <a:gd name="connsiteY4-890" fmla="*/ 442384 h 1424419"/>
                <a:gd name="connsiteX5-891" fmla="*/ 1303099 w 1306267"/>
                <a:gd name="connsiteY5-892" fmla="*/ 495558 h 1424419"/>
                <a:gd name="connsiteX6-893" fmla="*/ 1303099 w 1306267"/>
                <a:gd name="connsiteY6-894" fmla="*/ 952393 h 1424419"/>
                <a:gd name="connsiteX7-895" fmla="*/ 1305306 w 1306267"/>
                <a:gd name="connsiteY7-896" fmla="*/ 990115 h 1424419"/>
                <a:gd name="connsiteX8-897" fmla="*/ 1255800 w 1306267"/>
                <a:gd name="connsiteY8-898" fmla="*/ 1142552 h 1424419"/>
                <a:gd name="connsiteX9-899" fmla="*/ 1172881 w 1306267"/>
                <a:gd name="connsiteY9-900" fmla="*/ 1179342 h 1424419"/>
                <a:gd name="connsiteX10-901" fmla="*/ 792288 w 1306267"/>
                <a:gd name="connsiteY10-902" fmla="*/ 1385653 h 1424419"/>
                <a:gd name="connsiteX11-903" fmla="*/ 522686 w 1306267"/>
                <a:gd name="connsiteY11-904" fmla="*/ 1384922 h 1424419"/>
                <a:gd name="connsiteX12-905" fmla="*/ 90241 w 1306267"/>
                <a:gd name="connsiteY12-906" fmla="*/ 1150634 h 1424419"/>
                <a:gd name="connsiteX13-907" fmla="*/ 55672 w 1306267"/>
                <a:gd name="connsiteY13-908" fmla="*/ 1124403 h 1424419"/>
                <a:gd name="connsiteX14-909" fmla="*/ 667 w 1306267"/>
                <a:gd name="connsiteY14-910" fmla="*/ 999105 h 1424419"/>
                <a:gd name="connsiteX15-911" fmla="*/ 0 w 1306267"/>
                <a:gd name="connsiteY15-912" fmla="*/ 972364 h 1424419"/>
                <a:gd name="connsiteX16-913" fmla="*/ 2496 w 1306267"/>
                <a:gd name="connsiteY16-914" fmla="*/ 463106 h 1424419"/>
                <a:gd name="connsiteX17-915" fmla="*/ 2458 w 1306267"/>
                <a:gd name="connsiteY17-916" fmla="*/ 429563 h 1424419"/>
                <a:gd name="connsiteX18-917" fmla="*/ 75248 w 1306267"/>
                <a:gd name="connsiteY18-918" fmla="*/ 303202 h 1424419"/>
                <a:gd name="connsiteX19-919" fmla="*/ 106293 w 1306267"/>
                <a:gd name="connsiteY19-920" fmla="*/ 282597 h 1424419"/>
                <a:gd name="connsiteX20-921" fmla="*/ 541533 w 1306267"/>
                <a:gd name="connsiteY20-922" fmla="*/ 38110 h 1424419"/>
                <a:gd name="connsiteX21-923" fmla="*/ 653528 w 1306267"/>
                <a:gd name="connsiteY21-924" fmla="*/ 0 h 1424419"/>
                <a:gd name="connsiteX0-925" fmla="*/ 653528 w 1306267"/>
                <a:gd name="connsiteY0-926" fmla="*/ 0 h 1424419"/>
                <a:gd name="connsiteX1-927" fmla="*/ 757287 w 1306267"/>
                <a:gd name="connsiteY1-928" fmla="*/ 32444 h 1424419"/>
                <a:gd name="connsiteX2-929" fmla="*/ 1206876 w 1306267"/>
                <a:gd name="connsiteY2-930" fmla="*/ 284945 h 1424419"/>
                <a:gd name="connsiteX3-931" fmla="*/ 1237706 w 1306267"/>
                <a:gd name="connsiteY3-932" fmla="*/ 306775 h 1424419"/>
                <a:gd name="connsiteX4-933" fmla="*/ 1301712 w 1306267"/>
                <a:gd name="connsiteY4-934" fmla="*/ 442384 h 1424419"/>
                <a:gd name="connsiteX5-935" fmla="*/ 1303099 w 1306267"/>
                <a:gd name="connsiteY5-936" fmla="*/ 495558 h 1424419"/>
                <a:gd name="connsiteX6-937" fmla="*/ 1303099 w 1306267"/>
                <a:gd name="connsiteY6-938" fmla="*/ 952393 h 1424419"/>
                <a:gd name="connsiteX7-939" fmla="*/ 1305306 w 1306267"/>
                <a:gd name="connsiteY7-940" fmla="*/ 990115 h 1424419"/>
                <a:gd name="connsiteX8-941" fmla="*/ 1255800 w 1306267"/>
                <a:gd name="connsiteY8-942" fmla="*/ 1142552 h 1424419"/>
                <a:gd name="connsiteX9-943" fmla="*/ 1172881 w 1306267"/>
                <a:gd name="connsiteY9-944" fmla="*/ 1179342 h 1424419"/>
                <a:gd name="connsiteX10-945" fmla="*/ 792288 w 1306267"/>
                <a:gd name="connsiteY10-946" fmla="*/ 1385653 h 1424419"/>
                <a:gd name="connsiteX11-947" fmla="*/ 522686 w 1306267"/>
                <a:gd name="connsiteY11-948" fmla="*/ 1384922 h 1424419"/>
                <a:gd name="connsiteX12-949" fmla="*/ 90241 w 1306267"/>
                <a:gd name="connsiteY12-950" fmla="*/ 1150634 h 1424419"/>
                <a:gd name="connsiteX13-951" fmla="*/ 55672 w 1306267"/>
                <a:gd name="connsiteY13-952" fmla="*/ 1124403 h 1424419"/>
                <a:gd name="connsiteX14-953" fmla="*/ 667 w 1306267"/>
                <a:gd name="connsiteY14-954" fmla="*/ 999105 h 1424419"/>
                <a:gd name="connsiteX15-955" fmla="*/ 0 w 1306267"/>
                <a:gd name="connsiteY15-956" fmla="*/ 972364 h 1424419"/>
                <a:gd name="connsiteX16-957" fmla="*/ 2496 w 1306267"/>
                <a:gd name="connsiteY16-958" fmla="*/ 463106 h 1424419"/>
                <a:gd name="connsiteX17-959" fmla="*/ 2458 w 1306267"/>
                <a:gd name="connsiteY17-960" fmla="*/ 429563 h 1424419"/>
                <a:gd name="connsiteX18-961" fmla="*/ 75248 w 1306267"/>
                <a:gd name="connsiteY18-962" fmla="*/ 303202 h 1424419"/>
                <a:gd name="connsiteX19-963" fmla="*/ 106293 w 1306267"/>
                <a:gd name="connsiteY19-964" fmla="*/ 282597 h 1424419"/>
                <a:gd name="connsiteX20-965" fmla="*/ 541533 w 1306267"/>
                <a:gd name="connsiteY20-966" fmla="*/ 38110 h 1424419"/>
                <a:gd name="connsiteX21-967" fmla="*/ 653528 w 1306267"/>
                <a:gd name="connsiteY21-968" fmla="*/ 0 h 1424419"/>
                <a:gd name="connsiteX0-969" fmla="*/ 653528 w 1306267"/>
                <a:gd name="connsiteY0-970" fmla="*/ 0 h 1424419"/>
                <a:gd name="connsiteX1-971" fmla="*/ 757287 w 1306267"/>
                <a:gd name="connsiteY1-972" fmla="*/ 32444 h 1424419"/>
                <a:gd name="connsiteX2-973" fmla="*/ 1206876 w 1306267"/>
                <a:gd name="connsiteY2-974" fmla="*/ 284945 h 1424419"/>
                <a:gd name="connsiteX3-975" fmla="*/ 1237706 w 1306267"/>
                <a:gd name="connsiteY3-976" fmla="*/ 306775 h 1424419"/>
                <a:gd name="connsiteX4-977" fmla="*/ 1301712 w 1306267"/>
                <a:gd name="connsiteY4-978" fmla="*/ 442384 h 1424419"/>
                <a:gd name="connsiteX5-979" fmla="*/ 1303099 w 1306267"/>
                <a:gd name="connsiteY5-980" fmla="*/ 495558 h 1424419"/>
                <a:gd name="connsiteX6-981" fmla="*/ 1303099 w 1306267"/>
                <a:gd name="connsiteY6-982" fmla="*/ 952393 h 1424419"/>
                <a:gd name="connsiteX7-983" fmla="*/ 1305306 w 1306267"/>
                <a:gd name="connsiteY7-984" fmla="*/ 990115 h 1424419"/>
                <a:gd name="connsiteX8-985" fmla="*/ 1255800 w 1306267"/>
                <a:gd name="connsiteY8-986" fmla="*/ 1142552 h 1424419"/>
                <a:gd name="connsiteX9-987" fmla="*/ 1172881 w 1306267"/>
                <a:gd name="connsiteY9-988" fmla="*/ 1179342 h 1424419"/>
                <a:gd name="connsiteX10-989" fmla="*/ 792288 w 1306267"/>
                <a:gd name="connsiteY10-990" fmla="*/ 1385653 h 1424419"/>
                <a:gd name="connsiteX11-991" fmla="*/ 522686 w 1306267"/>
                <a:gd name="connsiteY11-992" fmla="*/ 1384922 h 1424419"/>
                <a:gd name="connsiteX12-993" fmla="*/ 90241 w 1306267"/>
                <a:gd name="connsiteY12-994" fmla="*/ 1150634 h 1424419"/>
                <a:gd name="connsiteX13-995" fmla="*/ 55672 w 1306267"/>
                <a:gd name="connsiteY13-996" fmla="*/ 1124403 h 1424419"/>
                <a:gd name="connsiteX14-997" fmla="*/ 667 w 1306267"/>
                <a:gd name="connsiteY14-998" fmla="*/ 999105 h 1424419"/>
                <a:gd name="connsiteX15-999" fmla="*/ 0 w 1306267"/>
                <a:gd name="connsiteY15-1000" fmla="*/ 972364 h 1424419"/>
                <a:gd name="connsiteX16-1001" fmla="*/ 2496 w 1306267"/>
                <a:gd name="connsiteY16-1002" fmla="*/ 463106 h 1424419"/>
                <a:gd name="connsiteX17-1003" fmla="*/ 2458 w 1306267"/>
                <a:gd name="connsiteY17-1004" fmla="*/ 429563 h 1424419"/>
                <a:gd name="connsiteX18-1005" fmla="*/ 75248 w 1306267"/>
                <a:gd name="connsiteY18-1006" fmla="*/ 303202 h 1424419"/>
                <a:gd name="connsiteX19-1007" fmla="*/ 106293 w 1306267"/>
                <a:gd name="connsiteY19-1008" fmla="*/ 282597 h 1424419"/>
                <a:gd name="connsiteX20-1009" fmla="*/ 541533 w 1306267"/>
                <a:gd name="connsiteY20-1010" fmla="*/ 38110 h 1424419"/>
                <a:gd name="connsiteX21-1011" fmla="*/ 653528 w 1306267"/>
                <a:gd name="connsiteY21-1012" fmla="*/ 0 h 1424419"/>
                <a:gd name="connsiteX0-1013" fmla="*/ 653528 w 1306267"/>
                <a:gd name="connsiteY0-1014" fmla="*/ 0 h 1424419"/>
                <a:gd name="connsiteX1-1015" fmla="*/ 757287 w 1306267"/>
                <a:gd name="connsiteY1-1016" fmla="*/ 32444 h 1424419"/>
                <a:gd name="connsiteX2-1017" fmla="*/ 1206876 w 1306267"/>
                <a:gd name="connsiteY2-1018" fmla="*/ 284945 h 1424419"/>
                <a:gd name="connsiteX3-1019" fmla="*/ 1237706 w 1306267"/>
                <a:gd name="connsiteY3-1020" fmla="*/ 306775 h 1424419"/>
                <a:gd name="connsiteX4-1021" fmla="*/ 1301712 w 1306267"/>
                <a:gd name="connsiteY4-1022" fmla="*/ 442384 h 1424419"/>
                <a:gd name="connsiteX5-1023" fmla="*/ 1303099 w 1306267"/>
                <a:gd name="connsiteY5-1024" fmla="*/ 495558 h 1424419"/>
                <a:gd name="connsiteX6-1025" fmla="*/ 1303099 w 1306267"/>
                <a:gd name="connsiteY6-1026" fmla="*/ 952393 h 1424419"/>
                <a:gd name="connsiteX7-1027" fmla="*/ 1305306 w 1306267"/>
                <a:gd name="connsiteY7-1028" fmla="*/ 990115 h 1424419"/>
                <a:gd name="connsiteX8-1029" fmla="*/ 1255800 w 1306267"/>
                <a:gd name="connsiteY8-1030" fmla="*/ 1142552 h 1424419"/>
                <a:gd name="connsiteX9-1031" fmla="*/ 1172881 w 1306267"/>
                <a:gd name="connsiteY9-1032" fmla="*/ 1179342 h 1424419"/>
                <a:gd name="connsiteX10-1033" fmla="*/ 792288 w 1306267"/>
                <a:gd name="connsiteY10-1034" fmla="*/ 1385653 h 1424419"/>
                <a:gd name="connsiteX11-1035" fmla="*/ 522686 w 1306267"/>
                <a:gd name="connsiteY11-1036" fmla="*/ 1384922 h 1424419"/>
                <a:gd name="connsiteX12-1037" fmla="*/ 90241 w 1306267"/>
                <a:gd name="connsiteY12-1038" fmla="*/ 1150634 h 1424419"/>
                <a:gd name="connsiteX13-1039" fmla="*/ 55672 w 1306267"/>
                <a:gd name="connsiteY13-1040" fmla="*/ 1124403 h 1424419"/>
                <a:gd name="connsiteX14-1041" fmla="*/ 667 w 1306267"/>
                <a:gd name="connsiteY14-1042" fmla="*/ 999105 h 1424419"/>
                <a:gd name="connsiteX15-1043" fmla="*/ 0 w 1306267"/>
                <a:gd name="connsiteY15-1044" fmla="*/ 972364 h 1424419"/>
                <a:gd name="connsiteX16-1045" fmla="*/ 2496 w 1306267"/>
                <a:gd name="connsiteY16-1046" fmla="*/ 463106 h 1424419"/>
                <a:gd name="connsiteX17-1047" fmla="*/ 2458 w 1306267"/>
                <a:gd name="connsiteY17-1048" fmla="*/ 429563 h 1424419"/>
                <a:gd name="connsiteX18-1049" fmla="*/ 75248 w 1306267"/>
                <a:gd name="connsiteY18-1050" fmla="*/ 303202 h 1424419"/>
                <a:gd name="connsiteX19-1051" fmla="*/ 106293 w 1306267"/>
                <a:gd name="connsiteY19-1052" fmla="*/ 282597 h 1424419"/>
                <a:gd name="connsiteX20-1053" fmla="*/ 541533 w 1306267"/>
                <a:gd name="connsiteY20-1054" fmla="*/ 38110 h 1424419"/>
                <a:gd name="connsiteX21-1055" fmla="*/ 653528 w 1306267"/>
                <a:gd name="connsiteY21-1056" fmla="*/ 0 h 1424419"/>
                <a:gd name="connsiteX0-1057" fmla="*/ 653528 w 1306267"/>
                <a:gd name="connsiteY0-1058" fmla="*/ 0 h 1424419"/>
                <a:gd name="connsiteX1-1059" fmla="*/ 757287 w 1306267"/>
                <a:gd name="connsiteY1-1060" fmla="*/ 32444 h 1424419"/>
                <a:gd name="connsiteX2-1061" fmla="*/ 1206876 w 1306267"/>
                <a:gd name="connsiteY2-1062" fmla="*/ 284945 h 1424419"/>
                <a:gd name="connsiteX3-1063" fmla="*/ 1237706 w 1306267"/>
                <a:gd name="connsiteY3-1064" fmla="*/ 306775 h 1424419"/>
                <a:gd name="connsiteX4-1065" fmla="*/ 1301712 w 1306267"/>
                <a:gd name="connsiteY4-1066" fmla="*/ 442384 h 1424419"/>
                <a:gd name="connsiteX5-1067" fmla="*/ 1303099 w 1306267"/>
                <a:gd name="connsiteY5-1068" fmla="*/ 495558 h 1424419"/>
                <a:gd name="connsiteX6-1069" fmla="*/ 1303099 w 1306267"/>
                <a:gd name="connsiteY6-1070" fmla="*/ 952393 h 1424419"/>
                <a:gd name="connsiteX7-1071" fmla="*/ 1305306 w 1306267"/>
                <a:gd name="connsiteY7-1072" fmla="*/ 990115 h 1424419"/>
                <a:gd name="connsiteX8-1073" fmla="*/ 1255800 w 1306267"/>
                <a:gd name="connsiteY8-1074" fmla="*/ 1142552 h 1424419"/>
                <a:gd name="connsiteX9-1075" fmla="*/ 1172881 w 1306267"/>
                <a:gd name="connsiteY9-1076" fmla="*/ 1179342 h 1424419"/>
                <a:gd name="connsiteX10-1077" fmla="*/ 792288 w 1306267"/>
                <a:gd name="connsiteY10-1078" fmla="*/ 1385653 h 1424419"/>
                <a:gd name="connsiteX11-1079" fmla="*/ 522686 w 1306267"/>
                <a:gd name="connsiteY11-1080" fmla="*/ 1384922 h 1424419"/>
                <a:gd name="connsiteX12-1081" fmla="*/ 90241 w 1306267"/>
                <a:gd name="connsiteY12-1082" fmla="*/ 1150634 h 1424419"/>
                <a:gd name="connsiteX13-1083" fmla="*/ 55672 w 1306267"/>
                <a:gd name="connsiteY13-1084" fmla="*/ 1124403 h 1424419"/>
                <a:gd name="connsiteX14-1085" fmla="*/ 667 w 1306267"/>
                <a:gd name="connsiteY14-1086" fmla="*/ 999105 h 1424419"/>
                <a:gd name="connsiteX15-1087" fmla="*/ 0 w 1306267"/>
                <a:gd name="connsiteY15-1088" fmla="*/ 972364 h 1424419"/>
                <a:gd name="connsiteX16-1089" fmla="*/ 2496 w 1306267"/>
                <a:gd name="connsiteY16-1090" fmla="*/ 463106 h 1424419"/>
                <a:gd name="connsiteX17-1091" fmla="*/ 2458 w 1306267"/>
                <a:gd name="connsiteY17-1092" fmla="*/ 429563 h 1424419"/>
                <a:gd name="connsiteX18-1093" fmla="*/ 75248 w 1306267"/>
                <a:gd name="connsiteY18-1094" fmla="*/ 303202 h 1424419"/>
                <a:gd name="connsiteX19-1095" fmla="*/ 106293 w 1306267"/>
                <a:gd name="connsiteY19-1096" fmla="*/ 282597 h 1424419"/>
                <a:gd name="connsiteX20-1097" fmla="*/ 541533 w 1306267"/>
                <a:gd name="connsiteY20-1098" fmla="*/ 38110 h 1424419"/>
                <a:gd name="connsiteX21-1099" fmla="*/ 653528 w 1306267"/>
                <a:gd name="connsiteY21-1100" fmla="*/ 0 h 1424419"/>
                <a:gd name="connsiteX0-1101" fmla="*/ 653528 w 1306267"/>
                <a:gd name="connsiteY0-1102" fmla="*/ 0 h 1424419"/>
                <a:gd name="connsiteX1-1103" fmla="*/ 757287 w 1306267"/>
                <a:gd name="connsiteY1-1104" fmla="*/ 32444 h 1424419"/>
                <a:gd name="connsiteX2-1105" fmla="*/ 1206876 w 1306267"/>
                <a:gd name="connsiteY2-1106" fmla="*/ 284945 h 1424419"/>
                <a:gd name="connsiteX3-1107" fmla="*/ 1237706 w 1306267"/>
                <a:gd name="connsiteY3-1108" fmla="*/ 306775 h 1424419"/>
                <a:gd name="connsiteX4-1109" fmla="*/ 1301712 w 1306267"/>
                <a:gd name="connsiteY4-1110" fmla="*/ 442384 h 1424419"/>
                <a:gd name="connsiteX5-1111" fmla="*/ 1303099 w 1306267"/>
                <a:gd name="connsiteY5-1112" fmla="*/ 495558 h 1424419"/>
                <a:gd name="connsiteX6-1113" fmla="*/ 1303099 w 1306267"/>
                <a:gd name="connsiteY6-1114" fmla="*/ 952393 h 1424419"/>
                <a:gd name="connsiteX7-1115" fmla="*/ 1305306 w 1306267"/>
                <a:gd name="connsiteY7-1116" fmla="*/ 990115 h 1424419"/>
                <a:gd name="connsiteX8-1117" fmla="*/ 1255800 w 1306267"/>
                <a:gd name="connsiteY8-1118" fmla="*/ 1142552 h 1424419"/>
                <a:gd name="connsiteX9-1119" fmla="*/ 1172881 w 1306267"/>
                <a:gd name="connsiteY9-1120" fmla="*/ 1179342 h 1424419"/>
                <a:gd name="connsiteX10-1121" fmla="*/ 792288 w 1306267"/>
                <a:gd name="connsiteY10-1122" fmla="*/ 1385653 h 1424419"/>
                <a:gd name="connsiteX11-1123" fmla="*/ 522686 w 1306267"/>
                <a:gd name="connsiteY11-1124" fmla="*/ 1384922 h 1424419"/>
                <a:gd name="connsiteX12-1125" fmla="*/ 90241 w 1306267"/>
                <a:gd name="connsiteY12-1126" fmla="*/ 1150634 h 1424419"/>
                <a:gd name="connsiteX13-1127" fmla="*/ 48904 w 1306267"/>
                <a:gd name="connsiteY13-1128" fmla="*/ 1124403 h 1424419"/>
                <a:gd name="connsiteX14-1129" fmla="*/ 667 w 1306267"/>
                <a:gd name="connsiteY14-1130" fmla="*/ 999105 h 1424419"/>
                <a:gd name="connsiteX15-1131" fmla="*/ 0 w 1306267"/>
                <a:gd name="connsiteY15-1132" fmla="*/ 972364 h 1424419"/>
                <a:gd name="connsiteX16-1133" fmla="*/ 2496 w 1306267"/>
                <a:gd name="connsiteY16-1134" fmla="*/ 463106 h 1424419"/>
                <a:gd name="connsiteX17-1135" fmla="*/ 2458 w 1306267"/>
                <a:gd name="connsiteY17-1136" fmla="*/ 429563 h 1424419"/>
                <a:gd name="connsiteX18-1137" fmla="*/ 75248 w 1306267"/>
                <a:gd name="connsiteY18-1138" fmla="*/ 303202 h 1424419"/>
                <a:gd name="connsiteX19-1139" fmla="*/ 106293 w 1306267"/>
                <a:gd name="connsiteY19-1140" fmla="*/ 282597 h 1424419"/>
                <a:gd name="connsiteX20-1141" fmla="*/ 541533 w 1306267"/>
                <a:gd name="connsiteY20-1142" fmla="*/ 38110 h 1424419"/>
                <a:gd name="connsiteX21-1143" fmla="*/ 653528 w 1306267"/>
                <a:gd name="connsiteY21-1144" fmla="*/ 0 h 1424419"/>
                <a:gd name="connsiteX0-1145" fmla="*/ 653528 w 1306267"/>
                <a:gd name="connsiteY0-1146" fmla="*/ 0 h 1424419"/>
                <a:gd name="connsiteX1-1147" fmla="*/ 757287 w 1306267"/>
                <a:gd name="connsiteY1-1148" fmla="*/ 32444 h 1424419"/>
                <a:gd name="connsiteX2-1149" fmla="*/ 1206876 w 1306267"/>
                <a:gd name="connsiteY2-1150" fmla="*/ 284945 h 1424419"/>
                <a:gd name="connsiteX3-1151" fmla="*/ 1237706 w 1306267"/>
                <a:gd name="connsiteY3-1152" fmla="*/ 306775 h 1424419"/>
                <a:gd name="connsiteX4-1153" fmla="*/ 1301712 w 1306267"/>
                <a:gd name="connsiteY4-1154" fmla="*/ 442384 h 1424419"/>
                <a:gd name="connsiteX5-1155" fmla="*/ 1303099 w 1306267"/>
                <a:gd name="connsiteY5-1156" fmla="*/ 495558 h 1424419"/>
                <a:gd name="connsiteX6-1157" fmla="*/ 1303099 w 1306267"/>
                <a:gd name="connsiteY6-1158" fmla="*/ 952393 h 1424419"/>
                <a:gd name="connsiteX7-1159" fmla="*/ 1305306 w 1306267"/>
                <a:gd name="connsiteY7-1160" fmla="*/ 990115 h 1424419"/>
                <a:gd name="connsiteX8-1161" fmla="*/ 1255800 w 1306267"/>
                <a:gd name="connsiteY8-1162" fmla="*/ 1142552 h 1424419"/>
                <a:gd name="connsiteX9-1163" fmla="*/ 1172881 w 1306267"/>
                <a:gd name="connsiteY9-1164" fmla="*/ 1179342 h 1424419"/>
                <a:gd name="connsiteX10-1165" fmla="*/ 792288 w 1306267"/>
                <a:gd name="connsiteY10-1166" fmla="*/ 1385653 h 1424419"/>
                <a:gd name="connsiteX11-1167" fmla="*/ 522686 w 1306267"/>
                <a:gd name="connsiteY11-1168" fmla="*/ 1384922 h 1424419"/>
                <a:gd name="connsiteX12-1169" fmla="*/ 90241 w 1306267"/>
                <a:gd name="connsiteY12-1170" fmla="*/ 1150634 h 1424419"/>
                <a:gd name="connsiteX13-1171" fmla="*/ 48904 w 1306267"/>
                <a:gd name="connsiteY13-1172" fmla="*/ 1124403 h 1424419"/>
                <a:gd name="connsiteX14-1173" fmla="*/ 667 w 1306267"/>
                <a:gd name="connsiteY14-1174" fmla="*/ 999105 h 1424419"/>
                <a:gd name="connsiteX15-1175" fmla="*/ 0 w 1306267"/>
                <a:gd name="connsiteY15-1176" fmla="*/ 972364 h 1424419"/>
                <a:gd name="connsiteX16-1177" fmla="*/ 2496 w 1306267"/>
                <a:gd name="connsiteY16-1178" fmla="*/ 463106 h 1424419"/>
                <a:gd name="connsiteX17-1179" fmla="*/ 2458 w 1306267"/>
                <a:gd name="connsiteY17-1180" fmla="*/ 429563 h 1424419"/>
                <a:gd name="connsiteX18-1181" fmla="*/ 75248 w 1306267"/>
                <a:gd name="connsiteY18-1182" fmla="*/ 303202 h 1424419"/>
                <a:gd name="connsiteX19-1183" fmla="*/ 106293 w 1306267"/>
                <a:gd name="connsiteY19-1184" fmla="*/ 282597 h 1424419"/>
                <a:gd name="connsiteX20-1185" fmla="*/ 541533 w 1306267"/>
                <a:gd name="connsiteY20-1186" fmla="*/ 38110 h 1424419"/>
                <a:gd name="connsiteX21-1187" fmla="*/ 653528 w 1306267"/>
                <a:gd name="connsiteY21-1188" fmla="*/ 0 h 1424419"/>
                <a:gd name="connsiteX0-1189" fmla="*/ 653528 w 1306267"/>
                <a:gd name="connsiteY0-1190" fmla="*/ 0 h 1424419"/>
                <a:gd name="connsiteX1-1191" fmla="*/ 757287 w 1306267"/>
                <a:gd name="connsiteY1-1192" fmla="*/ 32444 h 1424419"/>
                <a:gd name="connsiteX2-1193" fmla="*/ 1206876 w 1306267"/>
                <a:gd name="connsiteY2-1194" fmla="*/ 284945 h 1424419"/>
                <a:gd name="connsiteX3-1195" fmla="*/ 1237706 w 1306267"/>
                <a:gd name="connsiteY3-1196" fmla="*/ 306775 h 1424419"/>
                <a:gd name="connsiteX4-1197" fmla="*/ 1301712 w 1306267"/>
                <a:gd name="connsiteY4-1198" fmla="*/ 442384 h 1424419"/>
                <a:gd name="connsiteX5-1199" fmla="*/ 1303099 w 1306267"/>
                <a:gd name="connsiteY5-1200" fmla="*/ 495558 h 1424419"/>
                <a:gd name="connsiteX6-1201" fmla="*/ 1303099 w 1306267"/>
                <a:gd name="connsiteY6-1202" fmla="*/ 952393 h 1424419"/>
                <a:gd name="connsiteX7-1203" fmla="*/ 1305306 w 1306267"/>
                <a:gd name="connsiteY7-1204" fmla="*/ 990115 h 1424419"/>
                <a:gd name="connsiteX8-1205" fmla="*/ 1255800 w 1306267"/>
                <a:gd name="connsiteY8-1206" fmla="*/ 1142552 h 1424419"/>
                <a:gd name="connsiteX9-1207" fmla="*/ 1172881 w 1306267"/>
                <a:gd name="connsiteY9-1208" fmla="*/ 1179342 h 1424419"/>
                <a:gd name="connsiteX10-1209" fmla="*/ 792288 w 1306267"/>
                <a:gd name="connsiteY10-1210" fmla="*/ 1385653 h 1424419"/>
                <a:gd name="connsiteX11-1211" fmla="*/ 522686 w 1306267"/>
                <a:gd name="connsiteY11-1212" fmla="*/ 1384922 h 1424419"/>
                <a:gd name="connsiteX12-1213" fmla="*/ 90241 w 1306267"/>
                <a:gd name="connsiteY12-1214" fmla="*/ 1150634 h 1424419"/>
                <a:gd name="connsiteX13-1215" fmla="*/ 48904 w 1306267"/>
                <a:gd name="connsiteY13-1216" fmla="*/ 1124403 h 1424419"/>
                <a:gd name="connsiteX14-1217" fmla="*/ 667 w 1306267"/>
                <a:gd name="connsiteY14-1218" fmla="*/ 999105 h 1424419"/>
                <a:gd name="connsiteX15-1219" fmla="*/ 0 w 1306267"/>
                <a:gd name="connsiteY15-1220" fmla="*/ 972364 h 1424419"/>
                <a:gd name="connsiteX16-1221" fmla="*/ 2496 w 1306267"/>
                <a:gd name="connsiteY16-1222" fmla="*/ 463106 h 1424419"/>
                <a:gd name="connsiteX17-1223" fmla="*/ 2458 w 1306267"/>
                <a:gd name="connsiteY17-1224" fmla="*/ 429563 h 1424419"/>
                <a:gd name="connsiteX18-1225" fmla="*/ 75248 w 1306267"/>
                <a:gd name="connsiteY18-1226" fmla="*/ 303202 h 1424419"/>
                <a:gd name="connsiteX19-1227" fmla="*/ 106293 w 1306267"/>
                <a:gd name="connsiteY19-1228" fmla="*/ 282597 h 1424419"/>
                <a:gd name="connsiteX20-1229" fmla="*/ 541533 w 1306267"/>
                <a:gd name="connsiteY20-1230" fmla="*/ 38110 h 1424419"/>
                <a:gd name="connsiteX21-1231" fmla="*/ 653528 w 1306267"/>
                <a:gd name="connsiteY21-1232" fmla="*/ 0 h 1424419"/>
                <a:gd name="connsiteX0-1233" fmla="*/ 653528 w 1306267"/>
                <a:gd name="connsiteY0-1234" fmla="*/ 0 h 1424419"/>
                <a:gd name="connsiteX1-1235" fmla="*/ 757287 w 1306267"/>
                <a:gd name="connsiteY1-1236" fmla="*/ 32444 h 1424419"/>
                <a:gd name="connsiteX2-1237" fmla="*/ 1206876 w 1306267"/>
                <a:gd name="connsiteY2-1238" fmla="*/ 284945 h 1424419"/>
                <a:gd name="connsiteX3-1239" fmla="*/ 1237706 w 1306267"/>
                <a:gd name="connsiteY3-1240" fmla="*/ 306775 h 1424419"/>
                <a:gd name="connsiteX4-1241" fmla="*/ 1301712 w 1306267"/>
                <a:gd name="connsiteY4-1242" fmla="*/ 442384 h 1424419"/>
                <a:gd name="connsiteX5-1243" fmla="*/ 1303099 w 1306267"/>
                <a:gd name="connsiteY5-1244" fmla="*/ 495558 h 1424419"/>
                <a:gd name="connsiteX6-1245" fmla="*/ 1303099 w 1306267"/>
                <a:gd name="connsiteY6-1246" fmla="*/ 952393 h 1424419"/>
                <a:gd name="connsiteX7-1247" fmla="*/ 1305306 w 1306267"/>
                <a:gd name="connsiteY7-1248" fmla="*/ 990115 h 1424419"/>
                <a:gd name="connsiteX8-1249" fmla="*/ 1255800 w 1306267"/>
                <a:gd name="connsiteY8-1250" fmla="*/ 1142552 h 1424419"/>
                <a:gd name="connsiteX9-1251" fmla="*/ 1172881 w 1306267"/>
                <a:gd name="connsiteY9-1252" fmla="*/ 1179342 h 1424419"/>
                <a:gd name="connsiteX10-1253" fmla="*/ 792288 w 1306267"/>
                <a:gd name="connsiteY10-1254" fmla="*/ 1385653 h 1424419"/>
                <a:gd name="connsiteX11-1255" fmla="*/ 522686 w 1306267"/>
                <a:gd name="connsiteY11-1256" fmla="*/ 1384922 h 1424419"/>
                <a:gd name="connsiteX12-1257" fmla="*/ 90241 w 1306267"/>
                <a:gd name="connsiteY12-1258" fmla="*/ 1150634 h 1424419"/>
                <a:gd name="connsiteX13-1259" fmla="*/ 48904 w 1306267"/>
                <a:gd name="connsiteY13-1260" fmla="*/ 1124403 h 1424419"/>
                <a:gd name="connsiteX14-1261" fmla="*/ 667 w 1306267"/>
                <a:gd name="connsiteY14-1262" fmla="*/ 999105 h 1424419"/>
                <a:gd name="connsiteX15-1263" fmla="*/ 0 w 1306267"/>
                <a:gd name="connsiteY15-1264" fmla="*/ 972364 h 1424419"/>
                <a:gd name="connsiteX16-1265" fmla="*/ 2496 w 1306267"/>
                <a:gd name="connsiteY16-1266" fmla="*/ 463106 h 1424419"/>
                <a:gd name="connsiteX17-1267" fmla="*/ 2458 w 1306267"/>
                <a:gd name="connsiteY17-1268" fmla="*/ 429563 h 1424419"/>
                <a:gd name="connsiteX18-1269" fmla="*/ 75248 w 1306267"/>
                <a:gd name="connsiteY18-1270" fmla="*/ 303202 h 1424419"/>
                <a:gd name="connsiteX19-1271" fmla="*/ 106293 w 1306267"/>
                <a:gd name="connsiteY19-1272" fmla="*/ 282597 h 1424419"/>
                <a:gd name="connsiteX20-1273" fmla="*/ 541533 w 1306267"/>
                <a:gd name="connsiteY20-1274" fmla="*/ 38110 h 1424419"/>
                <a:gd name="connsiteX21-1275" fmla="*/ 653528 w 1306267"/>
                <a:gd name="connsiteY21-1276" fmla="*/ 0 h 1424419"/>
                <a:gd name="connsiteX0-1277" fmla="*/ 653528 w 1306267"/>
                <a:gd name="connsiteY0-1278" fmla="*/ 0 h 1424419"/>
                <a:gd name="connsiteX1-1279" fmla="*/ 757287 w 1306267"/>
                <a:gd name="connsiteY1-1280" fmla="*/ 32444 h 1424419"/>
                <a:gd name="connsiteX2-1281" fmla="*/ 1206876 w 1306267"/>
                <a:gd name="connsiteY2-1282" fmla="*/ 284945 h 1424419"/>
                <a:gd name="connsiteX3-1283" fmla="*/ 1237706 w 1306267"/>
                <a:gd name="connsiteY3-1284" fmla="*/ 306775 h 1424419"/>
                <a:gd name="connsiteX4-1285" fmla="*/ 1301712 w 1306267"/>
                <a:gd name="connsiteY4-1286" fmla="*/ 442384 h 1424419"/>
                <a:gd name="connsiteX5-1287" fmla="*/ 1303099 w 1306267"/>
                <a:gd name="connsiteY5-1288" fmla="*/ 495558 h 1424419"/>
                <a:gd name="connsiteX6-1289" fmla="*/ 1303099 w 1306267"/>
                <a:gd name="connsiteY6-1290" fmla="*/ 952393 h 1424419"/>
                <a:gd name="connsiteX7-1291" fmla="*/ 1305306 w 1306267"/>
                <a:gd name="connsiteY7-1292" fmla="*/ 990115 h 1424419"/>
                <a:gd name="connsiteX8-1293" fmla="*/ 1255800 w 1306267"/>
                <a:gd name="connsiteY8-1294" fmla="*/ 1142552 h 1424419"/>
                <a:gd name="connsiteX9-1295" fmla="*/ 1172881 w 1306267"/>
                <a:gd name="connsiteY9-1296" fmla="*/ 1179342 h 1424419"/>
                <a:gd name="connsiteX10-1297" fmla="*/ 792288 w 1306267"/>
                <a:gd name="connsiteY10-1298" fmla="*/ 1385653 h 1424419"/>
                <a:gd name="connsiteX11-1299" fmla="*/ 522686 w 1306267"/>
                <a:gd name="connsiteY11-1300" fmla="*/ 1384922 h 1424419"/>
                <a:gd name="connsiteX12-1301" fmla="*/ 97009 w 1306267"/>
                <a:gd name="connsiteY12-1302" fmla="*/ 1161462 h 1424419"/>
                <a:gd name="connsiteX13-1303" fmla="*/ 48904 w 1306267"/>
                <a:gd name="connsiteY13-1304" fmla="*/ 1124403 h 1424419"/>
                <a:gd name="connsiteX14-1305" fmla="*/ 667 w 1306267"/>
                <a:gd name="connsiteY14-1306" fmla="*/ 999105 h 1424419"/>
                <a:gd name="connsiteX15-1307" fmla="*/ 0 w 1306267"/>
                <a:gd name="connsiteY15-1308" fmla="*/ 972364 h 1424419"/>
                <a:gd name="connsiteX16-1309" fmla="*/ 2496 w 1306267"/>
                <a:gd name="connsiteY16-1310" fmla="*/ 463106 h 1424419"/>
                <a:gd name="connsiteX17-1311" fmla="*/ 2458 w 1306267"/>
                <a:gd name="connsiteY17-1312" fmla="*/ 429563 h 1424419"/>
                <a:gd name="connsiteX18-1313" fmla="*/ 75248 w 1306267"/>
                <a:gd name="connsiteY18-1314" fmla="*/ 303202 h 1424419"/>
                <a:gd name="connsiteX19-1315" fmla="*/ 106293 w 1306267"/>
                <a:gd name="connsiteY19-1316" fmla="*/ 282597 h 1424419"/>
                <a:gd name="connsiteX20-1317" fmla="*/ 541533 w 1306267"/>
                <a:gd name="connsiteY20-1318" fmla="*/ 38110 h 1424419"/>
                <a:gd name="connsiteX21-1319" fmla="*/ 653528 w 1306267"/>
                <a:gd name="connsiteY21-1320" fmla="*/ 0 h 1424419"/>
                <a:gd name="connsiteX0-1321" fmla="*/ 653528 w 1306267"/>
                <a:gd name="connsiteY0-1322" fmla="*/ 0 h 1424419"/>
                <a:gd name="connsiteX1-1323" fmla="*/ 757287 w 1306267"/>
                <a:gd name="connsiteY1-1324" fmla="*/ 32444 h 1424419"/>
                <a:gd name="connsiteX2-1325" fmla="*/ 1206876 w 1306267"/>
                <a:gd name="connsiteY2-1326" fmla="*/ 284945 h 1424419"/>
                <a:gd name="connsiteX3-1327" fmla="*/ 1237706 w 1306267"/>
                <a:gd name="connsiteY3-1328" fmla="*/ 306775 h 1424419"/>
                <a:gd name="connsiteX4-1329" fmla="*/ 1301712 w 1306267"/>
                <a:gd name="connsiteY4-1330" fmla="*/ 442384 h 1424419"/>
                <a:gd name="connsiteX5-1331" fmla="*/ 1303099 w 1306267"/>
                <a:gd name="connsiteY5-1332" fmla="*/ 495558 h 1424419"/>
                <a:gd name="connsiteX6-1333" fmla="*/ 1303099 w 1306267"/>
                <a:gd name="connsiteY6-1334" fmla="*/ 952393 h 1424419"/>
                <a:gd name="connsiteX7-1335" fmla="*/ 1305306 w 1306267"/>
                <a:gd name="connsiteY7-1336" fmla="*/ 990115 h 1424419"/>
                <a:gd name="connsiteX8-1337" fmla="*/ 1255800 w 1306267"/>
                <a:gd name="connsiteY8-1338" fmla="*/ 1142552 h 1424419"/>
                <a:gd name="connsiteX9-1339" fmla="*/ 1172881 w 1306267"/>
                <a:gd name="connsiteY9-1340" fmla="*/ 1179342 h 1424419"/>
                <a:gd name="connsiteX10-1341" fmla="*/ 792288 w 1306267"/>
                <a:gd name="connsiteY10-1342" fmla="*/ 1385653 h 1424419"/>
                <a:gd name="connsiteX11-1343" fmla="*/ 522686 w 1306267"/>
                <a:gd name="connsiteY11-1344" fmla="*/ 1384922 h 1424419"/>
                <a:gd name="connsiteX12-1345" fmla="*/ 97009 w 1306267"/>
                <a:gd name="connsiteY12-1346" fmla="*/ 1161462 h 1424419"/>
                <a:gd name="connsiteX13-1347" fmla="*/ 48904 w 1306267"/>
                <a:gd name="connsiteY13-1348" fmla="*/ 1124403 h 1424419"/>
                <a:gd name="connsiteX14-1349" fmla="*/ 667 w 1306267"/>
                <a:gd name="connsiteY14-1350" fmla="*/ 999105 h 1424419"/>
                <a:gd name="connsiteX15-1351" fmla="*/ 0 w 1306267"/>
                <a:gd name="connsiteY15-1352" fmla="*/ 972364 h 1424419"/>
                <a:gd name="connsiteX16-1353" fmla="*/ 2496 w 1306267"/>
                <a:gd name="connsiteY16-1354" fmla="*/ 463106 h 1424419"/>
                <a:gd name="connsiteX17-1355" fmla="*/ 2458 w 1306267"/>
                <a:gd name="connsiteY17-1356" fmla="*/ 429563 h 1424419"/>
                <a:gd name="connsiteX18-1357" fmla="*/ 75248 w 1306267"/>
                <a:gd name="connsiteY18-1358" fmla="*/ 303202 h 1424419"/>
                <a:gd name="connsiteX19-1359" fmla="*/ 106293 w 1306267"/>
                <a:gd name="connsiteY19-1360" fmla="*/ 282597 h 1424419"/>
                <a:gd name="connsiteX20-1361" fmla="*/ 541533 w 1306267"/>
                <a:gd name="connsiteY20-1362" fmla="*/ 38110 h 1424419"/>
                <a:gd name="connsiteX21-1363" fmla="*/ 653528 w 1306267"/>
                <a:gd name="connsiteY21-1364" fmla="*/ 0 h 1424419"/>
                <a:gd name="connsiteX0-1365" fmla="*/ 653528 w 1306267"/>
                <a:gd name="connsiteY0-1366" fmla="*/ 0 h 1424419"/>
                <a:gd name="connsiteX1-1367" fmla="*/ 757287 w 1306267"/>
                <a:gd name="connsiteY1-1368" fmla="*/ 32444 h 1424419"/>
                <a:gd name="connsiteX2-1369" fmla="*/ 1206876 w 1306267"/>
                <a:gd name="connsiteY2-1370" fmla="*/ 284945 h 1424419"/>
                <a:gd name="connsiteX3-1371" fmla="*/ 1237706 w 1306267"/>
                <a:gd name="connsiteY3-1372" fmla="*/ 306775 h 1424419"/>
                <a:gd name="connsiteX4-1373" fmla="*/ 1301712 w 1306267"/>
                <a:gd name="connsiteY4-1374" fmla="*/ 442384 h 1424419"/>
                <a:gd name="connsiteX5-1375" fmla="*/ 1303099 w 1306267"/>
                <a:gd name="connsiteY5-1376" fmla="*/ 495558 h 1424419"/>
                <a:gd name="connsiteX6-1377" fmla="*/ 1303099 w 1306267"/>
                <a:gd name="connsiteY6-1378" fmla="*/ 952393 h 1424419"/>
                <a:gd name="connsiteX7-1379" fmla="*/ 1305306 w 1306267"/>
                <a:gd name="connsiteY7-1380" fmla="*/ 990115 h 1424419"/>
                <a:gd name="connsiteX8-1381" fmla="*/ 1255800 w 1306267"/>
                <a:gd name="connsiteY8-1382" fmla="*/ 1142552 h 1424419"/>
                <a:gd name="connsiteX9-1383" fmla="*/ 1172881 w 1306267"/>
                <a:gd name="connsiteY9-1384" fmla="*/ 1179342 h 1424419"/>
                <a:gd name="connsiteX10-1385" fmla="*/ 792288 w 1306267"/>
                <a:gd name="connsiteY10-1386" fmla="*/ 1385653 h 1424419"/>
                <a:gd name="connsiteX11-1387" fmla="*/ 522686 w 1306267"/>
                <a:gd name="connsiteY11-1388" fmla="*/ 1384922 h 1424419"/>
                <a:gd name="connsiteX12-1389" fmla="*/ 97009 w 1306267"/>
                <a:gd name="connsiteY12-1390" fmla="*/ 1161462 h 1424419"/>
                <a:gd name="connsiteX13-1391" fmla="*/ 44843 w 1306267"/>
                <a:gd name="connsiteY13-1392" fmla="*/ 1118989 h 1424419"/>
                <a:gd name="connsiteX14-1393" fmla="*/ 667 w 1306267"/>
                <a:gd name="connsiteY14-1394" fmla="*/ 999105 h 1424419"/>
                <a:gd name="connsiteX15-1395" fmla="*/ 0 w 1306267"/>
                <a:gd name="connsiteY15-1396" fmla="*/ 972364 h 1424419"/>
                <a:gd name="connsiteX16-1397" fmla="*/ 2496 w 1306267"/>
                <a:gd name="connsiteY16-1398" fmla="*/ 463106 h 1424419"/>
                <a:gd name="connsiteX17-1399" fmla="*/ 2458 w 1306267"/>
                <a:gd name="connsiteY17-1400" fmla="*/ 429563 h 1424419"/>
                <a:gd name="connsiteX18-1401" fmla="*/ 75248 w 1306267"/>
                <a:gd name="connsiteY18-1402" fmla="*/ 303202 h 1424419"/>
                <a:gd name="connsiteX19-1403" fmla="*/ 106293 w 1306267"/>
                <a:gd name="connsiteY19-1404" fmla="*/ 282597 h 1424419"/>
                <a:gd name="connsiteX20-1405" fmla="*/ 541533 w 1306267"/>
                <a:gd name="connsiteY20-1406" fmla="*/ 38110 h 1424419"/>
                <a:gd name="connsiteX21-1407" fmla="*/ 653528 w 1306267"/>
                <a:gd name="connsiteY21-1408" fmla="*/ 0 h 1424419"/>
                <a:gd name="connsiteX0-1409" fmla="*/ 653528 w 1306267"/>
                <a:gd name="connsiteY0-1410" fmla="*/ 0 h 1424419"/>
                <a:gd name="connsiteX1-1411" fmla="*/ 757287 w 1306267"/>
                <a:gd name="connsiteY1-1412" fmla="*/ 32444 h 1424419"/>
                <a:gd name="connsiteX2-1413" fmla="*/ 1206876 w 1306267"/>
                <a:gd name="connsiteY2-1414" fmla="*/ 284945 h 1424419"/>
                <a:gd name="connsiteX3-1415" fmla="*/ 1237706 w 1306267"/>
                <a:gd name="connsiteY3-1416" fmla="*/ 306775 h 1424419"/>
                <a:gd name="connsiteX4-1417" fmla="*/ 1301712 w 1306267"/>
                <a:gd name="connsiteY4-1418" fmla="*/ 442384 h 1424419"/>
                <a:gd name="connsiteX5-1419" fmla="*/ 1303099 w 1306267"/>
                <a:gd name="connsiteY5-1420" fmla="*/ 495558 h 1424419"/>
                <a:gd name="connsiteX6-1421" fmla="*/ 1303099 w 1306267"/>
                <a:gd name="connsiteY6-1422" fmla="*/ 952393 h 1424419"/>
                <a:gd name="connsiteX7-1423" fmla="*/ 1305306 w 1306267"/>
                <a:gd name="connsiteY7-1424" fmla="*/ 990115 h 1424419"/>
                <a:gd name="connsiteX8-1425" fmla="*/ 1255800 w 1306267"/>
                <a:gd name="connsiteY8-1426" fmla="*/ 1142552 h 1424419"/>
                <a:gd name="connsiteX9-1427" fmla="*/ 1172881 w 1306267"/>
                <a:gd name="connsiteY9-1428" fmla="*/ 1179342 h 1424419"/>
                <a:gd name="connsiteX10-1429" fmla="*/ 792288 w 1306267"/>
                <a:gd name="connsiteY10-1430" fmla="*/ 1385653 h 1424419"/>
                <a:gd name="connsiteX11-1431" fmla="*/ 522686 w 1306267"/>
                <a:gd name="connsiteY11-1432" fmla="*/ 1384922 h 1424419"/>
                <a:gd name="connsiteX12-1433" fmla="*/ 97009 w 1306267"/>
                <a:gd name="connsiteY12-1434" fmla="*/ 1161462 h 1424419"/>
                <a:gd name="connsiteX13-1435" fmla="*/ 44843 w 1306267"/>
                <a:gd name="connsiteY13-1436" fmla="*/ 1118989 h 1424419"/>
                <a:gd name="connsiteX14-1437" fmla="*/ 667 w 1306267"/>
                <a:gd name="connsiteY14-1438" fmla="*/ 999105 h 1424419"/>
                <a:gd name="connsiteX15-1439" fmla="*/ 0 w 1306267"/>
                <a:gd name="connsiteY15-1440" fmla="*/ 972364 h 1424419"/>
                <a:gd name="connsiteX16-1441" fmla="*/ 2496 w 1306267"/>
                <a:gd name="connsiteY16-1442" fmla="*/ 463106 h 1424419"/>
                <a:gd name="connsiteX17-1443" fmla="*/ 2458 w 1306267"/>
                <a:gd name="connsiteY17-1444" fmla="*/ 429563 h 1424419"/>
                <a:gd name="connsiteX18-1445" fmla="*/ 75248 w 1306267"/>
                <a:gd name="connsiteY18-1446" fmla="*/ 303202 h 1424419"/>
                <a:gd name="connsiteX19-1447" fmla="*/ 106293 w 1306267"/>
                <a:gd name="connsiteY19-1448" fmla="*/ 282597 h 1424419"/>
                <a:gd name="connsiteX20-1449" fmla="*/ 541533 w 1306267"/>
                <a:gd name="connsiteY20-1450" fmla="*/ 38110 h 1424419"/>
                <a:gd name="connsiteX21-1451" fmla="*/ 653528 w 1306267"/>
                <a:gd name="connsiteY21-1452" fmla="*/ 0 h 1424419"/>
                <a:gd name="connsiteX0-1453" fmla="*/ 653528 w 1306267"/>
                <a:gd name="connsiteY0-1454" fmla="*/ 0 h 1424419"/>
                <a:gd name="connsiteX1-1455" fmla="*/ 757287 w 1306267"/>
                <a:gd name="connsiteY1-1456" fmla="*/ 32444 h 1424419"/>
                <a:gd name="connsiteX2-1457" fmla="*/ 1206876 w 1306267"/>
                <a:gd name="connsiteY2-1458" fmla="*/ 284945 h 1424419"/>
                <a:gd name="connsiteX3-1459" fmla="*/ 1237706 w 1306267"/>
                <a:gd name="connsiteY3-1460" fmla="*/ 306775 h 1424419"/>
                <a:gd name="connsiteX4-1461" fmla="*/ 1301712 w 1306267"/>
                <a:gd name="connsiteY4-1462" fmla="*/ 442384 h 1424419"/>
                <a:gd name="connsiteX5-1463" fmla="*/ 1303099 w 1306267"/>
                <a:gd name="connsiteY5-1464" fmla="*/ 495558 h 1424419"/>
                <a:gd name="connsiteX6-1465" fmla="*/ 1303099 w 1306267"/>
                <a:gd name="connsiteY6-1466" fmla="*/ 952393 h 1424419"/>
                <a:gd name="connsiteX7-1467" fmla="*/ 1305306 w 1306267"/>
                <a:gd name="connsiteY7-1468" fmla="*/ 990115 h 1424419"/>
                <a:gd name="connsiteX8-1469" fmla="*/ 1255800 w 1306267"/>
                <a:gd name="connsiteY8-1470" fmla="*/ 1142552 h 1424419"/>
                <a:gd name="connsiteX9-1471" fmla="*/ 1172881 w 1306267"/>
                <a:gd name="connsiteY9-1472" fmla="*/ 1179342 h 1424419"/>
                <a:gd name="connsiteX10-1473" fmla="*/ 792288 w 1306267"/>
                <a:gd name="connsiteY10-1474" fmla="*/ 1385653 h 1424419"/>
                <a:gd name="connsiteX11-1475" fmla="*/ 522686 w 1306267"/>
                <a:gd name="connsiteY11-1476" fmla="*/ 1384922 h 1424419"/>
                <a:gd name="connsiteX12-1477" fmla="*/ 97009 w 1306267"/>
                <a:gd name="connsiteY12-1478" fmla="*/ 1161462 h 1424419"/>
                <a:gd name="connsiteX13-1479" fmla="*/ 44843 w 1306267"/>
                <a:gd name="connsiteY13-1480" fmla="*/ 1118989 h 1424419"/>
                <a:gd name="connsiteX14-1481" fmla="*/ 667 w 1306267"/>
                <a:gd name="connsiteY14-1482" fmla="*/ 999105 h 1424419"/>
                <a:gd name="connsiteX15-1483" fmla="*/ 0 w 1306267"/>
                <a:gd name="connsiteY15-1484" fmla="*/ 972364 h 1424419"/>
                <a:gd name="connsiteX16-1485" fmla="*/ 2496 w 1306267"/>
                <a:gd name="connsiteY16-1486" fmla="*/ 463106 h 1424419"/>
                <a:gd name="connsiteX17-1487" fmla="*/ 2458 w 1306267"/>
                <a:gd name="connsiteY17-1488" fmla="*/ 429563 h 1424419"/>
                <a:gd name="connsiteX18-1489" fmla="*/ 75248 w 1306267"/>
                <a:gd name="connsiteY18-1490" fmla="*/ 303202 h 1424419"/>
                <a:gd name="connsiteX19-1491" fmla="*/ 106293 w 1306267"/>
                <a:gd name="connsiteY19-1492" fmla="*/ 282597 h 1424419"/>
                <a:gd name="connsiteX20-1493" fmla="*/ 541533 w 1306267"/>
                <a:gd name="connsiteY20-1494" fmla="*/ 38110 h 1424419"/>
                <a:gd name="connsiteX21-1495" fmla="*/ 653528 w 1306267"/>
                <a:gd name="connsiteY21-1496" fmla="*/ 0 h 1424419"/>
                <a:gd name="connsiteX0-1497" fmla="*/ 653528 w 1306267"/>
                <a:gd name="connsiteY0-1498" fmla="*/ 0 h 1424419"/>
                <a:gd name="connsiteX1-1499" fmla="*/ 757287 w 1306267"/>
                <a:gd name="connsiteY1-1500" fmla="*/ 32444 h 1424419"/>
                <a:gd name="connsiteX2-1501" fmla="*/ 1206876 w 1306267"/>
                <a:gd name="connsiteY2-1502" fmla="*/ 284945 h 1424419"/>
                <a:gd name="connsiteX3-1503" fmla="*/ 1237706 w 1306267"/>
                <a:gd name="connsiteY3-1504" fmla="*/ 306775 h 1424419"/>
                <a:gd name="connsiteX4-1505" fmla="*/ 1301712 w 1306267"/>
                <a:gd name="connsiteY4-1506" fmla="*/ 442384 h 1424419"/>
                <a:gd name="connsiteX5-1507" fmla="*/ 1303099 w 1306267"/>
                <a:gd name="connsiteY5-1508" fmla="*/ 495558 h 1424419"/>
                <a:gd name="connsiteX6-1509" fmla="*/ 1303099 w 1306267"/>
                <a:gd name="connsiteY6-1510" fmla="*/ 952393 h 1424419"/>
                <a:gd name="connsiteX7-1511" fmla="*/ 1305306 w 1306267"/>
                <a:gd name="connsiteY7-1512" fmla="*/ 990115 h 1424419"/>
                <a:gd name="connsiteX8-1513" fmla="*/ 1255800 w 1306267"/>
                <a:gd name="connsiteY8-1514" fmla="*/ 1142552 h 1424419"/>
                <a:gd name="connsiteX9-1515" fmla="*/ 1172881 w 1306267"/>
                <a:gd name="connsiteY9-1516" fmla="*/ 1179342 h 1424419"/>
                <a:gd name="connsiteX10-1517" fmla="*/ 792288 w 1306267"/>
                <a:gd name="connsiteY10-1518" fmla="*/ 1385653 h 1424419"/>
                <a:gd name="connsiteX11-1519" fmla="*/ 522686 w 1306267"/>
                <a:gd name="connsiteY11-1520" fmla="*/ 1384922 h 1424419"/>
                <a:gd name="connsiteX12-1521" fmla="*/ 94302 w 1306267"/>
                <a:gd name="connsiteY12-1522" fmla="*/ 1158755 h 1424419"/>
                <a:gd name="connsiteX13-1523" fmla="*/ 44843 w 1306267"/>
                <a:gd name="connsiteY13-1524" fmla="*/ 1118989 h 1424419"/>
                <a:gd name="connsiteX14-1525" fmla="*/ 667 w 1306267"/>
                <a:gd name="connsiteY14-1526" fmla="*/ 999105 h 1424419"/>
                <a:gd name="connsiteX15-1527" fmla="*/ 0 w 1306267"/>
                <a:gd name="connsiteY15-1528" fmla="*/ 972364 h 1424419"/>
                <a:gd name="connsiteX16-1529" fmla="*/ 2496 w 1306267"/>
                <a:gd name="connsiteY16-1530" fmla="*/ 463106 h 1424419"/>
                <a:gd name="connsiteX17-1531" fmla="*/ 2458 w 1306267"/>
                <a:gd name="connsiteY17-1532" fmla="*/ 429563 h 1424419"/>
                <a:gd name="connsiteX18-1533" fmla="*/ 75248 w 1306267"/>
                <a:gd name="connsiteY18-1534" fmla="*/ 303202 h 1424419"/>
                <a:gd name="connsiteX19-1535" fmla="*/ 106293 w 1306267"/>
                <a:gd name="connsiteY19-1536" fmla="*/ 282597 h 1424419"/>
                <a:gd name="connsiteX20-1537" fmla="*/ 541533 w 1306267"/>
                <a:gd name="connsiteY20-1538" fmla="*/ 38110 h 1424419"/>
                <a:gd name="connsiteX21-1539" fmla="*/ 653528 w 1306267"/>
                <a:gd name="connsiteY21-1540" fmla="*/ 0 h 1424419"/>
                <a:gd name="connsiteX0-1541" fmla="*/ 653528 w 1306267"/>
                <a:gd name="connsiteY0-1542" fmla="*/ 0 h 1424419"/>
                <a:gd name="connsiteX1-1543" fmla="*/ 757287 w 1306267"/>
                <a:gd name="connsiteY1-1544" fmla="*/ 32444 h 1424419"/>
                <a:gd name="connsiteX2-1545" fmla="*/ 1206876 w 1306267"/>
                <a:gd name="connsiteY2-1546" fmla="*/ 284945 h 1424419"/>
                <a:gd name="connsiteX3-1547" fmla="*/ 1237706 w 1306267"/>
                <a:gd name="connsiteY3-1548" fmla="*/ 306775 h 1424419"/>
                <a:gd name="connsiteX4-1549" fmla="*/ 1301712 w 1306267"/>
                <a:gd name="connsiteY4-1550" fmla="*/ 442384 h 1424419"/>
                <a:gd name="connsiteX5-1551" fmla="*/ 1303099 w 1306267"/>
                <a:gd name="connsiteY5-1552" fmla="*/ 495558 h 1424419"/>
                <a:gd name="connsiteX6-1553" fmla="*/ 1303099 w 1306267"/>
                <a:gd name="connsiteY6-1554" fmla="*/ 952393 h 1424419"/>
                <a:gd name="connsiteX7-1555" fmla="*/ 1305306 w 1306267"/>
                <a:gd name="connsiteY7-1556" fmla="*/ 990115 h 1424419"/>
                <a:gd name="connsiteX8-1557" fmla="*/ 1255800 w 1306267"/>
                <a:gd name="connsiteY8-1558" fmla="*/ 1142552 h 1424419"/>
                <a:gd name="connsiteX9-1559" fmla="*/ 1172881 w 1306267"/>
                <a:gd name="connsiteY9-1560" fmla="*/ 1179342 h 1424419"/>
                <a:gd name="connsiteX10-1561" fmla="*/ 792288 w 1306267"/>
                <a:gd name="connsiteY10-1562" fmla="*/ 1385653 h 1424419"/>
                <a:gd name="connsiteX11-1563" fmla="*/ 522686 w 1306267"/>
                <a:gd name="connsiteY11-1564" fmla="*/ 1384922 h 1424419"/>
                <a:gd name="connsiteX12-1565" fmla="*/ 94302 w 1306267"/>
                <a:gd name="connsiteY12-1566" fmla="*/ 1158755 h 1424419"/>
                <a:gd name="connsiteX13-1567" fmla="*/ 39429 w 1306267"/>
                <a:gd name="connsiteY13-1568" fmla="*/ 1117635 h 1424419"/>
                <a:gd name="connsiteX14-1569" fmla="*/ 667 w 1306267"/>
                <a:gd name="connsiteY14-1570" fmla="*/ 999105 h 1424419"/>
                <a:gd name="connsiteX15-1571" fmla="*/ 0 w 1306267"/>
                <a:gd name="connsiteY15-1572" fmla="*/ 972364 h 1424419"/>
                <a:gd name="connsiteX16-1573" fmla="*/ 2496 w 1306267"/>
                <a:gd name="connsiteY16-1574" fmla="*/ 463106 h 1424419"/>
                <a:gd name="connsiteX17-1575" fmla="*/ 2458 w 1306267"/>
                <a:gd name="connsiteY17-1576" fmla="*/ 429563 h 1424419"/>
                <a:gd name="connsiteX18-1577" fmla="*/ 75248 w 1306267"/>
                <a:gd name="connsiteY18-1578" fmla="*/ 303202 h 1424419"/>
                <a:gd name="connsiteX19-1579" fmla="*/ 106293 w 1306267"/>
                <a:gd name="connsiteY19-1580" fmla="*/ 282597 h 1424419"/>
                <a:gd name="connsiteX20-1581" fmla="*/ 541533 w 1306267"/>
                <a:gd name="connsiteY20-1582" fmla="*/ 38110 h 1424419"/>
                <a:gd name="connsiteX21-1583" fmla="*/ 653528 w 1306267"/>
                <a:gd name="connsiteY21-1584" fmla="*/ 0 h 1424419"/>
                <a:gd name="connsiteX0-1585" fmla="*/ 653528 w 1305333"/>
                <a:gd name="connsiteY0-1586" fmla="*/ 0 h 1424419"/>
                <a:gd name="connsiteX1-1587" fmla="*/ 757287 w 1305333"/>
                <a:gd name="connsiteY1-1588" fmla="*/ 32444 h 1424419"/>
                <a:gd name="connsiteX2-1589" fmla="*/ 1206876 w 1305333"/>
                <a:gd name="connsiteY2-1590" fmla="*/ 284945 h 1424419"/>
                <a:gd name="connsiteX3-1591" fmla="*/ 1237706 w 1305333"/>
                <a:gd name="connsiteY3-1592" fmla="*/ 306775 h 1424419"/>
                <a:gd name="connsiteX4-1593" fmla="*/ 1301712 w 1305333"/>
                <a:gd name="connsiteY4-1594" fmla="*/ 442384 h 1424419"/>
                <a:gd name="connsiteX5-1595" fmla="*/ 1303099 w 1305333"/>
                <a:gd name="connsiteY5-1596" fmla="*/ 495558 h 1424419"/>
                <a:gd name="connsiteX6-1597" fmla="*/ 1303099 w 1305333"/>
                <a:gd name="connsiteY6-1598" fmla="*/ 952393 h 1424419"/>
                <a:gd name="connsiteX7-1599" fmla="*/ 1305306 w 1305333"/>
                <a:gd name="connsiteY7-1600" fmla="*/ 990115 h 1424419"/>
                <a:gd name="connsiteX8-1601" fmla="*/ 1227376 w 1305333"/>
                <a:gd name="connsiteY8-1602" fmla="*/ 1152027 h 1424419"/>
                <a:gd name="connsiteX9-1603" fmla="*/ 1172881 w 1305333"/>
                <a:gd name="connsiteY9-1604" fmla="*/ 1179342 h 1424419"/>
                <a:gd name="connsiteX10-1605" fmla="*/ 792288 w 1305333"/>
                <a:gd name="connsiteY10-1606" fmla="*/ 1385653 h 1424419"/>
                <a:gd name="connsiteX11-1607" fmla="*/ 522686 w 1305333"/>
                <a:gd name="connsiteY11-1608" fmla="*/ 1384922 h 1424419"/>
                <a:gd name="connsiteX12-1609" fmla="*/ 94302 w 1305333"/>
                <a:gd name="connsiteY12-1610" fmla="*/ 1158755 h 1424419"/>
                <a:gd name="connsiteX13-1611" fmla="*/ 39429 w 1305333"/>
                <a:gd name="connsiteY13-1612" fmla="*/ 1117635 h 1424419"/>
                <a:gd name="connsiteX14-1613" fmla="*/ 667 w 1305333"/>
                <a:gd name="connsiteY14-1614" fmla="*/ 999105 h 1424419"/>
                <a:gd name="connsiteX15-1615" fmla="*/ 0 w 1305333"/>
                <a:gd name="connsiteY15-1616" fmla="*/ 972364 h 1424419"/>
                <a:gd name="connsiteX16-1617" fmla="*/ 2496 w 1305333"/>
                <a:gd name="connsiteY16-1618" fmla="*/ 463106 h 1424419"/>
                <a:gd name="connsiteX17-1619" fmla="*/ 2458 w 1305333"/>
                <a:gd name="connsiteY17-1620" fmla="*/ 429563 h 1424419"/>
                <a:gd name="connsiteX18-1621" fmla="*/ 75248 w 1305333"/>
                <a:gd name="connsiteY18-1622" fmla="*/ 303202 h 1424419"/>
                <a:gd name="connsiteX19-1623" fmla="*/ 106293 w 1305333"/>
                <a:gd name="connsiteY19-1624" fmla="*/ 282597 h 1424419"/>
                <a:gd name="connsiteX20-1625" fmla="*/ 541533 w 1305333"/>
                <a:gd name="connsiteY20-1626" fmla="*/ 38110 h 1424419"/>
                <a:gd name="connsiteX21-1627" fmla="*/ 653528 w 1305333"/>
                <a:gd name="connsiteY21-1628" fmla="*/ 0 h 1424419"/>
                <a:gd name="connsiteX0-1629" fmla="*/ 653528 w 1305333"/>
                <a:gd name="connsiteY0-1630" fmla="*/ 0 h 1424419"/>
                <a:gd name="connsiteX1-1631" fmla="*/ 757287 w 1305333"/>
                <a:gd name="connsiteY1-1632" fmla="*/ 32444 h 1424419"/>
                <a:gd name="connsiteX2-1633" fmla="*/ 1206876 w 1305333"/>
                <a:gd name="connsiteY2-1634" fmla="*/ 284945 h 1424419"/>
                <a:gd name="connsiteX3-1635" fmla="*/ 1237706 w 1305333"/>
                <a:gd name="connsiteY3-1636" fmla="*/ 306775 h 1424419"/>
                <a:gd name="connsiteX4-1637" fmla="*/ 1301712 w 1305333"/>
                <a:gd name="connsiteY4-1638" fmla="*/ 442384 h 1424419"/>
                <a:gd name="connsiteX5-1639" fmla="*/ 1303099 w 1305333"/>
                <a:gd name="connsiteY5-1640" fmla="*/ 495558 h 1424419"/>
                <a:gd name="connsiteX6-1641" fmla="*/ 1303099 w 1305333"/>
                <a:gd name="connsiteY6-1642" fmla="*/ 952393 h 1424419"/>
                <a:gd name="connsiteX7-1643" fmla="*/ 1302599 w 1305333"/>
                <a:gd name="connsiteY7-1644" fmla="*/ 1003650 h 1424419"/>
                <a:gd name="connsiteX8-1645" fmla="*/ 1227376 w 1305333"/>
                <a:gd name="connsiteY8-1646" fmla="*/ 1152027 h 1424419"/>
                <a:gd name="connsiteX9-1647" fmla="*/ 1172881 w 1305333"/>
                <a:gd name="connsiteY9-1648" fmla="*/ 1179342 h 1424419"/>
                <a:gd name="connsiteX10-1649" fmla="*/ 792288 w 1305333"/>
                <a:gd name="connsiteY10-1650" fmla="*/ 1385653 h 1424419"/>
                <a:gd name="connsiteX11-1651" fmla="*/ 522686 w 1305333"/>
                <a:gd name="connsiteY11-1652" fmla="*/ 1384922 h 1424419"/>
                <a:gd name="connsiteX12-1653" fmla="*/ 94302 w 1305333"/>
                <a:gd name="connsiteY12-1654" fmla="*/ 1158755 h 1424419"/>
                <a:gd name="connsiteX13-1655" fmla="*/ 39429 w 1305333"/>
                <a:gd name="connsiteY13-1656" fmla="*/ 1117635 h 1424419"/>
                <a:gd name="connsiteX14-1657" fmla="*/ 667 w 1305333"/>
                <a:gd name="connsiteY14-1658" fmla="*/ 999105 h 1424419"/>
                <a:gd name="connsiteX15-1659" fmla="*/ 0 w 1305333"/>
                <a:gd name="connsiteY15-1660" fmla="*/ 972364 h 1424419"/>
                <a:gd name="connsiteX16-1661" fmla="*/ 2496 w 1305333"/>
                <a:gd name="connsiteY16-1662" fmla="*/ 463106 h 1424419"/>
                <a:gd name="connsiteX17-1663" fmla="*/ 2458 w 1305333"/>
                <a:gd name="connsiteY17-1664" fmla="*/ 429563 h 1424419"/>
                <a:gd name="connsiteX18-1665" fmla="*/ 75248 w 1305333"/>
                <a:gd name="connsiteY18-1666" fmla="*/ 303202 h 1424419"/>
                <a:gd name="connsiteX19-1667" fmla="*/ 106293 w 1305333"/>
                <a:gd name="connsiteY19-1668" fmla="*/ 282597 h 1424419"/>
                <a:gd name="connsiteX20-1669" fmla="*/ 541533 w 1305333"/>
                <a:gd name="connsiteY20-1670" fmla="*/ 38110 h 1424419"/>
                <a:gd name="connsiteX21-1671" fmla="*/ 653528 w 1305333"/>
                <a:gd name="connsiteY21-1672" fmla="*/ 0 h 1424419"/>
                <a:gd name="connsiteX0-1673" fmla="*/ 653528 w 1305080"/>
                <a:gd name="connsiteY0-1674" fmla="*/ 0 h 1424419"/>
                <a:gd name="connsiteX1-1675" fmla="*/ 757287 w 1305080"/>
                <a:gd name="connsiteY1-1676" fmla="*/ 32444 h 1424419"/>
                <a:gd name="connsiteX2-1677" fmla="*/ 1206876 w 1305080"/>
                <a:gd name="connsiteY2-1678" fmla="*/ 284945 h 1424419"/>
                <a:gd name="connsiteX3-1679" fmla="*/ 1237706 w 1305080"/>
                <a:gd name="connsiteY3-1680" fmla="*/ 306775 h 1424419"/>
                <a:gd name="connsiteX4-1681" fmla="*/ 1301712 w 1305080"/>
                <a:gd name="connsiteY4-1682" fmla="*/ 442384 h 1424419"/>
                <a:gd name="connsiteX5-1683" fmla="*/ 1303099 w 1305080"/>
                <a:gd name="connsiteY5-1684" fmla="*/ 495558 h 1424419"/>
                <a:gd name="connsiteX6-1685" fmla="*/ 1301746 w 1305080"/>
                <a:gd name="connsiteY6-1686" fmla="*/ 953747 h 1424419"/>
                <a:gd name="connsiteX7-1687" fmla="*/ 1302599 w 1305080"/>
                <a:gd name="connsiteY7-1688" fmla="*/ 1003650 h 1424419"/>
                <a:gd name="connsiteX8-1689" fmla="*/ 1227376 w 1305080"/>
                <a:gd name="connsiteY8-1690" fmla="*/ 1152027 h 1424419"/>
                <a:gd name="connsiteX9-1691" fmla="*/ 1172881 w 1305080"/>
                <a:gd name="connsiteY9-1692" fmla="*/ 1179342 h 1424419"/>
                <a:gd name="connsiteX10-1693" fmla="*/ 792288 w 1305080"/>
                <a:gd name="connsiteY10-1694" fmla="*/ 1385653 h 1424419"/>
                <a:gd name="connsiteX11-1695" fmla="*/ 522686 w 1305080"/>
                <a:gd name="connsiteY11-1696" fmla="*/ 1384922 h 1424419"/>
                <a:gd name="connsiteX12-1697" fmla="*/ 94302 w 1305080"/>
                <a:gd name="connsiteY12-1698" fmla="*/ 1158755 h 1424419"/>
                <a:gd name="connsiteX13-1699" fmla="*/ 39429 w 1305080"/>
                <a:gd name="connsiteY13-1700" fmla="*/ 1117635 h 1424419"/>
                <a:gd name="connsiteX14-1701" fmla="*/ 667 w 1305080"/>
                <a:gd name="connsiteY14-1702" fmla="*/ 999105 h 1424419"/>
                <a:gd name="connsiteX15-1703" fmla="*/ 0 w 1305080"/>
                <a:gd name="connsiteY15-1704" fmla="*/ 972364 h 1424419"/>
                <a:gd name="connsiteX16-1705" fmla="*/ 2496 w 1305080"/>
                <a:gd name="connsiteY16-1706" fmla="*/ 463106 h 1424419"/>
                <a:gd name="connsiteX17-1707" fmla="*/ 2458 w 1305080"/>
                <a:gd name="connsiteY17-1708" fmla="*/ 429563 h 1424419"/>
                <a:gd name="connsiteX18-1709" fmla="*/ 75248 w 1305080"/>
                <a:gd name="connsiteY18-1710" fmla="*/ 303202 h 1424419"/>
                <a:gd name="connsiteX19-1711" fmla="*/ 106293 w 1305080"/>
                <a:gd name="connsiteY19-1712" fmla="*/ 282597 h 1424419"/>
                <a:gd name="connsiteX20-1713" fmla="*/ 541533 w 1305080"/>
                <a:gd name="connsiteY20-1714" fmla="*/ 38110 h 1424419"/>
                <a:gd name="connsiteX21-1715" fmla="*/ 653528 w 1305080"/>
                <a:gd name="connsiteY21-1716" fmla="*/ 0 h 1424419"/>
                <a:gd name="connsiteX0-1717" fmla="*/ 653528 w 1305299"/>
                <a:gd name="connsiteY0-1718" fmla="*/ 0 h 1424419"/>
                <a:gd name="connsiteX1-1719" fmla="*/ 757287 w 1305299"/>
                <a:gd name="connsiteY1-1720" fmla="*/ 32444 h 1424419"/>
                <a:gd name="connsiteX2-1721" fmla="*/ 1206876 w 1305299"/>
                <a:gd name="connsiteY2-1722" fmla="*/ 284945 h 1424419"/>
                <a:gd name="connsiteX3-1723" fmla="*/ 1237706 w 1305299"/>
                <a:gd name="connsiteY3-1724" fmla="*/ 306775 h 1424419"/>
                <a:gd name="connsiteX4-1725" fmla="*/ 1301712 w 1305299"/>
                <a:gd name="connsiteY4-1726" fmla="*/ 442384 h 1424419"/>
                <a:gd name="connsiteX5-1727" fmla="*/ 1303099 w 1305299"/>
                <a:gd name="connsiteY5-1728" fmla="*/ 495558 h 1424419"/>
                <a:gd name="connsiteX6-1729" fmla="*/ 1301746 w 1305299"/>
                <a:gd name="connsiteY6-1730" fmla="*/ 953747 h 1424419"/>
                <a:gd name="connsiteX7-1731" fmla="*/ 1302599 w 1305299"/>
                <a:gd name="connsiteY7-1732" fmla="*/ 1003650 h 1424419"/>
                <a:gd name="connsiteX8-1733" fmla="*/ 1227376 w 1305299"/>
                <a:gd name="connsiteY8-1734" fmla="*/ 1152027 h 1424419"/>
                <a:gd name="connsiteX9-1735" fmla="*/ 1172881 w 1305299"/>
                <a:gd name="connsiteY9-1736" fmla="*/ 1179342 h 1424419"/>
                <a:gd name="connsiteX10-1737" fmla="*/ 792288 w 1305299"/>
                <a:gd name="connsiteY10-1738" fmla="*/ 1385653 h 1424419"/>
                <a:gd name="connsiteX11-1739" fmla="*/ 522686 w 1305299"/>
                <a:gd name="connsiteY11-1740" fmla="*/ 1384922 h 1424419"/>
                <a:gd name="connsiteX12-1741" fmla="*/ 94302 w 1305299"/>
                <a:gd name="connsiteY12-1742" fmla="*/ 1158755 h 1424419"/>
                <a:gd name="connsiteX13-1743" fmla="*/ 39429 w 1305299"/>
                <a:gd name="connsiteY13-1744" fmla="*/ 1117635 h 1424419"/>
                <a:gd name="connsiteX14-1745" fmla="*/ 667 w 1305299"/>
                <a:gd name="connsiteY14-1746" fmla="*/ 999105 h 1424419"/>
                <a:gd name="connsiteX15-1747" fmla="*/ 0 w 1305299"/>
                <a:gd name="connsiteY15-1748" fmla="*/ 972364 h 1424419"/>
                <a:gd name="connsiteX16-1749" fmla="*/ 2496 w 1305299"/>
                <a:gd name="connsiteY16-1750" fmla="*/ 463106 h 1424419"/>
                <a:gd name="connsiteX17-1751" fmla="*/ 2458 w 1305299"/>
                <a:gd name="connsiteY17-1752" fmla="*/ 429563 h 1424419"/>
                <a:gd name="connsiteX18-1753" fmla="*/ 75248 w 1305299"/>
                <a:gd name="connsiteY18-1754" fmla="*/ 303202 h 1424419"/>
                <a:gd name="connsiteX19-1755" fmla="*/ 106293 w 1305299"/>
                <a:gd name="connsiteY19-1756" fmla="*/ 282597 h 1424419"/>
                <a:gd name="connsiteX20-1757" fmla="*/ 541533 w 1305299"/>
                <a:gd name="connsiteY20-1758" fmla="*/ 38110 h 1424419"/>
                <a:gd name="connsiteX21-1759" fmla="*/ 653528 w 1305299"/>
                <a:gd name="connsiteY21-1760" fmla="*/ 0 h 1424419"/>
                <a:gd name="connsiteX0-1761" fmla="*/ 653528 w 1306646"/>
                <a:gd name="connsiteY0-1762" fmla="*/ 0 h 1424419"/>
                <a:gd name="connsiteX1-1763" fmla="*/ 757287 w 1306646"/>
                <a:gd name="connsiteY1-1764" fmla="*/ 32444 h 1424419"/>
                <a:gd name="connsiteX2-1765" fmla="*/ 1206876 w 1306646"/>
                <a:gd name="connsiteY2-1766" fmla="*/ 284945 h 1424419"/>
                <a:gd name="connsiteX3-1767" fmla="*/ 1237706 w 1306646"/>
                <a:gd name="connsiteY3-1768" fmla="*/ 306775 h 1424419"/>
                <a:gd name="connsiteX4-1769" fmla="*/ 1301712 w 1306646"/>
                <a:gd name="connsiteY4-1770" fmla="*/ 442384 h 1424419"/>
                <a:gd name="connsiteX5-1771" fmla="*/ 1303099 w 1306646"/>
                <a:gd name="connsiteY5-1772" fmla="*/ 495558 h 1424419"/>
                <a:gd name="connsiteX6-1773" fmla="*/ 1301746 w 1306646"/>
                <a:gd name="connsiteY6-1774" fmla="*/ 953747 h 1424419"/>
                <a:gd name="connsiteX7-1775" fmla="*/ 1302599 w 1306646"/>
                <a:gd name="connsiteY7-1776" fmla="*/ 1003650 h 1424419"/>
                <a:gd name="connsiteX8-1777" fmla="*/ 1227376 w 1306646"/>
                <a:gd name="connsiteY8-1778" fmla="*/ 1152027 h 1424419"/>
                <a:gd name="connsiteX9-1779" fmla="*/ 1172881 w 1306646"/>
                <a:gd name="connsiteY9-1780" fmla="*/ 1179342 h 1424419"/>
                <a:gd name="connsiteX10-1781" fmla="*/ 792288 w 1306646"/>
                <a:gd name="connsiteY10-1782" fmla="*/ 1385653 h 1424419"/>
                <a:gd name="connsiteX11-1783" fmla="*/ 522686 w 1306646"/>
                <a:gd name="connsiteY11-1784" fmla="*/ 1384922 h 1424419"/>
                <a:gd name="connsiteX12-1785" fmla="*/ 94302 w 1306646"/>
                <a:gd name="connsiteY12-1786" fmla="*/ 1158755 h 1424419"/>
                <a:gd name="connsiteX13-1787" fmla="*/ 39429 w 1306646"/>
                <a:gd name="connsiteY13-1788" fmla="*/ 1117635 h 1424419"/>
                <a:gd name="connsiteX14-1789" fmla="*/ 667 w 1306646"/>
                <a:gd name="connsiteY14-1790" fmla="*/ 999105 h 1424419"/>
                <a:gd name="connsiteX15-1791" fmla="*/ 0 w 1306646"/>
                <a:gd name="connsiteY15-1792" fmla="*/ 972364 h 1424419"/>
                <a:gd name="connsiteX16-1793" fmla="*/ 2496 w 1306646"/>
                <a:gd name="connsiteY16-1794" fmla="*/ 463106 h 1424419"/>
                <a:gd name="connsiteX17-1795" fmla="*/ 2458 w 1306646"/>
                <a:gd name="connsiteY17-1796" fmla="*/ 429563 h 1424419"/>
                <a:gd name="connsiteX18-1797" fmla="*/ 75248 w 1306646"/>
                <a:gd name="connsiteY18-1798" fmla="*/ 303202 h 1424419"/>
                <a:gd name="connsiteX19-1799" fmla="*/ 106293 w 1306646"/>
                <a:gd name="connsiteY19-1800" fmla="*/ 282597 h 1424419"/>
                <a:gd name="connsiteX20-1801" fmla="*/ 541533 w 1306646"/>
                <a:gd name="connsiteY20-1802" fmla="*/ 38110 h 1424419"/>
                <a:gd name="connsiteX21-1803" fmla="*/ 653528 w 1306646"/>
                <a:gd name="connsiteY21-1804" fmla="*/ 0 h 1424419"/>
                <a:gd name="connsiteX0-1805" fmla="*/ 653528 w 1305299"/>
                <a:gd name="connsiteY0-1806" fmla="*/ 0 h 1424419"/>
                <a:gd name="connsiteX1-1807" fmla="*/ 757287 w 1305299"/>
                <a:gd name="connsiteY1-1808" fmla="*/ 32444 h 1424419"/>
                <a:gd name="connsiteX2-1809" fmla="*/ 1206876 w 1305299"/>
                <a:gd name="connsiteY2-1810" fmla="*/ 284945 h 1424419"/>
                <a:gd name="connsiteX3-1811" fmla="*/ 1237706 w 1305299"/>
                <a:gd name="connsiteY3-1812" fmla="*/ 306775 h 1424419"/>
                <a:gd name="connsiteX4-1813" fmla="*/ 1301712 w 1305299"/>
                <a:gd name="connsiteY4-1814" fmla="*/ 442384 h 1424419"/>
                <a:gd name="connsiteX5-1815" fmla="*/ 1303099 w 1305299"/>
                <a:gd name="connsiteY5-1816" fmla="*/ 495558 h 1424419"/>
                <a:gd name="connsiteX6-1817" fmla="*/ 1301746 w 1305299"/>
                <a:gd name="connsiteY6-1818" fmla="*/ 953747 h 1424419"/>
                <a:gd name="connsiteX7-1819" fmla="*/ 1302599 w 1305299"/>
                <a:gd name="connsiteY7-1820" fmla="*/ 1003650 h 1424419"/>
                <a:gd name="connsiteX8-1821" fmla="*/ 1227376 w 1305299"/>
                <a:gd name="connsiteY8-1822" fmla="*/ 1152027 h 1424419"/>
                <a:gd name="connsiteX9-1823" fmla="*/ 1172881 w 1305299"/>
                <a:gd name="connsiteY9-1824" fmla="*/ 1179342 h 1424419"/>
                <a:gd name="connsiteX10-1825" fmla="*/ 792288 w 1305299"/>
                <a:gd name="connsiteY10-1826" fmla="*/ 1385653 h 1424419"/>
                <a:gd name="connsiteX11-1827" fmla="*/ 522686 w 1305299"/>
                <a:gd name="connsiteY11-1828" fmla="*/ 1384922 h 1424419"/>
                <a:gd name="connsiteX12-1829" fmla="*/ 94302 w 1305299"/>
                <a:gd name="connsiteY12-1830" fmla="*/ 1158755 h 1424419"/>
                <a:gd name="connsiteX13-1831" fmla="*/ 39429 w 1305299"/>
                <a:gd name="connsiteY13-1832" fmla="*/ 1117635 h 1424419"/>
                <a:gd name="connsiteX14-1833" fmla="*/ 667 w 1305299"/>
                <a:gd name="connsiteY14-1834" fmla="*/ 999105 h 1424419"/>
                <a:gd name="connsiteX15-1835" fmla="*/ 0 w 1305299"/>
                <a:gd name="connsiteY15-1836" fmla="*/ 972364 h 1424419"/>
                <a:gd name="connsiteX16-1837" fmla="*/ 2496 w 1305299"/>
                <a:gd name="connsiteY16-1838" fmla="*/ 463106 h 1424419"/>
                <a:gd name="connsiteX17-1839" fmla="*/ 2458 w 1305299"/>
                <a:gd name="connsiteY17-1840" fmla="*/ 429563 h 1424419"/>
                <a:gd name="connsiteX18-1841" fmla="*/ 75248 w 1305299"/>
                <a:gd name="connsiteY18-1842" fmla="*/ 303202 h 1424419"/>
                <a:gd name="connsiteX19-1843" fmla="*/ 106293 w 1305299"/>
                <a:gd name="connsiteY19-1844" fmla="*/ 282597 h 1424419"/>
                <a:gd name="connsiteX20-1845" fmla="*/ 541533 w 1305299"/>
                <a:gd name="connsiteY20-1846" fmla="*/ 38110 h 1424419"/>
                <a:gd name="connsiteX21-1847" fmla="*/ 653528 w 1305299"/>
                <a:gd name="connsiteY21-1848" fmla="*/ 0 h 1424419"/>
                <a:gd name="connsiteX0-1849" fmla="*/ 653528 w 1304127"/>
                <a:gd name="connsiteY0-1850" fmla="*/ 0 h 1424419"/>
                <a:gd name="connsiteX1-1851" fmla="*/ 757287 w 1304127"/>
                <a:gd name="connsiteY1-1852" fmla="*/ 32444 h 1424419"/>
                <a:gd name="connsiteX2-1853" fmla="*/ 1206876 w 1304127"/>
                <a:gd name="connsiteY2-1854" fmla="*/ 284945 h 1424419"/>
                <a:gd name="connsiteX3-1855" fmla="*/ 1237706 w 1304127"/>
                <a:gd name="connsiteY3-1856" fmla="*/ 306775 h 1424419"/>
                <a:gd name="connsiteX4-1857" fmla="*/ 1301712 w 1304127"/>
                <a:gd name="connsiteY4-1858" fmla="*/ 442384 h 1424419"/>
                <a:gd name="connsiteX5-1859" fmla="*/ 1303099 w 1304127"/>
                <a:gd name="connsiteY5-1860" fmla="*/ 495558 h 1424419"/>
                <a:gd name="connsiteX6-1861" fmla="*/ 1301746 w 1304127"/>
                <a:gd name="connsiteY6-1862" fmla="*/ 953747 h 1424419"/>
                <a:gd name="connsiteX7-1863" fmla="*/ 1302599 w 1304127"/>
                <a:gd name="connsiteY7-1864" fmla="*/ 1003650 h 1424419"/>
                <a:gd name="connsiteX8-1865" fmla="*/ 1227376 w 1304127"/>
                <a:gd name="connsiteY8-1866" fmla="*/ 1152027 h 1424419"/>
                <a:gd name="connsiteX9-1867" fmla="*/ 1172881 w 1304127"/>
                <a:gd name="connsiteY9-1868" fmla="*/ 1179342 h 1424419"/>
                <a:gd name="connsiteX10-1869" fmla="*/ 792288 w 1304127"/>
                <a:gd name="connsiteY10-1870" fmla="*/ 1385653 h 1424419"/>
                <a:gd name="connsiteX11-1871" fmla="*/ 522686 w 1304127"/>
                <a:gd name="connsiteY11-1872" fmla="*/ 1384922 h 1424419"/>
                <a:gd name="connsiteX12-1873" fmla="*/ 94302 w 1304127"/>
                <a:gd name="connsiteY12-1874" fmla="*/ 1158755 h 1424419"/>
                <a:gd name="connsiteX13-1875" fmla="*/ 39429 w 1304127"/>
                <a:gd name="connsiteY13-1876" fmla="*/ 1117635 h 1424419"/>
                <a:gd name="connsiteX14-1877" fmla="*/ 667 w 1304127"/>
                <a:gd name="connsiteY14-1878" fmla="*/ 999105 h 1424419"/>
                <a:gd name="connsiteX15-1879" fmla="*/ 0 w 1304127"/>
                <a:gd name="connsiteY15-1880" fmla="*/ 972364 h 1424419"/>
                <a:gd name="connsiteX16-1881" fmla="*/ 2496 w 1304127"/>
                <a:gd name="connsiteY16-1882" fmla="*/ 463106 h 1424419"/>
                <a:gd name="connsiteX17-1883" fmla="*/ 2458 w 1304127"/>
                <a:gd name="connsiteY17-1884" fmla="*/ 429563 h 1424419"/>
                <a:gd name="connsiteX18-1885" fmla="*/ 75248 w 1304127"/>
                <a:gd name="connsiteY18-1886" fmla="*/ 303202 h 1424419"/>
                <a:gd name="connsiteX19-1887" fmla="*/ 106293 w 1304127"/>
                <a:gd name="connsiteY19-1888" fmla="*/ 282597 h 1424419"/>
                <a:gd name="connsiteX20-1889" fmla="*/ 541533 w 1304127"/>
                <a:gd name="connsiteY20-1890" fmla="*/ 38110 h 1424419"/>
                <a:gd name="connsiteX21-1891" fmla="*/ 653528 w 1304127"/>
                <a:gd name="connsiteY21-1892" fmla="*/ 0 h 1424419"/>
                <a:gd name="connsiteX0-1893" fmla="*/ 653528 w 1306101"/>
                <a:gd name="connsiteY0-1894" fmla="*/ 0 h 1424419"/>
                <a:gd name="connsiteX1-1895" fmla="*/ 757287 w 1306101"/>
                <a:gd name="connsiteY1-1896" fmla="*/ 32444 h 1424419"/>
                <a:gd name="connsiteX2-1897" fmla="*/ 1206876 w 1306101"/>
                <a:gd name="connsiteY2-1898" fmla="*/ 284945 h 1424419"/>
                <a:gd name="connsiteX3-1899" fmla="*/ 1237706 w 1306101"/>
                <a:gd name="connsiteY3-1900" fmla="*/ 306775 h 1424419"/>
                <a:gd name="connsiteX4-1901" fmla="*/ 1305773 w 1306101"/>
                <a:gd name="connsiteY4-1902" fmla="*/ 442384 h 1424419"/>
                <a:gd name="connsiteX5-1903" fmla="*/ 1303099 w 1306101"/>
                <a:gd name="connsiteY5-1904" fmla="*/ 495558 h 1424419"/>
                <a:gd name="connsiteX6-1905" fmla="*/ 1301746 w 1306101"/>
                <a:gd name="connsiteY6-1906" fmla="*/ 953747 h 1424419"/>
                <a:gd name="connsiteX7-1907" fmla="*/ 1302599 w 1306101"/>
                <a:gd name="connsiteY7-1908" fmla="*/ 1003650 h 1424419"/>
                <a:gd name="connsiteX8-1909" fmla="*/ 1227376 w 1306101"/>
                <a:gd name="connsiteY8-1910" fmla="*/ 1152027 h 1424419"/>
                <a:gd name="connsiteX9-1911" fmla="*/ 1172881 w 1306101"/>
                <a:gd name="connsiteY9-1912" fmla="*/ 1179342 h 1424419"/>
                <a:gd name="connsiteX10-1913" fmla="*/ 792288 w 1306101"/>
                <a:gd name="connsiteY10-1914" fmla="*/ 1385653 h 1424419"/>
                <a:gd name="connsiteX11-1915" fmla="*/ 522686 w 1306101"/>
                <a:gd name="connsiteY11-1916" fmla="*/ 1384922 h 1424419"/>
                <a:gd name="connsiteX12-1917" fmla="*/ 94302 w 1306101"/>
                <a:gd name="connsiteY12-1918" fmla="*/ 1158755 h 1424419"/>
                <a:gd name="connsiteX13-1919" fmla="*/ 39429 w 1306101"/>
                <a:gd name="connsiteY13-1920" fmla="*/ 1117635 h 1424419"/>
                <a:gd name="connsiteX14-1921" fmla="*/ 667 w 1306101"/>
                <a:gd name="connsiteY14-1922" fmla="*/ 999105 h 1424419"/>
                <a:gd name="connsiteX15-1923" fmla="*/ 0 w 1306101"/>
                <a:gd name="connsiteY15-1924" fmla="*/ 972364 h 1424419"/>
                <a:gd name="connsiteX16-1925" fmla="*/ 2496 w 1306101"/>
                <a:gd name="connsiteY16-1926" fmla="*/ 463106 h 1424419"/>
                <a:gd name="connsiteX17-1927" fmla="*/ 2458 w 1306101"/>
                <a:gd name="connsiteY17-1928" fmla="*/ 429563 h 1424419"/>
                <a:gd name="connsiteX18-1929" fmla="*/ 75248 w 1306101"/>
                <a:gd name="connsiteY18-1930" fmla="*/ 303202 h 1424419"/>
                <a:gd name="connsiteX19-1931" fmla="*/ 106293 w 1306101"/>
                <a:gd name="connsiteY19-1932" fmla="*/ 282597 h 1424419"/>
                <a:gd name="connsiteX20-1933" fmla="*/ 541533 w 1306101"/>
                <a:gd name="connsiteY20-1934" fmla="*/ 38110 h 1424419"/>
                <a:gd name="connsiteX21-1935" fmla="*/ 653528 w 1306101"/>
                <a:gd name="connsiteY21-1936" fmla="*/ 0 h 1424419"/>
                <a:gd name="connsiteX0-1937" fmla="*/ 653528 w 1304819"/>
                <a:gd name="connsiteY0-1938" fmla="*/ 0 h 1424419"/>
                <a:gd name="connsiteX1-1939" fmla="*/ 757287 w 1304819"/>
                <a:gd name="connsiteY1-1940" fmla="*/ 32444 h 1424419"/>
                <a:gd name="connsiteX2-1941" fmla="*/ 1206876 w 1304819"/>
                <a:gd name="connsiteY2-1942" fmla="*/ 284945 h 1424419"/>
                <a:gd name="connsiteX3-1943" fmla="*/ 1237706 w 1304819"/>
                <a:gd name="connsiteY3-1944" fmla="*/ 306775 h 1424419"/>
                <a:gd name="connsiteX4-1945" fmla="*/ 1304420 w 1304819"/>
                <a:gd name="connsiteY4-1946" fmla="*/ 434263 h 1424419"/>
                <a:gd name="connsiteX5-1947" fmla="*/ 1303099 w 1304819"/>
                <a:gd name="connsiteY5-1948" fmla="*/ 495558 h 1424419"/>
                <a:gd name="connsiteX6-1949" fmla="*/ 1301746 w 1304819"/>
                <a:gd name="connsiteY6-1950" fmla="*/ 953747 h 1424419"/>
                <a:gd name="connsiteX7-1951" fmla="*/ 1302599 w 1304819"/>
                <a:gd name="connsiteY7-1952" fmla="*/ 1003650 h 1424419"/>
                <a:gd name="connsiteX8-1953" fmla="*/ 1227376 w 1304819"/>
                <a:gd name="connsiteY8-1954" fmla="*/ 1152027 h 1424419"/>
                <a:gd name="connsiteX9-1955" fmla="*/ 1172881 w 1304819"/>
                <a:gd name="connsiteY9-1956" fmla="*/ 1179342 h 1424419"/>
                <a:gd name="connsiteX10-1957" fmla="*/ 792288 w 1304819"/>
                <a:gd name="connsiteY10-1958" fmla="*/ 1385653 h 1424419"/>
                <a:gd name="connsiteX11-1959" fmla="*/ 522686 w 1304819"/>
                <a:gd name="connsiteY11-1960" fmla="*/ 1384922 h 1424419"/>
                <a:gd name="connsiteX12-1961" fmla="*/ 94302 w 1304819"/>
                <a:gd name="connsiteY12-1962" fmla="*/ 1158755 h 1424419"/>
                <a:gd name="connsiteX13-1963" fmla="*/ 39429 w 1304819"/>
                <a:gd name="connsiteY13-1964" fmla="*/ 1117635 h 1424419"/>
                <a:gd name="connsiteX14-1965" fmla="*/ 667 w 1304819"/>
                <a:gd name="connsiteY14-1966" fmla="*/ 999105 h 1424419"/>
                <a:gd name="connsiteX15-1967" fmla="*/ 0 w 1304819"/>
                <a:gd name="connsiteY15-1968" fmla="*/ 972364 h 1424419"/>
                <a:gd name="connsiteX16-1969" fmla="*/ 2496 w 1304819"/>
                <a:gd name="connsiteY16-1970" fmla="*/ 463106 h 1424419"/>
                <a:gd name="connsiteX17-1971" fmla="*/ 2458 w 1304819"/>
                <a:gd name="connsiteY17-1972" fmla="*/ 429563 h 1424419"/>
                <a:gd name="connsiteX18-1973" fmla="*/ 75248 w 1304819"/>
                <a:gd name="connsiteY18-1974" fmla="*/ 303202 h 1424419"/>
                <a:gd name="connsiteX19-1975" fmla="*/ 106293 w 1304819"/>
                <a:gd name="connsiteY19-1976" fmla="*/ 282597 h 1424419"/>
                <a:gd name="connsiteX20-1977" fmla="*/ 541533 w 1304819"/>
                <a:gd name="connsiteY20-1978" fmla="*/ 38110 h 1424419"/>
                <a:gd name="connsiteX21-1979" fmla="*/ 653528 w 1304819"/>
                <a:gd name="connsiteY21-1980" fmla="*/ 0 h 1424419"/>
                <a:gd name="connsiteX0-1981" fmla="*/ 653528 w 1306525"/>
                <a:gd name="connsiteY0-1982" fmla="*/ 0 h 1424419"/>
                <a:gd name="connsiteX1-1983" fmla="*/ 757287 w 1306525"/>
                <a:gd name="connsiteY1-1984" fmla="*/ 32444 h 1424419"/>
                <a:gd name="connsiteX2-1985" fmla="*/ 1206876 w 1306525"/>
                <a:gd name="connsiteY2-1986" fmla="*/ 284945 h 1424419"/>
                <a:gd name="connsiteX3-1987" fmla="*/ 1237706 w 1306525"/>
                <a:gd name="connsiteY3-1988" fmla="*/ 306775 h 1424419"/>
                <a:gd name="connsiteX4-1989" fmla="*/ 1304420 w 1306525"/>
                <a:gd name="connsiteY4-1990" fmla="*/ 434263 h 1424419"/>
                <a:gd name="connsiteX5-1991" fmla="*/ 1305806 w 1306525"/>
                <a:gd name="connsiteY5-1992" fmla="*/ 519922 h 1424419"/>
                <a:gd name="connsiteX6-1993" fmla="*/ 1301746 w 1306525"/>
                <a:gd name="connsiteY6-1994" fmla="*/ 953747 h 1424419"/>
                <a:gd name="connsiteX7-1995" fmla="*/ 1302599 w 1306525"/>
                <a:gd name="connsiteY7-1996" fmla="*/ 1003650 h 1424419"/>
                <a:gd name="connsiteX8-1997" fmla="*/ 1227376 w 1306525"/>
                <a:gd name="connsiteY8-1998" fmla="*/ 1152027 h 1424419"/>
                <a:gd name="connsiteX9-1999" fmla="*/ 1172881 w 1306525"/>
                <a:gd name="connsiteY9-2000" fmla="*/ 1179342 h 1424419"/>
                <a:gd name="connsiteX10-2001" fmla="*/ 792288 w 1306525"/>
                <a:gd name="connsiteY10-2002" fmla="*/ 1385653 h 1424419"/>
                <a:gd name="connsiteX11-2003" fmla="*/ 522686 w 1306525"/>
                <a:gd name="connsiteY11-2004" fmla="*/ 1384922 h 1424419"/>
                <a:gd name="connsiteX12-2005" fmla="*/ 94302 w 1306525"/>
                <a:gd name="connsiteY12-2006" fmla="*/ 1158755 h 1424419"/>
                <a:gd name="connsiteX13-2007" fmla="*/ 39429 w 1306525"/>
                <a:gd name="connsiteY13-2008" fmla="*/ 1117635 h 1424419"/>
                <a:gd name="connsiteX14-2009" fmla="*/ 667 w 1306525"/>
                <a:gd name="connsiteY14-2010" fmla="*/ 999105 h 1424419"/>
                <a:gd name="connsiteX15-2011" fmla="*/ 0 w 1306525"/>
                <a:gd name="connsiteY15-2012" fmla="*/ 972364 h 1424419"/>
                <a:gd name="connsiteX16-2013" fmla="*/ 2496 w 1306525"/>
                <a:gd name="connsiteY16-2014" fmla="*/ 463106 h 1424419"/>
                <a:gd name="connsiteX17-2015" fmla="*/ 2458 w 1306525"/>
                <a:gd name="connsiteY17-2016" fmla="*/ 429563 h 1424419"/>
                <a:gd name="connsiteX18-2017" fmla="*/ 75248 w 1306525"/>
                <a:gd name="connsiteY18-2018" fmla="*/ 303202 h 1424419"/>
                <a:gd name="connsiteX19-2019" fmla="*/ 106293 w 1306525"/>
                <a:gd name="connsiteY19-2020" fmla="*/ 282597 h 1424419"/>
                <a:gd name="connsiteX20-2021" fmla="*/ 541533 w 1306525"/>
                <a:gd name="connsiteY20-2022" fmla="*/ 38110 h 1424419"/>
                <a:gd name="connsiteX21-2023" fmla="*/ 653528 w 1306525"/>
                <a:gd name="connsiteY21-2024" fmla="*/ 0 h 1424419"/>
                <a:gd name="connsiteX0-2025" fmla="*/ 653528 w 1305814"/>
                <a:gd name="connsiteY0-2026" fmla="*/ 0 h 1424419"/>
                <a:gd name="connsiteX1-2027" fmla="*/ 757287 w 1305814"/>
                <a:gd name="connsiteY1-2028" fmla="*/ 32444 h 1424419"/>
                <a:gd name="connsiteX2-2029" fmla="*/ 1206876 w 1305814"/>
                <a:gd name="connsiteY2-2030" fmla="*/ 284945 h 1424419"/>
                <a:gd name="connsiteX3-2031" fmla="*/ 1237706 w 1305814"/>
                <a:gd name="connsiteY3-2032" fmla="*/ 306775 h 1424419"/>
                <a:gd name="connsiteX4-2033" fmla="*/ 1304420 w 1305814"/>
                <a:gd name="connsiteY4-2034" fmla="*/ 434263 h 1424419"/>
                <a:gd name="connsiteX5-2035" fmla="*/ 1305806 w 1305814"/>
                <a:gd name="connsiteY5-2036" fmla="*/ 519922 h 1424419"/>
                <a:gd name="connsiteX6-2037" fmla="*/ 1301746 w 1305814"/>
                <a:gd name="connsiteY6-2038" fmla="*/ 953747 h 1424419"/>
                <a:gd name="connsiteX7-2039" fmla="*/ 1302599 w 1305814"/>
                <a:gd name="connsiteY7-2040" fmla="*/ 1003650 h 1424419"/>
                <a:gd name="connsiteX8-2041" fmla="*/ 1227376 w 1305814"/>
                <a:gd name="connsiteY8-2042" fmla="*/ 1152027 h 1424419"/>
                <a:gd name="connsiteX9-2043" fmla="*/ 1172881 w 1305814"/>
                <a:gd name="connsiteY9-2044" fmla="*/ 1179342 h 1424419"/>
                <a:gd name="connsiteX10-2045" fmla="*/ 792288 w 1305814"/>
                <a:gd name="connsiteY10-2046" fmla="*/ 1385653 h 1424419"/>
                <a:gd name="connsiteX11-2047" fmla="*/ 522686 w 1305814"/>
                <a:gd name="connsiteY11-2048" fmla="*/ 1384922 h 1424419"/>
                <a:gd name="connsiteX12-2049" fmla="*/ 94302 w 1305814"/>
                <a:gd name="connsiteY12-2050" fmla="*/ 1158755 h 1424419"/>
                <a:gd name="connsiteX13-2051" fmla="*/ 39429 w 1305814"/>
                <a:gd name="connsiteY13-2052" fmla="*/ 1117635 h 1424419"/>
                <a:gd name="connsiteX14-2053" fmla="*/ 667 w 1305814"/>
                <a:gd name="connsiteY14-2054" fmla="*/ 999105 h 1424419"/>
                <a:gd name="connsiteX15-2055" fmla="*/ 0 w 1305814"/>
                <a:gd name="connsiteY15-2056" fmla="*/ 972364 h 1424419"/>
                <a:gd name="connsiteX16-2057" fmla="*/ 2496 w 1305814"/>
                <a:gd name="connsiteY16-2058" fmla="*/ 463106 h 1424419"/>
                <a:gd name="connsiteX17-2059" fmla="*/ 2458 w 1305814"/>
                <a:gd name="connsiteY17-2060" fmla="*/ 429563 h 1424419"/>
                <a:gd name="connsiteX18-2061" fmla="*/ 75248 w 1305814"/>
                <a:gd name="connsiteY18-2062" fmla="*/ 303202 h 1424419"/>
                <a:gd name="connsiteX19-2063" fmla="*/ 106293 w 1305814"/>
                <a:gd name="connsiteY19-2064" fmla="*/ 282597 h 1424419"/>
                <a:gd name="connsiteX20-2065" fmla="*/ 541533 w 1305814"/>
                <a:gd name="connsiteY20-2066" fmla="*/ 38110 h 1424419"/>
                <a:gd name="connsiteX21-2067" fmla="*/ 653528 w 1305814"/>
                <a:gd name="connsiteY21-2068" fmla="*/ 0 h 1424419"/>
                <a:gd name="connsiteX0-2069" fmla="*/ 653528 w 1305814"/>
                <a:gd name="connsiteY0-2070" fmla="*/ 0 h 1424419"/>
                <a:gd name="connsiteX1-2071" fmla="*/ 757287 w 1305814"/>
                <a:gd name="connsiteY1-2072" fmla="*/ 32444 h 1424419"/>
                <a:gd name="connsiteX2-2073" fmla="*/ 1206876 w 1305814"/>
                <a:gd name="connsiteY2-2074" fmla="*/ 284945 h 1424419"/>
                <a:gd name="connsiteX3-2075" fmla="*/ 1237706 w 1305814"/>
                <a:gd name="connsiteY3-2076" fmla="*/ 306775 h 1424419"/>
                <a:gd name="connsiteX4-2077" fmla="*/ 1304420 w 1305814"/>
                <a:gd name="connsiteY4-2078" fmla="*/ 434263 h 1424419"/>
                <a:gd name="connsiteX5-2079" fmla="*/ 1305806 w 1305814"/>
                <a:gd name="connsiteY5-2080" fmla="*/ 519922 h 1424419"/>
                <a:gd name="connsiteX6-2081" fmla="*/ 1301746 w 1305814"/>
                <a:gd name="connsiteY6-2082" fmla="*/ 953747 h 1424419"/>
                <a:gd name="connsiteX7-2083" fmla="*/ 1302599 w 1305814"/>
                <a:gd name="connsiteY7-2084" fmla="*/ 1003650 h 1424419"/>
                <a:gd name="connsiteX8-2085" fmla="*/ 1227376 w 1305814"/>
                <a:gd name="connsiteY8-2086" fmla="*/ 1152027 h 1424419"/>
                <a:gd name="connsiteX9-2087" fmla="*/ 1172881 w 1305814"/>
                <a:gd name="connsiteY9-2088" fmla="*/ 1179342 h 1424419"/>
                <a:gd name="connsiteX10-2089" fmla="*/ 792288 w 1305814"/>
                <a:gd name="connsiteY10-2090" fmla="*/ 1385653 h 1424419"/>
                <a:gd name="connsiteX11-2091" fmla="*/ 522686 w 1305814"/>
                <a:gd name="connsiteY11-2092" fmla="*/ 1384922 h 1424419"/>
                <a:gd name="connsiteX12-2093" fmla="*/ 94302 w 1305814"/>
                <a:gd name="connsiteY12-2094" fmla="*/ 1158755 h 1424419"/>
                <a:gd name="connsiteX13-2095" fmla="*/ 39429 w 1305814"/>
                <a:gd name="connsiteY13-2096" fmla="*/ 1117635 h 1424419"/>
                <a:gd name="connsiteX14-2097" fmla="*/ 667 w 1305814"/>
                <a:gd name="connsiteY14-2098" fmla="*/ 999105 h 1424419"/>
                <a:gd name="connsiteX15-2099" fmla="*/ 0 w 1305814"/>
                <a:gd name="connsiteY15-2100" fmla="*/ 972364 h 1424419"/>
                <a:gd name="connsiteX16-2101" fmla="*/ 2496 w 1305814"/>
                <a:gd name="connsiteY16-2102" fmla="*/ 463106 h 1424419"/>
                <a:gd name="connsiteX17-2103" fmla="*/ 2458 w 1305814"/>
                <a:gd name="connsiteY17-2104" fmla="*/ 429563 h 1424419"/>
                <a:gd name="connsiteX18-2105" fmla="*/ 75248 w 1305814"/>
                <a:gd name="connsiteY18-2106" fmla="*/ 303202 h 1424419"/>
                <a:gd name="connsiteX19-2107" fmla="*/ 106293 w 1305814"/>
                <a:gd name="connsiteY19-2108" fmla="*/ 282597 h 1424419"/>
                <a:gd name="connsiteX20-2109" fmla="*/ 541533 w 1305814"/>
                <a:gd name="connsiteY20-2110" fmla="*/ 38110 h 1424419"/>
                <a:gd name="connsiteX21-2111" fmla="*/ 653528 w 1305814"/>
                <a:gd name="connsiteY21-2112" fmla="*/ 0 h 1424419"/>
                <a:gd name="connsiteX0-2113" fmla="*/ 653528 w 1305814"/>
                <a:gd name="connsiteY0-2114" fmla="*/ 0 h 1424419"/>
                <a:gd name="connsiteX1-2115" fmla="*/ 757287 w 1305814"/>
                <a:gd name="connsiteY1-2116" fmla="*/ 32444 h 1424419"/>
                <a:gd name="connsiteX2-2117" fmla="*/ 1206876 w 1305814"/>
                <a:gd name="connsiteY2-2118" fmla="*/ 284945 h 1424419"/>
                <a:gd name="connsiteX3-2119" fmla="*/ 1237706 w 1305814"/>
                <a:gd name="connsiteY3-2120" fmla="*/ 306775 h 1424419"/>
                <a:gd name="connsiteX4-2121" fmla="*/ 1304420 w 1305814"/>
                <a:gd name="connsiteY4-2122" fmla="*/ 434263 h 1424419"/>
                <a:gd name="connsiteX5-2123" fmla="*/ 1305806 w 1305814"/>
                <a:gd name="connsiteY5-2124" fmla="*/ 519922 h 1424419"/>
                <a:gd name="connsiteX6-2125" fmla="*/ 1301746 w 1305814"/>
                <a:gd name="connsiteY6-2126" fmla="*/ 953747 h 1424419"/>
                <a:gd name="connsiteX7-2127" fmla="*/ 1302599 w 1305814"/>
                <a:gd name="connsiteY7-2128" fmla="*/ 1003650 h 1424419"/>
                <a:gd name="connsiteX8-2129" fmla="*/ 1227376 w 1305814"/>
                <a:gd name="connsiteY8-2130" fmla="*/ 1152027 h 1424419"/>
                <a:gd name="connsiteX9-2131" fmla="*/ 1174235 w 1305814"/>
                <a:gd name="connsiteY9-2132" fmla="*/ 1184756 h 1424419"/>
                <a:gd name="connsiteX10-2133" fmla="*/ 792288 w 1305814"/>
                <a:gd name="connsiteY10-2134" fmla="*/ 1385653 h 1424419"/>
                <a:gd name="connsiteX11-2135" fmla="*/ 522686 w 1305814"/>
                <a:gd name="connsiteY11-2136" fmla="*/ 1384922 h 1424419"/>
                <a:gd name="connsiteX12-2137" fmla="*/ 94302 w 1305814"/>
                <a:gd name="connsiteY12-2138" fmla="*/ 1158755 h 1424419"/>
                <a:gd name="connsiteX13-2139" fmla="*/ 39429 w 1305814"/>
                <a:gd name="connsiteY13-2140" fmla="*/ 1117635 h 1424419"/>
                <a:gd name="connsiteX14-2141" fmla="*/ 667 w 1305814"/>
                <a:gd name="connsiteY14-2142" fmla="*/ 999105 h 1424419"/>
                <a:gd name="connsiteX15-2143" fmla="*/ 0 w 1305814"/>
                <a:gd name="connsiteY15-2144" fmla="*/ 972364 h 1424419"/>
                <a:gd name="connsiteX16-2145" fmla="*/ 2496 w 1305814"/>
                <a:gd name="connsiteY16-2146" fmla="*/ 463106 h 1424419"/>
                <a:gd name="connsiteX17-2147" fmla="*/ 2458 w 1305814"/>
                <a:gd name="connsiteY17-2148" fmla="*/ 429563 h 1424419"/>
                <a:gd name="connsiteX18-2149" fmla="*/ 75248 w 1305814"/>
                <a:gd name="connsiteY18-2150" fmla="*/ 303202 h 1424419"/>
                <a:gd name="connsiteX19-2151" fmla="*/ 106293 w 1305814"/>
                <a:gd name="connsiteY19-2152" fmla="*/ 282597 h 1424419"/>
                <a:gd name="connsiteX20-2153" fmla="*/ 541533 w 1305814"/>
                <a:gd name="connsiteY20-2154" fmla="*/ 38110 h 1424419"/>
                <a:gd name="connsiteX21-2155" fmla="*/ 653528 w 1305814"/>
                <a:gd name="connsiteY21-2156" fmla="*/ 0 h 1424419"/>
                <a:gd name="connsiteX0-2157" fmla="*/ 653528 w 1305814"/>
                <a:gd name="connsiteY0-2158" fmla="*/ 0 h 1424419"/>
                <a:gd name="connsiteX1-2159" fmla="*/ 757287 w 1305814"/>
                <a:gd name="connsiteY1-2160" fmla="*/ 32444 h 1424419"/>
                <a:gd name="connsiteX2-2161" fmla="*/ 1206876 w 1305814"/>
                <a:gd name="connsiteY2-2162" fmla="*/ 284945 h 1424419"/>
                <a:gd name="connsiteX3-2163" fmla="*/ 1237706 w 1305814"/>
                <a:gd name="connsiteY3-2164" fmla="*/ 306775 h 1424419"/>
                <a:gd name="connsiteX4-2165" fmla="*/ 1304420 w 1305814"/>
                <a:gd name="connsiteY4-2166" fmla="*/ 434263 h 1424419"/>
                <a:gd name="connsiteX5-2167" fmla="*/ 1305806 w 1305814"/>
                <a:gd name="connsiteY5-2168" fmla="*/ 519922 h 1424419"/>
                <a:gd name="connsiteX6-2169" fmla="*/ 1301746 w 1305814"/>
                <a:gd name="connsiteY6-2170" fmla="*/ 953747 h 1424419"/>
                <a:gd name="connsiteX7-2171" fmla="*/ 1302599 w 1305814"/>
                <a:gd name="connsiteY7-2172" fmla="*/ 1003650 h 1424419"/>
                <a:gd name="connsiteX8-2173" fmla="*/ 1227376 w 1305814"/>
                <a:gd name="connsiteY8-2174" fmla="*/ 1152027 h 1424419"/>
                <a:gd name="connsiteX9-2175" fmla="*/ 1174235 w 1305814"/>
                <a:gd name="connsiteY9-2176" fmla="*/ 1184756 h 1424419"/>
                <a:gd name="connsiteX10-2177" fmla="*/ 792288 w 1305814"/>
                <a:gd name="connsiteY10-2178" fmla="*/ 1385653 h 1424419"/>
                <a:gd name="connsiteX11-2179" fmla="*/ 522686 w 1305814"/>
                <a:gd name="connsiteY11-2180" fmla="*/ 1384922 h 1424419"/>
                <a:gd name="connsiteX12-2181" fmla="*/ 94302 w 1305814"/>
                <a:gd name="connsiteY12-2182" fmla="*/ 1158755 h 1424419"/>
                <a:gd name="connsiteX13-2183" fmla="*/ 39429 w 1305814"/>
                <a:gd name="connsiteY13-2184" fmla="*/ 1117635 h 1424419"/>
                <a:gd name="connsiteX14-2185" fmla="*/ 667 w 1305814"/>
                <a:gd name="connsiteY14-2186" fmla="*/ 999105 h 1424419"/>
                <a:gd name="connsiteX15-2187" fmla="*/ 0 w 1305814"/>
                <a:gd name="connsiteY15-2188" fmla="*/ 972364 h 1424419"/>
                <a:gd name="connsiteX16-2189" fmla="*/ 2496 w 1305814"/>
                <a:gd name="connsiteY16-2190" fmla="*/ 463106 h 1424419"/>
                <a:gd name="connsiteX17-2191" fmla="*/ 2458 w 1305814"/>
                <a:gd name="connsiteY17-2192" fmla="*/ 429563 h 1424419"/>
                <a:gd name="connsiteX18-2193" fmla="*/ 75248 w 1305814"/>
                <a:gd name="connsiteY18-2194" fmla="*/ 303202 h 1424419"/>
                <a:gd name="connsiteX19-2195" fmla="*/ 106293 w 1305814"/>
                <a:gd name="connsiteY19-2196" fmla="*/ 282597 h 1424419"/>
                <a:gd name="connsiteX20-2197" fmla="*/ 541533 w 1305814"/>
                <a:gd name="connsiteY20-2198" fmla="*/ 38110 h 1424419"/>
                <a:gd name="connsiteX21-2199" fmla="*/ 653528 w 1305814"/>
                <a:gd name="connsiteY21-2200" fmla="*/ 0 h 1424419"/>
                <a:gd name="connsiteX0-2201" fmla="*/ 653528 w 1305814"/>
                <a:gd name="connsiteY0-2202" fmla="*/ 0 h 1427408"/>
                <a:gd name="connsiteX1-2203" fmla="*/ 757287 w 1305814"/>
                <a:gd name="connsiteY1-2204" fmla="*/ 32444 h 1427408"/>
                <a:gd name="connsiteX2-2205" fmla="*/ 1206876 w 1305814"/>
                <a:gd name="connsiteY2-2206" fmla="*/ 284945 h 1427408"/>
                <a:gd name="connsiteX3-2207" fmla="*/ 1237706 w 1305814"/>
                <a:gd name="connsiteY3-2208" fmla="*/ 306775 h 1427408"/>
                <a:gd name="connsiteX4-2209" fmla="*/ 1304420 w 1305814"/>
                <a:gd name="connsiteY4-2210" fmla="*/ 434263 h 1427408"/>
                <a:gd name="connsiteX5-2211" fmla="*/ 1305806 w 1305814"/>
                <a:gd name="connsiteY5-2212" fmla="*/ 519922 h 1427408"/>
                <a:gd name="connsiteX6-2213" fmla="*/ 1301746 w 1305814"/>
                <a:gd name="connsiteY6-2214" fmla="*/ 953747 h 1427408"/>
                <a:gd name="connsiteX7-2215" fmla="*/ 1302599 w 1305814"/>
                <a:gd name="connsiteY7-2216" fmla="*/ 1003650 h 1427408"/>
                <a:gd name="connsiteX8-2217" fmla="*/ 1227376 w 1305814"/>
                <a:gd name="connsiteY8-2218" fmla="*/ 1152027 h 1427408"/>
                <a:gd name="connsiteX9-2219" fmla="*/ 1174235 w 1305814"/>
                <a:gd name="connsiteY9-2220" fmla="*/ 1184756 h 1427408"/>
                <a:gd name="connsiteX10-2221" fmla="*/ 792288 w 1305814"/>
                <a:gd name="connsiteY10-2222" fmla="*/ 1385653 h 1427408"/>
                <a:gd name="connsiteX11-2223" fmla="*/ 517719 w 1305814"/>
                <a:gd name="connsiteY11-2224" fmla="*/ 1389889 h 1427408"/>
                <a:gd name="connsiteX12-2225" fmla="*/ 94302 w 1305814"/>
                <a:gd name="connsiteY12-2226" fmla="*/ 1158755 h 1427408"/>
                <a:gd name="connsiteX13-2227" fmla="*/ 39429 w 1305814"/>
                <a:gd name="connsiteY13-2228" fmla="*/ 1117635 h 1427408"/>
                <a:gd name="connsiteX14-2229" fmla="*/ 667 w 1305814"/>
                <a:gd name="connsiteY14-2230" fmla="*/ 999105 h 1427408"/>
                <a:gd name="connsiteX15-2231" fmla="*/ 0 w 1305814"/>
                <a:gd name="connsiteY15-2232" fmla="*/ 972364 h 1427408"/>
                <a:gd name="connsiteX16-2233" fmla="*/ 2496 w 1305814"/>
                <a:gd name="connsiteY16-2234" fmla="*/ 463106 h 1427408"/>
                <a:gd name="connsiteX17-2235" fmla="*/ 2458 w 1305814"/>
                <a:gd name="connsiteY17-2236" fmla="*/ 429563 h 1427408"/>
                <a:gd name="connsiteX18-2237" fmla="*/ 75248 w 1305814"/>
                <a:gd name="connsiteY18-2238" fmla="*/ 303202 h 1427408"/>
                <a:gd name="connsiteX19-2239" fmla="*/ 106293 w 1305814"/>
                <a:gd name="connsiteY19-2240" fmla="*/ 282597 h 1427408"/>
                <a:gd name="connsiteX20-2241" fmla="*/ 541533 w 1305814"/>
                <a:gd name="connsiteY20-2242" fmla="*/ 38110 h 1427408"/>
                <a:gd name="connsiteX21-2243" fmla="*/ 653528 w 1305814"/>
                <a:gd name="connsiteY21-2244" fmla="*/ 0 h 1427408"/>
                <a:gd name="connsiteX0-2245" fmla="*/ 653528 w 1305814"/>
                <a:gd name="connsiteY0-2246" fmla="*/ 0 h 1427408"/>
                <a:gd name="connsiteX1-2247" fmla="*/ 757287 w 1305814"/>
                <a:gd name="connsiteY1-2248" fmla="*/ 32444 h 1427408"/>
                <a:gd name="connsiteX2-2249" fmla="*/ 1206876 w 1305814"/>
                <a:gd name="connsiteY2-2250" fmla="*/ 284945 h 1427408"/>
                <a:gd name="connsiteX3-2251" fmla="*/ 1237706 w 1305814"/>
                <a:gd name="connsiteY3-2252" fmla="*/ 306775 h 1427408"/>
                <a:gd name="connsiteX4-2253" fmla="*/ 1304420 w 1305814"/>
                <a:gd name="connsiteY4-2254" fmla="*/ 434263 h 1427408"/>
                <a:gd name="connsiteX5-2255" fmla="*/ 1305806 w 1305814"/>
                <a:gd name="connsiteY5-2256" fmla="*/ 519922 h 1427408"/>
                <a:gd name="connsiteX6-2257" fmla="*/ 1301746 w 1305814"/>
                <a:gd name="connsiteY6-2258" fmla="*/ 953747 h 1427408"/>
                <a:gd name="connsiteX7-2259" fmla="*/ 1302599 w 1305814"/>
                <a:gd name="connsiteY7-2260" fmla="*/ 1003650 h 1427408"/>
                <a:gd name="connsiteX8-2261" fmla="*/ 1227376 w 1305814"/>
                <a:gd name="connsiteY8-2262" fmla="*/ 1152027 h 1427408"/>
                <a:gd name="connsiteX9-2263" fmla="*/ 1174235 w 1305814"/>
                <a:gd name="connsiteY9-2264" fmla="*/ 1184756 h 1427408"/>
                <a:gd name="connsiteX10-2265" fmla="*/ 792288 w 1305814"/>
                <a:gd name="connsiteY10-2266" fmla="*/ 1385653 h 1427408"/>
                <a:gd name="connsiteX11-2267" fmla="*/ 517719 w 1305814"/>
                <a:gd name="connsiteY11-2268" fmla="*/ 1389889 h 1427408"/>
                <a:gd name="connsiteX12-2269" fmla="*/ 94302 w 1305814"/>
                <a:gd name="connsiteY12-2270" fmla="*/ 1158755 h 1427408"/>
                <a:gd name="connsiteX13-2271" fmla="*/ 39429 w 1305814"/>
                <a:gd name="connsiteY13-2272" fmla="*/ 1117635 h 1427408"/>
                <a:gd name="connsiteX14-2273" fmla="*/ 667 w 1305814"/>
                <a:gd name="connsiteY14-2274" fmla="*/ 999105 h 1427408"/>
                <a:gd name="connsiteX15-2275" fmla="*/ 0 w 1305814"/>
                <a:gd name="connsiteY15-2276" fmla="*/ 972364 h 1427408"/>
                <a:gd name="connsiteX16-2277" fmla="*/ 2496 w 1305814"/>
                <a:gd name="connsiteY16-2278" fmla="*/ 463106 h 1427408"/>
                <a:gd name="connsiteX17-2279" fmla="*/ 2458 w 1305814"/>
                <a:gd name="connsiteY17-2280" fmla="*/ 429563 h 1427408"/>
                <a:gd name="connsiteX18-2281" fmla="*/ 75248 w 1305814"/>
                <a:gd name="connsiteY18-2282" fmla="*/ 303202 h 1427408"/>
                <a:gd name="connsiteX19-2283" fmla="*/ 106293 w 1305814"/>
                <a:gd name="connsiteY19-2284" fmla="*/ 282597 h 1427408"/>
                <a:gd name="connsiteX20-2285" fmla="*/ 541533 w 1305814"/>
                <a:gd name="connsiteY20-2286" fmla="*/ 38110 h 1427408"/>
                <a:gd name="connsiteX21-2287" fmla="*/ 653528 w 1305814"/>
                <a:gd name="connsiteY21-2288" fmla="*/ 0 h 1427408"/>
                <a:gd name="connsiteX0-2289" fmla="*/ 653528 w 1305814"/>
                <a:gd name="connsiteY0-2290" fmla="*/ 0 h 1421591"/>
                <a:gd name="connsiteX1-2291" fmla="*/ 757287 w 1305814"/>
                <a:gd name="connsiteY1-2292" fmla="*/ 32444 h 1421591"/>
                <a:gd name="connsiteX2-2293" fmla="*/ 1206876 w 1305814"/>
                <a:gd name="connsiteY2-2294" fmla="*/ 284945 h 1421591"/>
                <a:gd name="connsiteX3-2295" fmla="*/ 1237706 w 1305814"/>
                <a:gd name="connsiteY3-2296" fmla="*/ 306775 h 1421591"/>
                <a:gd name="connsiteX4-2297" fmla="*/ 1304420 w 1305814"/>
                <a:gd name="connsiteY4-2298" fmla="*/ 434263 h 1421591"/>
                <a:gd name="connsiteX5-2299" fmla="*/ 1305806 w 1305814"/>
                <a:gd name="connsiteY5-2300" fmla="*/ 519922 h 1421591"/>
                <a:gd name="connsiteX6-2301" fmla="*/ 1301746 w 1305814"/>
                <a:gd name="connsiteY6-2302" fmla="*/ 953747 h 1421591"/>
                <a:gd name="connsiteX7-2303" fmla="*/ 1302599 w 1305814"/>
                <a:gd name="connsiteY7-2304" fmla="*/ 1003650 h 1421591"/>
                <a:gd name="connsiteX8-2305" fmla="*/ 1227376 w 1305814"/>
                <a:gd name="connsiteY8-2306" fmla="*/ 1152027 h 1421591"/>
                <a:gd name="connsiteX9-2307" fmla="*/ 1174235 w 1305814"/>
                <a:gd name="connsiteY9-2308" fmla="*/ 1184756 h 1421591"/>
                <a:gd name="connsiteX10-2309" fmla="*/ 792288 w 1305814"/>
                <a:gd name="connsiteY10-2310" fmla="*/ 1385653 h 1421591"/>
                <a:gd name="connsiteX11-2311" fmla="*/ 502818 w 1305814"/>
                <a:gd name="connsiteY11-2312" fmla="*/ 1379955 h 1421591"/>
                <a:gd name="connsiteX12-2313" fmla="*/ 94302 w 1305814"/>
                <a:gd name="connsiteY12-2314" fmla="*/ 1158755 h 1421591"/>
                <a:gd name="connsiteX13-2315" fmla="*/ 39429 w 1305814"/>
                <a:gd name="connsiteY13-2316" fmla="*/ 1117635 h 1421591"/>
                <a:gd name="connsiteX14-2317" fmla="*/ 667 w 1305814"/>
                <a:gd name="connsiteY14-2318" fmla="*/ 999105 h 1421591"/>
                <a:gd name="connsiteX15-2319" fmla="*/ 0 w 1305814"/>
                <a:gd name="connsiteY15-2320" fmla="*/ 972364 h 1421591"/>
                <a:gd name="connsiteX16-2321" fmla="*/ 2496 w 1305814"/>
                <a:gd name="connsiteY16-2322" fmla="*/ 463106 h 1421591"/>
                <a:gd name="connsiteX17-2323" fmla="*/ 2458 w 1305814"/>
                <a:gd name="connsiteY17-2324" fmla="*/ 429563 h 1421591"/>
                <a:gd name="connsiteX18-2325" fmla="*/ 75248 w 1305814"/>
                <a:gd name="connsiteY18-2326" fmla="*/ 303202 h 1421591"/>
                <a:gd name="connsiteX19-2327" fmla="*/ 106293 w 1305814"/>
                <a:gd name="connsiteY19-2328" fmla="*/ 282597 h 1421591"/>
                <a:gd name="connsiteX20-2329" fmla="*/ 541533 w 1305814"/>
                <a:gd name="connsiteY20-2330" fmla="*/ 38110 h 1421591"/>
                <a:gd name="connsiteX21-2331" fmla="*/ 653528 w 1305814"/>
                <a:gd name="connsiteY21-2332" fmla="*/ 0 h 1421591"/>
                <a:gd name="connsiteX0-2333" fmla="*/ 653528 w 1305814"/>
                <a:gd name="connsiteY0-2334" fmla="*/ 0 h 1423589"/>
                <a:gd name="connsiteX1-2335" fmla="*/ 757287 w 1305814"/>
                <a:gd name="connsiteY1-2336" fmla="*/ 32444 h 1423589"/>
                <a:gd name="connsiteX2-2337" fmla="*/ 1206876 w 1305814"/>
                <a:gd name="connsiteY2-2338" fmla="*/ 284945 h 1423589"/>
                <a:gd name="connsiteX3-2339" fmla="*/ 1237706 w 1305814"/>
                <a:gd name="connsiteY3-2340" fmla="*/ 306775 h 1423589"/>
                <a:gd name="connsiteX4-2341" fmla="*/ 1304420 w 1305814"/>
                <a:gd name="connsiteY4-2342" fmla="*/ 434263 h 1423589"/>
                <a:gd name="connsiteX5-2343" fmla="*/ 1305806 w 1305814"/>
                <a:gd name="connsiteY5-2344" fmla="*/ 519922 h 1423589"/>
                <a:gd name="connsiteX6-2345" fmla="*/ 1301746 w 1305814"/>
                <a:gd name="connsiteY6-2346" fmla="*/ 953747 h 1423589"/>
                <a:gd name="connsiteX7-2347" fmla="*/ 1302599 w 1305814"/>
                <a:gd name="connsiteY7-2348" fmla="*/ 1003650 h 1423589"/>
                <a:gd name="connsiteX8-2349" fmla="*/ 1227376 w 1305814"/>
                <a:gd name="connsiteY8-2350" fmla="*/ 1152027 h 1423589"/>
                <a:gd name="connsiteX9-2351" fmla="*/ 1174235 w 1305814"/>
                <a:gd name="connsiteY9-2352" fmla="*/ 1184756 h 1423589"/>
                <a:gd name="connsiteX10-2353" fmla="*/ 792288 w 1305814"/>
                <a:gd name="connsiteY10-2354" fmla="*/ 1385653 h 1423589"/>
                <a:gd name="connsiteX11-2355" fmla="*/ 502818 w 1305814"/>
                <a:gd name="connsiteY11-2356" fmla="*/ 1379955 h 1423589"/>
                <a:gd name="connsiteX12-2357" fmla="*/ 94302 w 1305814"/>
                <a:gd name="connsiteY12-2358" fmla="*/ 1158755 h 1423589"/>
                <a:gd name="connsiteX13-2359" fmla="*/ 39429 w 1305814"/>
                <a:gd name="connsiteY13-2360" fmla="*/ 1117635 h 1423589"/>
                <a:gd name="connsiteX14-2361" fmla="*/ 667 w 1305814"/>
                <a:gd name="connsiteY14-2362" fmla="*/ 999105 h 1423589"/>
                <a:gd name="connsiteX15-2363" fmla="*/ 0 w 1305814"/>
                <a:gd name="connsiteY15-2364" fmla="*/ 972364 h 1423589"/>
                <a:gd name="connsiteX16-2365" fmla="*/ 2496 w 1305814"/>
                <a:gd name="connsiteY16-2366" fmla="*/ 463106 h 1423589"/>
                <a:gd name="connsiteX17-2367" fmla="*/ 2458 w 1305814"/>
                <a:gd name="connsiteY17-2368" fmla="*/ 429563 h 1423589"/>
                <a:gd name="connsiteX18-2369" fmla="*/ 75248 w 1305814"/>
                <a:gd name="connsiteY18-2370" fmla="*/ 303202 h 1423589"/>
                <a:gd name="connsiteX19-2371" fmla="*/ 106293 w 1305814"/>
                <a:gd name="connsiteY19-2372" fmla="*/ 282597 h 1423589"/>
                <a:gd name="connsiteX20-2373" fmla="*/ 541533 w 1305814"/>
                <a:gd name="connsiteY20-2374" fmla="*/ 38110 h 1423589"/>
                <a:gd name="connsiteX21-2375" fmla="*/ 653528 w 1305814"/>
                <a:gd name="connsiteY21-2376" fmla="*/ 0 h 142358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  <a:cxn ang="0">
                  <a:pos x="connsiteX15-31" y="connsiteY15-32"/>
                </a:cxn>
                <a:cxn ang="0">
                  <a:pos x="connsiteX16-33" y="connsiteY16-34"/>
                </a:cxn>
                <a:cxn ang="0">
                  <a:pos x="connsiteX17-35" y="connsiteY17-36"/>
                </a:cxn>
                <a:cxn ang="0">
                  <a:pos x="connsiteX18-37" y="connsiteY18-38"/>
                </a:cxn>
                <a:cxn ang="0">
                  <a:pos x="connsiteX19-39" y="connsiteY19-40"/>
                </a:cxn>
                <a:cxn ang="0">
                  <a:pos x="connsiteX20-41" y="connsiteY20-42"/>
                </a:cxn>
                <a:cxn ang="0">
                  <a:pos x="connsiteX21-43" y="connsiteY21-44"/>
                </a:cxn>
              </a:cxnLst>
              <a:rect l="l" t="t" r="r" b="b"/>
              <a:pathLst>
                <a:path w="1305814" h="1423589">
                  <a:moveTo>
                    <a:pt x="653528" y="0"/>
                  </a:moveTo>
                  <a:cubicBezTo>
                    <a:pt x="684553" y="-1"/>
                    <a:pt x="736057" y="24011"/>
                    <a:pt x="757287" y="32444"/>
                  </a:cubicBezTo>
                  <a:lnTo>
                    <a:pt x="1206876" y="284945"/>
                  </a:lnTo>
                  <a:cubicBezTo>
                    <a:pt x="1213399" y="291230"/>
                    <a:pt x="1233090" y="301119"/>
                    <a:pt x="1237706" y="306775"/>
                  </a:cubicBezTo>
                  <a:cubicBezTo>
                    <a:pt x="1285405" y="341141"/>
                    <a:pt x="1301367" y="360355"/>
                    <a:pt x="1304420" y="434263"/>
                  </a:cubicBezTo>
                  <a:cubicBezTo>
                    <a:pt x="1306256" y="435452"/>
                    <a:pt x="1303756" y="518852"/>
                    <a:pt x="1305806" y="519922"/>
                  </a:cubicBezTo>
                  <a:cubicBezTo>
                    <a:pt x="1306028" y="563787"/>
                    <a:pt x="1301771" y="907207"/>
                    <a:pt x="1301746" y="953747"/>
                  </a:cubicBezTo>
                  <a:cubicBezTo>
                    <a:pt x="1301579" y="970833"/>
                    <a:pt x="1302766" y="986564"/>
                    <a:pt x="1302599" y="1003650"/>
                  </a:cubicBezTo>
                  <a:cubicBezTo>
                    <a:pt x="1298075" y="1097264"/>
                    <a:pt x="1299308" y="1117497"/>
                    <a:pt x="1227376" y="1152027"/>
                  </a:cubicBezTo>
                  <a:cubicBezTo>
                    <a:pt x="1229069" y="1151612"/>
                    <a:pt x="1262992" y="1133636"/>
                    <a:pt x="1174235" y="1184756"/>
                  </a:cubicBezTo>
                  <a:cubicBezTo>
                    <a:pt x="1102911" y="1225835"/>
                    <a:pt x="986013" y="1283805"/>
                    <a:pt x="792288" y="1385653"/>
                  </a:cubicBezTo>
                  <a:cubicBezTo>
                    <a:pt x="702978" y="1424034"/>
                    <a:pt x="634560" y="1449454"/>
                    <a:pt x="502818" y="1379955"/>
                  </a:cubicBezTo>
                  <a:cubicBezTo>
                    <a:pt x="358670" y="1301859"/>
                    <a:pt x="241278" y="1242506"/>
                    <a:pt x="94302" y="1158755"/>
                  </a:cubicBezTo>
                  <a:cubicBezTo>
                    <a:pt x="64301" y="1138833"/>
                    <a:pt x="61069" y="1137739"/>
                    <a:pt x="39429" y="1117635"/>
                  </a:cubicBezTo>
                  <a:cubicBezTo>
                    <a:pt x="9399" y="1091481"/>
                    <a:pt x="81" y="1056313"/>
                    <a:pt x="667" y="999105"/>
                  </a:cubicBezTo>
                  <a:cubicBezTo>
                    <a:pt x="445" y="990191"/>
                    <a:pt x="222" y="981278"/>
                    <a:pt x="0" y="972364"/>
                  </a:cubicBezTo>
                  <a:lnTo>
                    <a:pt x="2496" y="463106"/>
                  </a:lnTo>
                  <a:cubicBezTo>
                    <a:pt x="2483" y="451925"/>
                    <a:pt x="2471" y="440744"/>
                    <a:pt x="2458" y="429563"/>
                  </a:cubicBezTo>
                  <a:cubicBezTo>
                    <a:pt x="2770" y="365277"/>
                    <a:pt x="14732" y="348090"/>
                    <a:pt x="75248" y="303202"/>
                  </a:cubicBezTo>
                  <a:lnTo>
                    <a:pt x="106293" y="282597"/>
                  </a:lnTo>
                  <a:lnTo>
                    <a:pt x="541533" y="38110"/>
                  </a:lnTo>
                  <a:cubicBezTo>
                    <a:pt x="582751" y="12487"/>
                    <a:pt x="613897" y="0"/>
                    <a:pt x="653528" y="0"/>
                  </a:cubicBezTo>
                  <a:close/>
                </a:path>
              </a:pathLst>
            </a:custGeom>
            <a:solidFill>
              <a:srgbClr val="E7E7E7"/>
            </a:solidFill>
            <a:ln w="15875">
              <a:noFill/>
            </a:ln>
            <a:effectLst>
              <a:innerShdw blurRad="266700" dist="203200" dir="18900000">
                <a:prstClr val="black">
                  <a:alpha val="2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en-US" altLang="zh-CN" sz="4800" dirty="0" smtClean="0">
                  <a:solidFill>
                    <a:schemeClr val="tx1"/>
                  </a:solidFill>
                  <a:latin typeface="Impact" panose="020B0806030902050204" pitchFamily="34" charset="0"/>
                </a:rPr>
                <a:t>03</a:t>
              </a:r>
              <a:endParaRPr lang="zh-CN" altLang="en-US" sz="3735" dirty="0">
                <a:solidFill>
                  <a:schemeClr val="tx1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4287771" y="3918679"/>
            <a:ext cx="3262432" cy="707886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4000" b="1" kern="0" dirty="0">
                <a:solidFill>
                  <a:srgbClr val="1D50A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工作完成情况</a:t>
            </a:r>
          </a:p>
        </p:txBody>
      </p:sp>
      <p:sp>
        <p:nvSpPr>
          <p:cNvPr id="12" name="矩形 11"/>
          <p:cNvSpPr/>
          <p:nvPr/>
        </p:nvSpPr>
        <p:spPr>
          <a:xfrm>
            <a:off x="4116219" y="4650263"/>
            <a:ext cx="119135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  <a:defRPr/>
            </a:pPr>
            <a:r>
              <a:rPr lang="zh-CN" altLang="en-US" sz="1400" b="1" kern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工作</a:t>
            </a:r>
            <a:r>
              <a:rPr lang="zh-CN" altLang="en-US" sz="14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前言</a:t>
            </a:r>
          </a:p>
        </p:txBody>
      </p:sp>
      <p:sp>
        <p:nvSpPr>
          <p:cNvPr id="13" name="矩形 12"/>
          <p:cNvSpPr/>
          <p:nvPr/>
        </p:nvSpPr>
        <p:spPr>
          <a:xfrm>
            <a:off x="4116219" y="5036975"/>
            <a:ext cx="119135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  <a:defRPr/>
            </a:pPr>
            <a:r>
              <a:rPr lang="zh-CN" altLang="en-US" sz="1400" b="1" kern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工作</a:t>
            </a:r>
            <a:r>
              <a:rPr lang="zh-CN" altLang="en-US" sz="14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计划</a:t>
            </a:r>
          </a:p>
        </p:txBody>
      </p:sp>
      <p:sp>
        <p:nvSpPr>
          <p:cNvPr id="14" name="矩形 13"/>
          <p:cNvSpPr/>
          <p:nvPr/>
        </p:nvSpPr>
        <p:spPr>
          <a:xfrm>
            <a:off x="6439183" y="4650263"/>
            <a:ext cx="119135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  <a:defRPr/>
            </a:pPr>
            <a:r>
              <a:rPr lang="zh-CN" altLang="en-US" sz="1400" b="1" kern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工作</a:t>
            </a:r>
            <a:r>
              <a:rPr lang="zh-CN" altLang="en-US" sz="14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进度</a:t>
            </a:r>
          </a:p>
        </p:txBody>
      </p:sp>
      <p:sp>
        <p:nvSpPr>
          <p:cNvPr id="15" name="矩形 14"/>
          <p:cNvSpPr/>
          <p:nvPr/>
        </p:nvSpPr>
        <p:spPr>
          <a:xfrm>
            <a:off x="5277701" y="4650263"/>
            <a:ext cx="119135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  <a:defRPr/>
            </a:pPr>
            <a:r>
              <a:rPr lang="zh-CN" altLang="en-US" sz="1400" b="1" kern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工作</a:t>
            </a:r>
            <a:r>
              <a:rPr lang="zh-CN" altLang="en-US" sz="14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回顾</a:t>
            </a:r>
          </a:p>
        </p:txBody>
      </p:sp>
      <p:sp>
        <p:nvSpPr>
          <p:cNvPr id="16" name="矩形 15"/>
          <p:cNvSpPr/>
          <p:nvPr/>
        </p:nvSpPr>
        <p:spPr>
          <a:xfrm>
            <a:off x="5277701" y="5036975"/>
            <a:ext cx="119135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  <a:defRPr/>
            </a:pPr>
            <a:r>
              <a:rPr lang="zh-CN" altLang="en-US" sz="1400" b="1" kern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工作</a:t>
            </a:r>
            <a:r>
              <a:rPr lang="zh-CN" altLang="en-US" sz="14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团队</a:t>
            </a:r>
          </a:p>
        </p:txBody>
      </p:sp>
      <p:sp>
        <p:nvSpPr>
          <p:cNvPr id="17" name="矩形 16"/>
          <p:cNvSpPr/>
          <p:nvPr/>
        </p:nvSpPr>
        <p:spPr>
          <a:xfrm>
            <a:off x="6439183" y="5036975"/>
            <a:ext cx="119135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  <a:defRPr/>
            </a:pPr>
            <a:r>
              <a:rPr lang="zh-CN" altLang="en-US" sz="1400" b="1" kern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去年</a:t>
            </a:r>
            <a:r>
              <a:rPr lang="zh-CN" altLang="en-US" sz="14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相比</a:t>
            </a:r>
          </a:p>
        </p:txBody>
      </p:sp>
    </p:spTree>
    <p:extLst>
      <p:ext uri="{BB962C8B-B14F-4D97-AF65-F5344CB8AC3E}">
        <p14:creationId xmlns:p14="http://schemas.microsoft.com/office/powerpoint/2010/main" val="2133761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/>
          <p:cNvGrpSpPr/>
          <p:nvPr/>
        </p:nvGrpSpPr>
        <p:grpSpPr>
          <a:xfrm>
            <a:off x="1475896" y="2486533"/>
            <a:ext cx="1749525" cy="1403912"/>
            <a:chOff x="1993131" y="2924944"/>
            <a:chExt cx="1749525" cy="1403912"/>
          </a:xfrm>
        </p:grpSpPr>
        <p:grpSp>
          <p:nvGrpSpPr>
            <p:cNvPr id="11" name="组合 10"/>
            <p:cNvGrpSpPr/>
            <p:nvPr/>
          </p:nvGrpSpPr>
          <p:grpSpPr>
            <a:xfrm>
              <a:off x="2338744" y="2924944"/>
              <a:ext cx="1403912" cy="1403912"/>
              <a:chOff x="3724323" y="1908536"/>
              <a:chExt cx="1329153" cy="1329153"/>
            </a:xfrm>
          </p:grpSpPr>
          <p:sp>
            <p:nvSpPr>
              <p:cNvPr id="12" name="椭圆 11"/>
              <p:cNvSpPr/>
              <p:nvPr/>
            </p:nvSpPr>
            <p:spPr>
              <a:xfrm>
                <a:off x="3724323" y="1908536"/>
                <a:ext cx="1329153" cy="1329153"/>
              </a:xfrm>
              <a:prstGeom prst="ellipse">
                <a:avLst/>
              </a:prstGeom>
              <a:solidFill>
                <a:srgbClr val="E7E7E7"/>
              </a:solidFill>
              <a:ln w="28575">
                <a:solidFill>
                  <a:schemeClr val="bg1"/>
                </a:solidFill>
              </a:ln>
              <a:effectLst>
                <a:outerShdw blurRad="279400" dist="889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1A94BC"/>
                  </a:solidFill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rgbClr val="1A94BC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1A94BC"/>
                  </a:solidFill>
                </a:endParaRPr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1993131" y="3212976"/>
              <a:ext cx="720080" cy="720080"/>
              <a:chOff x="1028852" y="3242692"/>
              <a:chExt cx="720080" cy="720080"/>
            </a:xfrm>
          </p:grpSpPr>
          <p:sp>
            <p:nvSpPr>
              <p:cNvPr id="15" name="椭圆 14"/>
              <p:cNvSpPr/>
              <p:nvPr/>
            </p:nvSpPr>
            <p:spPr>
              <a:xfrm>
                <a:off x="1028852" y="3242692"/>
                <a:ext cx="720080" cy="720080"/>
              </a:xfrm>
              <a:prstGeom prst="ellipse">
                <a:avLst/>
              </a:prstGeom>
              <a:solidFill>
                <a:srgbClr val="E7E7E7"/>
              </a:solidFill>
              <a:ln>
                <a:noFill/>
              </a:ln>
              <a:effectLst>
                <a:outerShdw blurRad="152400" dist="63500" dir="8100000" algn="tl" rotWithShape="0">
                  <a:prstClr val="black">
                    <a:alpha val="30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38100" h="63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1A94BC"/>
                  </a:solidFill>
                  <a:latin typeface="Impact MT Std" pitchFamily="34" charset="0"/>
                </a:endParaRPr>
              </a:p>
            </p:txBody>
          </p:sp>
          <p:sp>
            <p:nvSpPr>
              <p:cNvPr id="16" name="文本框 90"/>
              <p:cNvSpPr txBox="1"/>
              <p:nvPr/>
            </p:nvSpPr>
            <p:spPr>
              <a:xfrm>
                <a:off x="1141068" y="3371900"/>
                <a:ext cx="52770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b="1" dirty="0">
                    <a:solidFill>
                      <a:srgbClr val="1A94BC"/>
                    </a:solidFill>
                    <a:latin typeface="Impact MT Std" pitchFamily="34" charset="0"/>
                  </a:rPr>
                  <a:t>01</a:t>
                </a:r>
                <a:endParaRPr lang="zh-CN" altLang="en-US" sz="2400" b="1" dirty="0">
                  <a:solidFill>
                    <a:srgbClr val="1A94BC"/>
                  </a:solidFill>
                  <a:latin typeface="Impact MT Std" pitchFamily="34" charset="0"/>
                </a:endParaRPr>
              </a:p>
            </p:txBody>
          </p:sp>
        </p:grpSp>
        <p:sp>
          <p:nvSpPr>
            <p:cNvPr id="19" name="Freeform 145"/>
            <p:cNvSpPr>
              <a:spLocks noEditPoints="1"/>
            </p:cNvSpPr>
            <p:nvPr/>
          </p:nvSpPr>
          <p:spPr bwMode="auto">
            <a:xfrm>
              <a:off x="2800853" y="3382350"/>
              <a:ext cx="559652" cy="489100"/>
            </a:xfrm>
            <a:custGeom>
              <a:avLst/>
              <a:gdLst>
                <a:gd name="T0" fmla="*/ 142 w 248"/>
                <a:gd name="T1" fmla="*/ 102 h 217"/>
                <a:gd name="T2" fmla="*/ 112 w 248"/>
                <a:gd name="T3" fmla="*/ 54 h 217"/>
                <a:gd name="T4" fmla="*/ 166 w 248"/>
                <a:gd name="T5" fmla="*/ 0 h 217"/>
                <a:gd name="T6" fmla="*/ 220 w 248"/>
                <a:gd name="T7" fmla="*/ 54 h 217"/>
                <a:gd name="T8" fmla="*/ 190 w 248"/>
                <a:gd name="T9" fmla="*/ 102 h 217"/>
                <a:gd name="T10" fmla="*/ 222 w 248"/>
                <a:gd name="T11" fmla="*/ 87 h 217"/>
                <a:gd name="T12" fmla="*/ 229 w 248"/>
                <a:gd name="T13" fmla="*/ 77 h 217"/>
                <a:gd name="T14" fmla="*/ 240 w 248"/>
                <a:gd name="T15" fmla="*/ 112 h 217"/>
                <a:gd name="T16" fmla="*/ 215 w 248"/>
                <a:gd name="T17" fmla="*/ 122 h 217"/>
                <a:gd name="T18" fmla="*/ 202 w 248"/>
                <a:gd name="T19" fmla="*/ 217 h 217"/>
                <a:gd name="T20" fmla="*/ 49 w 248"/>
                <a:gd name="T21" fmla="*/ 204 h 217"/>
                <a:gd name="T22" fmla="*/ 17 w 248"/>
                <a:gd name="T23" fmla="*/ 177 h 217"/>
                <a:gd name="T24" fmla="*/ 0 w 248"/>
                <a:gd name="T25" fmla="*/ 183 h 217"/>
                <a:gd name="T26" fmla="*/ 17 w 248"/>
                <a:gd name="T27" fmla="*/ 125 h 217"/>
                <a:gd name="T28" fmla="*/ 49 w 248"/>
                <a:gd name="T29" fmla="*/ 131 h 217"/>
                <a:gd name="T30" fmla="*/ 54 w 248"/>
                <a:gd name="T31" fmla="*/ 105 h 217"/>
                <a:gd name="T32" fmla="*/ 30 w 248"/>
                <a:gd name="T33" fmla="*/ 68 h 217"/>
                <a:gd name="T34" fmla="*/ 70 w 248"/>
                <a:gd name="T35" fmla="*/ 28 h 217"/>
                <a:gd name="T36" fmla="*/ 110 w 248"/>
                <a:gd name="T37" fmla="*/ 68 h 217"/>
                <a:gd name="T38" fmla="*/ 90 w 248"/>
                <a:gd name="T39" fmla="*/ 102 h 217"/>
                <a:gd name="T40" fmla="*/ 173 w 248"/>
                <a:gd name="T41" fmla="*/ 68 h 217"/>
                <a:gd name="T42" fmla="*/ 193 w 248"/>
                <a:gd name="T43" fmla="*/ 81 h 217"/>
                <a:gd name="T44" fmla="*/ 151 w 248"/>
                <a:gd name="T45" fmla="*/ 55 h 217"/>
                <a:gd name="T46" fmla="*/ 128 w 248"/>
                <a:gd name="T47" fmla="*/ 54 h 217"/>
                <a:gd name="T48" fmla="*/ 151 w 248"/>
                <a:gd name="T49" fmla="*/ 55 h 217"/>
                <a:gd name="T50" fmla="*/ 158 w 248"/>
                <a:gd name="T51" fmla="*/ 42 h 217"/>
                <a:gd name="T52" fmla="*/ 139 w 248"/>
                <a:gd name="T53" fmla="*/ 27 h 217"/>
                <a:gd name="T54" fmla="*/ 181 w 248"/>
                <a:gd name="T55" fmla="*/ 55 h 217"/>
                <a:gd name="T56" fmla="*/ 204 w 248"/>
                <a:gd name="T57" fmla="*/ 54 h 217"/>
                <a:gd name="T58" fmla="*/ 181 w 248"/>
                <a:gd name="T59" fmla="*/ 55 h 217"/>
                <a:gd name="T60" fmla="*/ 138 w 248"/>
                <a:gd name="T61" fmla="*/ 80 h 217"/>
                <a:gd name="T62" fmla="*/ 158 w 248"/>
                <a:gd name="T63" fmla="*/ 91 h 217"/>
                <a:gd name="T64" fmla="*/ 173 w 248"/>
                <a:gd name="T65" fmla="*/ 42 h 217"/>
                <a:gd name="T66" fmla="*/ 193 w 248"/>
                <a:gd name="T67" fmla="*/ 27 h 217"/>
                <a:gd name="T68" fmla="*/ 173 w 248"/>
                <a:gd name="T69" fmla="*/ 42 h 217"/>
                <a:gd name="T70" fmla="*/ 75 w 248"/>
                <a:gd name="T71" fmla="*/ 78 h 217"/>
                <a:gd name="T72" fmla="*/ 90 w 248"/>
                <a:gd name="T73" fmla="*/ 88 h 217"/>
                <a:gd name="T74" fmla="*/ 59 w 248"/>
                <a:gd name="T75" fmla="*/ 69 h 217"/>
                <a:gd name="T76" fmla="*/ 41 w 248"/>
                <a:gd name="T77" fmla="*/ 68 h 217"/>
                <a:gd name="T78" fmla="*/ 59 w 248"/>
                <a:gd name="T79" fmla="*/ 69 h 217"/>
                <a:gd name="T80" fmla="*/ 64 w 248"/>
                <a:gd name="T81" fmla="*/ 60 h 217"/>
                <a:gd name="T82" fmla="*/ 50 w 248"/>
                <a:gd name="T83" fmla="*/ 48 h 217"/>
                <a:gd name="T84" fmla="*/ 80 w 248"/>
                <a:gd name="T85" fmla="*/ 69 h 217"/>
                <a:gd name="T86" fmla="*/ 98 w 248"/>
                <a:gd name="T87" fmla="*/ 68 h 217"/>
                <a:gd name="T88" fmla="*/ 80 w 248"/>
                <a:gd name="T89" fmla="*/ 69 h 217"/>
                <a:gd name="T90" fmla="*/ 49 w 248"/>
                <a:gd name="T91" fmla="*/ 87 h 217"/>
                <a:gd name="T92" fmla="*/ 64 w 248"/>
                <a:gd name="T93" fmla="*/ 96 h 217"/>
                <a:gd name="T94" fmla="*/ 75 w 248"/>
                <a:gd name="T95" fmla="*/ 60 h 217"/>
                <a:gd name="T96" fmla="*/ 90 w 248"/>
                <a:gd name="T97" fmla="*/ 48 h 217"/>
                <a:gd name="T98" fmla="*/ 75 w 248"/>
                <a:gd name="T99" fmla="*/ 60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48" h="217">
                  <a:moveTo>
                    <a:pt x="90" y="102"/>
                  </a:moveTo>
                  <a:cubicBezTo>
                    <a:pt x="142" y="102"/>
                    <a:pt x="142" y="102"/>
                    <a:pt x="142" y="102"/>
                  </a:cubicBezTo>
                  <a:cubicBezTo>
                    <a:pt x="137" y="100"/>
                    <a:pt x="132" y="96"/>
                    <a:pt x="128" y="92"/>
                  </a:cubicBezTo>
                  <a:cubicBezTo>
                    <a:pt x="118" y="82"/>
                    <a:pt x="112" y="69"/>
                    <a:pt x="112" y="54"/>
                  </a:cubicBezTo>
                  <a:cubicBezTo>
                    <a:pt x="112" y="39"/>
                    <a:pt x="118" y="25"/>
                    <a:pt x="128" y="16"/>
                  </a:cubicBezTo>
                  <a:cubicBezTo>
                    <a:pt x="137" y="6"/>
                    <a:pt x="151" y="0"/>
                    <a:pt x="166" y="0"/>
                  </a:cubicBezTo>
                  <a:cubicBezTo>
                    <a:pt x="181" y="0"/>
                    <a:pt x="194" y="6"/>
                    <a:pt x="204" y="16"/>
                  </a:cubicBezTo>
                  <a:cubicBezTo>
                    <a:pt x="214" y="25"/>
                    <a:pt x="220" y="39"/>
                    <a:pt x="220" y="54"/>
                  </a:cubicBezTo>
                  <a:cubicBezTo>
                    <a:pt x="220" y="69"/>
                    <a:pt x="214" y="82"/>
                    <a:pt x="204" y="92"/>
                  </a:cubicBezTo>
                  <a:cubicBezTo>
                    <a:pt x="200" y="96"/>
                    <a:pt x="195" y="100"/>
                    <a:pt x="190" y="102"/>
                  </a:cubicBezTo>
                  <a:cubicBezTo>
                    <a:pt x="200" y="102"/>
                    <a:pt x="200" y="102"/>
                    <a:pt x="200" y="102"/>
                  </a:cubicBezTo>
                  <a:cubicBezTo>
                    <a:pt x="222" y="87"/>
                    <a:pt x="222" y="87"/>
                    <a:pt x="222" y="87"/>
                  </a:cubicBezTo>
                  <a:cubicBezTo>
                    <a:pt x="220" y="83"/>
                    <a:pt x="220" y="83"/>
                    <a:pt x="220" y="83"/>
                  </a:cubicBezTo>
                  <a:cubicBezTo>
                    <a:pt x="229" y="77"/>
                    <a:pt x="229" y="77"/>
                    <a:pt x="229" y="77"/>
                  </a:cubicBezTo>
                  <a:cubicBezTo>
                    <a:pt x="248" y="106"/>
                    <a:pt x="248" y="106"/>
                    <a:pt x="248" y="106"/>
                  </a:cubicBezTo>
                  <a:cubicBezTo>
                    <a:pt x="240" y="112"/>
                    <a:pt x="240" y="112"/>
                    <a:pt x="240" y="112"/>
                  </a:cubicBezTo>
                  <a:cubicBezTo>
                    <a:pt x="237" y="108"/>
                    <a:pt x="237" y="108"/>
                    <a:pt x="237" y="108"/>
                  </a:cubicBezTo>
                  <a:cubicBezTo>
                    <a:pt x="215" y="122"/>
                    <a:pt x="215" y="122"/>
                    <a:pt x="215" y="122"/>
                  </a:cubicBezTo>
                  <a:cubicBezTo>
                    <a:pt x="215" y="204"/>
                    <a:pt x="215" y="204"/>
                    <a:pt x="215" y="204"/>
                  </a:cubicBezTo>
                  <a:cubicBezTo>
                    <a:pt x="215" y="211"/>
                    <a:pt x="209" y="217"/>
                    <a:pt x="202" y="217"/>
                  </a:cubicBezTo>
                  <a:cubicBezTo>
                    <a:pt x="62" y="217"/>
                    <a:pt x="62" y="217"/>
                    <a:pt x="62" y="217"/>
                  </a:cubicBezTo>
                  <a:cubicBezTo>
                    <a:pt x="55" y="217"/>
                    <a:pt x="49" y="211"/>
                    <a:pt x="49" y="204"/>
                  </a:cubicBezTo>
                  <a:cubicBezTo>
                    <a:pt x="49" y="177"/>
                    <a:pt x="49" y="177"/>
                    <a:pt x="49" y="177"/>
                  </a:cubicBezTo>
                  <a:cubicBezTo>
                    <a:pt x="17" y="177"/>
                    <a:pt x="17" y="177"/>
                    <a:pt x="17" y="177"/>
                  </a:cubicBezTo>
                  <a:cubicBezTo>
                    <a:pt x="17" y="183"/>
                    <a:pt x="17" y="183"/>
                    <a:pt x="17" y="183"/>
                  </a:cubicBezTo>
                  <a:cubicBezTo>
                    <a:pt x="0" y="183"/>
                    <a:pt x="0" y="183"/>
                    <a:pt x="0" y="183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17" y="125"/>
                    <a:pt x="17" y="125"/>
                    <a:pt x="17" y="125"/>
                  </a:cubicBezTo>
                  <a:cubicBezTo>
                    <a:pt x="17" y="131"/>
                    <a:pt x="17" y="131"/>
                    <a:pt x="17" y="131"/>
                  </a:cubicBezTo>
                  <a:cubicBezTo>
                    <a:pt x="49" y="131"/>
                    <a:pt x="49" y="131"/>
                    <a:pt x="49" y="131"/>
                  </a:cubicBezTo>
                  <a:cubicBezTo>
                    <a:pt x="49" y="115"/>
                    <a:pt x="49" y="115"/>
                    <a:pt x="49" y="115"/>
                  </a:cubicBezTo>
                  <a:cubicBezTo>
                    <a:pt x="49" y="111"/>
                    <a:pt x="51" y="107"/>
                    <a:pt x="54" y="105"/>
                  </a:cubicBezTo>
                  <a:cubicBezTo>
                    <a:pt x="49" y="103"/>
                    <a:pt x="45" y="100"/>
                    <a:pt x="41" y="96"/>
                  </a:cubicBezTo>
                  <a:cubicBezTo>
                    <a:pt x="34" y="89"/>
                    <a:pt x="30" y="79"/>
                    <a:pt x="30" y="68"/>
                  </a:cubicBezTo>
                  <a:cubicBezTo>
                    <a:pt x="30" y="57"/>
                    <a:pt x="34" y="47"/>
                    <a:pt x="41" y="40"/>
                  </a:cubicBezTo>
                  <a:cubicBezTo>
                    <a:pt x="49" y="33"/>
                    <a:pt x="59" y="28"/>
                    <a:pt x="70" y="28"/>
                  </a:cubicBezTo>
                  <a:cubicBezTo>
                    <a:pt x="81" y="28"/>
                    <a:pt x="91" y="33"/>
                    <a:pt x="98" y="40"/>
                  </a:cubicBezTo>
                  <a:cubicBezTo>
                    <a:pt x="105" y="47"/>
                    <a:pt x="110" y="57"/>
                    <a:pt x="110" y="68"/>
                  </a:cubicBezTo>
                  <a:cubicBezTo>
                    <a:pt x="110" y="79"/>
                    <a:pt x="105" y="89"/>
                    <a:pt x="98" y="96"/>
                  </a:cubicBezTo>
                  <a:cubicBezTo>
                    <a:pt x="96" y="99"/>
                    <a:pt x="93" y="101"/>
                    <a:pt x="90" y="102"/>
                  </a:cubicBezTo>
                  <a:close/>
                  <a:moveTo>
                    <a:pt x="194" y="80"/>
                  </a:moveTo>
                  <a:cubicBezTo>
                    <a:pt x="173" y="68"/>
                    <a:pt x="173" y="68"/>
                    <a:pt x="173" y="68"/>
                  </a:cubicBezTo>
                  <a:cubicBezTo>
                    <a:pt x="173" y="91"/>
                    <a:pt x="173" y="91"/>
                    <a:pt x="173" y="91"/>
                  </a:cubicBezTo>
                  <a:cubicBezTo>
                    <a:pt x="181" y="90"/>
                    <a:pt x="188" y="86"/>
                    <a:pt x="193" y="81"/>
                  </a:cubicBezTo>
                  <a:cubicBezTo>
                    <a:pt x="193" y="81"/>
                    <a:pt x="194" y="80"/>
                    <a:pt x="194" y="80"/>
                  </a:cubicBezTo>
                  <a:close/>
                  <a:moveTo>
                    <a:pt x="151" y="55"/>
                  </a:moveTo>
                  <a:cubicBezTo>
                    <a:pt x="129" y="43"/>
                    <a:pt x="129" y="43"/>
                    <a:pt x="129" y="43"/>
                  </a:cubicBezTo>
                  <a:cubicBezTo>
                    <a:pt x="128" y="46"/>
                    <a:pt x="128" y="50"/>
                    <a:pt x="128" y="54"/>
                  </a:cubicBezTo>
                  <a:cubicBezTo>
                    <a:pt x="128" y="59"/>
                    <a:pt x="128" y="63"/>
                    <a:pt x="130" y="67"/>
                  </a:cubicBezTo>
                  <a:cubicBezTo>
                    <a:pt x="151" y="55"/>
                    <a:pt x="151" y="55"/>
                    <a:pt x="151" y="55"/>
                  </a:cubicBezTo>
                  <a:close/>
                  <a:moveTo>
                    <a:pt x="136" y="30"/>
                  </a:moveTo>
                  <a:cubicBezTo>
                    <a:pt x="158" y="42"/>
                    <a:pt x="158" y="42"/>
                    <a:pt x="158" y="42"/>
                  </a:cubicBezTo>
                  <a:cubicBezTo>
                    <a:pt x="158" y="16"/>
                    <a:pt x="158" y="16"/>
                    <a:pt x="158" y="16"/>
                  </a:cubicBezTo>
                  <a:cubicBezTo>
                    <a:pt x="151" y="18"/>
                    <a:pt x="144" y="22"/>
                    <a:pt x="139" y="27"/>
                  </a:cubicBezTo>
                  <a:cubicBezTo>
                    <a:pt x="138" y="28"/>
                    <a:pt x="137" y="29"/>
                    <a:pt x="136" y="30"/>
                  </a:cubicBezTo>
                  <a:close/>
                  <a:moveTo>
                    <a:pt x="181" y="55"/>
                  </a:moveTo>
                  <a:cubicBezTo>
                    <a:pt x="202" y="67"/>
                    <a:pt x="202" y="67"/>
                    <a:pt x="202" y="67"/>
                  </a:cubicBezTo>
                  <a:cubicBezTo>
                    <a:pt x="203" y="63"/>
                    <a:pt x="204" y="59"/>
                    <a:pt x="204" y="54"/>
                  </a:cubicBezTo>
                  <a:cubicBezTo>
                    <a:pt x="204" y="50"/>
                    <a:pt x="204" y="46"/>
                    <a:pt x="202" y="43"/>
                  </a:cubicBezTo>
                  <a:cubicBezTo>
                    <a:pt x="181" y="55"/>
                    <a:pt x="181" y="55"/>
                    <a:pt x="181" y="55"/>
                  </a:cubicBezTo>
                  <a:close/>
                  <a:moveTo>
                    <a:pt x="158" y="68"/>
                  </a:moveTo>
                  <a:cubicBezTo>
                    <a:pt x="138" y="80"/>
                    <a:pt x="138" y="80"/>
                    <a:pt x="138" y="80"/>
                  </a:cubicBezTo>
                  <a:cubicBezTo>
                    <a:pt x="138" y="80"/>
                    <a:pt x="138" y="81"/>
                    <a:pt x="139" y="81"/>
                  </a:cubicBezTo>
                  <a:cubicBezTo>
                    <a:pt x="144" y="86"/>
                    <a:pt x="151" y="90"/>
                    <a:pt x="158" y="91"/>
                  </a:cubicBezTo>
                  <a:cubicBezTo>
                    <a:pt x="158" y="68"/>
                    <a:pt x="158" y="68"/>
                    <a:pt x="158" y="68"/>
                  </a:cubicBezTo>
                  <a:close/>
                  <a:moveTo>
                    <a:pt x="173" y="42"/>
                  </a:moveTo>
                  <a:cubicBezTo>
                    <a:pt x="195" y="30"/>
                    <a:pt x="195" y="30"/>
                    <a:pt x="195" y="30"/>
                  </a:cubicBezTo>
                  <a:cubicBezTo>
                    <a:pt x="195" y="29"/>
                    <a:pt x="194" y="28"/>
                    <a:pt x="193" y="27"/>
                  </a:cubicBezTo>
                  <a:cubicBezTo>
                    <a:pt x="188" y="22"/>
                    <a:pt x="181" y="18"/>
                    <a:pt x="173" y="16"/>
                  </a:cubicBezTo>
                  <a:cubicBezTo>
                    <a:pt x="173" y="42"/>
                    <a:pt x="173" y="42"/>
                    <a:pt x="173" y="42"/>
                  </a:cubicBezTo>
                  <a:close/>
                  <a:moveTo>
                    <a:pt x="90" y="87"/>
                  </a:moveTo>
                  <a:cubicBezTo>
                    <a:pt x="75" y="78"/>
                    <a:pt x="75" y="78"/>
                    <a:pt x="75" y="78"/>
                  </a:cubicBezTo>
                  <a:cubicBezTo>
                    <a:pt x="75" y="96"/>
                    <a:pt x="75" y="96"/>
                    <a:pt x="75" y="96"/>
                  </a:cubicBezTo>
                  <a:cubicBezTo>
                    <a:pt x="81" y="95"/>
                    <a:pt x="86" y="92"/>
                    <a:pt x="90" y="88"/>
                  </a:cubicBezTo>
                  <a:cubicBezTo>
                    <a:pt x="90" y="88"/>
                    <a:pt x="90" y="88"/>
                    <a:pt x="90" y="87"/>
                  </a:cubicBezTo>
                  <a:close/>
                  <a:moveTo>
                    <a:pt x="59" y="69"/>
                  </a:moveTo>
                  <a:cubicBezTo>
                    <a:pt x="43" y="60"/>
                    <a:pt x="43" y="60"/>
                    <a:pt x="43" y="60"/>
                  </a:cubicBezTo>
                  <a:cubicBezTo>
                    <a:pt x="42" y="62"/>
                    <a:pt x="41" y="65"/>
                    <a:pt x="41" y="68"/>
                  </a:cubicBezTo>
                  <a:cubicBezTo>
                    <a:pt x="41" y="72"/>
                    <a:pt x="42" y="75"/>
                    <a:pt x="43" y="78"/>
                  </a:cubicBezTo>
                  <a:cubicBezTo>
                    <a:pt x="59" y="69"/>
                    <a:pt x="59" y="69"/>
                    <a:pt x="59" y="69"/>
                  </a:cubicBezTo>
                  <a:close/>
                  <a:moveTo>
                    <a:pt x="48" y="50"/>
                  </a:moveTo>
                  <a:cubicBezTo>
                    <a:pt x="64" y="60"/>
                    <a:pt x="64" y="60"/>
                    <a:pt x="64" y="60"/>
                  </a:cubicBezTo>
                  <a:cubicBezTo>
                    <a:pt x="64" y="40"/>
                    <a:pt x="64" y="40"/>
                    <a:pt x="64" y="40"/>
                  </a:cubicBezTo>
                  <a:cubicBezTo>
                    <a:pt x="59" y="42"/>
                    <a:pt x="54" y="44"/>
                    <a:pt x="50" y="48"/>
                  </a:cubicBezTo>
                  <a:cubicBezTo>
                    <a:pt x="49" y="49"/>
                    <a:pt x="48" y="50"/>
                    <a:pt x="48" y="50"/>
                  </a:cubicBezTo>
                  <a:close/>
                  <a:moveTo>
                    <a:pt x="80" y="69"/>
                  </a:moveTo>
                  <a:cubicBezTo>
                    <a:pt x="96" y="78"/>
                    <a:pt x="96" y="78"/>
                    <a:pt x="96" y="78"/>
                  </a:cubicBezTo>
                  <a:cubicBezTo>
                    <a:pt x="97" y="75"/>
                    <a:pt x="98" y="72"/>
                    <a:pt x="98" y="68"/>
                  </a:cubicBezTo>
                  <a:cubicBezTo>
                    <a:pt x="98" y="65"/>
                    <a:pt x="97" y="62"/>
                    <a:pt x="97" y="60"/>
                  </a:cubicBezTo>
                  <a:cubicBezTo>
                    <a:pt x="80" y="69"/>
                    <a:pt x="80" y="69"/>
                    <a:pt x="80" y="69"/>
                  </a:cubicBezTo>
                  <a:close/>
                  <a:moveTo>
                    <a:pt x="64" y="79"/>
                  </a:moveTo>
                  <a:cubicBezTo>
                    <a:pt x="49" y="87"/>
                    <a:pt x="49" y="87"/>
                    <a:pt x="49" y="87"/>
                  </a:cubicBezTo>
                  <a:cubicBezTo>
                    <a:pt x="49" y="88"/>
                    <a:pt x="49" y="88"/>
                    <a:pt x="50" y="88"/>
                  </a:cubicBezTo>
                  <a:cubicBezTo>
                    <a:pt x="54" y="92"/>
                    <a:pt x="59" y="95"/>
                    <a:pt x="64" y="96"/>
                  </a:cubicBezTo>
                  <a:cubicBezTo>
                    <a:pt x="64" y="79"/>
                    <a:pt x="64" y="79"/>
                    <a:pt x="64" y="79"/>
                  </a:cubicBezTo>
                  <a:close/>
                  <a:moveTo>
                    <a:pt x="75" y="60"/>
                  </a:moveTo>
                  <a:cubicBezTo>
                    <a:pt x="91" y="50"/>
                    <a:pt x="91" y="50"/>
                    <a:pt x="91" y="50"/>
                  </a:cubicBezTo>
                  <a:cubicBezTo>
                    <a:pt x="91" y="50"/>
                    <a:pt x="90" y="49"/>
                    <a:pt x="90" y="48"/>
                  </a:cubicBezTo>
                  <a:cubicBezTo>
                    <a:pt x="86" y="44"/>
                    <a:pt x="81" y="42"/>
                    <a:pt x="75" y="40"/>
                  </a:cubicBezTo>
                  <a:lnTo>
                    <a:pt x="75" y="60"/>
                  </a:lnTo>
                  <a:close/>
                </a:path>
              </a:pathLst>
            </a:custGeom>
            <a:solidFill>
              <a:srgbClr val="E7E7E7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rgbClr val="1A94BC"/>
                </a:solidFill>
                <a:latin typeface="Impact MT Std" pitchFamily="34" charset="0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4030713" y="2486533"/>
            <a:ext cx="1741758" cy="1403912"/>
            <a:chOff x="4031549" y="2924944"/>
            <a:chExt cx="1741758" cy="1403912"/>
          </a:xfrm>
        </p:grpSpPr>
        <p:grpSp>
          <p:nvGrpSpPr>
            <p:cNvPr id="2" name="组合 1"/>
            <p:cNvGrpSpPr/>
            <p:nvPr/>
          </p:nvGrpSpPr>
          <p:grpSpPr>
            <a:xfrm>
              <a:off x="4369395" y="2924944"/>
              <a:ext cx="1403912" cy="1403912"/>
              <a:chOff x="3724323" y="1908536"/>
              <a:chExt cx="1329153" cy="1329153"/>
            </a:xfrm>
          </p:grpSpPr>
          <p:sp>
            <p:nvSpPr>
              <p:cNvPr id="3" name="椭圆 2"/>
              <p:cNvSpPr/>
              <p:nvPr/>
            </p:nvSpPr>
            <p:spPr>
              <a:xfrm>
                <a:off x="3724323" y="1908536"/>
                <a:ext cx="1329153" cy="1329153"/>
              </a:xfrm>
              <a:prstGeom prst="ellipse">
                <a:avLst/>
              </a:prstGeom>
              <a:solidFill>
                <a:srgbClr val="E7E7E7"/>
              </a:solidFill>
              <a:ln w="28575">
                <a:solidFill>
                  <a:schemeClr val="bg1"/>
                </a:solidFill>
              </a:ln>
              <a:effectLst>
                <a:outerShdw blurRad="279400" dist="889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1A94BC"/>
                  </a:solidFill>
                </a:endParaRPr>
              </a:p>
            </p:txBody>
          </p:sp>
          <p:sp>
            <p:nvSpPr>
              <p:cNvPr id="4" name="椭圆 3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rgbClr val="1A94BC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1A94BC"/>
                  </a:solidFill>
                </a:endParaRPr>
              </a:p>
            </p:txBody>
          </p:sp>
        </p:grpSp>
        <p:sp>
          <p:nvSpPr>
            <p:cNvPr id="20" name="Freeform 114"/>
            <p:cNvSpPr>
              <a:spLocks noEditPoints="1"/>
            </p:cNvSpPr>
            <p:nvPr/>
          </p:nvSpPr>
          <p:spPr bwMode="auto">
            <a:xfrm>
              <a:off x="4791159" y="3429000"/>
              <a:ext cx="586348" cy="457638"/>
            </a:xfrm>
            <a:custGeom>
              <a:avLst/>
              <a:gdLst>
                <a:gd name="T0" fmla="*/ 6 w 260"/>
                <a:gd name="T1" fmla="*/ 111 h 203"/>
                <a:gd name="T2" fmla="*/ 28 w 260"/>
                <a:gd name="T3" fmla="*/ 106 h 203"/>
                <a:gd name="T4" fmla="*/ 28 w 260"/>
                <a:gd name="T5" fmla="*/ 103 h 203"/>
                <a:gd name="T6" fmla="*/ 38 w 260"/>
                <a:gd name="T7" fmla="*/ 90 h 203"/>
                <a:gd name="T8" fmla="*/ 59 w 260"/>
                <a:gd name="T9" fmla="*/ 41 h 203"/>
                <a:gd name="T10" fmla="*/ 51 w 260"/>
                <a:gd name="T11" fmla="*/ 35 h 203"/>
                <a:gd name="T12" fmla="*/ 87 w 260"/>
                <a:gd name="T13" fmla="*/ 9 h 203"/>
                <a:gd name="T14" fmla="*/ 131 w 260"/>
                <a:gd name="T15" fmla="*/ 0 h 203"/>
                <a:gd name="T16" fmla="*/ 173 w 260"/>
                <a:gd name="T17" fmla="*/ 9 h 203"/>
                <a:gd name="T18" fmla="*/ 207 w 260"/>
                <a:gd name="T19" fmla="*/ 34 h 203"/>
                <a:gd name="T20" fmla="*/ 201 w 260"/>
                <a:gd name="T21" fmla="*/ 40 h 203"/>
                <a:gd name="T22" fmla="*/ 225 w 260"/>
                <a:gd name="T23" fmla="*/ 91 h 203"/>
                <a:gd name="T24" fmla="*/ 232 w 260"/>
                <a:gd name="T25" fmla="*/ 103 h 203"/>
                <a:gd name="T26" fmla="*/ 232 w 260"/>
                <a:gd name="T27" fmla="*/ 106 h 203"/>
                <a:gd name="T28" fmla="*/ 254 w 260"/>
                <a:gd name="T29" fmla="*/ 111 h 203"/>
                <a:gd name="T30" fmla="*/ 254 w 260"/>
                <a:gd name="T31" fmla="*/ 177 h 203"/>
                <a:gd name="T32" fmla="*/ 232 w 260"/>
                <a:gd name="T33" fmla="*/ 184 h 203"/>
                <a:gd name="T34" fmla="*/ 232 w 260"/>
                <a:gd name="T35" fmla="*/ 189 h 203"/>
                <a:gd name="T36" fmla="*/ 219 w 260"/>
                <a:gd name="T37" fmla="*/ 203 h 203"/>
                <a:gd name="T38" fmla="*/ 219 w 260"/>
                <a:gd name="T39" fmla="*/ 203 h 203"/>
                <a:gd name="T40" fmla="*/ 206 w 260"/>
                <a:gd name="T41" fmla="*/ 189 h 203"/>
                <a:gd name="T42" fmla="*/ 206 w 260"/>
                <a:gd name="T43" fmla="*/ 103 h 203"/>
                <a:gd name="T44" fmla="*/ 211 w 260"/>
                <a:gd name="T45" fmla="*/ 93 h 203"/>
                <a:gd name="T46" fmla="*/ 190 w 260"/>
                <a:gd name="T47" fmla="*/ 50 h 203"/>
                <a:gd name="T48" fmla="*/ 184 w 260"/>
                <a:gd name="T49" fmla="*/ 56 h 203"/>
                <a:gd name="T50" fmla="*/ 159 w 260"/>
                <a:gd name="T51" fmla="*/ 39 h 203"/>
                <a:gd name="T52" fmla="*/ 130 w 260"/>
                <a:gd name="T53" fmla="*/ 32 h 203"/>
                <a:gd name="T54" fmla="*/ 100 w 260"/>
                <a:gd name="T55" fmla="*/ 39 h 203"/>
                <a:gd name="T56" fmla="*/ 76 w 260"/>
                <a:gd name="T57" fmla="*/ 56 h 203"/>
                <a:gd name="T58" fmla="*/ 70 w 260"/>
                <a:gd name="T59" fmla="*/ 51 h 203"/>
                <a:gd name="T60" fmla="*/ 52 w 260"/>
                <a:gd name="T61" fmla="*/ 96 h 203"/>
                <a:gd name="T62" fmla="*/ 54 w 260"/>
                <a:gd name="T63" fmla="*/ 103 h 203"/>
                <a:gd name="T64" fmla="*/ 54 w 260"/>
                <a:gd name="T65" fmla="*/ 189 h 203"/>
                <a:gd name="T66" fmla="*/ 41 w 260"/>
                <a:gd name="T67" fmla="*/ 203 h 203"/>
                <a:gd name="T68" fmla="*/ 41 w 260"/>
                <a:gd name="T69" fmla="*/ 203 h 203"/>
                <a:gd name="T70" fmla="*/ 28 w 260"/>
                <a:gd name="T71" fmla="*/ 189 h 203"/>
                <a:gd name="T72" fmla="*/ 28 w 260"/>
                <a:gd name="T73" fmla="*/ 184 h 203"/>
                <a:gd name="T74" fmla="*/ 6 w 260"/>
                <a:gd name="T75" fmla="*/ 177 h 203"/>
                <a:gd name="T76" fmla="*/ 6 w 260"/>
                <a:gd name="T77" fmla="*/ 111 h 203"/>
                <a:gd name="T78" fmla="*/ 201 w 260"/>
                <a:gd name="T79" fmla="*/ 113 h 203"/>
                <a:gd name="T80" fmla="*/ 194 w 260"/>
                <a:gd name="T81" fmla="*/ 120 h 203"/>
                <a:gd name="T82" fmla="*/ 194 w 260"/>
                <a:gd name="T83" fmla="*/ 171 h 203"/>
                <a:gd name="T84" fmla="*/ 201 w 260"/>
                <a:gd name="T85" fmla="*/ 177 h 203"/>
                <a:gd name="T86" fmla="*/ 201 w 260"/>
                <a:gd name="T87" fmla="*/ 113 h 203"/>
                <a:gd name="T88" fmla="*/ 60 w 260"/>
                <a:gd name="T89" fmla="*/ 113 h 203"/>
                <a:gd name="T90" fmla="*/ 60 w 260"/>
                <a:gd name="T91" fmla="*/ 177 h 203"/>
                <a:gd name="T92" fmla="*/ 66 w 260"/>
                <a:gd name="T93" fmla="*/ 171 h 203"/>
                <a:gd name="T94" fmla="*/ 66 w 260"/>
                <a:gd name="T95" fmla="*/ 120 h 203"/>
                <a:gd name="T96" fmla="*/ 60 w 260"/>
                <a:gd name="T97" fmla="*/ 113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60" h="203">
                  <a:moveTo>
                    <a:pt x="6" y="111"/>
                  </a:moveTo>
                  <a:cubicBezTo>
                    <a:pt x="28" y="106"/>
                    <a:pt x="28" y="106"/>
                    <a:pt x="28" y="106"/>
                  </a:cubicBezTo>
                  <a:cubicBezTo>
                    <a:pt x="28" y="103"/>
                    <a:pt x="28" y="103"/>
                    <a:pt x="28" y="103"/>
                  </a:cubicBezTo>
                  <a:cubicBezTo>
                    <a:pt x="28" y="97"/>
                    <a:pt x="32" y="92"/>
                    <a:pt x="38" y="90"/>
                  </a:cubicBezTo>
                  <a:cubicBezTo>
                    <a:pt x="40" y="70"/>
                    <a:pt x="48" y="54"/>
                    <a:pt x="59" y="41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61" y="24"/>
                    <a:pt x="73" y="15"/>
                    <a:pt x="87" y="9"/>
                  </a:cubicBezTo>
                  <a:cubicBezTo>
                    <a:pt x="101" y="3"/>
                    <a:pt x="116" y="0"/>
                    <a:pt x="131" y="0"/>
                  </a:cubicBezTo>
                  <a:cubicBezTo>
                    <a:pt x="144" y="0"/>
                    <a:pt x="159" y="3"/>
                    <a:pt x="173" y="9"/>
                  </a:cubicBezTo>
                  <a:cubicBezTo>
                    <a:pt x="185" y="15"/>
                    <a:pt x="197" y="23"/>
                    <a:pt x="207" y="34"/>
                  </a:cubicBezTo>
                  <a:cubicBezTo>
                    <a:pt x="201" y="40"/>
                    <a:pt x="201" y="40"/>
                    <a:pt x="201" y="40"/>
                  </a:cubicBezTo>
                  <a:cubicBezTo>
                    <a:pt x="213" y="53"/>
                    <a:pt x="222" y="70"/>
                    <a:pt x="225" y="91"/>
                  </a:cubicBezTo>
                  <a:cubicBezTo>
                    <a:pt x="229" y="93"/>
                    <a:pt x="232" y="98"/>
                    <a:pt x="232" y="103"/>
                  </a:cubicBezTo>
                  <a:cubicBezTo>
                    <a:pt x="232" y="106"/>
                    <a:pt x="232" y="106"/>
                    <a:pt x="232" y="106"/>
                  </a:cubicBezTo>
                  <a:cubicBezTo>
                    <a:pt x="254" y="111"/>
                    <a:pt x="254" y="111"/>
                    <a:pt x="254" y="111"/>
                  </a:cubicBezTo>
                  <a:cubicBezTo>
                    <a:pt x="260" y="133"/>
                    <a:pt x="260" y="155"/>
                    <a:pt x="254" y="177"/>
                  </a:cubicBezTo>
                  <a:cubicBezTo>
                    <a:pt x="232" y="184"/>
                    <a:pt x="232" y="184"/>
                    <a:pt x="232" y="184"/>
                  </a:cubicBezTo>
                  <a:cubicBezTo>
                    <a:pt x="232" y="189"/>
                    <a:pt x="232" y="189"/>
                    <a:pt x="232" y="189"/>
                  </a:cubicBezTo>
                  <a:cubicBezTo>
                    <a:pt x="232" y="197"/>
                    <a:pt x="227" y="203"/>
                    <a:pt x="219" y="203"/>
                  </a:cubicBezTo>
                  <a:cubicBezTo>
                    <a:pt x="219" y="203"/>
                    <a:pt x="219" y="203"/>
                    <a:pt x="219" y="203"/>
                  </a:cubicBezTo>
                  <a:cubicBezTo>
                    <a:pt x="212" y="203"/>
                    <a:pt x="206" y="197"/>
                    <a:pt x="206" y="189"/>
                  </a:cubicBezTo>
                  <a:cubicBezTo>
                    <a:pt x="206" y="103"/>
                    <a:pt x="206" y="103"/>
                    <a:pt x="206" y="103"/>
                  </a:cubicBezTo>
                  <a:cubicBezTo>
                    <a:pt x="206" y="99"/>
                    <a:pt x="208" y="95"/>
                    <a:pt x="211" y="93"/>
                  </a:cubicBezTo>
                  <a:cubicBezTo>
                    <a:pt x="208" y="75"/>
                    <a:pt x="200" y="61"/>
                    <a:pt x="190" y="50"/>
                  </a:cubicBezTo>
                  <a:cubicBezTo>
                    <a:pt x="184" y="56"/>
                    <a:pt x="184" y="56"/>
                    <a:pt x="184" y="56"/>
                  </a:cubicBezTo>
                  <a:cubicBezTo>
                    <a:pt x="177" y="49"/>
                    <a:pt x="168" y="43"/>
                    <a:pt x="159" y="39"/>
                  </a:cubicBezTo>
                  <a:cubicBezTo>
                    <a:pt x="150" y="35"/>
                    <a:pt x="139" y="33"/>
                    <a:pt x="130" y="32"/>
                  </a:cubicBezTo>
                  <a:cubicBezTo>
                    <a:pt x="120" y="32"/>
                    <a:pt x="110" y="34"/>
                    <a:pt x="100" y="39"/>
                  </a:cubicBezTo>
                  <a:cubicBezTo>
                    <a:pt x="91" y="43"/>
                    <a:pt x="83" y="49"/>
                    <a:pt x="76" y="56"/>
                  </a:cubicBezTo>
                  <a:cubicBezTo>
                    <a:pt x="70" y="51"/>
                    <a:pt x="70" y="51"/>
                    <a:pt x="70" y="51"/>
                  </a:cubicBezTo>
                  <a:cubicBezTo>
                    <a:pt x="60" y="62"/>
                    <a:pt x="53" y="77"/>
                    <a:pt x="52" y="96"/>
                  </a:cubicBezTo>
                  <a:cubicBezTo>
                    <a:pt x="53" y="98"/>
                    <a:pt x="54" y="100"/>
                    <a:pt x="54" y="103"/>
                  </a:cubicBezTo>
                  <a:cubicBezTo>
                    <a:pt x="54" y="189"/>
                    <a:pt x="54" y="189"/>
                    <a:pt x="54" y="189"/>
                  </a:cubicBezTo>
                  <a:cubicBezTo>
                    <a:pt x="54" y="197"/>
                    <a:pt x="48" y="203"/>
                    <a:pt x="41" y="203"/>
                  </a:cubicBezTo>
                  <a:cubicBezTo>
                    <a:pt x="41" y="203"/>
                    <a:pt x="41" y="203"/>
                    <a:pt x="41" y="203"/>
                  </a:cubicBezTo>
                  <a:cubicBezTo>
                    <a:pt x="34" y="203"/>
                    <a:pt x="28" y="197"/>
                    <a:pt x="28" y="189"/>
                  </a:cubicBezTo>
                  <a:cubicBezTo>
                    <a:pt x="28" y="184"/>
                    <a:pt x="28" y="184"/>
                    <a:pt x="28" y="184"/>
                  </a:cubicBezTo>
                  <a:cubicBezTo>
                    <a:pt x="6" y="177"/>
                    <a:pt x="6" y="177"/>
                    <a:pt x="6" y="177"/>
                  </a:cubicBezTo>
                  <a:cubicBezTo>
                    <a:pt x="0" y="155"/>
                    <a:pt x="0" y="133"/>
                    <a:pt x="6" y="111"/>
                  </a:cubicBezTo>
                  <a:close/>
                  <a:moveTo>
                    <a:pt x="201" y="113"/>
                  </a:moveTo>
                  <a:cubicBezTo>
                    <a:pt x="194" y="120"/>
                    <a:pt x="194" y="120"/>
                    <a:pt x="194" y="120"/>
                  </a:cubicBezTo>
                  <a:cubicBezTo>
                    <a:pt x="194" y="171"/>
                    <a:pt x="194" y="171"/>
                    <a:pt x="194" y="171"/>
                  </a:cubicBezTo>
                  <a:cubicBezTo>
                    <a:pt x="201" y="177"/>
                    <a:pt x="201" y="177"/>
                    <a:pt x="201" y="177"/>
                  </a:cubicBezTo>
                  <a:cubicBezTo>
                    <a:pt x="201" y="113"/>
                    <a:pt x="201" y="113"/>
                    <a:pt x="201" y="113"/>
                  </a:cubicBezTo>
                  <a:close/>
                  <a:moveTo>
                    <a:pt x="60" y="113"/>
                  </a:moveTo>
                  <a:cubicBezTo>
                    <a:pt x="60" y="177"/>
                    <a:pt x="60" y="177"/>
                    <a:pt x="60" y="177"/>
                  </a:cubicBezTo>
                  <a:cubicBezTo>
                    <a:pt x="66" y="171"/>
                    <a:pt x="66" y="171"/>
                    <a:pt x="66" y="171"/>
                  </a:cubicBezTo>
                  <a:cubicBezTo>
                    <a:pt x="66" y="120"/>
                    <a:pt x="66" y="120"/>
                    <a:pt x="66" y="120"/>
                  </a:cubicBezTo>
                  <a:lnTo>
                    <a:pt x="60" y="113"/>
                  </a:lnTo>
                  <a:close/>
                </a:path>
              </a:pathLst>
            </a:custGeom>
            <a:solidFill>
              <a:srgbClr val="E7E7E7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rgbClr val="1A94BC"/>
                </a:solidFill>
                <a:latin typeface="Impact MT Std" pitchFamily="34" charset="0"/>
              </a:endParaRPr>
            </a:p>
          </p:txBody>
        </p:sp>
        <p:grpSp>
          <p:nvGrpSpPr>
            <p:cNvPr id="21" name="组合 20"/>
            <p:cNvGrpSpPr/>
            <p:nvPr/>
          </p:nvGrpSpPr>
          <p:grpSpPr>
            <a:xfrm>
              <a:off x="4031549" y="3212976"/>
              <a:ext cx="720080" cy="720080"/>
              <a:chOff x="1028852" y="3242692"/>
              <a:chExt cx="720080" cy="720080"/>
            </a:xfrm>
          </p:grpSpPr>
          <p:sp>
            <p:nvSpPr>
              <p:cNvPr id="22" name="椭圆 21"/>
              <p:cNvSpPr/>
              <p:nvPr/>
            </p:nvSpPr>
            <p:spPr>
              <a:xfrm>
                <a:off x="1028852" y="3242692"/>
                <a:ext cx="720080" cy="720080"/>
              </a:xfrm>
              <a:prstGeom prst="ellipse">
                <a:avLst/>
              </a:prstGeom>
              <a:solidFill>
                <a:srgbClr val="E7E7E7"/>
              </a:solidFill>
              <a:ln>
                <a:noFill/>
              </a:ln>
              <a:effectLst>
                <a:outerShdw blurRad="152400" dist="63500" dir="8100000" algn="tl" rotWithShape="0">
                  <a:prstClr val="black">
                    <a:alpha val="30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38100" h="63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1A94BC"/>
                  </a:solidFill>
                  <a:latin typeface="Impact MT Std" pitchFamily="34" charset="0"/>
                </a:endParaRPr>
              </a:p>
            </p:txBody>
          </p:sp>
          <p:sp>
            <p:nvSpPr>
              <p:cNvPr id="23" name="文本框 113"/>
              <p:cNvSpPr txBox="1"/>
              <p:nvPr/>
            </p:nvSpPr>
            <p:spPr>
              <a:xfrm>
                <a:off x="1141068" y="3371900"/>
                <a:ext cx="52770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b="1" dirty="0" smtClean="0">
                    <a:solidFill>
                      <a:srgbClr val="1A94BC"/>
                    </a:solidFill>
                    <a:latin typeface="Impact MT Std" pitchFamily="34" charset="0"/>
                  </a:rPr>
                  <a:t>02</a:t>
                </a:r>
                <a:endParaRPr lang="zh-CN" altLang="en-US" sz="2400" b="1" dirty="0">
                  <a:solidFill>
                    <a:srgbClr val="1A94BC"/>
                  </a:solidFill>
                  <a:latin typeface="Impact MT Std" pitchFamily="34" charset="0"/>
                </a:endParaRPr>
              </a:p>
            </p:txBody>
          </p:sp>
        </p:grpSp>
      </p:grpSp>
      <p:grpSp>
        <p:nvGrpSpPr>
          <p:cNvPr id="33" name="组合 32"/>
          <p:cNvGrpSpPr/>
          <p:nvPr/>
        </p:nvGrpSpPr>
        <p:grpSpPr>
          <a:xfrm>
            <a:off x="6577763" y="2486533"/>
            <a:ext cx="1735878" cy="1403912"/>
            <a:chOff x="6017893" y="2961192"/>
            <a:chExt cx="1735878" cy="1403912"/>
          </a:xfrm>
        </p:grpSpPr>
        <p:grpSp>
          <p:nvGrpSpPr>
            <p:cNvPr id="5" name="组合 4"/>
            <p:cNvGrpSpPr/>
            <p:nvPr/>
          </p:nvGrpSpPr>
          <p:grpSpPr>
            <a:xfrm>
              <a:off x="6349859" y="2961192"/>
              <a:ext cx="1403912" cy="1403912"/>
              <a:chOff x="3724323" y="1908536"/>
              <a:chExt cx="1329153" cy="1329153"/>
            </a:xfrm>
          </p:grpSpPr>
          <p:sp>
            <p:nvSpPr>
              <p:cNvPr id="6" name="椭圆 5"/>
              <p:cNvSpPr/>
              <p:nvPr/>
            </p:nvSpPr>
            <p:spPr>
              <a:xfrm>
                <a:off x="3724323" y="1908536"/>
                <a:ext cx="1329153" cy="1329153"/>
              </a:xfrm>
              <a:prstGeom prst="ellipse">
                <a:avLst/>
              </a:prstGeom>
              <a:solidFill>
                <a:srgbClr val="E7E7E7"/>
              </a:solidFill>
              <a:ln w="28575">
                <a:solidFill>
                  <a:schemeClr val="bg1"/>
                </a:solidFill>
              </a:ln>
              <a:effectLst>
                <a:outerShdw blurRad="279400" dist="889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1A94BC"/>
                  </a:solidFill>
                </a:endParaRPr>
              </a:p>
            </p:txBody>
          </p:sp>
          <p:sp>
            <p:nvSpPr>
              <p:cNvPr id="7" name="椭圆 6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rgbClr val="1A94BC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1A94BC"/>
                  </a:solidFill>
                </a:endParaRPr>
              </a:p>
            </p:txBody>
          </p:sp>
        </p:grpSp>
        <p:sp>
          <p:nvSpPr>
            <p:cNvPr id="17" name="Freeform 95"/>
            <p:cNvSpPr>
              <a:spLocks noEditPoints="1"/>
            </p:cNvSpPr>
            <p:nvPr/>
          </p:nvSpPr>
          <p:spPr bwMode="auto">
            <a:xfrm>
              <a:off x="6745659" y="3450516"/>
              <a:ext cx="568232" cy="437616"/>
            </a:xfrm>
            <a:custGeom>
              <a:avLst/>
              <a:gdLst>
                <a:gd name="T0" fmla="*/ 96 w 252"/>
                <a:gd name="T1" fmla="*/ 49 h 194"/>
                <a:gd name="T2" fmla="*/ 195 w 252"/>
                <a:gd name="T3" fmla="*/ 31 h 194"/>
                <a:gd name="T4" fmla="*/ 242 w 252"/>
                <a:gd name="T5" fmla="*/ 95 h 194"/>
                <a:gd name="T6" fmla="*/ 213 w 252"/>
                <a:gd name="T7" fmla="*/ 194 h 194"/>
                <a:gd name="T8" fmla="*/ 160 w 252"/>
                <a:gd name="T9" fmla="*/ 113 h 194"/>
                <a:gd name="T10" fmla="*/ 81 w 252"/>
                <a:gd name="T11" fmla="*/ 123 h 194"/>
                <a:gd name="T12" fmla="*/ 1 w 252"/>
                <a:gd name="T13" fmla="*/ 179 h 194"/>
                <a:gd name="T14" fmla="*/ 8 w 252"/>
                <a:gd name="T15" fmla="*/ 78 h 194"/>
                <a:gd name="T16" fmla="*/ 104 w 252"/>
                <a:gd name="T17" fmla="*/ 74 h 194"/>
                <a:gd name="T18" fmla="*/ 122 w 252"/>
                <a:gd name="T19" fmla="*/ 86 h 194"/>
                <a:gd name="T20" fmla="*/ 104 w 252"/>
                <a:gd name="T21" fmla="*/ 74 h 194"/>
                <a:gd name="T22" fmla="*/ 193 w 252"/>
                <a:gd name="T23" fmla="*/ 95 h 194"/>
                <a:gd name="T24" fmla="*/ 212 w 252"/>
                <a:gd name="T25" fmla="*/ 91 h 194"/>
                <a:gd name="T26" fmla="*/ 177 w 252"/>
                <a:gd name="T27" fmla="*/ 68 h 194"/>
                <a:gd name="T28" fmla="*/ 181 w 252"/>
                <a:gd name="T29" fmla="*/ 87 h 194"/>
                <a:gd name="T30" fmla="*/ 177 w 252"/>
                <a:gd name="T31" fmla="*/ 68 h 194"/>
                <a:gd name="T32" fmla="*/ 184 w 252"/>
                <a:gd name="T33" fmla="*/ 57 h 194"/>
                <a:gd name="T34" fmla="*/ 203 w 252"/>
                <a:gd name="T35" fmla="*/ 53 h 194"/>
                <a:gd name="T36" fmla="*/ 214 w 252"/>
                <a:gd name="T37" fmla="*/ 59 h 194"/>
                <a:gd name="T38" fmla="*/ 218 w 252"/>
                <a:gd name="T39" fmla="*/ 78 h 194"/>
                <a:gd name="T40" fmla="*/ 214 w 252"/>
                <a:gd name="T41" fmla="*/ 59 h 194"/>
                <a:gd name="T42" fmla="*/ 64 w 252"/>
                <a:gd name="T43" fmla="*/ 75 h 194"/>
                <a:gd name="T44" fmla="*/ 80 w 252"/>
                <a:gd name="T45" fmla="*/ 62 h 194"/>
                <a:gd name="T46" fmla="*/ 53 w 252"/>
                <a:gd name="T47" fmla="*/ 83 h 194"/>
                <a:gd name="T48" fmla="*/ 65 w 252"/>
                <a:gd name="T49" fmla="*/ 99 h 194"/>
                <a:gd name="T50" fmla="*/ 44 w 252"/>
                <a:gd name="T51" fmla="*/ 71 h 194"/>
                <a:gd name="T52" fmla="*/ 29 w 252"/>
                <a:gd name="T53" fmla="*/ 83 h 194"/>
                <a:gd name="T54" fmla="*/ 55 w 252"/>
                <a:gd name="T55" fmla="*/ 63 h 194"/>
                <a:gd name="T56" fmla="*/ 44 w 252"/>
                <a:gd name="T57" fmla="*/ 48 h 194"/>
                <a:gd name="T58" fmla="*/ 128 w 252"/>
                <a:gd name="T59" fmla="*/ 86 h 194"/>
                <a:gd name="T60" fmla="*/ 146 w 252"/>
                <a:gd name="T61" fmla="*/ 74 h 194"/>
                <a:gd name="T62" fmla="*/ 229 w 252"/>
                <a:gd name="T63" fmla="*/ 9 h 194"/>
                <a:gd name="T64" fmla="*/ 177 w 252"/>
                <a:gd name="T65" fmla="*/ 23 h 194"/>
                <a:gd name="T66" fmla="*/ 229 w 252"/>
                <a:gd name="T67" fmla="*/ 32 h 194"/>
                <a:gd name="T68" fmla="*/ 20 w 252"/>
                <a:gd name="T69" fmla="*/ 9 h 194"/>
                <a:gd name="T70" fmla="*/ 54 w 252"/>
                <a:gd name="T71" fmla="*/ 19 h 194"/>
                <a:gd name="T72" fmla="*/ 72 w 252"/>
                <a:gd name="T73" fmla="*/ 9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52" h="194">
                  <a:moveTo>
                    <a:pt x="57" y="29"/>
                  </a:moveTo>
                  <a:cubicBezTo>
                    <a:pt x="73" y="29"/>
                    <a:pt x="87" y="37"/>
                    <a:pt x="96" y="49"/>
                  </a:cubicBezTo>
                  <a:cubicBezTo>
                    <a:pt x="157" y="49"/>
                    <a:pt x="157" y="49"/>
                    <a:pt x="157" y="49"/>
                  </a:cubicBezTo>
                  <a:cubicBezTo>
                    <a:pt x="166" y="38"/>
                    <a:pt x="180" y="31"/>
                    <a:pt x="195" y="31"/>
                  </a:cubicBezTo>
                  <a:cubicBezTo>
                    <a:pt x="222" y="31"/>
                    <a:pt x="244" y="52"/>
                    <a:pt x="244" y="79"/>
                  </a:cubicBezTo>
                  <a:cubicBezTo>
                    <a:pt x="244" y="85"/>
                    <a:pt x="243" y="90"/>
                    <a:pt x="242" y="95"/>
                  </a:cubicBezTo>
                  <a:cubicBezTo>
                    <a:pt x="249" y="121"/>
                    <a:pt x="252" y="149"/>
                    <a:pt x="251" y="179"/>
                  </a:cubicBezTo>
                  <a:cubicBezTo>
                    <a:pt x="238" y="192"/>
                    <a:pt x="226" y="193"/>
                    <a:pt x="213" y="194"/>
                  </a:cubicBezTo>
                  <a:cubicBezTo>
                    <a:pt x="196" y="173"/>
                    <a:pt x="183" y="150"/>
                    <a:pt x="171" y="123"/>
                  </a:cubicBezTo>
                  <a:cubicBezTo>
                    <a:pt x="166" y="121"/>
                    <a:pt x="162" y="116"/>
                    <a:pt x="160" y="113"/>
                  </a:cubicBezTo>
                  <a:cubicBezTo>
                    <a:pt x="93" y="113"/>
                    <a:pt x="93" y="113"/>
                    <a:pt x="93" y="113"/>
                  </a:cubicBezTo>
                  <a:cubicBezTo>
                    <a:pt x="89" y="118"/>
                    <a:pt x="86" y="121"/>
                    <a:pt x="81" y="123"/>
                  </a:cubicBezTo>
                  <a:cubicBezTo>
                    <a:pt x="69" y="151"/>
                    <a:pt x="56" y="173"/>
                    <a:pt x="39" y="194"/>
                  </a:cubicBezTo>
                  <a:cubicBezTo>
                    <a:pt x="26" y="193"/>
                    <a:pt x="14" y="192"/>
                    <a:pt x="1" y="179"/>
                  </a:cubicBezTo>
                  <a:cubicBezTo>
                    <a:pt x="0" y="149"/>
                    <a:pt x="3" y="120"/>
                    <a:pt x="11" y="94"/>
                  </a:cubicBezTo>
                  <a:cubicBezTo>
                    <a:pt x="9" y="89"/>
                    <a:pt x="8" y="84"/>
                    <a:pt x="8" y="78"/>
                  </a:cubicBezTo>
                  <a:cubicBezTo>
                    <a:pt x="8" y="51"/>
                    <a:pt x="30" y="29"/>
                    <a:pt x="57" y="29"/>
                  </a:cubicBezTo>
                  <a:close/>
                  <a:moveTo>
                    <a:pt x="104" y="74"/>
                  </a:moveTo>
                  <a:cubicBezTo>
                    <a:pt x="104" y="86"/>
                    <a:pt x="104" y="86"/>
                    <a:pt x="104" y="86"/>
                  </a:cubicBezTo>
                  <a:cubicBezTo>
                    <a:pt x="122" y="86"/>
                    <a:pt x="122" y="86"/>
                    <a:pt x="122" y="86"/>
                  </a:cubicBezTo>
                  <a:cubicBezTo>
                    <a:pt x="122" y="74"/>
                    <a:pt x="122" y="74"/>
                    <a:pt x="122" y="74"/>
                  </a:cubicBezTo>
                  <a:cubicBezTo>
                    <a:pt x="104" y="74"/>
                    <a:pt x="104" y="74"/>
                    <a:pt x="104" y="74"/>
                  </a:cubicBezTo>
                  <a:close/>
                  <a:moveTo>
                    <a:pt x="200" y="83"/>
                  </a:moveTo>
                  <a:cubicBezTo>
                    <a:pt x="195" y="85"/>
                    <a:pt x="191" y="90"/>
                    <a:pt x="193" y="95"/>
                  </a:cubicBezTo>
                  <a:cubicBezTo>
                    <a:pt x="194" y="100"/>
                    <a:pt x="199" y="104"/>
                    <a:pt x="204" y="103"/>
                  </a:cubicBezTo>
                  <a:cubicBezTo>
                    <a:pt x="210" y="101"/>
                    <a:pt x="213" y="96"/>
                    <a:pt x="212" y="91"/>
                  </a:cubicBezTo>
                  <a:cubicBezTo>
                    <a:pt x="211" y="86"/>
                    <a:pt x="205" y="82"/>
                    <a:pt x="200" y="83"/>
                  </a:cubicBezTo>
                  <a:close/>
                  <a:moveTo>
                    <a:pt x="177" y="68"/>
                  </a:moveTo>
                  <a:cubicBezTo>
                    <a:pt x="172" y="69"/>
                    <a:pt x="169" y="74"/>
                    <a:pt x="170" y="79"/>
                  </a:cubicBezTo>
                  <a:cubicBezTo>
                    <a:pt x="171" y="85"/>
                    <a:pt x="176" y="88"/>
                    <a:pt x="181" y="87"/>
                  </a:cubicBezTo>
                  <a:cubicBezTo>
                    <a:pt x="187" y="86"/>
                    <a:pt x="190" y="81"/>
                    <a:pt x="189" y="75"/>
                  </a:cubicBezTo>
                  <a:cubicBezTo>
                    <a:pt x="188" y="70"/>
                    <a:pt x="182" y="67"/>
                    <a:pt x="177" y="68"/>
                  </a:cubicBezTo>
                  <a:close/>
                  <a:moveTo>
                    <a:pt x="191" y="46"/>
                  </a:moveTo>
                  <a:cubicBezTo>
                    <a:pt x="186" y="47"/>
                    <a:pt x="182" y="52"/>
                    <a:pt x="184" y="57"/>
                  </a:cubicBezTo>
                  <a:cubicBezTo>
                    <a:pt x="185" y="63"/>
                    <a:pt x="190" y="66"/>
                    <a:pt x="195" y="65"/>
                  </a:cubicBezTo>
                  <a:cubicBezTo>
                    <a:pt x="201" y="64"/>
                    <a:pt x="204" y="58"/>
                    <a:pt x="203" y="53"/>
                  </a:cubicBezTo>
                  <a:cubicBezTo>
                    <a:pt x="202" y="48"/>
                    <a:pt x="196" y="44"/>
                    <a:pt x="191" y="46"/>
                  </a:cubicBezTo>
                  <a:close/>
                  <a:moveTo>
                    <a:pt x="214" y="59"/>
                  </a:moveTo>
                  <a:cubicBezTo>
                    <a:pt x="209" y="60"/>
                    <a:pt x="205" y="65"/>
                    <a:pt x="207" y="71"/>
                  </a:cubicBezTo>
                  <a:cubicBezTo>
                    <a:pt x="208" y="76"/>
                    <a:pt x="213" y="79"/>
                    <a:pt x="218" y="78"/>
                  </a:cubicBezTo>
                  <a:cubicBezTo>
                    <a:pt x="224" y="77"/>
                    <a:pt x="227" y="72"/>
                    <a:pt x="226" y="66"/>
                  </a:cubicBezTo>
                  <a:cubicBezTo>
                    <a:pt x="225" y="61"/>
                    <a:pt x="219" y="58"/>
                    <a:pt x="214" y="59"/>
                  </a:cubicBezTo>
                  <a:close/>
                  <a:moveTo>
                    <a:pt x="80" y="62"/>
                  </a:moveTo>
                  <a:cubicBezTo>
                    <a:pt x="64" y="75"/>
                    <a:pt x="64" y="75"/>
                    <a:pt x="64" y="75"/>
                  </a:cubicBezTo>
                  <a:cubicBezTo>
                    <a:pt x="76" y="92"/>
                    <a:pt x="76" y="92"/>
                    <a:pt x="76" y="92"/>
                  </a:cubicBezTo>
                  <a:cubicBezTo>
                    <a:pt x="80" y="62"/>
                    <a:pt x="80" y="62"/>
                    <a:pt x="80" y="62"/>
                  </a:cubicBezTo>
                  <a:close/>
                  <a:moveTo>
                    <a:pt x="65" y="99"/>
                  </a:moveTo>
                  <a:cubicBezTo>
                    <a:pt x="53" y="83"/>
                    <a:pt x="53" y="83"/>
                    <a:pt x="53" y="83"/>
                  </a:cubicBezTo>
                  <a:cubicBezTo>
                    <a:pt x="36" y="96"/>
                    <a:pt x="36" y="96"/>
                    <a:pt x="36" y="96"/>
                  </a:cubicBezTo>
                  <a:cubicBezTo>
                    <a:pt x="65" y="99"/>
                    <a:pt x="65" y="99"/>
                    <a:pt x="65" y="99"/>
                  </a:cubicBezTo>
                  <a:close/>
                  <a:moveTo>
                    <a:pt x="29" y="83"/>
                  </a:moveTo>
                  <a:cubicBezTo>
                    <a:pt x="44" y="71"/>
                    <a:pt x="44" y="71"/>
                    <a:pt x="44" y="71"/>
                  </a:cubicBezTo>
                  <a:cubicBezTo>
                    <a:pt x="32" y="56"/>
                    <a:pt x="32" y="56"/>
                    <a:pt x="32" y="56"/>
                  </a:cubicBezTo>
                  <a:cubicBezTo>
                    <a:pt x="29" y="83"/>
                    <a:pt x="29" y="83"/>
                    <a:pt x="29" y="83"/>
                  </a:cubicBezTo>
                  <a:close/>
                  <a:moveTo>
                    <a:pt x="44" y="48"/>
                  </a:moveTo>
                  <a:cubicBezTo>
                    <a:pt x="55" y="63"/>
                    <a:pt x="55" y="63"/>
                    <a:pt x="55" y="63"/>
                  </a:cubicBezTo>
                  <a:cubicBezTo>
                    <a:pt x="70" y="52"/>
                    <a:pt x="70" y="52"/>
                    <a:pt x="70" y="52"/>
                  </a:cubicBezTo>
                  <a:cubicBezTo>
                    <a:pt x="44" y="48"/>
                    <a:pt x="44" y="48"/>
                    <a:pt x="44" y="48"/>
                  </a:cubicBezTo>
                  <a:close/>
                  <a:moveTo>
                    <a:pt x="128" y="74"/>
                  </a:moveTo>
                  <a:cubicBezTo>
                    <a:pt x="128" y="86"/>
                    <a:pt x="128" y="86"/>
                    <a:pt x="128" y="86"/>
                  </a:cubicBezTo>
                  <a:cubicBezTo>
                    <a:pt x="146" y="86"/>
                    <a:pt x="146" y="86"/>
                    <a:pt x="146" y="86"/>
                  </a:cubicBezTo>
                  <a:cubicBezTo>
                    <a:pt x="146" y="74"/>
                    <a:pt x="146" y="74"/>
                    <a:pt x="146" y="74"/>
                  </a:cubicBezTo>
                  <a:cubicBezTo>
                    <a:pt x="128" y="74"/>
                    <a:pt x="128" y="74"/>
                    <a:pt x="128" y="74"/>
                  </a:cubicBezTo>
                  <a:close/>
                  <a:moveTo>
                    <a:pt x="229" y="9"/>
                  </a:moveTo>
                  <a:cubicBezTo>
                    <a:pt x="212" y="0"/>
                    <a:pt x="194" y="1"/>
                    <a:pt x="177" y="9"/>
                  </a:cubicBezTo>
                  <a:cubicBezTo>
                    <a:pt x="177" y="23"/>
                    <a:pt x="177" y="23"/>
                    <a:pt x="177" y="23"/>
                  </a:cubicBezTo>
                  <a:cubicBezTo>
                    <a:pt x="183" y="21"/>
                    <a:pt x="189" y="19"/>
                    <a:pt x="196" y="19"/>
                  </a:cubicBezTo>
                  <a:cubicBezTo>
                    <a:pt x="209" y="19"/>
                    <a:pt x="220" y="24"/>
                    <a:pt x="229" y="32"/>
                  </a:cubicBezTo>
                  <a:cubicBezTo>
                    <a:pt x="229" y="9"/>
                    <a:pt x="229" y="9"/>
                    <a:pt x="229" y="9"/>
                  </a:cubicBezTo>
                  <a:close/>
                  <a:moveTo>
                    <a:pt x="20" y="9"/>
                  </a:moveTo>
                  <a:cubicBezTo>
                    <a:pt x="20" y="32"/>
                    <a:pt x="20" y="32"/>
                    <a:pt x="20" y="32"/>
                  </a:cubicBezTo>
                  <a:cubicBezTo>
                    <a:pt x="29" y="24"/>
                    <a:pt x="41" y="19"/>
                    <a:pt x="54" y="19"/>
                  </a:cubicBezTo>
                  <a:cubicBezTo>
                    <a:pt x="60" y="19"/>
                    <a:pt x="66" y="21"/>
                    <a:pt x="72" y="23"/>
                  </a:cubicBezTo>
                  <a:cubicBezTo>
                    <a:pt x="72" y="9"/>
                    <a:pt x="72" y="9"/>
                    <a:pt x="72" y="9"/>
                  </a:cubicBezTo>
                  <a:cubicBezTo>
                    <a:pt x="55" y="1"/>
                    <a:pt x="37" y="0"/>
                    <a:pt x="20" y="9"/>
                  </a:cubicBezTo>
                  <a:close/>
                </a:path>
              </a:pathLst>
            </a:custGeom>
            <a:solidFill>
              <a:srgbClr val="E7E7E7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rgbClr val="1A94BC"/>
                </a:solidFill>
                <a:latin typeface="Impact MT Std" pitchFamily="34" charset="0"/>
              </a:endParaRPr>
            </a:p>
          </p:txBody>
        </p:sp>
        <p:grpSp>
          <p:nvGrpSpPr>
            <p:cNvPr id="24" name="组合 23"/>
            <p:cNvGrpSpPr/>
            <p:nvPr/>
          </p:nvGrpSpPr>
          <p:grpSpPr>
            <a:xfrm>
              <a:off x="6017893" y="3212976"/>
              <a:ext cx="720080" cy="720080"/>
              <a:chOff x="1028852" y="3242692"/>
              <a:chExt cx="720080" cy="720080"/>
            </a:xfrm>
          </p:grpSpPr>
          <p:sp>
            <p:nvSpPr>
              <p:cNvPr id="25" name="椭圆 24"/>
              <p:cNvSpPr/>
              <p:nvPr/>
            </p:nvSpPr>
            <p:spPr>
              <a:xfrm>
                <a:off x="1028852" y="3242692"/>
                <a:ext cx="720080" cy="720080"/>
              </a:xfrm>
              <a:prstGeom prst="ellipse">
                <a:avLst/>
              </a:prstGeom>
              <a:solidFill>
                <a:srgbClr val="E7E7E7"/>
              </a:solidFill>
              <a:ln>
                <a:noFill/>
              </a:ln>
              <a:effectLst>
                <a:outerShdw blurRad="152400" dist="63500" dir="8100000" algn="tl" rotWithShape="0">
                  <a:prstClr val="black">
                    <a:alpha val="30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38100" h="63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1A94BC"/>
                  </a:solidFill>
                  <a:latin typeface="Impact MT Std" pitchFamily="34" charset="0"/>
                </a:endParaRPr>
              </a:p>
            </p:txBody>
          </p:sp>
          <p:sp>
            <p:nvSpPr>
              <p:cNvPr id="26" name="文本框 116"/>
              <p:cNvSpPr txBox="1"/>
              <p:nvPr/>
            </p:nvSpPr>
            <p:spPr>
              <a:xfrm>
                <a:off x="1141068" y="3371900"/>
                <a:ext cx="52770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b="1" dirty="0" smtClean="0">
                    <a:solidFill>
                      <a:srgbClr val="1A94BC"/>
                    </a:solidFill>
                    <a:latin typeface="Impact MT Std" pitchFamily="34" charset="0"/>
                  </a:rPr>
                  <a:t>03</a:t>
                </a:r>
                <a:endParaRPr lang="zh-CN" altLang="en-US" sz="2400" b="1" dirty="0">
                  <a:solidFill>
                    <a:srgbClr val="1A94BC"/>
                  </a:solidFill>
                  <a:latin typeface="Impact MT Std" pitchFamily="34" charset="0"/>
                </a:endParaRPr>
              </a:p>
            </p:txBody>
          </p:sp>
        </p:grpSp>
      </p:grpSp>
      <p:grpSp>
        <p:nvGrpSpPr>
          <p:cNvPr id="34" name="组合 33"/>
          <p:cNvGrpSpPr/>
          <p:nvPr/>
        </p:nvGrpSpPr>
        <p:grpSpPr>
          <a:xfrm>
            <a:off x="9118934" y="2486533"/>
            <a:ext cx="1709495" cy="1403912"/>
            <a:chOff x="8060500" y="2996952"/>
            <a:chExt cx="1709495" cy="1403912"/>
          </a:xfrm>
        </p:grpSpPr>
        <p:grpSp>
          <p:nvGrpSpPr>
            <p:cNvPr id="8" name="组合 7"/>
            <p:cNvGrpSpPr/>
            <p:nvPr/>
          </p:nvGrpSpPr>
          <p:grpSpPr>
            <a:xfrm>
              <a:off x="8366083" y="2996952"/>
              <a:ext cx="1403912" cy="1403912"/>
              <a:chOff x="3724323" y="1908536"/>
              <a:chExt cx="1329153" cy="1329153"/>
            </a:xfrm>
          </p:grpSpPr>
          <p:sp>
            <p:nvSpPr>
              <p:cNvPr id="9" name="椭圆 8"/>
              <p:cNvSpPr/>
              <p:nvPr/>
            </p:nvSpPr>
            <p:spPr>
              <a:xfrm>
                <a:off x="3724323" y="1908536"/>
                <a:ext cx="1329153" cy="1329153"/>
              </a:xfrm>
              <a:prstGeom prst="ellipse">
                <a:avLst/>
              </a:prstGeom>
              <a:solidFill>
                <a:srgbClr val="E7E7E7"/>
              </a:solidFill>
              <a:ln w="28575">
                <a:solidFill>
                  <a:schemeClr val="bg1"/>
                </a:solidFill>
              </a:ln>
              <a:effectLst>
                <a:outerShdw blurRad="279400" dist="889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1A94BC"/>
                  </a:solidFill>
                </a:endParaRPr>
              </a:p>
            </p:txBody>
          </p:sp>
          <p:sp>
            <p:nvSpPr>
              <p:cNvPr id="10" name="椭圆 9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rgbClr val="1A94BC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1A94BC"/>
                  </a:solidFill>
                </a:endParaRPr>
              </a:p>
            </p:txBody>
          </p:sp>
        </p:grpSp>
        <p:sp>
          <p:nvSpPr>
            <p:cNvPr id="18" name="Freeform 103"/>
            <p:cNvSpPr>
              <a:spLocks noEditPoints="1"/>
            </p:cNvSpPr>
            <p:nvPr/>
          </p:nvSpPr>
          <p:spPr bwMode="auto">
            <a:xfrm>
              <a:off x="8800601" y="3479389"/>
              <a:ext cx="579676" cy="404248"/>
            </a:xfrm>
            <a:custGeom>
              <a:avLst/>
              <a:gdLst>
                <a:gd name="T0" fmla="*/ 48 w 257"/>
                <a:gd name="T1" fmla="*/ 0 h 179"/>
                <a:gd name="T2" fmla="*/ 212 w 257"/>
                <a:gd name="T3" fmla="*/ 0 h 179"/>
                <a:gd name="T4" fmla="*/ 235 w 257"/>
                <a:gd name="T5" fmla="*/ 23 h 179"/>
                <a:gd name="T6" fmla="*/ 235 w 257"/>
                <a:gd name="T7" fmla="*/ 137 h 179"/>
                <a:gd name="T8" fmla="*/ 25 w 257"/>
                <a:gd name="T9" fmla="*/ 137 h 179"/>
                <a:gd name="T10" fmla="*/ 25 w 257"/>
                <a:gd name="T11" fmla="*/ 23 h 179"/>
                <a:gd name="T12" fmla="*/ 48 w 257"/>
                <a:gd name="T13" fmla="*/ 0 h 179"/>
                <a:gd name="T14" fmla="*/ 64 w 257"/>
                <a:gd name="T15" fmla="*/ 84 h 179"/>
                <a:gd name="T16" fmla="*/ 64 w 257"/>
                <a:gd name="T17" fmla="*/ 94 h 179"/>
                <a:gd name="T18" fmla="*/ 137 w 257"/>
                <a:gd name="T19" fmla="*/ 94 h 179"/>
                <a:gd name="T20" fmla="*/ 137 w 257"/>
                <a:gd name="T21" fmla="*/ 84 h 179"/>
                <a:gd name="T22" fmla="*/ 64 w 257"/>
                <a:gd name="T23" fmla="*/ 84 h 179"/>
                <a:gd name="T24" fmla="*/ 64 w 257"/>
                <a:gd name="T25" fmla="*/ 60 h 179"/>
                <a:gd name="T26" fmla="*/ 64 w 257"/>
                <a:gd name="T27" fmla="*/ 70 h 179"/>
                <a:gd name="T28" fmla="*/ 122 w 257"/>
                <a:gd name="T29" fmla="*/ 70 h 179"/>
                <a:gd name="T30" fmla="*/ 122 w 257"/>
                <a:gd name="T31" fmla="*/ 60 h 179"/>
                <a:gd name="T32" fmla="*/ 64 w 257"/>
                <a:gd name="T33" fmla="*/ 60 h 179"/>
                <a:gd name="T34" fmla="*/ 64 w 257"/>
                <a:gd name="T35" fmla="*/ 37 h 179"/>
                <a:gd name="T36" fmla="*/ 64 w 257"/>
                <a:gd name="T37" fmla="*/ 46 h 179"/>
                <a:gd name="T38" fmla="*/ 137 w 257"/>
                <a:gd name="T39" fmla="*/ 46 h 179"/>
                <a:gd name="T40" fmla="*/ 137 w 257"/>
                <a:gd name="T41" fmla="*/ 37 h 179"/>
                <a:gd name="T42" fmla="*/ 64 w 257"/>
                <a:gd name="T43" fmla="*/ 37 h 179"/>
                <a:gd name="T44" fmla="*/ 146 w 257"/>
                <a:gd name="T45" fmla="*/ 67 h 179"/>
                <a:gd name="T46" fmla="*/ 166 w 257"/>
                <a:gd name="T47" fmla="*/ 99 h 179"/>
                <a:gd name="T48" fmla="*/ 172 w 257"/>
                <a:gd name="T49" fmla="*/ 89 h 179"/>
                <a:gd name="T50" fmla="*/ 189 w 257"/>
                <a:gd name="T51" fmla="*/ 100 h 179"/>
                <a:gd name="T52" fmla="*/ 195 w 257"/>
                <a:gd name="T53" fmla="*/ 90 h 179"/>
                <a:gd name="T54" fmla="*/ 178 w 257"/>
                <a:gd name="T55" fmla="*/ 79 h 179"/>
                <a:gd name="T56" fmla="*/ 184 w 257"/>
                <a:gd name="T57" fmla="*/ 70 h 179"/>
                <a:gd name="T58" fmla="*/ 146 w 257"/>
                <a:gd name="T59" fmla="*/ 67 h 179"/>
                <a:gd name="T60" fmla="*/ 0 w 257"/>
                <a:gd name="T61" fmla="*/ 146 h 179"/>
                <a:gd name="T62" fmla="*/ 257 w 257"/>
                <a:gd name="T63" fmla="*/ 146 h 179"/>
                <a:gd name="T64" fmla="*/ 257 w 257"/>
                <a:gd name="T65" fmla="*/ 172 h 179"/>
                <a:gd name="T66" fmla="*/ 249 w 257"/>
                <a:gd name="T67" fmla="*/ 179 h 179"/>
                <a:gd name="T68" fmla="*/ 7 w 257"/>
                <a:gd name="T69" fmla="*/ 179 h 179"/>
                <a:gd name="T70" fmla="*/ 0 w 257"/>
                <a:gd name="T71" fmla="*/ 172 h 179"/>
                <a:gd name="T72" fmla="*/ 0 w 257"/>
                <a:gd name="T73" fmla="*/ 146 h 179"/>
                <a:gd name="T74" fmla="*/ 17 w 257"/>
                <a:gd name="T75" fmla="*/ 155 h 179"/>
                <a:gd name="T76" fmla="*/ 17 w 257"/>
                <a:gd name="T77" fmla="*/ 163 h 179"/>
                <a:gd name="T78" fmla="*/ 39 w 257"/>
                <a:gd name="T79" fmla="*/ 163 h 179"/>
                <a:gd name="T80" fmla="*/ 39 w 257"/>
                <a:gd name="T81" fmla="*/ 155 h 179"/>
                <a:gd name="T82" fmla="*/ 17 w 257"/>
                <a:gd name="T83" fmla="*/ 155 h 179"/>
                <a:gd name="T84" fmla="*/ 220 w 257"/>
                <a:gd name="T85" fmla="*/ 155 h 179"/>
                <a:gd name="T86" fmla="*/ 220 w 257"/>
                <a:gd name="T87" fmla="*/ 163 h 179"/>
                <a:gd name="T88" fmla="*/ 242 w 257"/>
                <a:gd name="T89" fmla="*/ 163 h 179"/>
                <a:gd name="T90" fmla="*/ 242 w 257"/>
                <a:gd name="T91" fmla="*/ 155 h 179"/>
                <a:gd name="T92" fmla="*/ 220 w 257"/>
                <a:gd name="T93" fmla="*/ 155 h 179"/>
                <a:gd name="T94" fmla="*/ 49 w 257"/>
                <a:gd name="T95" fmla="*/ 155 h 179"/>
                <a:gd name="T96" fmla="*/ 49 w 257"/>
                <a:gd name="T97" fmla="*/ 163 h 179"/>
                <a:gd name="T98" fmla="*/ 71 w 257"/>
                <a:gd name="T99" fmla="*/ 163 h 179"/>
                <a:gd name="T100" fmla="*/ 71 w 257"/>
                <a:gd name="T101" fmla="*/ 155 h 179"/>
                <a:gd name="T102" fmla="*/ 49 w 257"/>
                <a:gd name="T103" fmla="*/ 155 h 179"/>
                <a:gd name="T104" fmla="*/ 48 w 257"/>
                <a:gd name="T105" fmla="*/ 21 h 179"/>
                <a:gd name="T106" fmla="*/ 48 w 257"/>
                <a:gd name="T107" fmla="*/ 116 h 179"/>
                <a:gd name="T108" fmla="*/ 213 w 257"/>
                <a:gd name="T109" fmla="*/ 116 h 179"/>
                <a:gd name="T110" fmla="*/ 213 w 257"/>
                <a:gd name="T111" fmla="*/ 21 h 179"/>
                <a:gd name="T112" fmla="*/ 48 w 257"/>
                <a:gd name="T113" fmla="*/ 21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57" h="179">
                  <a:moveTo>
                    <a:pt x="48" y="0"/>
                  </a:moveTo>
                  <a:cubicBezTo>
                    <a:pt x="212" y="0"/>
                    <a:pt x="212" y="0"/>
                    <a:pt x="212" y="0"/>
                  </a:cubicBezTo>
                  <a:cubicBezTo>
                    <a:pt x="225" y="0"/>
                    <a:pt x="235" y="10"/>
                    <a:pt x="235" y="23"/>
                  </a:cubicBezTo>
                  <a:cubicBezTo>
                    <a:pt x="235" y="137"/>
                    <a:pt x="235" y="137"/>
                    <a:pt x="235" y="137"/>
                  </a:cubicBezTo>
                  <a:cubicBezTo>
                    <a:pt x="25" y="137"/>
                    <a:pt x="25" y="137"/>
                    <a:pt x="25" y="137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10"/>
                    <a:pt x="35" y="0"/>
                    <a:pt x="48" y="0"/>
                  </a:cubicBezTo>
                  <a:close/>
                  <a:moveTo>
                    <a:pt x="64" y="84"/>
                  </a:moveTo>
                  <a:cubicBezTo>
                    <a:pt x="64" y="94"/>
                    <a:pt x="64" y="94"/>
                    <a:pt x="64" y="94"/>
                  </a:cubicBezTo>
                  <a:cubicBezTo>
                    <a:pt x="137" y="94"/>
                    <a:pt x="137" y="94"/>
                    <a:pt x="137" y="94"/>
                  </a:cubicBezTo>
                  <a:cubicBezTo>
                    <a:pt x="137" y="84"/>
                    <a:pt x="137" y="84"/>
                    <a:pt x="137" y="84"/>
                  </a:cubicBezTo>
                  <a:cubicBezTo>
                    <a:pt x="64" y="84"/>
                    <a:pt x="64" y="84"/>
                    <a:pt x="64" y="84"/>
                  </a:cubicBezTo>
                  <a:close/>
                  <a:moveTo>
                    <a:pt x="64" y="60"/>
                  </a:moveTo>
                  <a:cubicBezTo>
                    <a:pt x="64" y="70"/>
                    <a:pt x="64" y="70"/>
                    <a:pt x="64" y="70"/>
                  </a:cubicBezTo>
                  <a:cubicBezTo>
                    <a:pt x="122" y="70"/>
                    <a:pt x="122" y="70"/>
                    <a:pt x="122" y="70"/>
                  </a:cubicBezTo>
                  <a:cubicBezTo>
                    <a:pt x="122" y="60"/>
                    <a:pt x="122" y="60"/>
                    <a:pt x="122" y="60"/>
                  </a:cubicBezTo>
                  <a:cubicBezTo>
                    <a:pt x="64" y="60"/>
                    <a:pt x="64" y="60"/>
                    <a:pt x="64" y="60"/>
                  </a:cubicBezTo>
                  <a:close/>
                  <a:moveTo>
                    <a:pt x="64" y="37"/>
                  </a:moveTo>
                  <a:cubicBezTo>
                    <a:pt x="64" y="46"/>
                    <a:pt x="64" y="46"/>
                    <a:pt x="64" y="46"/>
                  </a:cubicBezTo>
                  <a:cubicBezTo>
                    <a:pt x="137" y="46"/>
                    <a:pt x="137" y="46"/>
                    <a:pt x="137" y="46"/>
                  </a:cubicBezTo>
                  <a:cubicBezTo>
                    <a:pt x="137" y="37"/>
                    <a:pt x="137" y="37"/>
                    <a:pt x="137" y="37"/>
                  </a:cubicBezTo>
                  <a:cubicBezTo>
                    <a:pt x="64" y="37"/>
                    <a:pt x="64" y="37"/>
                    <a:pt x="64" y="37"/>
                  </a:cubicBezTo>
                  <a:close/>
                  <a:moveTo>
                    <a:pt x="146" y="67"/>
                  </a:moveTo>
                  <a:cubicBezTo>
                    <a:pt x="166" y="99"/>
                    <a:pt x="166" y="99"/>
                    <a:pt x="166" y="99"/>
                  </a:cubicBezTo>
                  <a:cubicBezTo>
                    <a:pt x="172" y="89"/>
                    <a:pt x="172" y="89"/>
                    <a:pt x="172" y="89"/>
                  </a:cubicBezTo>
                  <a:cubicBezTo>
                    <a:pt x="189" y="100"/>
                    <a:pt x="189" y="100"/>
                    <a:pt x="189" y="100"/>
                  </a:cubicBezTo>
                  <a:cubicBezTo>
                    <a:pt x="195" y="90"/>
                    <a:pt x="195" y="90"/>
                    <a:pt x="195" y="90"/>
                  </a:cubicBezTo>
                  <a:cubicBezTo>
                    <a:pt x="178" y="79"/>
                    <a:pt x="178" y="79"/>
                    <a:pt x="178" y="79"/>
                  </a:cubicBezTo>
                  <a:cubicBezTo>
                    <a:pt x="184" y="70"/>
                    <a:pt x="184" y="70"/>
                    <a:pt x="184" y="70"/>
                  </a:cubicBezTo>
                  <a:cubicBezTo>
                    <a:pt x="146" y="67"/>
                    <a:pt x="146" y="67"/>
                    <a:pt x="146" y="67"/>
                  </a:cubicBezTo>
                  <a:close/>
                  <a:moveTo>
                    <a:pt x="0" y="146"/>
                  </a:moveTo>
                  <a:cubicBezTo>
                    <a:pt x="257" y="146"/>
                    <a:pt x="257" y="146"/>
                    <a:pt x="257" y="146"/>
                  </a:cubicBezTo>
                  <a:cubicBezTo>
                    <a:pt x="257" y="172"/>
                    <a:pt x="257" y="172"/>
                    <a:pt x="257" y="172"/>
                  </a:cubicBezTo>
                  <a:cubicBezTo>
                    <a:pt x="249" y="179"/>
                    <a:pt x="249" y="179"/>
                    <a:pt x="249" y="179"/>
                  </a:cubicBezTo>
                  <a:cubicBezTo>
                    <a:pt x="7" y="179"/>
                    <a:pt x="7" y="179"/>
                    <a:pt x="7" y="179"/>
                  </a:cubicBezTo>
                  <a:cubicBezTo>
                    <a:pt x="0" y="172"/>
                    <a:pt x="0" y="172"/>
                    <a:pt x="0" y="172"/>
                  </a:cubicBezTo>
                  <a:cubicBezTo>
                    <a:pt x="0" y="146"/>
                    <a:pt x="0" y="146"/>
                    <a:pt x="0" y="146"/>
                  </a:cubicBezTo>
                  <a:close/>
                  <a:moveTo>
                    <a:pt x="17" y="155"/>
                  </a:moveTo>
                  <a:cubicBezTo>
                    <a:pt x="17" y="163"/>
                    <a:pt x="17" y="163"/>
                    <a:pt x="17" y="163"/>
                  </a:cubicBezTo>
                  <a:cubicBezTo>
                    <a:pt x="39" y="163"/>
                    <a:pt x="39" y="163"/>
                    <a:pt x="39" y="163"/>
                  </a:cubicBezTo>
                  <a:cubicBezTo>
                    <a:pt x="39" y="155"/>
                    <a:pt x="39" y="155"/>
                    <a:pt x="39" y="155"/>
                  </a:cubicBezTo>
                  <a:cubicBezTo>
                    <a:pt x="17" y="155"/>
                    <a:pt x="17" y="155"/>
                    <a:pt x="17" y="155"/>
                  </a:cubicBezTo>
                  <a:close/>
                  <a:moveTo>
                    <a:pt x="220" y="155"/>
                  </a:moveTo>
                  <a:cubicBezTo>
                    <a:pt x="220" y="163"/>
                    <a:pt x="220" y="163"/>
                    <a:pt x="220" y="163"/>
                  </a:cubicBezTo>
                  <a:cubicBezTo>
                    <a:pt x="242" y="163"/>
                    <a:pt x="242" y="163"/>
                    <a:pt x="242" y="163"/>
                  </a:cubicBezTo>
                  <a:cubicBezTo>
                    <a:pt x="242" y="155"/>
                    <a:pt x="242" y="155"/>
                    <a:pt x="242" y="155"/>
                  </a:cubicBezTo>
                  <a:cubicBezTo>
                    <a:pt x="220" y="155"/>
                    <a:pt x="220" y="155"/>
                    <a:pt x="220" y="155"/>
                  </a:cubicBezTo>
                  <a:close/>
                  <a:moveTo>
                    <a:pt x="49" y="155"/>
                  </a:moveTo>
                  <a:cubicBezTo>
                    <a:pt x="49" y="163"/>
                    <a:pt x="49" y="163"/>
                    <a:pt x="49" y="163"/>
                  </a:cubicBezTo>
                  <a:cubicBezTo>
                    <a:pt x="71" y="163"/>
                    <a:pt x="71" y="163"/>
                    <a:pt x="71" y="163"/>
                  </a:cubicBezTo>
                  <a:cubicBezTo>
                    <a:pt x="71" y="155"/>
                    <a:pt x="71" y="155"/>
                    <a:pt x="71" y="155"/>
                  </a:cubicBezTo>
                  <a:cubicBezTo>
                    <a:pt x="49" y="155"/>
                    <a:pt x="49" y="155"/>
                    <a:pt x="49" y="155"/>
                  </a:cubicBezTo>
                  <a:close/>
                  <a:moveTo>
                    <a:pt x="48" y="21"/>
                  </a:moveTo>
                  <a:cubicBezTo>
                    <a:pt x="48" y="116"/>
                    <a:pt x="48" y="116"/>
                    <a:pt x="48" y="116"/>
                  </a:cubicBezTo>
                  <a:cubicBezTo>
                    <a:pt x="213" y="116"/>
                    <a:pt x="213" y="116"/>
                    <a:pt x="213" y="116"/>
                  </a:cubicBezTo>
                  <a:cubicBezTo>
                    <a:pt x="213" y="21"/>
                    <a:pt x="213" y="21"/>
                    <a:pt x="213" y="21"/>
                  </a:cubicBezTo>
                  <a:lnTo>
                    <a:pt x="48" y="21"/>
                  </a:lnTo>
                  <a:close/>
                </a:path>
              </a:pathLst>
            </a:custGeom>
            <a:solidFill>
              <a:srgbClr val="E7E7E7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rgbClr val="1A94BC"/>
                </a:solidFill>
                <a:latin typeface="Impact MT Std" pitchFamily="34" charset="0"/>
              </a:endParaRPr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8060500" y="3212976"/>
              <a:ext cx="720080" cy="720080"/>
              <a:chOff x="1028852" y="3242692"/>
              <a:chExt cx="720080" cy="720080"/>
            </a:xfrm>
          </p:grpSpPr>
          <p:sp>
            <p:nvSpPr>
              <p:cNvPr id="28" name="椭圆 27"/>
              <p:cNvSpPr/>
              <p:nvPr/>
            </p:nvSpPr>
            <p:spPr>
              <a:xfrm>
                <a:off x="1028852" y="3242692"/>
                <a:ext cx="720080" cy="720080"/>
              </a:xfrm>
              <a:prstGeom prst="ellipse">
                <a:avLst/>
              </a:prstGeom>
              <a:solidFill>
                <a:srgbClr val="E7E7E7"/>
              </a:solidFill>
              <a:ln>
                <a:noFill/>
              </a:ln>
              <a:effectLst>
                <a:outerShdw blurRad="152400" dist="63500" dir="8100000" algn="tl" rotWithShape="0">
                  <a:prstClr val="black">
                    <a:alpha val="30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38100" h="63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1A94BC"/>
                  </a:solidFill>
                  <a:latin typeface="Impact MT Std" pitchFamily="34" charset="0"/>
                </a:endParaRPr>
              </a:p>
            </p:txBody>
          </p:sp>
          <p:sp>
            <p:nvSpPr>
              <p:cNvPr id="29" name="文本框 119"/>
              <p:cNvSpPr txBox="1"/>
              <p:nvPr/>
            </p:nvSpPr>
            <p:spPr>
              <a:xfrm>
                <a:off x="1141068" y="3371900"/>
                <a:ext cx="52770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b="1" dirty="0" smtClean="0">
                    <a:solidFill>
                      <a:srgbClr val="1A94BC"/>
                    </a:solidFill>
                    <a:latin typeface="Impact MT Std" pitchFamily="34" charset="0"/>
                  </a:rPr>
                  <a:t>04</a:t>
                </a:r>
                <a:endParaRPr lang="zh-CN" altLang="en-US" sz="2400" b="1" dirty="0">
                  <a:solidFill>
                    <a:srgbClr val="1A94BC"/>
                  </a:solidFill>
                  <a:latin typeface="Impact MT Std" pitchFamily="34" charset="0"/>
                </a:endParaRPr>
              </a:p>
            </p:txBody>
          </p:sp>
        </p:grpSp>
      </p:grpSp>
      <p:sp>
        <p:nvSpPr>
          <p:cNvPr id="35" name="TextBox 64"/>
          <p:cNvSpPr txBox="1"/>
          <p:nvPr/>
        </p:nvSpPr>
        <p:spPr>
          <a:xfrm>
            <a:off x="4519815" y="4648547"/>
            <a:ext cx="126060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8565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165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7765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673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633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593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553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0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cs typeface="+mn-ea"/>
                <a:sym typeface="+mn-lt"/>
              </a:rPr>
              <a:t>PART </a:t>
            </a:r>
            <a:r>
              <a:rPr lang="en-US" altLang="zh-CN" sz="20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cs typeface="+mn-ea"/>
                <a:sym typeface="+mn-lt"/>
              </a:rPr>
              <a:t>02</a:t>
            </a:r>
            <a:r>
              <a:rPr lang="zh-CN" altLang="en-US" sz="20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cs typeface="+mn-ea"/>
                <a:sym typeface="+mn-lt"/>
              </a:rPr>
              <a:t> </a:t>
            </a:r>
            <a:endParaRPr lang="en-US" altLang="zh-CN" sz="2000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6" name="TextBox 64"/>
          <p:cNvSpPr txBox="1"/>
          <p:nvPr/>
        </p:nvSpPr>
        <p:spPr>
          <a:xfrm>
            <a:off x="4006544" y="4154837"/>
            <a:ext cx="208903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400" b="1" spc="75" dirty="0">
                <a:cs typeface="+mn-ea"/>
                <a:sym typeface="+mn-lt"/>
              </a:rPr>
              <a:t>工作完成情况</a:t>
            </a:r>
          </a:p>
        </p:txBody>
      </p:sp>
      <p:sp>
        <p:nvSpPr>
          <p:cNvPr id="37" name="TextBox 64"/>
          <p:cNvSpPr txBox="1"/>
          <p:nvPr/>
        </p:nvSpPr>
        <p:spPr>
          <a:xfrm>
            <a:off x="1933021" y="4648547"/>
            <a:ext cx="126060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8565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165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7765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673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633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593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553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0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cs typeface="+mn-ea"/>
                <a:sym typeface="+mn-lt"/>
              </a:rPr>
              <a:t>PART 01</a:t>
            </a:r>
            <a:r>
              <a:rPr lang="zh-CN" altLang="en-US" sz="20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cs typeface="+mn-ea"/>
                <a:sym typeface="+mn-lt"/>
              </a:rPr>
              <a:t> </a:t>
            </a:r>
            <a:endParaRPr lang="en-US" altLang="zh-CN" sz="2000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8" name="TextBox 64"/>
          <p:cNvSpPr txBox="1"/>
          <p:nvPr/>
        </p:nvSpPr>
        <p:spPr>
          <a:xfrm>
            <a:off x="1404554" y="4161990"/>
            <a:ext cx="208903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400" b="1" spc="75" dirty="0">
                <a:cs typeface="+mn-ea"/>
                <a:sym typeface="+mn-lt"/>
              </a:rPr>
              <a:t>年终</a:t>
            </a:r>
            <a:r>
              <a:rPr lang="zh-CN" altLang="en-US" sz="2400" b="1" spc="75" dirty="0" smtClean="0">
                <a:cs typeface="+mn-ea"/>
                <a:sym typeface="+mn-lt"/>
              </a:rPr>
              <a:t>工作概述</a:t>
            </a:r>
            <a:endParaRPr lang="zh-CN" altLang="en-US" sz="2400" b="1" spc="75" dirty="0">
              <a:cs typeface="+mn-ea"/>
              <a:sym typeface="+mn-lt"/>
            </a:endParaRPr>
          </a:p>
        </p:txBody>
      </p:sp>
      <p:sp>
        <p:nvSpPr>
          <p:cNvPr id="39" name="TextBox 64"/>
          <p:cNvSpPr txBox="1"/>
          <p:nvPr/>
        </p:nvSpPr>
        <p:spPr>
          <a:xfrm>
            <a:off x="7053039" y="4623655"/>
            <a:ext cx="126060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8565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165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7765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673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633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593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553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0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cs typeface="+mn-ea"/>
                <a:sym typeface="+mn-lt"/>
              </a:rPr>
              <a:t>PART </a:t>
            </a:r>
            <a:r>
              <a:rPr lang="en-US" altLang="zh-CN" sz="20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cs typeface="+mn-ea"/>
                <a:sym typeface="+mn-lt"/>
              </a:rPr>
              <a:t>03</a:t>
            </a:r>
            <a:r>
              <a:rPr lang="zh-CN" altLang="en-US" sz="20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cs typeface="+mn-ea"/>
                <a:sym typeface="+mn-lt"/>
              </a:rPr>
              <a:t> </a:t>
            </a:r>
            <a:endParaRPr lang="en-US" altLang="zh-CN" sz="2000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0" name="TextBox 64"/>
          <p:cNvSpPr txBox="1"/>
          <p:nvPr/>
        </p:nvSpPr>
        <p:spPr>
          <a:xfrm>
            <a:off x="6473786" y="4186882"/>
            <a:ext cx="208903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400" b="1" spc="75" dirty="0">
                <a:cs typeface="+mn-ea"/>
                <a:sym typeface="+mn-lt"/>
              </a:rPr>
              <a:t>工作存在不足</a:t>
            </a:r>
          </a:p>
        </p:txBody>
      </p:sp>
      <p:sp>
        <p:nvSpPr>
          <p:cNvPr id="41" name="TextBox 64"/>
          <p:cNvSpPr txBox="1"/>
          <p:nvPr/>
        </p:nvSpPr>
        <p:spPr>
          <a:xfrm>
            <a:off x="9567827" y="4616104"/>
            <a:ext cx="126060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8565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165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7765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673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633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593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553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0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cs typeface="+mn-ea"/>
                <a:sym typeface="+mn-lt"/>
              </a:rPr>
              <a:t>PART </a:t>
            </a:r>
            <a:r>
              <a:rPr lang="en-US" altLang="zh-CN" sz="20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cs typeface="+mn-ea"/>
                <a:sym typeface="+mn-lt"/>
              </a:rPr>
              <a:t>04</a:t>
            </a:r>
            <a:r>
              <a:rPr lang="zh-CN" altLang="en-US" sz="20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cs typeface="+mn-ea"/>
                <a:sym typeface="+mn-lt"/>
              </a:rPr>
              <a:t> </a:t>
            </a:r>
            <a:endParaRPr lang="en-US" altLang="zh-CN" sz="2000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2" name="TextBox 64"/>
          <p:cNvSpPr txBox="1"/>
          <p:nvPr/>
        </p:nvSpPr>
        <p:spPr>
          <a:xfrm>
            <a:off x="9033014" y="4186882"/>
            <a:ext cx="208903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400" b="1" spc="75" dirty="0">
                <a:cs typeface="+mn-ea"/>
                <a:sym typeface="+mn-lt"/>
              </a:rPr>
              <a:t>明年工作计划</a:t>
            </a:r>
          </a:p>
        </p:txBody>
      </p:sp>
      <p:sp>
        <p:nvSpPr>
          <p:cNvPr id="43" name="矩形 42"/>
          <p:cNvSpPr/>
          <p:nvPr/>
        </p:nvSpPr>
        <p:spPr>
          <a:xfrm>
            <a:off x="546160" y="599711"/>
            <a:ext cx="1569661" cy="92333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5400" b="1" dirty="0" smtClean="0">
                <a:latin typeface="微软雅黑" panose="020B0503020204020204" pitchFamily="34" charset="-122"/>
              </a:rPr>
              <a:t>目录</a:t>
            </a:r>
            <a:endParaRPr lang="zh-CN" altLang="en-US" sz="5400" b="1" dirty="0">
              <a:latin typeface="微软雅黑" panose="020B0503020204020204" pitchFamily="34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2210882" y="938983"/>
            <a:ext cx="1836208" cy="46166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 smtClean="0">
                <a:latin typeface="微软雅黑" panose="020B0503020204020204" pitchFamily="34" charset="-122"/>
              </a:rPr>
              <a:t>CONTENTS</a:t>
            </a:r>
            <a:endParaRPr lang="zh-CN" altLang="en-US" sz="2400" dirty="0">
              <a:latin typeface="微软雅黑" panose="020B0503020204020204" pitchFamily="34" charset="-122"/>
            </a:endParaRPr>
          </a:p>
        </p:txBody>
      </p:sp>
      <p:cxnSp>
        <p:nvCxnSpPr>
          <p:cNvPr id="45" name="直接连接符 44"/>
          <p:cNvCxnSpPr/>
          <p:nvPr/>
        </p:nvCxnSpPr>
        <p:spPr>
          <a:xfrm>
            <a:off x="2165606" y="802402"/>
            <a:ext cx="0" cy="504000"/>
          </a:xfrm>
          <a:prstGeom prst="line">
            <a:avLst/>
          </a:prstGeom>
          <a:ln>
            <a:solidFill>
              <a:srgbClr val="1FA3B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39406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538609" y="1476872"/>
            <a:ext cx="2635876" cy="2244539"/>
            <a:chOff x="4326627" y="1385432"/>
            <a:chExt cx="3141149" cy="2674796"/>
          </a:xfrm>
        </p:grpSpPr>
        <p:sp>
          <p:nvSpPr>
            <p:cNvPr id="3" name="矩形 10"/>
            <p:cNvSpPr>
              <a:spLocks noChangeAspect="1"/>
            </p:cNvSpPr>
            <p:nvPr/>
          </p:nvSpPr>
          <p:spPr>
            <a:xfrm>
              <a:off x="4593108" y="1856847"/>
              <a:ext cx="1940540" cy="2113804"/>
            </a:xfrm>
            <a:custGeom>
              <a:avLst/>
              <a:gdLst>
                <a:gd name="connsiteX0" fmla="*/ 653528 w 1305333"/>
                <a:gd name="connsiteY0" fmla="*/ 0 h 1424419"/>
                <a:gd name="connsiteX1" fmla="*/ 757287 w 1305333"/>
                <a:gd name="connsiteY1" fmla="*/ 32444 h 1424419"/>
                <a:gd name="connsiteX2" fmla="*/ 1206876 w 1305333"/>
                <a:gd name="connsiteY2" fmla="*/ 284945 h 1424419"/>
                <a:gd name="connsiteX3" fmla="*/ 1233464 w 1305333"/>
                <a:gd name="connsiteY3" fmla="*/ 306775 h 1424419"/>
                <a:gd name="connsiteX4" fmla="*/ 1299728 w 1305333"/>
                <a:gd name="connsiteY4" fmla="*/ 452301 h 1424419"/>
                <a:gd name="connsiteX5" fmla="*/ 1303099 w 1305333"/>
                <a:gd name="connsiteY5" fmla="*/ 495558 h 1424419"/>
                <a:gd name="connsiteX6" fmla="*/ 1303099 w 1305333"/>
                <a:gd name="connsiteY6" fmla="*/ 952393 h 1424419"/>
                <a:gd name="connsiteX7" fmla="*/ 1299356 w 1305333"/>
                <a:gd name="connsiteY7" fmla="*/ 974248 h 1424419"/>
                <a:gd name="connsiteX8" fmla="*/ 1193590 w 1305333"/>
                <a:gd name="connsiteY8" fmla="*/ 1159518 h 1424419"/>
                <a:gd name="connsiteX9" fmla="*/ 1188747 w 1305333"/>
                <a:gd name="connsiteY9" fmla="*/ 1163476 h 1424419"/>
                <a:gd name="connsiteX10" fmla="*/ 792288 w 1305333"/>
                <a:gd name="connsiteY10" fmla="*/ 1385653 h 1424419"/>
                <a:gd name="connsiteX11" fmla="*/ 522686 w 1305333"/>
                <a:gd name="connsiteY11" fmla="*/ 1384922 h 1424419"/>
                <a:gd name="connsiteX12" fmla="*/ 80344 w 1305333"/>
                <a:gd name="connsiteY12" fmla="*/ 1139323 h 1424419"/>
                <a:gd name="connsiteX13" fmla="*/ 68397 w 1305333"/>
                <a:gd name="connsiteY13" fmla="*/ 1130059 h 1424419"/>
                <a:gd name="connsiteX14" fmla="*/ 667 w 1305333"/>
                <a:gd name="connsiteY14" fmla="*/ 999105 h 1424419"/>
                <a:gd name="connsiteX15" fmla="*/ 0 w 1305333"/>
                <a:gd name="connsiteY15" fmla="*/ 972364 h 1424419"/>
                <a:gd name="connsiteX16" fmla="*/ 2496 w 1305333"/>
                <a:gd name="connsiteY16" fmla="*/ 463106 h 1424419"/>
                <a:gd name="connsiteX17" fmla="*/ 2458 w 1305333"/>
                <a:gd name="connsiteY17" fmla="*/ 429563 h 1424419"/>
                <a:gd name="connsiteX18" fmla="*/ 75248 w 1305333"/>
                <a:gd name="connsiteY18" fmla="*/ 303202 h 1424419"/>
                <a:gd name="connsiteX19" fmla="*/ 103465 w 1305333"/>
                <a:gd name="connsiteY19" fmla="*/ 288252 h 1424419"/>
                <a:gd name="connsiteX20" fmla="*/ 541533 w 1305333"/>
                <a:gd name="connsiteY20" fmla="*/ 38110 h 1424419"/>
                <a:gd name="connsiteX21" fmla="*/ 653528 w 1305333"/>
                <a:gd name="connsiteY21" fmla="*/ 0 h 1424419"/>
                <a:gd name="connsiteX0-1" fmla="*/ 653528 w 1305333"/>
                <a:gd name="connsiteY0-2" fmla="*/ 0 h 1424419"/>
                <a:gd name="connsiteX1-3" fmla="*/ 757287 w 1305333"/>
                <a:gd name="connsiteY1-4" fmla="*/ 32444 h 1424419"/>
                <a:gd name="connsiteX2-5" fmla="*/ 1206876 w 1305333"/>
                <a:gd name="connsiteY2-6" fmla="*/ 284945 h 1424419"/>
                <a:gd name="connsiteX3-7" fmla="*/ 1233464 w 1305333"/>
                <a:gd name="connsiteY3-8" fmla="*/ 306775 h 1424419"/>
                <a:gd name="connsiteX4-9" fmla="*/ 1301712 w 1305333"/>
                <a:gd name="connsiteY4-10" fmla="*/ 442384 h 1424419"/>
                <a:gd name="connsiteX5-11" fmla="*/ 1303099 w 1305333"/>
                <a:gd name="connsiteY5-12" fmla="*/ 495558 h 1424419"/>
                <a:gd name="connsiteX6-13" fmla="*/ 1303099 w 1305333"/>
                <a:gd name="connsiteY6-14" fmla="*/ 952393 h 1424419"/>
                <a:gd name="connsiteX7-15" fmla="*/ 1299356 w 1305333"/>
                <a:gd name="connsiteY7-16" fmla="*/ 974248 h 1424419"/>
                <a:gd name="connsiteX8-17" fmla="*/ 1193590 w 1305333"/>
                <a:gd name="connsiteY8-18" fmla="*/ 1159518 h 1424419"/>
                <a:gd name="connsiteX9-19" fmla="*/ 1188747 w 1305333"/>
                <a:gd name="connsiteY9-20" fmla="*/ 1163476 h 1424419"/>
                <a:gd name="connsiteX10-21" fmla="*/ 792288 w 1305333"/>
                <a:gd name="connsiteY10-22" fmla="*/ 1385653 h 1424419"/>
                <a:gd name="connsiteX11-23" fmla="*/ 522686 w 1305333"/>
                <a:gd name="connsiteY11-24" fmla="*/ 1384922 h 1424419"/>
                <a:gd name="connsiteX12-25" fmla="*/ 80344 w 1305333"/>
                <a:gd name="connsiteY12-26" fmla="*/ 1139323 h 1424419"/>
                <a:gd name="connsiteX13-27" fmla="*/ 68397 w 1305333"/>
                <a:gd name="connsiteY13-28" fmla="*/ 1130059 h 1424419"/>
                <a:gd name="connsiteX14-29" fmla="*/ 667 w 1305333"/>
                <a:gd name="connsiteY14-30" fmla="*/ 999105 h 1424419"/>
                <a:gd name="connsiteX15-31" fmla="*/ 0 w 1305333"/>
                <a:gd name="connsiteY15-32" fmla="*/ 972364 h 1424419"/>
                <a:gd name="connsiteX16-33" fmla="*/ 2496 w 1305333"/>
                <a:gd name="connsiteY16-34" fmla="*/ 463106 h 1424419"/>
                <a:gd name="connsiteX17-35" fmla="*/ 2458 w 1305333"/>
                <a:gd name="connsiteY17-36" fmla="*/ 429563 h 1424419"/>
                <a:gd name="connsiteX18-37" fmla="*/ 75248 w 1305333"/>
                <a:gd name="connsiteY18-38" fmla="*/ 303202 h 1424419"/>
                <a:gd name="connsiteX19-39" fmla="*/ 103465 w 1305333"/>
                <a:gd name="connsiteY19-40" fmla="*/ 288252 h 1424419"/>
                <a:gd name="connsiteX20-41" fmla="*/ 541533 w 1305333"/>
                <a:gd name="connsiteY20-42" fmla="*/ 38110 h 1424419"/>
                <a:gd name="connsiteX21-43" fmla="*/ 653528 w 1305333"/>
                <a:gd name="connsiteY21-44" fmla="*/ 0 h 1424419"/>
                <a:gd name="connsiteX0-45" fmla="*/ 653528 w 1305333"/>
                <a:gd name="connsiteY0-46" fmla="*/ 0 h 1424419"/>
                <a:gd name="connsiteX1-47" fmla="*/ 757287 w 1305333"/>
                <a:gd name="connsiteY1-48" fmla="*/ 32444 h 1424419"/>
                <a:gd name="connsiteX2-49" fmla="*/ 1206876 w 1305333"/>
                <a:gd name="connsiteY2-50" fmla="*/ 284945 h 1424419"/>
                <a:gd name="connsiteX3-51" fmla="*/ 1233464 w 1305333"/>
                <a:gd name="connsiteY3-52" fmla="*/ 306775 h 1424419"/>
                <a:gd name="connsiteX4-53" fmla="*/ 1301712 w 1305333"/>
                <a:gd name="connsiteY4-54" fmla="*/ 442384 h 1424419"/>
                <a:gd name="connsiteX5-55" fmla="*/ 1303099 w 1305333"/>
                <a:gd name="connsiteY5-56" fmla="*/ 495558 h 1424419"/>
                <a:gd name="connsiteX6-57" fmla="*/ 1303099 w 1305333"/>
                <a:gd name="connsiteY6-58" fmla="*/ 952393 h 1424419"/>
                <a:gd name="connsiteX7-59" fmla="*/ 1299356 w 1305333"/>
                <a:gd name="connsiteY7-60" fmla="*/ 974248 h 1424419"/>
                <a:gd name="connsiteX8-61" fmla="*/ 1193590 w 1305333"/>
                <a:gd name="connsiteY8-62" fmla="*/ 1159518 h 1424419"/>
                <a:gd name="connsiteX9-63" fmla="*/ 1188747 w 1305333"/>
                <a:gd name="connsiteY9-64" fmla="*/ 1163476 h 1424419"/>
                <a:gd name="connsiteX10-65" fmla="*/ 792288 w 1305333"/>
                <a:gd name="connsiteY10-66" fmla="*/ 1385653 h 1424419"/>
                <a:gd name="connsiteX11-67" fmla="*/ 522686 w 1305333"/>
                <a:gd name="connsiteY11-68" fmla="*/ 1384922 h 1424419"/>
                <a:gd name="connsiteX12-69" fmla="*/ 80344 w 1305333"/>
                <a:gd name="connsiteY12-70" fmla="*/ 1139323 h 1424419"/>
                <a:gd name="connsiteX13-71" fmla="*/ 68397 w 1305333"/>
                <a:gd name="connsiteY13-72" fmla="*/ 1130059 h 1424419"/>
                <a:gd name="connsiteX14-73" fmla="*/ 667 w 1305333"/>
                <a:gd name="connsiteY14-74" fmla="*/ 999105 h 1424419"/>
                <a:gd name="connsiteX15-75" fmla="*/ 0 w 1305333"/>
                <a:gd name="connsiteY15-76" fmla="*/ 972364 h 1424419"/>
                <a:gd name="connsiteX16-77" fmla="*/ 2496 w 1305333"/>
                <a:gd name="connsiteY16-78" fmla="*/ 463106 h 1424419"/>
                <a:gd name="connsiteX17-79" fmla="*/ 2458 w 1305333"/>
                <a:gd name="connsiteY17-80" fmla="*/ 429563 h 1424419"/>
                <a:gd name="connsiteX18-81" fmla="*/ 75248 w 1305333"/>
                <a:gd name="connsiteY18-82" fmla="*/ 303202 h 1424419"/>
                <a:gd name="connsiteX19-83" fmla="*/ 103465 w 1305333"/>
                <a:gd name="connsiteY19-84" fmla="*/ 288252 h 1424419"/>
                <a:gd name="connsiteX20-85" fmla="*/ 541533 w 1305333"/>
                <a:gd name="connsiteY20-86" fmla="*/ 38110 h 1424419"/>
                <a:gd name="connsiteX21-87" fmla="*/ 653528 w 1305333"/>
                <a:gd name="connsiteY21-88" fmla="*/ 0 h 1424419"/>
                <a:gd name="connsiteX0-89" fmla="*/ 653528 w 1306046"/>
                <a:gd name="connsiteY0-90" fmla="*/ 0 h 1424419"/>
                <a:gd name="connsiteX1-91" fmla="*/ 757287 w 1306046"/>
                <a:gd name="connsiteY1-92" fmla="*/ 32444 h 1424419"/>
                <a:gd name="connsiteX2-93" fmla="*/ 1206876 w 1306046"/>
                <a:gd name="connsiteY2-94" fmla="*/ 284945 h 1424419"/>
                <a:gd name="connsiteX3-95" fmla="*/ 1233464 w 1306046"/>
                <a:gd name="connsiteY3-96" fmla="*/ 306775 h 1424419"/>
                <a:gd name="connsiteX4-97" fmla="*/ 1301712 w 1306046"/>
                <a:gd name="connsiteY4-98" fmla="*/ 442384 h 1424419"/>
                <a:gd name="connsiteX5-99" fmla="*/ 1303099 w 1306046"/>
                <a:gd name="connsiteY5-100" fmla="*/ 495558 h 1424419"/>
                <a:gd name="connsiteX6-101" fmla="*/ 1303099 w 1306046"/>
                <a:gd name="connsiteY6-102" fmla="*/ 952393 h 1424419"/>
                <a:gd name="connsiteX7-103" fmla="*/ 1305306 w 1306046"/>
                <a:gd name="connsiteY7-104" fmla="*/ 990115 h 1424419"/>
                <a:gd name="connsiteX8-105" fmla="*/ 1193590 w 1306046"/>
                <a:gd name="connsiteY8-106" fmla="*/ 1159518 h 1424419"/>
                <a:gd name="connsiteX9-107" fmla="*/ 1188747 w 1306046"/>
                <a:gd name="connsiteY9-108" fmla="*/ 1163476 h 1424419"/>
                <a:gd name="connsiteX10-109" fmla="*/ 792288 w 1306046"/>
                <a:gd name="connsiteY10-110" fmla="*/ 1385653 h 1424419"/>
                <a:gd name="connsiteX11-111" fmla="*/ 522686 w 1306046"/>
                <a:gd name="connsiteY11-112" fmla="*/ 1384922 h 1424419"/>
                <a:gd name="connsiteX12-113" fmla="*/ 80344 w 1306046"/>
                <a:gd name="connsiteY12-114" fmla="*/ 1139323 h 1424419"/>
                <a:gd name="connsiteX13-115" fmla="*/ 68397 w 1306046"/>
                <a:gd name="connsiteY13-116" fmla="*/ 1130059 h 1424419"/>
                <a:gd name="connsiteX14-117" fmla="*/ 667 w 1306046"/>
                <a:gd name="connsiteY14-118" fmla="*/ 999105 h 1424419"/>
                <a:gd name="connsiteX15-119" fmla="*/ 0 w 1306046"/>
                <a:gd name="connsiteY15-120" fmla="*/ 972364 h 1424419"/>
                <a:gd name="connsiteX16-121" fmla="*/ 2496 w 1306046"/>
                <a:gd name="connsiteY16-122" fmla="*/ 463106 h 1424419"/>
                <a:gd name="connsiteX17-123" fmla="*/ 2458 w 1306046"/>
                <a:gd name="connsiteY17-124" fmla="*/ 429563 h 1424419"/>
                <a:gd name="connsiteX18-125" fmla="*/ 75248 w 1306046"/>
                <a:gd name="connsiteY18-126" fmla="*/ 303202 h 1424419"/>
                <a:gd name="connsiteX19-127" fmla="*/ 103465 w 1306046"/>
                <a:gd name="connsiteY19-128" fmla="*/ 288252 h 1424419"/>
                <a:gd name="connsiteX20-129" fmla="*/ 541533 w 1306046"/>
                <a:gd name="connsiteY20-130" fmla="*/ 38110 h 1424419"/>
                <a:gd name="connsiteX21-131" fmla="*/ 653528 w 1306046"/>
                <a:gd name="connsiteY21-132" fmla="*/ 0 h 1424419"/>
                <a:gd name="connsiteX0-133" fmla="*/ 653528 w 1305333"/>
                <a:gd name="connsiteY0-134" fmla="*/ 0 h 1424419"/>
                <a:gd name="connsiteX1-135" fmla="*/ 757287 w 1305333"/>
                <a:gd name="connsiteY1-136" fmla="*/ 32444 h 1424419"/>
                <a:gd name="connsiteX2-137" fmla="*/ 1206876 w 1305333"/>
                <a:gd name="connsiteY2-138" fmla="*/ 284945 h 1424419"/>
                <a:gd name="connsiteX3-139" fmla="*/ 1233464 w 1305333"/>
                <a:gd name="connsiteY3-140" fmla="*/ 306775 h 1424419"/>
                <a:gd name="connsiteX4-141" fmla="*/ 1301712 w 1305333"/>
                <a:gd name="connsiteY4-142" fmla="*/ 442384 h 1424419"/>
                <a:gd name="connsiteX5-143" fmla="*/ 1303099 w 1305333"/>
                <a:gd name="connsiteY5-144" fmla="*/ 495558 h 1424419"/>
                <a:gd name="connsiteX6-145" fmla="*/ 1303099 w 1305333"/>
                <a:gd name="connsiteY6-146" fmla="*/ 952393 h 1424419"/>
                <a:gd name="connsiteX7-147" fmla="*/ 1305306 w 1305333"/>
                <a:gd name="connsiteY7-148" fmla="*/ 990115 h 1424419"/>
                <a:gd name="connsiteX8-149" fmla="*/ 1193590 w 1305333"/>
                <a:gd name="connsiteY8-150" fmla="*/ 1159518 h 1424419"/>
                <a:gd name="connsiteX9-151" fmla="*/ 1188747 w 1305333"/>
                <a:gd name="connsiteY9-152" fmla="*/ 1163476 h 1424419"/>
                <a:gd name="connsiteX10-153" fmla="*/ 792288 w 1305333"/>
                <a:gd name="connsiteY10-154" fmla="*/ 1385653 h 1424419"/>
                <a:gd name="connsiteX11-155" fmla="*/ 522686 w 1305333"/>
                <a:gd name="connsiteY11-156" fmla="*/ 1384922 h 1424419"/>
                <a:gd name="connsiteX12-157" fmla="*/ 80344 w 1305333"/>
                <a:gd name="connsiteY12-158" fmla="*/ 1139323 h 1424419"/>
                <a:gd name="connsiteX13-159" fmla="*/ 68397 w 1305333"/>
                <a:gd name="connsiteY13-160" fmla="*/ 1130059 h 1424419"/>
                <a:gd name="connsiteX14-161" fmla="*/ 667 w 1305333"/>
                <a:gd name="connsiteY14-162" fmla="*/ 999105 h 1424419"/>
                <a:gd name="connsiteX15-163" fmla="*/ 0 w 1305333"/>
                <a:gd name="connsiteY15-164" fmla="*/ 972364 h 1424419"/>
                <a:gd name="connsiteX16-165" fmla="*/ 2496 w 1305333"/>
                <a:gd name="connsiteY16-166" fmla="*/ 463106 h 1424419"/>
                <a:gd name="connsiteX17-167" fmla="*/ 2458 w 1305333"/>
                <a:gd name="connsiteY17-168" fmla="*/ 429563 h 1424419"/>
                <a:gd name="connsiteX18-169" fmla="*/ 75248 w 1305333"/>
                <a:gd name="connsiteY18-170" fmla="*/ 303202 h 1424419"/>
                <a:gd name="connsiteX19-171" fmla="*/ 103465 w 1305333"/>
                <a:gd name="connsiteY19-172" fmla="*/ 288252 h 1424419"/>
                <a:gd name="connsiteX20-173" fmla="*/ 541533 w 1305333"/>
                <a:gd name="connsiteY20-174" fmla="*/ 38110 h 1424419"/>
                <a:gd name="connsiteX21-175" fmla="*/ 653528 w 1305333"/>
                <a:gd name="connsiteY21-176" fmla="*/ 0 h 1424419"/>
                <a:gd name="connsiteX0-177" fmla="*/ 653528 w 1305333"/>
                <a:gd name="connsiteY0-178" fmla="*/ 0 h 1424419"/>
                <a:gd name="connsiteX1-179" fmla="*/ 757287 w 1305333"/>
                <a:gd name="connsiteY1-180" fmla="*/ 32444 h 1424419"/>
                <a:gd name="connsiteX2-181" fmla="*/ 1206876 w 1305333"/>
                <a:gd name="connsiteY2-182" fmla="*/ 284945 h 1424419"/>
                <a:gd name="connsiteX3-183" fmla="*/ 1233464 w 1305333"/>
                <a:gd name="connsiteY3-184" fmla="*/ 306775 h 1424419"/>
                <a:gd name="connsiteX4-185" fmla="*/ 1301712 w 1305333"/>
                <a:gd name="connsiteY4-186" fmla="*/ 442384 h 1424419"/>
                <a:gd name="connsiteX5-187" fmla="*/ 1303099 w 1305333"/>
                <a:gd name="connsiteY5-188" fmla="*/ 495558 h 1424419"/>
                <a:gd name="connsiteX6-189" fmla="*/ 1303099 w 1305333"/>
                <a:gd name="connsiteY6-190" fmla="*/ 952393 h 1424419"/>
                <a:gd name="connsiteX7-191" fmla="*/ 1305306 w 1305333"/>
                <a:gd name="connsiteY7-192" fmla="*/ 990115 h 1424419"/>
                <a:gd name="connsiteX8-193" fmla="*/ 1193590 w 1305333"/>
                <a:gd name="connsiteY8-194" fmla="*/ 1159518 h 1424419"/>
                <a:gd name="connsiteX9-195" fmla="*/ 1172881 w 1305333"/>
                <a:gd name="connsiteY9-196" fmla="*/ 1179342 h 1424419"/>
                <a:gd name="connsiteX10-197" fmla="*/ 792288 w 1305333"/>
                <a:gd name="connsiteY10-198" fmla="*/ 1385653 h 1424419"/>
                <a:gd name="connsiteX11-199" fmla="*/ 522686 w 1305333"/>
                <a:gd name="connsiteY11-200" fmla="*/ 1384922 h 1424419"/>
                <a:gd name="connsiteX12-201" fmla="*/ 80344 w 1305333"/>
                <a:gd name="connsiteY12-202" fmla="*/ 1139323 h 1424419"/>
                <a:gd name="connsiteX13-203" fmla="*/ 68397 w 1305333"/>
                <a:gd name="connsiteY13-204" fmla="*/ 1130059 h 1424419"/>
                <a:gd name="connsiteX14-205" fmla="*/ 667 w 1305333"/>
                <a:gd name="connsiteY14-206" fmla="*/ 999105 h 1424419"/>
                <a:gd name="connsiteX15-207" fmla="*/ 0 w 1305333"/>
                <a:gd name="connsiteY15-208" fmla="*/ 972364 h 1424419"/>
                <a:gd name="connsiteX16-209" fmla="*/ 2496 w 1305333"/>
                <a:gd name="connsiteY16-210" fmla="*/ 463106 h 1424419"/>
                <a:gd name="connsiteX17-211" fmla="*/ 2458 w 1305333"/>
                <a:gd name="connsiteY17-212" fmla="*/ 429563 h 1424419"/>
                <a:gd name="connsiteX18-213" fmla="*/ 75248 w 1305333"/>
                <a:gd name="connsiteY18-214" fmla="*/ 303202 h 1424419"/>
                <a:gd name="connsiteX19-215" fmla="*/ 103465 w 1305333"/>
                <a:gd name="connsiteY19-216" fmla="*/ 288252 h 1424419"/>
                <a:gd name="connsiteX20-217" fmla="*/ 541533 w 1305333"/>
                <a:gd name="connsiteY20-218" fmla="*/ 38110 h 1424419"/>
                <a:gd name="connsiteX21-219" fmla="*/ 653528 w 1305333"/>
                <a:gd name="connsiteY21-220" fmla="*/ 0 h 1424419"/>
                <a:gd name="connsiteX0-221" fmla="*/ 653528 w 1305333"/>
                <a:gd name="connsiteY0-222" fmla="*/ 0 h 1424419"/>
                <a:gd name="connsiteX1-223" fmla="*/ 757287 w 1305333"/>
                <a:gd name="connsiteY1-224" fmla="*/ 32444 h 1424419"/>
                <a:gd name="connsiteX2-225" fmla="*/ 1206876 w 1305333"/>
                <a:gd name="connsiteY2-226" fmla="*/ 284945 h 1424419"/>
                <a:gd name="connsiteX3-227" fmla="*/ 1233464 w 1305333"/>
                <a:gd name="connsiteY3-228" fmla="*/ 306775 h 1424419"/>
                <a:gd name="connsiteX4-229" fmla="*/ 1301712 w 1305333"/>
                <a:gd name="connsiteY4-230" fmla="*/ 442384 h 1424419"/>
                <a:gd name="connsiteX5-231" fmla="*/ 1303099 w 1305333"/>
                <a:gd name="connsiteY5-232" fmla="*/ 495558 h 1424419"/>
                <a:gd name="connsiteX6-233" fmla="*/ 1303099 w 1305333"/>
                <a:gd name="connsiteY6-234" fmla="*/ 952393 h 1424419"/>
                <a:gd name="connsiteX7-235" fmla="*/ 1305306 w 1305333"/>
                <a:gd name="connsiteY7-236" fmla="*/ 990115 h 1424419"/>
                <a:gd name="connsiteX8-237" fmla="*/ 1193590 w 1305333"/>
                <a:gd name="connsiteY8-238" fmla="*/ 1159518 h 1424419"/>
                <a:gd name="connsiteX9-239" fmla="*/ 1172881 w 1305333"/>
                <a:gd name="connsiteY9-240" fmla="*/ 1179342 h 1424419"/>
                <a:gd name="connsiteX10-241" fmla="*/ 792288 w 1305333"/>
                <a:gd name="connsiteY10-242" fmla="*/ 1385653 h 1424419"/>
                <a:gd name="connsiteX11-243" fmla="*/ 522686 w 1305333"/>
                <a:gd name="connsiteY11-244" fmla="*/ 1384922 h 1424419"/>
                <a:gd name="connsiteX12-245" fmla="*/ 80344 w 1305333"/>
                <a:gd name="connsiteY12-246" fmla="*/ 1139323 h 1424419"/>
                <a:gd name="connsiteX13-247" fmla="*/ 68397 w 1305333"/>
                <a:gd name="connsiteY13-248" fmla="*/ 1130059 h 1424419"/>
                <a:gd name="connsiteX14-249" fmla="*/ 667 w 1305333"/>
                <a:gd name="connsiteY14-250" fmla="*/ 999105 h 1424419"/>
                <a:gd name="connsiteX15-251" fmla="*/ 0 w 1305333"/>
                <a:gd name="connsiteY15-252" fmla="*/ 972364 h 1424419"/>
                <a:gd name="connsiteX16-253" fmla="*/ 2496 w 1305333"/>
                <a:gd name="connsiteY16-254" fmla="*/ 463106 h 1424419"/>
                <a:gd name="connsiteX17-255" fmla="*/ 2458 w 1305333"/>
                <a:gd name="connsiteY17-256" fmla="*/ 429563 h 1424419"/>
                <a:gd name="connsiteX18-257" fmla="*/ 75248 w 1305333"/>
                <a:gd name="connsiteY18-258" fmla="*/ 303202 h 1424419"/>
                <a:gd name="connsiteX19-259" fmla="*/ 103465 w 1305333"/>
                <a:gd name="connsiteY19-260" fmla="*/ 288252 h 1424419"/>
                <a:gd name="connsiteX20-261" fmla="*/ 541533 w 1305333"/>
                <a:gd name="connsiteY20-262" fmla="*/ 38110 h 1424419"/>
                <a:gd name="connsiteX21-263" fmla="*/ 653528 w 1305333"/>
                <a:gd name="connsiteY21-264" fmla="*/ 0 h 1424419"/>
                <a:gd name="connsiteX0-265" fmla="*/ 653528 w 1305333"/>
                <a:gd name="connsiteY0-266" fmla="*/ 0 h 1424419"/>
                <a:gd name="connsiteX1-267" fmla="*/ 757287 w 1305333"/>
                <a:gd name="connsiteY1-268" fmla="*/ 32444 h 1424419"/>
                <a:gd name="connsiteX2-269" fmla="*/ 1206876 w 1305333"/>
                <a:gd name="connsiteY2-270" fmla="*/ 284945 h 1424419"/>
                <a:gd name="connsiteX3-271" fmla="*/ 1233464 w 1305333"/>
                <a:gd name="connsiteY3-272" fmla="*/ 306775 h 1424419"/>
                <a:gd name="connsiteX4-273" fmla="*/ 1301712 w 1305333"/>
                <a:gd name="connsiteY4-274" fmla="*/ 442384 h 1424419"/>
                <a:gd name="connsiteX5-275" fmla="*/ 1303099 w 1305333"/>
                <a:gd name="connsiteY5-276" fmla="*/ 495558 h 1424419"/>
                <a:gd name="connsiteX6-277" fmla="*/ 1303099 w 1305333"/>
                <a:gd name="connsiteY6-278" fmla="*/ 952393 h 1424419"/>
                <a:gd name="connsiteX7-279" fmla="*/ 1305306 w 1305333"/>
                <a:gd name="connsiteY7-280" fmla="*/ 990115 h 1424419"/>
                <a:gd name="connsiteX8-281" fmla="*/ 1193590 w 1305333"/>
                <a:gd name="connsiteY8-282" fmla="*/ 1159518 h 1424419"/>
                <a:gd name="connsiteX9-283" fmla="*/ 1172881 w 1305333"/>
                <a:gd name="connsiteY9-284" fmla="*/ 1179342 h 1424419"/>
                <a:gd name="connsiteX10-285" fmla="*/ 792288 w 1305333"/>
                <a:gd name="connsiteY10-286" fmla="*/ 1385653 h 1424419"/>
                <a:gd name="connsiteX11-287" fmla="*/ 522686 w 1305333"/>
                <a:gd name="connsiteY11-288" fmla="*/ 1384922 h 1424419"/>
                <a:gd name="connsiteX12-289" fmla="*/ 80344 w 1305333"/>
                <a:gd name="connsiteY12-290" fmla="*/ 1139323 h 1424419"/>
                <a:gd name="connsiteX13-291" fmla="*/ 68397 w 1305333"/>
                <a:gd name="connsiteY13-292" fmla="*/ 1130059 h 1424419"/>
                <a:gd name="connsiteX14-293" fmla="*/ 667 w 1305333"/>
                <a:gd name="connsiteY14-294" fmla="*/ 999105 h 1424419"/>
                <a:gd name="connsiteX15-295" fmla="*/ 0 w 1305333"/>
                <a:gd name="connsiteY15-296" fmla="*/ 972364 h 1424419"/>
                <a:gd name="connsiteX16-297" fmla="*/ 2496 w 1305333"/>
                <a:gd name="connsiteY16-298" fmla="*/ 463106 h 1424419"/>
                <a:gd name="connsiteX17-299" fmla="*/ 2458 w 1305333"/>
                <a:gd name="connsiteY17-300" fmla="*/ 429563 h 1424419"/>
                <a:gd name="connsiteX18-301" fmla="*/ 75248 w 1305333"/>
                <a:gd name="connsiteY18-302" fmla="*/ 303202 h 1424419"/>
                <a:gd name="connsiteX19-303" fmla="*/ 103465 w 1305333"/>
                <a:gd name="connsiteY19-304" fmla="*/ 288252 h 1424419"/>
                <a:gd name="connsiteX20-305" fmla="*/ 541533 w 1305333"/>
                <a:gd name="connsiteY20-306" fmla="*/ 38110 h 1424419"/>
                <a:gd name="connsiteX21-307" fmla="*/ 653528 w 1305333"/>
                <a:gd name="connsiteY21-308" fmla="*/ 0 h 1424419"/>
                <a:gd name="connsiteX0-309" fmla="*/ 653528 w 1305333"/>
                <a:gd name="connsiteY0-310" fmla="*/ 0 h 1424419"/>
                <a:gd name="connsiteX1-311" fmla="*/ 757287 w 1305333"/>
                <a:gd name="connsiteY1-312" fmla="*/ 32444 h 1424419"/>
                <a:gd name="connsiteX2-313" fmla="*/ 1206876 w 1305333"/>
                <a:gd name="connsiteY2-314" fmla="*/ 284945 h 1424419"/>
                <a:gd name="connsiteX3-315" fmla="*/ 1233464 w 1305333"/>
                <a:gd name="connsiteY3-316" fmla="*/ 306775 h 1424419"/>
                <a:gd name="connsiteX4-317" fmla="*/ 1301712 w 1305333"/>
                <a:gd name="connsiteY4-318" fmla="*/ 442384 h 1424419"/>
                <a:gd name="connsiteX5-319" fmla="*/ 1303099 w 1305333"/>
                <a:gd name="connsiteY5-320" fmla="*/ 495558 h 1424419"/>
                <a:gd name="connsiteX6-321" fmla="*/ 1303099 w 1305333"/>
                <a:gd name="connsiteY6-322" fmla="*/ 952393 h 1424419"/>
                <a:gd name="connsiteX7-323" fmla="*/ 1305306 w 1305333"/>
                <a:gd name="connsiteY7-324" fmla="*/ 990115 h 1424419"/>
                <a:gd name="connsiteX8-325" fmla="*/ 1193590 w 1305333"/>
                <a:gd name="connsiteY8-326" fmla="*/ 1159518 h 1424419"/>
                <a:gd name="connsiteX9-327" fmla="*/ 1172881 w 1305333"/>
                <a:gd name="connsiteY9-328" fmla="*/ 1179342 h 1424419"/>
                <a:gd name="connsiteX10-329" fmla="*/ 792288 w 1305333"/>
                <a:gd name="connsiteY10-330" fmla="*/ 1385653 h 1424419"/>
                <a:gd name="connsiteX11-331" fmla="*/ 522686 w 1305333"/>
                <a:gd name="connsiteY11-332" fmla="*/ 1384922 h 1424419"/>
                <a:gd name="connsiteX12-333" fmla="*/ 80344 w 1305333"/>
                <a:gd name="connsiteY12-334" fmla="*/ 1139323 h 1424419"/>
                <a:gd name="connsiteX13-335" fmla="*/ 68397 w 1305333"/>
                <a:gd name="connsiteY13-336" fmla="*/ 1130059 h 1424419"/>
                <a:gd name="connsiteX14-337" fmla="*/ 667 w 1305333"/>
                <a:gd name="connsiteY14-338" fmla="*/ 999105 h 1424419"/>
                <a:gd name="connsiteX15-339" fmla="*/ 0 w 1305333"/>
                <a:gd name="connsiteY15-340" fmla="*/ 972364 h 1424419"/>
                <a:gd name="connsiteX16-341" fmla="*/ 2496 w 1305333"/>
                <a:gd name="connsiteY16-342" fmla="*/ 463106 h 1424419"/>
                <a:gd name="connsiteX17-343" fmla="*/ 2458 w 1305333"/>
                <a:gd name="connsiteY17-344" fmla="*/ 429563 h 1424419"/>
                <a:gd name="connsiteX18-345" fmla="*/ 75248 w 1305333"/>
                <a:gd name="connsiteY18-346" fmla="*/ 303202 h 1424419"/>
                <a:gd name="connsiteX19-347" fmla="*/ 103465 w 1305333"/>
                <a:gd name="connsiteY19-348" fmla="*/ 288252 h 1424419"/>
                <a:gd name="connsiteX20-349" fmla="*/ 541533 w 1305333"/>
                <a:gd name="connsiteY20-350" fmla="*/ 38110 h 1424419"/>
                <a:gd name="connsiteX21-351" fmla="*/ 653528 w 1305333"/>
                <a:gd name="connsiteY21-352" fmla="*/ 0 h 1424419"/>
                <a:gd name="connsiteX0-353" fmla="*/ 653528 w 1305333"/>
                <a:gd name="connsiteY0-354" fmla="*/ 0 h 1424419"/>
                <a:gd name="connsiteX1-355" fmla="*/ 757287 w 1305333"/>
                <a:gd name="connsiteY1-356" fmla="*/ 32444 h 1424419"/>
                <a:gd name="connsiteX2-357" fmla="*/ 1206876 w 1305333"/>
                <a:gd name="connsiteY2-358" fmla="*/ 284945 h 1424419"/>
                <a:gd name="connsiteX3-359" fmla="*/ 1233464 w 1305333"/>
                <a:gd name="connsiteY3-360" fmla="*/ 306775 h 1424419"/>
                <a:gd name="connsiteX4-361" fmla="*/ 1301712 w 1305333"/>
                <a:gd name="connsiteY4-362" fmla="*/ 442384 h 1424419"/>
                <a:gd name="connsiteX5-363" fmla="*/ 1303099 w 1305333"/>
                <a:gd name="connsiteY5-364" fmla="*/ 495558 h 1424419"/>
                <a:gd name="connsiteX6-365" fmla="*/ 1303099 w 1305333"/>
                <a:gd name="connsiteY6-366" fmla="*/ 952393 h 1424419"/>
                <a:gd name="connsiteX7-367" fmla="*/ 1305306 w 1305333"/>
                <a:gd name="connsiteY7-368" fmla="*/ 990115 h 1424419"/>
                <a:gd name="connsiteX8-369" fmla="*/ 1193590 w 1305333"/>
                <a:gd name="connsiteY8-370" fmla="*/ 1159518 h 1424419"/>
                <a:gd name="connsiteX9-371" fmla="*/ 1172881 w 1305333"/>
                <a:gd name="connsiteY9-372" fmla="*/ 1179342 h 1424419"/>
                <a:gd name="connsiteX10-373" fmla="*/ 792288 w 1305333"/>
                <a:gd name="connsiteY10-374" fmla="*/ 1385653 h 1424419"/>
                <a:gd name="connsiteX11-375" fmla="*/ 522686 w 1305333"/>
                <a:gd name="connsiteY11-376" fmla="*/ 1384922 h 1424419"/>
                <a:gd name="connsiteX12-377" fmla="*/ 80344 w 1305333"/>
                <a:gd name="connsiteY12-378" fmla="*/ 1139323 h 1424419"/>
                <a:gd name="connsiteX13-379" fmla="*/ 68397 w 1305333"/>
                <a:gd name="connsiteY13-380" fmla="*/ 1130059 h 1424419"/>
                <a:gd name="connsiteX14-381" fmla="*/ 667 w 1305333"/>
                <a:gd name="connsiteY14-382" fmla="*/ 999105 h 1424419"/>
                <a:gd name="connsiteX15-383" fmla="*/ 0 w 1305333"/>
                <a:gd name="connsiteY15-384" fmla="*/ 972364 h 1424419"/>
                <a:gd name="connsiteX16-385" fmla="*/ 2496 w 1305333"/>
                <a:gd name="connsiteY16-386" fmla="*/ 463106 h 1424419"/>
                <a:gd name="connsiteX17-387" fmla="*/ 2458 w 1305333"/>
                <a:gd name="connsiteY17-388" fmla="*/ 429563 h 1424419"/>
                <a:gd name="connsiteX18-389" fmla="*/ 75248 w 1305333"/>
                <a:gd name="connsiteY18-390" fmla="*/ 303202 h 1424419"/>
                <a:gd name="connsiteX19-391" fmla="*/ 106293 w 1305333"/>
                <a:gd name="connsiteY19-392" fmla="*/ 282597 h 1424419"/>
                <a:gd name="connsiteX20-393" fmla="*/ 541533 w 1305333"/>
                <a:gd name="connsiteY20-394" fmla="*/ 38110 h 1424419"/>
                <a:gd name="connsiteX21-395" fmla="*/ 653528 w 1305333"/>
                <a:gd name="connsiteY21-396" fmla="*/ 0 h 1424419"/>
                <a:gd name="connsiteX0-397" fmla="*/ 653528 w 1305333"/>
                <a:gd name="connsiteY0-398" fmla="*/ 0 h 1424419"/>
                <a:gd name="connsiteX1-399" fmla="*/ 757287 w 1305333"/>
                <a:gd name="connsiteY1-400" fmla="*/ 32444 h 1424419"/>
                <a:gd name="connsiteX2-401" fmla="*/ 1206876 w 1305333"/>
                <a:gd name="connsiteY2-402" fmla="*/ 284945 h 1424419"/>
                <a:gd name="connsiteX3-403" fmla="*/ 1237706 w 1305333"/>
                <a:gd name="connsiteY3-404" fmla="*/ 306775 h 1424419"/>
                <a:gd name="connsiteX4-405" fmla="*/ 1301712 w 1305333"/>
                <a:gd name="connsiteY4-406" fmla="*/ 442384 h 1424419"/>
                <a:gd name="connsiteX5-407" fmla="*/ 1303099 w 1305333"/>
                <a:gd name="connsiteY5-408" fmla="*/ 495558 h 1424419"/>
                <a:gd name="connsiteX6-409" fmla="*/ 1303099 w 1305333"/>
                <a:gd name="connsiteY6-410" fmla="*/ 952393 h 1424419"/>
                <a:gd name="connsiteX7-411" fmla="*/ 1305306 w 1305333"/>
                <a:gd name="connsiteY7-412" fmla="*/ 990115 h 1424419"/>
                <a:gd name="connsiteX8-413" fmla="*/ 1193590 w 1305333"/>
                <a:gd name="connsiteY8-414" fmla="*/ 1159518 h 1424419"/>
                <a:gd name="connsiteX9-415" fmla="*/ 1172881 w 1305333"/>
                <a:gd name="connsiteY9-416" fmla="*/ 1179342 h 1424419"/>
                <a:gd name="connsiteX10-417" fmla="*/ 792288 w 1305333"/>
                <a:gd name="connsiteY10-418" fmla="*/ 1385653 h 1424419"/>
                <a:gd name="connsiteX11-419" fmla="*/ 522686 w 1305333"/>
                <a:gd name="connsiteY11-420" fmla="*/ 1384922 h 1424419"/>
                <a:gd name="connsiteX12-421" fmla="*/ 80344 w 1305333"/>
                <a:gd name="connsiteY12-422" fmla="*/ 1139323 h 1424419"/>
                <a:gd name="connsiteX13-423" fmla="*/ 68397 w 1305333"/>
                <a:gd name="connsiteY13-424" fmla="*/ 1130059 h 1424419"/>
                <a:gd name="connsiteX14-425" fmla="*/ 667 w 1305333"/>
                <a:gd name="connsiteY14-426" fmla="*/ 999105 h 1424419"/>
                <a:gd name="connsiteX15-427" fmla="*/ 0 w 1305333"/>
                <a:gd name="connsiteY15-428" fmla="*/ 972364 h 1424419"/>
                <a:gd name="connsiteX16-429" fmla="*/ 2496 w 1305333"/>
                <a:gd name="connsiteY16-430" fmla="*/ 463106 h 1424419"/>
                <a:gd name="connsiteX17-431" fmla="*/ 2458 w 1305333"/>
                <a:gd name="connsiteY17-432" fmla="*/ 429563 h 1424419"/>
                <a:gd name="connsiteX18-433" fmla="*/ 75248 w 1305333"/>
                <a:gd name="connsiteY18-434" fmla="*/ 303202 h 1424419"/>
                <a:gd name="connsiteX19-435" fmla="*/ 106293 w 1305333"/>
                <a:gd name="connsiteY19-436" fmla="*/ 282597 h 1424419"/>
                <a:gd name="connsiteX20-437" fmla="*/ 541533 w 1305333"/>
                <a:gd name="connsiteY20-438" fmla="*/ 38110 h 1424419"/>
                <a:gd name="connsiteX21-439" fmla="*/ 653528 w 1305333"/>
                <a:gd name="connsiteY21-440" fmla="*/ 0 h 1424419"/>
                <a:gd name="connsiteX0-441" fmla="*/ 653528 w 1305333"/>
                <a:gd name="connsiteY0-442" fmla="*/ 0 h 1424419"/>
                <a:gd name="connsiteX1-443" fmla="*/ 757287 w 1305333"/>
                <a:gd name="connsiteY1-444" fmla="*/ 32444 h 1424419"/>
                <a:gd name="connsiteX2-445" fmla="*/ 1206876 w 1305333"/>
                <a:gd name="connsiteY2-446" fmla="*/ 284945 h 1424419"/>
                <a:gd name="connsiteX3-447" fmla="*/ 1237706 w 1305333"/>
                <a:gd name="connsiteY3-448" fmla="*/ 306775 h 1424419"/>
                <a:gd name="connsiteX4-449" fmla="*/ 1301712 w 1305333"/>
                <a:gd name="connsiteY4-450" fmla="*/ 442384 h 1424419"/>
                <a:gd name="connsiteX5-451" fmla="*/ 1303099 w 1305333"/>
                <a:gd name="connsiteY5-452" fmla="*/ 495558 h 1424419"/>
                <a:gd name="connsiteX6-453" fmla="*/ 1303099 w 1305333"/>
                <a:gd name="connsiteY6-454" fmla="*/ 952393 h 1424419"/>
                <a:gd name="connsiteX7-455" fmla="*/ 1305306 w 1305333"/>
                <a:gd name="connsiteY7-456" fmla="*/ 990115 h 1424419"/>
                <a:gd name="connsiteX8-457" fmla="*/ 1211970 w 1305333"/>
                <a:gd name="connsiteY8-458" fmla="*/ 1149621 h 1424419"/>
                <a:gd name="connsiteX9-459" fmla="*/ 1172881 w 1305333"/>
                <a:gd name="connsiteY9-460" fmla="*/ 1179342 h 1424419"/>
                <a:gd name="connsiteX10-461" fmla="*/ 792288 w 1305333"/>
                <a:gd name="connsiteY10-462" fmla="*/ 1385653 h 1424419"/>
                <a:gd name="connsiteX11-463" fmla="*/ 522686 w 1305333"/>
                <a:gd name="connsiteY11-464" fmla="*/ 1384922 h 1424419"/>
                <a:gd name="connsiteX12-465" fmla="*/ 80344 w 1305333"/>
                <a:gd name="connsiteY12-466" fmla="*/ 1139323 h 1424419"/>
                <a:gd name="connsiteX13-467" fmla="*/ 68397 w 1305333"/>
                <a:gd name="connsiteY13-468" fmla="*/ 1130059 h 1424419"/>
                <a:gd name="connsiteX14-469" fmla="*/ 667 w 1305333"/>
                <a:gd name="connsiteY14-470" fmla="*/ 999105 h 1424419"/>
                <a:gd name="connsiteX15-471" fmla="*/ 0 w 1305333"/>
                <a:gd name="connsiteY15-472" fmla="*/ 972364 h 1424419"/>
                <a:gd name="connsiteX16-473" fmla="*/ 2496 w 1305333"/>
                <a:gd name="connsiteY16-474" fmla="*/ 463106 h 1424419"/>
                <a:gd name="connsiteX17-475" fmla="*/ 2458 w 1305333"/>
                <a:gd name="connsiteY17-476" fmla="*/ 429563 h 1424419"/>
                <a:gd name="connsiteX18-477" fmla="*/ 75248 w 1305333"/>
                <a:gd name="connsiteY18-478" fmla="*/ 303202 h 1424419"/>
                <a:gd name="connsiteX19-479" fmla="*/ 106293 w 1305333"/>
                <a:gd name="connsiteY19-480" fmla="*/ 282597 h 1424419"/>
                <a:gd name="connsiteX20-481" fmla="*/ 541533 w 1305333"/>
                <a:gd name="connsiteY20-482" fmla="*/ 38110 h 1424419"/>
                <a:gd name="connsiteX21-483" fmla="*/ 653528 w 1305333"/>
                <a:gd name="connsiteY21-484" fmla="*/ 0 h 1424419"/>
                <a:gd name="connsiteX0-485" fmla="*/ 653528 w 1305333"/>
                <a:gd name="connsiteY0-486" fmla="*/ 0 h 1424419"/>
                <a:gd name="connsiteX1-487" fmla="*/ 757287 w 1305333"/>
                <a:gd name="connsiteY1-488" fmla="*/ 32444 h 1424419"/>
                <a:gd name="connsiteX2-489" fmla="*/ 1206876 w 1305333"/>
                <a:gd name="connsiteY2-490" fmla="*/ 284945 h 1424419"/>
                <a:gd name="connsiteX3-491" fmla="*/ 1237706 w 1305333"/>
                <a:gd name="connsiteY3-492" fmla="*/ 306775 h 1424419"/>
                <a:gd name="connsiteX4-493" fmla="*/ 1301712 w 1305333"/>
                <a:gd name="connsiteY4-494" fmla="*/ 442384 h 1424419"/>
                <a:gd name="connsiteX5-495" fmla="*/ 1303099 w 1305333"/>
                <a:gd name="connsiteY5-496" fmla="*/ 495558 h 1424419"/>
                <a:gd name="connsiteX6-497" fmla="*/ 1303099 w 1305333"/>
                <a:gd name="connsiteY6-498" fmla="*/ 952393 h 1424419"/>
                <a:gd name="connsiteX7-499" fmla="*/ 1305306 w 1305333"/>
                <a:gd name="connsiteY7-500" fmla="*/ 990115 h 1424419"/>
                <a:gd name="connsiteX8-501" fmla="*/ 1236006 w 1305333"/>
                <a:gd name="connsiteY8-502" fmla="*/ 1160932 h 1424419"/>
                <a:gd name="connsiteX9-503" fmla="*/ 1172881 w 1305333"/>
                <a:gd name="connsiteY9-504" fmla="*/ 1179342 h 1424419"/>
                <a:gd name="connsiteX10-505" fmla="*/ 792288 w 1305333"/>
                <a:gd name="connsiteY10-506" fmla="*/ 1385653 h 1424419"/>
                <a:gd name="connsiteX11-507" fmla="*/ 522686 w 1305333"/>
                <a:gd name="connsiteY11-508" fmla="*/ 1384922 h 1424419"/>
                <a:gd name="connsiteX12-509" fmla="*/ 80344 w 1305333"/>
                <a:gd name="connsiteY12-510" fmla="*/ 1139323 h 1424419"/>
                <a:gd name="connsiteX13-511" fmla="*/ 68397 w 1305333"/>
                <a:gd name="connsiteY13-512" fmla="*/ 1130059 h 1424419"/>
                <a:gd name="connsiteX14-513" fmla="*/ 667 w 1305333"/>
                <a:gd name="connsiteY14-514" fmla="*/ 999105 h 1424419"/>
                <a:gd name="connsiteX15-515" fmla="*/ 0 w 1305333"/>
                <a:gd name="connsiteY15-516" fmla="*/ 972364 h 1424419"/>
                <a:gd name="connsiteX16-517" fmla="*/ 2496 w 1305333"/>
                <a:gd name="connsiteY16-518" fmla="*/ 463106 h 1424419"/>
                <a:gd name="connsiteX17-519" fmla="*/ 2458 w 1305333"/>
                <a:gd name="connsiteY17-520" fmla="*/ 429563 h 1424419"/>
                <a:gd name="connsiteX18-521" fmla="*/ 75248 w 1305333"/>
                <a:gd name="connsiteY18-522" fmla="*/ 303202 h 1424419"/>
                <a:gd name="connsiteX19-523" fmla="*/ 106293 w 1305333"/>
                <a:gd name="connsiteY19-524" fmla="*/ 282597 h 1424419"/>
                <a:gd name="connsiteX20-525" fmla="*/ 541533 w 1305333"/>
                <a:gd name="connsiteY20-526" fmla="*/ 38110 h 1424419"/>
                <a:gd name="connsiteX21-527" fmla="*/ 653528 w 1305333"/>
                <a:gd name="connsiteY21-528" fmla="*/ 0 h 1424419"/>
                <a:gd name="connsiteX0-529" fmla="*/ 653528 w 1313169"/>
                <a:gd name="connsiteY0-530" fmla="*/ 0 h 1424419"/>
                <a:gd name="connsiteX1-531" fmla="*/ 757287 w 1313169"/>
                <a:gd name="connsiteY1-532" fmla="*/ 32444 h 1424419"/>
                <a:gd name="connsiteX2-533" fmla="*/ 1206876 w 1313169"/>
                <a:gd name="connsiteY2-534" fmla="*/ 284945 h 1424419"/>
                <a:gd name="connsiteX3-535" fmla="*/ 1237706 w 1313169"/>
                <a:gd name="connsiteY3-536" fmla="*/ 306775 h 1424419"/>
                <a:gd name="connsiteX4-537" fmla="*/ 1301712 w 1313169"/>
                <a:gd name="connsiteY4-538" fmla="*/ 442384 h 1424419"/>
                <a:gd name="connsiteX5-539" fmla="*/ 1303099 w 1313169"/>
                <a:gd name="connsiteY5-540" fmla="*/ 495558 h 1424419"/>
                <a:gd name="connsiteX6-541" fmla="*/ 1303099 w 1313169"/>
                <a:gd name="connsiteY6-542" fmla="*/ 952393 h 1424419"/>
                <a:gd name="connsiteX7-543" fmla="*/ 1305306 w 1313169"/>
                <a:gd name="connsiteY7-544" fmla="*/ 990115 h 1424419"/>
                <a:gd name="connsiteX8-545" fmla="*/ 1271352 w 1313169"/>
                <a:gd name="connsiteY8-546" fmla="*/ 1142552 h 1424419"/>
                <a:gd name="connsiteX9-547" fmla="*/ 1172881 w 1313169"/>
                <a:gd name="connsiteY9-548" fmla="*/ 1179342 h 1424419"/>
                <a:gd name="connsiteX10-549" fmla="*/ 792288 w 1313169"/>
                <a:gd name="connsiteY10-550" fmla="*/ 1385653 h 1424419"/>
                <a:gd name="connsiteX11-551" fmla="*/ 522686 w 1313169"/>
                <a:gd name="connsiteY11-552" fmla="*/ 1384922 h 1424419"/>
                <a:gd name="connsiteX12-553" fmla="*/ 80344 w 1313169"/>
                <a:gd name="connsiteY12-554" fmla="*/ 1139323 h 1424419"/>
                <a:gd name="connsiteX13-555" fmla="*/ 68397 w 1313169"/>
                <a:gd name="connsiteY13-556" fmla="*/ 1130059 h 1424419"/>
                <a:gd name="connsiteX14-557" fmla="*/ 667 w 1313169"/>
                <a:gd name="connsiteY14-558" fmla="*/ 999105 h 1424419"/>
                <a:gd name="connsiteX15-559" fmla="*/ 0 w 1313169"/>
                <a:gd name="connsiteY15-560" fmla="*/ 972364 h 1424419"/>
                <a:gd name="connsiteX16-561" fmla="*/ 2496 w 1313169"/>
                <a:gd name="connsiteY16-562" fmla="*/ 463106 h 1424419"/>
                <a:gd name="connsiteX17-563" fmla="*/ 2458 w 1313169"/>
                <a:gd name="connsiteY17-564" fmla="*/ 429563 h 1424419"/>
                <a:gd name="connsiteX18-565" fmla="*/ 75248 w 1313169"/>
                <a:gd name="connsiteY18-566" fmla="*/ 303202 h 1424419"/>
                <a:gd name="connsiteX19-567" fmla="*/ 106293 w 1313169"/>
                <a:gd name="connsiteY19-568" fmla="*/ 282597 h 1424419"/>
                <a:gd name="connsiteX20-569" fmla="*/ 541533 w 1313169"/>
                <a:gd name="connsiteY20-570" fmla="*/ 38110 h 1424419"/>
                <a:gd name="connsiteX21-571" fmla="*/ 653528 w 1313169"/>
                <a:gd name="connsiteY21-572" fmla="*/ 0 h 1424419"/>
                <a:gd name="connsiteX0-573" fmla="*/ 653528 w 1306267"/>
                <a:gd name="connsiteY0-574" fmla="*/ 0 h 1424419"/>
                <a:gd name="connsiteX1-575" fmla="*/ 757287 w 1306267"/>
                <a:gd name="connsiteY1-576" fmla="*/ 32444 h 1424419"/>
                <a:gd name="connsiteX2-577" fmla="*/ 1206876 w 1306267"/>
                <a:gd name="connsiteY2-578" fmla="*/ 284945 h 1424419"/>
                <a:gd name="connsiteX3-579" fmla="*/ 1237706 w 1306267"/>
                <a:gd name="connsiteY3-580" fmla="*/ 306775 h 1424419"/>
                <a:gd name="connsiteX4-581" fmla="*/ 1301712 w 1306267"/>
                <a:gd name="connsiteY4-582" fmla="*/ 442384 h 1424419"/>
                <a:gd name="connsiteX5-583" fmla="*/ 1303099 w 1306267"/>
                <a:gd name="connsiteY5-584" fmla="*/ 495558 h 1424419"/>
                <a:gd name="connsiteX6-585" fmla="*/ 1303099 w 1306267"/>
                <a:gd name="connsiteY6-586" fmla="*/ 952393 h 1424419"/>
                <a:gd name="connsiteX7-587" fmla="*/ 1305306 w 1306267"/>
                <a:gd name="connsiteY7-588" fmla="*/ 990115 h 1424419"/>
                <a:gd name="connsiteX8-589" fmla="*/ 1255800 w 1306267"/>
                <a:gd name="connsiteY8-590" fmla="*/ 1142552 h 1424419"/>
                <a:gd name="connsiteX9-591" fmla="*/ 1172881 w 1306267"/>
                <a:gd name="connsiteY9-592" fmla="*/ 1179342 h 1424419"/>
                <a:gd name="connsiteX10-593" fmla="*/ 792288 w 1306267"/>
                <a:gd name="connsiteY10-594" fmla="*/ 1385653 h 1424419"/>
                <a:gd name="connsiteX11-595" fmla="*/ 522686 w 1306267"/>
                <a:gd name="connsiteY11-596" fmla="*/ 1384922 h 1424419"/>
                <a:gd name="connsiteX12-597" fmla="*/ 80344 w 1306267"/>
                <a:gd name="connsiteY12-598" fmla="*/ 1139323 h 1424419"/>
                <a:gd name="connsiteX13-599" fmla="*/ 68397 w 1306267"/>
                <a:gd name="connsiteY13-600" fmla="*/ 1130059 h 1424419"/>
                <a:gd name="connsiteX14-601" fmla="*/ 667 w 1306267"/>
                <a:gd name="connsiteY14-602" fmla="*/ 999105 h 1424419"/>
                <a:gd name="connsiteX15-603" fmla="*/ 0 w 1306267"/>
                <a:gd name="connsiteY15-604" fmla="*/ 972364 h 1424419"/>
                <a:gd name="connsiteX16-605" fmla="*/ 2496 w 1306267"/>
                <a:gd name="connsiteY16-606" fmla="*/ 463106 h 1424419"/>
                <a:gd name="connsiteX17-607" fmla="*/ 2458 w 1306267"/>
                <a:gd name="connsiteY17-608" fmla="*/ 429563 h 1424419"/>
                <a:gd name="connsiteX18-609" fmla="*/ 75248 w 1306267"/>
                <a:gd name="connsiteY18-610" fmla="*/ 303202 h 1424419"/>
                <a:gd name="connsiteX19-611" fmla="*/ 106293 w 1306267"/>
                <a:gd name="connsiteY19-612" fmla="*/ 282597 h 1424419"/>
                <a:gd name="connsiteX20-613" fmla="*/ 541533 w 1306267"/>
                <a:gd name="connsiteY20-614" fmla="*/ 38110 h 1424419"/>
                <a:gd name="connsiteX21-615" fmla="*/ 653528 w 1306267"/>
                <a:gd name="connsiteY21-616" fmla="*/ 0 h 1424419"/>
                <a:gd name="connsiteX0-617" fmla="*/ 653528 w 1306267"/>
                <a:gd name="connsiteY0-618" fmla="*/ 0 h 1424419"/>
                <a:gd name="connsiteX1-619" fmla="*/ 757287 w 1306267"/>
                <a:gd name="connsiteY1-620" fmla="*/ 32444 h 1424419"/>
                <a:gd name="connsiteX2-621" fmla="*/ 1206876 w 1306267"/>
                <a:gd name="connsiteY2-622" fmla="*/ 284945 h 1424419"/>
                <a:gd name="connsiteX3-623" fmla="*/ 1237706 w 1306267"/>
                <a:gd name="connsiteY3-624" fmla="*/ 306775 h 1424419"/>
                <a:gd name="connsiteX4-625" fmla="*/ 1301712 w 1306267"/>
                <a:gd name="connsiteY4-626" fmla="*/ 442384 h 1424419"/>
                <a:gd name="connsiteX5-627" fmla="*/ 1303099 w 1306267"/>
                <a:gd name="connsiteY5-628" fmla="*/ 495558 h 1424419"/>
                <a:gd name="connsiteX6-629" fmla="*/ 1303099 w 1306267"/>
                <a:gd name="connsiteY6-630" fmla="*/ 952393 h 1424419"/>
                <a:gd name="connsiteX7-631" fmla="*/ 1305306 w 1306267"/>
                <a:gd name="connsiteY7-632" fmla="*/ 990115 h 1424419"/>
                <a:gd name="connsiteX8-633" fmla="*/ 1255800 w 1306267"/>
                <a:gd name="connsiteY8-634" fmla="*/ 1142552 h 1424419"/>
                <a:gd name="connsiteX9-635" fmla="*/ 1172881 w 1306267"/>
                <a:gd name="connsiteY9-636" fmla="*/ 1179342 h 1424419"/>
                <a:gd name="connsiteX10-637" fmla="*/ 792288 w 1306267"/>
                <a:gd name="connsiteY10-638" fmla="*/ 1385653 h 1424419"/>
                <a:gd name="connsiteX11-639" fmla="*/ 522686 w 1306267"/>
                <a:gd name="connsiteY11-640" fmla="*/ 1384922 h 1424419"/>
                <a:gd name="connsiteX12-641" fmla="*/ 80344 w 1306267"/>
                <a:gd name="connsiteY12-642" fmla="*/ 1139323 h 1424419"/>
                <a:gd name="connsiteX13-643" fmla="*/ 61328 w 1306267"/>
                <a:gd name="connsiteY13-644" fmla="*/ 1127231 h 1424419"/>
                <a:gd name="connsiteX14-645" fmla="*/ 667 w 1306267"/>
                <a:gd name="connsiteY14-646" fmla="*/ 999105 h 1424419"/>
                <a:gd name="connsiteX15-647" fmla="*/ 0 w 1306267"/>
                <a:gd name="connsiteY15-648" fmla="*/ 972364 h 1424419"/>
                <a:gd name="connsiteX16-649" fmla="*/ 2496 w 1306267"/>
                <a:gd name="connsiteY16-650" fmla="*/ 463106 h 1424419"/>
                <a:gd name="connsiteX17-651" fmla="*/ 2458 w 1306267"/>
                <a:gd name="connsiteY17-652" fmla="*/ 429563 h 1424419"/>
                <a:gd name="connsiteX18-653" fmla="*/ 75248 w 1306267"/>
                <a:gd name="connsiteY18-654" fmla="*/ 303202 h 1424419"/>
                <a:gd name="connsiteX19-655" fmla="*/ 106293 w 1306267"/>
                <a:gd name="connsiteY19-656" fmla="*/ 282597 h 1424419"/>
                <a:gd name="connsiteX20-657" fmla="*/ 541533 w 1306267"/>
                <a:gd name="connsiteY20-658" fmla="*/ 38110 h 1424419"/>
                <a:gd name="connsiteX21-659" fmla="*/ 653528 w 1306267"/>
                <a:gd name="connsiteY21-660" fmla="*/ 0 h 1424419"/>
                <a:gd name="connsiteX0-661" fmla="*/ 653528 w 1306267"/>
                <a:gd name="connsiteY0-662" fmla="*/ 0 h 1424419"/>
                <a:gd name="connsiteX1-663" fmla="*/ 757287 w 1306267"/>
                <a:gd name="connsiteY1-664" fmla="*/ 32444 h 1424419"/>
                <a:gd name="connsiteX2-665" fmla="*/ 1206876 w 1306267"/>
                <a:gd name="connsiteY2-666" fmla="*/ 284945 h 1424419"/>
                <a:gd name="connsiteX3-667" fmla="*/ 1237706 w 1306267"/>
                <a:gd name="connsiteY3-668" fmla="*/ 306775 h 1424419"/>
                <a:gd name="connsiteX4-669" fmla="*/ 1301712 w 1306267"/>
                <a:gd name="connsiteY4-670" fmla="*/ 442384 h 1424419"/>
                <a:gd name="connsiteX5-671" fmla="*/ 1303099 w 1306267"/>
                <a:gd name="connsiteY5-672" fmla="*/ 495558 h 1424419"/>
                <a:gd name="connsiteX6-673" fmla="*/ 1303099 w 1306267"/>
                <a:gd name="connsiteY6-674" fmla="*/ 952393 h 1424419"/>
                <a:gd name="connsiteX7-675" fmla="*/ 1305306 w 1306267"/>
                <a:gd name="connsiteY7-676" fmla="*/ 990115 h 1424419"/>
                <a:gd name="connsiteX8-677" fmla="*/ 1255800 w 1306267"/>
                <a:gd name="connsiteY8-678" fmla="*/ 1142552 h 1424419"/>
                <a:gd name="connsiteX9-679" fmla="*/ 1172881 w 1306267"/>
                <a:gd name="connsiteY9-680" fmla="*/ 1179342 h 1424419"/>
                <a:gd name="connsiteX10-681" fmla="*/ 792288 w 1306267"/>
                <a:gd name="connsiteY10-682" fmla="*/ 1385653 h 1424419"/>
                <a:gd name="connsiteX11-683" fmla="*/ 522686 w 1306267"/>
                <a:gd name="connsiteY11-684" fmla="*/ 1384922 h 1424419"/>
                <a:gd name="connsiteX12-685" fmla="*/ 80344 w 1306267"/>
                <a:gd name="connsiteY12-686" fmla="*/ 1139323 h 1424419"/>
                <a:gd name="connsiteX13-687" fmla="*/ 61328 w 1306267"/>
                <a:gd name="connsiteY13-688" fmla="*/ 1127231 h 1424419"/>
                <a:gd name="connsiteX14-689" fmla="*/ 667 w 1306267"/>
                <a:gd name="connsiteY14-690" fmla="*/ 999105 h 1424419"/>
                <a:gd name="connsiteX15-691" fmla="*/ 0 w 1306267"/>
                <a:gd name="connsiteY15-692" fmla="*/ 972364 h 1424419"/>
                <a:gd name="connsiteX16-693" fmla="*/ 2496 w 1306267"/>
                <a:gd name="connsiteY16-694" fmla="*/ 463106 h 1424419"/>
                <a:gd name="connsiteX17-695" fmla="*/ 2458 w 1306267"/>
                <a:gd name="connsiteY17-696" fmla="*/ 429563 h 1424419"/>
                <a:gd name="connsiteX18-697" fmla="*/ 75248 w 1306267"/>
                <a:gd name="connsiteY18-698" fmla="*/ 303202 h 1424419"/>
                <a:gd name="connsiteX19-699" fmla="*/ 106293 w 1306267"/>
                <a:gd name="connsiteY19-700" fmla="*/ 282597 h 1424419"/>
                <a:gd name="connsiteX20-701" fmla="*/ 541533 w 1306267"/>
                <a:gd name="connsiteY20-702" fmla="*/ 38110 h 1424419"/>
                <a:gd name="connsiteX21-703" fmla="*/ 653528 w 1306267"/>
                <a:gd name="connsiteY21-704" fmla="*/ 0 h 1424419"/>
                <a:gd name="connsiteX0-705" fmla="*/ 653528 w 1306267"/>
                <a:gd name="connsiteY0-706" fmla="*/ 0 h 1424419"/>
                <a:gd name="connsiteX1-707" fmla="*/ 757287 w 1306267"/>
                <a:gd name="connsiteY1-708" fmla="*/ 32444 h 1424419"/>
                <a:gd name="connsiteX2-709" fmla="*/ 1206876 w 1306267"/>
                <a:gd name="connsiteY2-710" fmla="*/ 284945 h 1424419"/>
                <a:gd name="connsiteX3-711" fmla="*/ 1237706 w 1306267"/>
                <a:gd name="connsiteY3-712" fmla="*/ 306775 h 1424419"/>
                <a:gd name="connsiteX4-713" fmla="*/ 1301712 w 1306267"/>
                <a:gd name="connsiteY4-714" fmla="*/ 442384 h 1424419"/>
                <a:gd name="connsiteX5-715" fmla="*/ 1303099 w 1306267"/>
                <a:gd name="connsiteY5-716" fmla="*/ 495558 h 1424419"/>
                <a:gd name="connsiteX6-717" fmla="*/ 1303099 w 1306267"/>
                <a:gd name="connsiteY6-718" fmla="*/ 952393 h 1424419"/>
                <a:gd name="connsiteX7-719" fmla="*/ 1305306 w 1306267"/>
                <a:gd name="connsiteY7-720" fmla="*/ 990115 h 1424419"/>
                <a:gd name="connsiteX8-721" fmla="*/ 1255800 w 1306267"/>
                <a:gd name="connsiteY8-722" fmla="*/ 1142552 h 1424419"/>
                <a:gd name="connsiteX9-723" fmla="*/ 1172881 w 1306267"/>
                <a:gd name="connsiteY9-724" fmla="*/ 1179342 h 1424419"/>
                <a:gd name="connsiteX10-725" fmla="*/ 792288 w 1306267"/>
                <a:gd name="connsiteY10-726" fmla="*/ 1385653 h 1424419"/>
                <a:gd name="connsiteX11-727" fmla="*/ 522686 w 1306267"/>
                <a:gd name="connsiteY11-728" fmla="*/ 1384922 h 1424419"/>
                <a:gd name="connsiteX12-729" fmla="*/ 90241 w 1306267"/>
                <a:gd name="connsiteY12-730" fmla="*/ 1150634 h 1424419"/>
                <a:gd name="connsiteX13-731" fmla="*/ 61328 w 1306267"/>
                <a:gd name="connsiteY13-732" fmla="*/ 1127231 h 1424419"/>
                <a:gd name="connsiteX14-733" fmla="*/ 667 w 1306267"/>
                <a:gd name="connsiteY14-734" fmla="*/ 999105 h 1424419"/>
                <a:gd name="connsiteX15-735" fmla="*/ 0 w 1306267"/>
                <a:gd name="connsiteY15-736" fmla="*/ 972364 h 1424419"/>
                <a:gd name="connsiteX16-737" fmla="*/ 2496 w 1306267"/>
                <a:gd name="connsiteY16-738" fmla="*/ 463106 h 1424419"/>
                <a:gd name="connsiteX17-739" fmla="*/ 2458 w 1306267"/>
                <a:gd name="connsiteY17-740" fmla="*/ 429563 h 1424419"/>
                <a:gd name="connsiteX18-741" fmla="*/ 75248 w 1306267"/>
                <a:gd name="connsiteY18-742" fmla="*/ 303202 h 1424419"/>
                <a:gd name="connsiteX19-743" fmla="*/ 106293 w 1306267"/>
                <a:gd name="connsiteY19-744" fmla="*/ 282597 h 1424419"/>
                <a:gd name="connsiteX20-745" fmla="*/ 541533 w 1306267"/>
                <a:gd name="connsiteY20-746" fmla="*/ 38110 h 1424419"/>
                <a:gd name="connsiteX21-747" fmla="*/ 653528 w 1306267"/>
                <a:gd name="connsiteY21-748" fmla="*/ 0 h 1424419"/>
                <a:gd name="connsiteX0-749" fmla="*/ 653528 w 1306267"/>
                <a:gd name="connsiteY0-750" fmla="*/ 0 h 1424419"/>
                <a:gd name="connsiteX1-751" fmla="*/ 757287 w 1306267"/>
                <a:gd name="connsiteY1-752" fmla="*/ 32444 h 1424419"/>
                <a:gd name="connsiteX2-753" fmla="*/ 1206876 w 1306267"/>
                <a:gd name="connsiteY2-754" fmla="*/ 284945 h 1424419"/>
                <a:gd name="connsiteX3-755" fmla="*/ 1237706 w 1306267"/>
                <a:gd name="connsiteY3-756" fmla="*/ 306775 h 1424419"/>
                <a:gd name="connsiteX4-757" fmla="*/ 1301712 w 1306267"/>
                <a:gd name="connsiteY4-758" fmla="*/ 442384 h 1424419"/>
                <a:gd name="connsiteX5-759" fmla="*/ 1303099 w 1306267"/>
                <a:gd name="connsiteY5-760" fmla="*/ 495558 h 1424419"/>
                <a:gd name="connsiteX6-761" fmla="*/ 1303099 w 1306267"/>
                <a:gd name="connsiteY6-762" fmla="*/ 952393 h 1424419"/>
                <a:gd name="connsiteX7-763" fmla="*/ 1305306 w 1306267"/>
                <a:gd name="connsiteY7-764" fmla="*/ 990115 h 1424419"/>
                <a:gd name="connsiteX8-765" fmla="*/ 1255800 w 1306267"/>
                <a:gd name="connsiteY8-766" fmla="*/ 1142552 h 1424419"/>
                <a:gd name="connsiteX9-767" fmla="*/ 1172881 w 1306267"/>
                <a:gd name="connsiteY9-768" fmla="*/ 1179342 h 1424419"/>
                <a:gd name="connsiteX10-769" fmla="*/ 792288 w 1306267"/>
                <a:gd name="connsiteY10-770" fmla="*/ 1385653 h 1424419"/>
                <a:gd name="connsiteX11-771" fmla="*/ 522686 w 1306267"/>
                <a:gd name="connsiteY11-772" fmla="*/ 1384922 h 1424419"/>
                <a:gd name="connsiteX12-773" fmla="*/ 90241 w 1306267"/>
                <a:gd name="connsiteY12-774" fmla="*/ 1150634 h 1424419"/>
                <a:gd name="connsiteX13-775" fmla="*/ 61328 w 1306267"/>
                <a:gd name="connsiteY13-776" fmla="*/ 1127231 h 1424419"/>
                <a:gd name="connsiteX14-777" fmla="*/ 667 w 1306267"/>
                <a:gd name="connsiteY14-778" fmla="*/ 999105 h 1424419"/>
                <a:gd name="connsiteX15-779" fmla="*/ 0 w 1306267"/>
                <a:gd name="connsiteY15-780" fmla="*/ 972364 h 1424419"/>
                <a:gd name="connsiteX16-781" fmla="*/ 2496 w 1306267"/>
                <a:gd name="connsiteY16-782" fmla="*/ 463106 h 1424419"/>
                <a:gd name="connsiteX17-783" fmla="*/ 2458 w 1306267"/>
                <a:gd name="connsiteY17-784" fmla="*/ 429563 h 1424419"/>
                <a:gd name="connsiteX18-785" fmla="*/ 75248 w 1306267"/>
                <a:gd name="connsiteY18-786" fmla="*/ 303202 h 1424419"/>
                <a:gd name="connsiteX19-787" fmla="*/ 106293 w 1306267"/>
                <a:gd name="connsiteY19-788" fmla="*/ 282597 h 1424419"/>
                <a:gd name="connsiteX20-789" fmla="*/ 541533 w 1306267"/>
                <a:gd name="connsiteY20-790" fmla="*/ 38110 h 1424419"/>
                <a:gd name="connsiteX21-791" fmla="*/ 653528 w 1306267"/>
                <a:gd name="connsiteY21-792" fmla="*/ 0 h 1424419"/>
                <a:gd name="connsiteX0-793" fmla="*/ 653528 w 1306267"/>
                <a:gd name="connsiteY0-794" fmla="*/ 0 h 1424419"/>
                <a:gd name="connsiteX1-795" fmla="*/ 757287 w 1306267"/>
                <a:gd name="connsiteY1-796" fmla="*/ 32444 h 1424419"/>
                <a:gd name="connsiteX2-797" fmla="*/ 1206876 w 1306267"/>
                <a:gd name="connsiteY2-798" fmla="*/ 284945 h 1424419"/>
                <a:gd name="connsiteX3-799" fmla="*/ 1237706 w 1306267"/>
                <a:gd name="connsiteY3-800" fmla="*/ 306775 h 1424419"/>
                <a:gd name="connsiteX4-801" fmla="*/ 1301712 w 1306267"/>
                <a:gd name="connsiteY4-802" fmla="*/ 442384 h 1424419"/>
                <a:gd name="connsiteX5-803" fmla="*/ 1303099 w 1306267"/>
                <a:gd name="connsiteY5-804" fmla="*/ 495558 h 1424419"/>
                <a:gd name="connsiteX6-805" fmla="*/ 1303099 w 1306267"/>
                <a:gd name="connsiteY6-806" fmla="*/ 952393 h 1424419"/>
                <a:gd name="connsiteX7-807" fmla="*/ 1305306 w 1306267"/>
                <a:gd name="connsiteY7-808" fmla="*/ 990115 h 1424419"/>
                <a:gd name="connsiteX8-809" fmla="*/ 1255800 w 1306267"/>
                <a:gd name="connsiteY8-810" fmla="*/ 1142552 h 1424419"/>
                <a:gd name="connsiteX9-811" fmla="*/ 1172881 w 1306267"/>
                <a:gd name="connsiteY9-812" fmla="*/ 1179342 h 1424419"/>
                <a:gd name="connsiteX10-813" fmla="*/ 792288 w 1306267"/>
                <a:gd name="connsiteY10-814" fmla="*/ 1385653 h 1424419"/>
                <a:gd name="connsiteX11-815" fmla="*/ 522686 w 1306267"/>
                <a:gd name="connsiteY11-816" fmla="*/ 1384922 h 1424419"/>
                <a:gd name="connsiteX12-817" fmla="*/ 90241 w 1306267"/>
                <a:gd name="connsiteY12-818" fmla="*/ 1150634 h 1424419"/>
                <a:gd name="connsiteX13-819" fmla="*/ 61328 w 1306267"/>
                <a:gd name="connsiteY13-820" fmla="*/ 1127231 h 1424419"/>
                <a:gd name="connsiteX14-821" fmla="*/ 667 w 1306267"/>
                <a:gd name="connsiteY14-822" fmla="*/ 999105 h 1424419"/>
                <a:gd name="connsiteX15-823" fmla="*/ 0 w 1306267"/>
                <a:gd name="connsiteY15-824" fmla="*/ 972364 h 1424419"/>
                <a:gd name="connsiteX16-825" fmla="*/ 2496 w 1306267"/>
                <a:gd name="connsiteY16-826" fmla="*/ 463106 h 1424419"/>
                <a:gd name="connsiteX17-827" fmla="*/ 2458 w 1306267"/>
                <a:gd name="connsiteY17-828" fmla="*/ 429563 h 1424419"/>
                <a:gd name="connsiteX18-829" fmla="*/ 75248 w 1306267"/>
                <a:gd name="connsiteY18-830" fmla="*/ 303202 h 1424419"/>
                <a:gd name="connsiteX19-831" fmla="*/ 106293 w 1306267"/>
                <a:gd name="connsiteY19-832" fmla="*/ 282597 h 1424419"/>
                <a:gd name="connsiteX20-833" fmla="*/ 541533 w 1306267"/>
                <a:gd name="connsiteY20-834" fmla="*/ 38110 h 1424419"/>
                <a:gd name="connsiteX21-835" fmla="*/ 653528 w 1306267"/>
                <a:gd name="connsiteY21-836" fmla="*/ 0 h 1424419"/>
                <a:gd name="connsiteX0-837" fmla="*/ 653528 w 1306267"/>
                <a:gd name="connsiteY0-838" fmla="*/ 0 h 1424419"/>
                <a:gd name="connsiteX1-839" fmla="*/ 757287 w 1306267"/>
                <a:gd name="connsiteY1-840" fmla="*/ 32444 h 1424419"/>
                <a:gd name="connsiteX2-841" fmla="*/ 1206876 w 1306267"/>
                <a:gd name="connsiteY2-842" fmla="*/ 284945 h 1424419"/>
                <a:gd name="connsiteX3-843" fmla="*/ 1237706 w 1306267"/>
                <a:gd name="connsiteY3-844" fmla="*/ 306775 h 1424419"/>
                <a:gd name="connsiteX4-845" fmla="*/ 1301712 w 1306267"/>
                <a:gd name="connsiteY4-846" fmla="*/ 442384 h 1424419"/>
                <a:gd name="connsiteX5-847" fmla="*/ 1303099 w 1306267"/>
                <a:gd name="connsiteY5-848" fmla="*/ 495558 h 1424419"/>
                <a:gd name="connsiteX6-849" fmla="*/ 1303099 w 1306267"/>
                <a:gd name="connsiteY6-850" fmla="*/ 952393 h 1424419"/>
                <a:gd name="connsiteX7-851" fmla="*/ 1305306 w 1306267"/>
                <a:gd name="connsiteY7-852" fmla="*/ 990115 h 1424419"/>
                <a:gd name="connsiteX8-853" fmla="*/ 1255800 w 1306267"/>
                <a:gd name="connsiteY8-854" fmla="*/ 1142552 h 1424419"/>
                <a:gd name="connsiteX9-855" fmla="*/ 1172881 w 1306267"/>
                <a:gd name="connsiteY9-856" fmla="*/ 1179342 h 1424419"/>
                <a:gd name="connsiteX10-857" fmla="*/ 792288 w 1306267"/>
                <a:gd name="connsiteY10-858" fmla="*/ 1385653 h 1424419"/>
                <a:gd name="connsiteX11-859" fmla="*/ 522686 w 1306267"/>
                <a:gd name="connsiteY11-860" fmla="*/ 1384922 h 1424419"/>
                <a:gd name="connsiteX12-861" fmla="*/ 90241 w 1306267"/>
                <a:gd name="connsiteY12-862" fmla="*/ 1150634 h 1424419"/>
                <a:gd name="connsiteX13-863" fmla="*/ 61328 w 1306267"/>
                <a:gd name="connsiteY13-864" fmla="*/ 1127231 h 1424419"/>
                <a:gd name="connsiteX14-865" fmla="*/ 667 w 1306267"/>
                <a:gd name="connsiteY14-866" fmla="*/ 999105 h 1424419"/>
                <a:gd name="connsiteX15-867" fmla="*/ 0 w 1306267"/>
                <a:gd name="connsiteY15-868" fmla="*/ 972364 h 1424419"/>
                <a:gd name="connsiteX16-869" fmla="*/ 2496 w 1306267"/>
                <a:gd name="connsiteY16-870" fmla="*/ 463106 h 1424419"/>
                <a:gd name="connsiteX17-871" fmla="*/ 2458 w 1306267"/>
                <a:gd name="connsiteY17-872" fmla="*/ 429563 h 1424419"/>
                <a:gd name="connsiteX18-873" fmla="*/ 75248 w 1306267"/>
                <a:gd name="connsiteY18-874" fmla="*/ 303202 h 1424419"/>
                <a:gd name="connsiteX19-875" fmla="*/ 106293 w 1306267"/>
                <a:gd name="connsiteY19-876" fmla="*/ 282597 h 1424419"/>
                <a:gd name="connsiteX20-877" fmla="*/ 541533 w 1306267"/>
                <a:gd name="connsiteY20-878" fmla="*/ 38110 h 1424419"/>
                <a:gd name="connsiteX21-879" fmla="*/ 653528 w 1306267"/>
                <a:gd name="connsiteY21-880" fmla="*/ 0 h 1424419"/>
                <a:gd name="connsiteX0-881" fmla="*/ 653528 w 1306267"/>
                <a:gd name="connsiteY0-882" fmla="*/ 0 h 1424419"/>
                <a:gd name="connsiteX1-883" fmla="*/ 757287 w 1306267"/>
                <a:gd name="connsiteY1-884" fmla="*/ 32444 h 1424419"/>
                <a:gd name="connsiteX2-885" fmla="*/ 1206876 w 1306267"/>
                <a:gd name="connsiteY2-886" fmla="*/ 284945 h 1424419"/>
                <a:gd name="connsiteX3-887" fmla="*/ 1237706 w 1306267"/>
                <a:gd name="connsiteY3-888" fmla="*/ 306775 h 1424419"/>
                <a:gd name="connsiteX4-889" fmla="*/ 1301712 w 1306267"/>
                <a:gd name="connsiteY4-890" fmla="*/ 442384 h 1424419"/>
                <a:gd name="connsiteX5-891" fmla="*/ 1303099 w 1306267"/>
                <a:gd name="connsiteY5-892" fmla="*/ 495558 h 1424419"/>
                <a:gd name="connsiteX6-893" fmla="*/ 1303099 w 1306267"/>
                <a:gd name="connsiteY6-894" fmla="*/ 952393 h 1424419"/>
                <a:gd name="connsiteX7-895" fmla="*/ 1305306 w 1306267"/>
                <a:gd name="connsiteY7-896" fmla="*/ 990115 h 1424419"/>
                <a:gd name="connsiteX8-897" fmla="*/ 1255800 w 1306267"/>
                <a:gd name="connsiteY8-898" fmla="*/ 1142552 h 1424419"/>
                <a:gd name="connsiteX9-899" fmla="*/ 1172881 w 1306267"/>
                <a:gd name="connsiteY9-900" fmla="*/ 1179342 h 1424419"/>
                <a:gd name="connsiteX10-901" fmla="*/ 792288 w 1306267"/>
                <a:gd name="connsiteY10-902" fmla="*/ 1385653 h 1424419"/>
                <a:gd name="connsiteX11-903" fmla="*/ 522686 w 1306267"/>
                <a:gd name="connsiteY11-904" fmla="*/ 1384922 h 1424419"/>
                <a:gd name="connsiteX12-905" fmla="*/ 90241 w 1306267"/>
                <a:gd name="connsiteY12-906" fmla="*/ 1150634 h 1424419"/>
                <a:gd name="connsiteX13-907" fmla="*/ 55672 w 1306267"/>
                <a:gd name="connsiteY13-908" fmla="*/ 1124403 h 1424419"/>
                <a:gd name="connsiteX14-909" fmla="*/ 667 w 1306267"/>
                <a:gd name="connsiteY14-910" fmla="*/ 999105 h 1424419"/>
                <a:gd name="connsiteX15-911" fmla="*/ 0 w 1306267"/>
                <a:gd name="connsiteY15-912" fmla="*/ 972364 h 1424419"/>
                <a:gd name="connsiteX16-913" fmla="*/ 2496 w 1306267"/>
                <a:gd name="connsiteY16-914" fmla="*/ 463106 h 1424419"/>
                <a:gd name="connsiteX17-915" fmla="*/ 2458 w 1306267"/>
                <a:gd name="connsiteY17-916" fmla="*/ 429563 h 1424419"/>
                <a:gd name="connsiteX18-917" fmla="*/ 75248 w 1306267"/>
                <a:gd name="connsiteY18-918" fmla="*/ 303202 h 1424419"/>
                <a:gd name="connsiteX19-919" fmla="*/ 106293 w 1306267"/>
                <a:gd name="connsiteY19-920" fmla="*/ 282597 h 1424419"/>
                <a:gd name="connsiteX20-921" fmla="*/ 541533 w 1306267"/>
                <a:gd name="connsiteY20-922" fmla="*/ 38110 h 1424419"/>
                <a:gd name="connsiteX21-923" fmla="*/ 653528 w 1306267"/>
                <a:gd name="connsiteY21-924" fmla="*/ 0 h 1424419"/>
                <a:gd name="connsiteX0-925" fmla="*/ 653528 w 1306267"/>
                <a:gd name="connsiteY0-926" fmla="*/ 0 h 1424419"/>
                <a:gd name="connsiteX1-927" fmla="*/ 757287 w 1306267"/>
                <a:gd name="connsiteY1-928" fmla="*/ 32444 h 1424419"/>
                <a:gd name="connsiteX2-929" fmla="*/ 1206876 w 1306267"/>
                <a:gd name="connsiteY2-930" fmla="*/ 284945 h 1424419"/>
                <a:gd name="connsiteX3-931" fmla="*/ 1237706 w 1306267"/>
                <a:gd name="connsiteY3-932" fmla="*/ 306775 h 1424419"/>
                <a:gd name="connsiteX4-933" fmla="*/ 1301712 w 1306267"/>
                <a:gd name="connsiteY4-934" fmla="*/ 442384 h 1424419"/>
                <a:gd name="connsiteX5-935" fmla="*/ 1303099 w 1306267"/>
                <a:gd name="connsiteY5-936" fmla="*/ 495558 h 1424419"/>
                <a:gd name="connsiteX6-937" fmla="*/ 1303099 w 1306267"/>
                <a:gd name="connsiteY6-938" fmla="*/ 952393 h 1424419"/>
                <a:gd name="connsiteX7-939" fmla="*/ 1305306 w 1306267"/>
                <a:gd name="connsiteY7-940" fmla="*/ 990115 h 1424419"/>
                <a:gd name="connsiteX8-941" fmla="*/ 1255800 w 1306267"/>
                <a:gd name="connsiteY8-942" fmla="*/ 1142552 h 1424419"/>
                <a:gd name="connsiteX9-943" fmla="*/ 1172881 w 1306267"/>
                <a:gd name="connsiteY9-944" fmla="*/ 1179342 h 1424419"/>
                <a:gd name="connsiteX10-945" fmla="*/ 792288 w 1306267"/>
                <a:gd name="connsiteY10-946" fmla="*/ 1385653 h 1424419"/>
                <a:gd name="connsiteX11-947" fmla="*/ 522686 w 1306267"/>
                <a:gd name="connsiteY11-948" fmla="*/ 1384922 h 1424419"/>
                <a:gd name="connsiteX12-949" fmla="*/ 90241 w 1306267"/>
                <a:gd name="connsiteY12-950" fmla="*/ 1150634 h 1424419"/>
                <a:gd name="connsiteX13-951" fmla="*/ 55672 w 1306267"/>
                <a:gd name="connsiteY13-952" fmla="*/ 1124403 h 1424419"/>
                <a:gd name="connsiteX14-953" fmla="*/ 667 w 1306267"/>
                <a:gd name="connsiteY14-954" fmla="*/ 999105 h 1424419"/>
                <a:gd name="connsiteX15-955" fmla="*/ 0 w 1306267"/>
                <a:gd name="connsiteY15-956" fmla="*/ 972364 h 1424419"/>
                <a:gd name="connsiteX16-957" fmla="*/ 2496 w 1306267"/>
                <a:gd name="connsiteY16-958" fmla="*/ 463106 h 1424419"/>
                <a:gd name="connsiteX17-959" fmla="*/ 2458 w 1306267"/>
                <a:gd name="connsiteY17-960" fmla="*/ 429563 h 1424419"/>
                <a:gd name="connsiteX18-961" fmla="*/ 75248 w 1306267"/>
                <a:gd name="connsiteY18-962" fmla="*/ 303202 h 1424419"/>
                <a:gd name="connsiteX19-963" fmla="*/ 106293 w 1306267"/>
                <a:gd name="connsiteY19-964" fmla="*/ 282597 h 1424419"/>
                <a:gd name="connsiteX20-965" fmla="*/ 541533 w 1306267"/>
                <a:gd name="connsiteY20-966" fmla="*/ 38110 h 1424419"/>
                <a:gd name="connsiteX21-967" fmla="*/ 653528 w 1306267"/>
                <a:gd name="connsiteY21-968" fmla="*/ 0 h 1424419"/>
                <a:gd name="connsiteX0-969" fmla="*/ 653528 w 1306267"/>
                <a:gd name="connsiteY0-970" fmla="*/ 0 h 1424419"/>
                <a:gd name="connsiteX1-971" fmla="*/ 757287 w 1306267"/>
                <a:gd name="connsiteY1-972" fmla="*/ 32444 h 1424419"/>
                <a:gd name="connsiteX2-973" fmla="*/ 1206876 w 1306267"/>
                <a:gd name="connsiteY2-974" fmla="*/ 284945 h 1424419"/>
                <a:gd name="connsiteX3-975" fmla="*/ 1237706 w 1306267"/>
                <a:gd name="connsiteY3-976" fmla="*/ 306775 h 1424419"/>
                <a:gd name="connsiteX4-977" fmla="*/ 1301712 w 1306267"/>
                <a:gd name="connsiteY4-978" fmla="*/ 442384 h 1424419"/>
                <a:gd name="connsiteX5-979" fmla="*/ 1303099 w 1306267"/>
                <a:gd name="connsiteY5-980" fmla="*/ 495558 h 1424419"/>
                <a:gd name="connsiteX6-981" fmla="*/ 1303099 w 1306267"/>
                <a:gd name="connsiteY6-982" fmla="*/ 952393 h 1424419"/>
                <a:gd name="connsiteX7-983" fmla="*/ 1305306 w 1306267"/>
                <a:gd name="connsiteY7-984" fmla="*/ 990115 h 1424419"/>
                <a:gd name="connsiteX8-985" fmla="*/ 1255800 w 1306267"/>
                <a:gd name="connsiteY8-986" fmla="*/ 1142552 h 1424419"/>
                <a:gd name="connsiteX9-987" fmla="*/ 1172881 w 1306267"/>
                <a:gd name="connsiteY9-988" fmla="*/ 1179342 h 1424419"/>
                <a:gd name="connsiteX10-989" fmla="*/ 792288 w 1306267"/>
                <a:gd name="connsiteY10-990" fmla="*/ 1385653 h 1424419"/>
                <a:gd name="connsiteX11-991" fmla="*/ 522686 w 1306267"/>
                <a:gd name="connsiteY11-992" fmla="*/ 1384922 h 1424419"/>
                <a:gd name="connsiteX12-993" fmla="*/ 90241 w 1306267"/>
                <a:gd name="connsiteY12-994" fmla="*/ 1150634 h 1424419"/>
                <a:gd name="connsiteX13-995" fmla="*/ 55672 w 1306267"/>
                <a:gd name="connsiteY13-996" fmla="*/ 1124403 h 1424419"/>
                <a:gd name="connsiteX14-997" fmla="*/ 667 w 1306267"/>
                <a:gd name="connsiteY14-998" fmla="*/ 999105 h 1424419"/>
                <a:gd name="connsiteX15-999" fmla="*/ 0 w 1306267"/>
                <a:gd name="connsiteY15-1000" fmla="*/ 972364 h 1424419"/>
                <a:gd name="connsiteX16-1001" fmla="*/ 2496 w 1306267"/>
                <a:gd name="connsiteY16-1002" fmla="*/ 463106 h 1424419"/>
                <a:gd name="connsiteX17-1003" fmla="*/ 2458 w 1306267"/>
                <a:gd name="connsiteY17-1004" fmla="*/ 429563 h 1424419"/>
                <a:gd name="connsiteX18-1005" fmla="*/ 75248 w 1306267"/>
                <a:gd name="connsiteY18-1006" fmla="*/ 303202 h 1424419"/>
                <a:gd name="connsiteX19-1007" fmla="*/ 106293 w 1306267"/>
                <a:gd name="connsiteY19-1008" fmla="*/ 282597 h 1424419"/>
                <a:gd name="connsiteX20-1009" fmla="*/ 541533 w 1306267"/>
                <a:gd name="connsiteY20-1010" fmla="*/ 38110 h 1424419"/>
                <a:gd name="connsiteX21-1011" fmla="*/ 653528 w 1306267"/>
                <a:gd name="connsiteY21-1012" fmla="*/ 0 h 1424419"/>
                <a:gd name="connsiteX0-1013" fmla="*/ 653528 w 1306267"/>
                <a:gd name="connsiteY0-1014" fmla="*/ 0 h 1424419"/>
                <a:gd name="connsiteX1-1015" fmla="*/ 757287 w 1306267"/>
                <a:gd name="connsiteY1-1016" fmla="*/ 32444 h 1424419"/>
                <a:gd name="connsiteX2-1017" fmla="*/ 1206876 w 1306267"/>
                <a:gd name="connsiteY2-1018" fmla="*/ 284945 h 1424419"/>
                <a:gd name="connsiteX3-1019" fmla="*/ 1237706 w 1306267"/>
                <a:gd name="connsiteY3-1020" fmla="*/ 306775 h 1424419"/>
                <a:gd name="connsiteX4-1021" fmla="*/ 1301712 w 1306267"/>
                <a:gd name="connsiteY4-1022" fmla="*/ 442384 h 1424419"/>
                <a:gd name="connsiteX5-1023" fmla="*/ 1303099 w 1306267"/>
                <a:gd name="connsiteY5-1024" fmla="*/ 495558 h 1424419"/>
                <a:gd name="connsiteX6-1025" fmla="*/ 1303099 w 1306267"/>
                <a:gd name="connsiteY6-1026" fmla="*/ 952393 h 1424419"/>
                <a:gd name="connsiteX7-1027" fmla="*/ 1305306 w 1306267"/>
                <a:gd name="connsiteY7-1028" fmla="*/ 990115 h 1424419"/>
                <a:gd name="connsiteX8-1029" fmla="*/ 1255800 w 1306267"/>
                <a:gd name="connsiteY8-1030" fmla="*/ 1142552 h 1424419"/>
                <a:gd name="connsiteX9-1031" fmla="*/ 1172881 w 1306267"/>
                <a:gd name="connsiteY9-1032" fmla="*/ 1179342 h 1424419"/>
                <a:gd name="connsiteX10-1033" fmla="*/ 792288 w 1306267"/>
                <a:gd name="connsiteY10-1034" fmla="*/ 1385653 h 1424419"/>
                <a:gd name="connsiteX11-1035" fmla="*/ 522686 w 1306267"/>
                <a:gd name="connsiteY11-1036" fmla="*/ 1384922 h 1424419"/>
                <a:gd name="connsiteX12-1037" fmla="*/ 90241 w 1306267"/>
                <a:gd name="connsiteY12-1038" fmla="*/ 1150634 h 1424419"/>
                <a:gd name="connsiteX13-1039" fmla="*/ 55672 w 1306267"/>
                <a:gd name="connsiteY13-1040" fmla="*/ 1124403 h 1424419"/>
                <a:gd name="connsiteX14-1041" fmla="*/ 667 w 1306267"/>
                <a:gd name="connsiteY14-1042" fmla="*/ 999105 h 1424419"/>
                <a:gd name="connsiteX15-1043" fmla="*/ 0 w 1306267"/>
                <a:gd name="connsiteY15-1044" fmla="*/ 972364 h 1424419"/>
                <a:gd name="connsiteX16-1045" fmla="*/ 2496 w 1306267"/>
                <a:gd name="connsiteY16-1046" fmla="*/ 463106 h 1424419"/>
                <a:gd name="connsiteX17-1047" fmla="*/ 2458 w 1306267"/>
                <a:gd name="connsiteY17-1048" fmla="*/ 429563 h 1424419"/>
                <a:gd name="connsiteX18-1049" fmla="*/ 75248 w 1306267"/>
                <a:gd name="connsiteY18-1050" fmla="*/ 303202 h 1424419"/>
                <a:gd name="connsiteX19-1051" fmla="*/ 106293 w 1306267"/>
                <a:gd name="connsiteY19-1052" fmla="*/ 282597 h 1424419"/>
                <a:gd name="connsiteX20-1053" fmla="*/ 541533 w 1306267"/>
                <a:gd name="connsiteY20-1054" fmla="*/ 38110 h 1424419"/>
                <a:gd name="connsiteX21-1055" fmla="*/ 653528 w 1306267"/>
                <a:gd name="connsiteY21-1056" fmla="*/ 0 h 1424419"/>
                <a:gd name="connsiteX0-1057" fmla="*/ 653528 w 1306267"/>
                <a:gd name="connsiteY0-1058" fmla="*/ 0 h 1424419"/>
                <a:gd name="connsiteX1-1059" fmla="*/ 757287 w 1306267"/>
                <a:gd name="connsiteY1-1060" fmla="*/ 32444 h 1424419"/>
                <a:gd name="connsiteX2-1061" fmla="*/ 1206876 w 1306267"/>
                <a:gd name="connsiteY2-1062" fmla="*/ 284945 h 1424419"/>
                <a:gd name="connsiteX3-1063" fmla="*/ 1237706 w 1306267"/>
                <a:gd name="connsiteY3-1064" fmla="*/ 306775 h 1424419"/>
                <a:gd name="connsiteX4-1065" fmla="*/ 1301712 w 1306267"/>
                <a:gd name="connsiteY4-1066" fmla="*/ 442384 h 1424419"/>
                <a:gd name="connsiteX5-1067" fmla="*/ 1303099 w 1306267"/>
                <a:gd name="connsiteY5-1068" fmla="*/ 495558 h 1424419"/>
                <a:gd name="connsiteX6-1069" fmla="*/ 1303099 w 1306267"/>
                <a:gd name="connsiteY6-1070" fmla="*/ 952393 h 1424419"/>
                <a:gd name="connsiteX7-1071" fmla="*/ 1305306 w 1306267"/>
                <a:gd name="connsiteY7-1072" fmla="*/ 990115 h 1424419"/>
                <a:gd name="connsiteX8-1073" fmla="*/ 1255800 w 1306267"/>
                <a:gd name="connsiteY8-1074" fmla="*/ 1142552 h 1424419"/>
                <a:gd name="connsiteX9-1075" fmla="*/ 1172881 w 1306267"/>
                <a:gd name="connsiteY9-1076" fmla="*/ 1179342 h 1424419"/>
                <a:gd name="connsiteX10-1077" fmla="*/ 792288 w 1306267"/>
                <a:gd name="connsiteY10-1078" fmla="*/ 1385653 h 1424419"/>
                <a:gd name="connsiteX11-1079" fmla="*/ 522686 w 1306267"/>
                <a:gd name="connsiteY11-1080" fmla="*/ 1384922 h 1424419"/>
                <a:gd name="connsiteX12-1081" fmla="*/ 90241 w 1306267"/>
                <a:gd name="connsiteY12-1082" fmla="*/ 1150634 h 1424419"/>
                <a:gd name="connsiteX13-1083" fmla="*/ 55672 w 1306267"/>
                <a:gd name="connsiteY13-1084" fmla="*/ 1124403 h 1424419"/>
                <a:gd name="connsiteX14-1085" fmla="*/ 667 w 1306267"/>
                <a:gd name="connsiteY14-1086" fmla="*/ 999105 h 1424419"/>
                <a:gd name="connsiteX15-1087" fmla="*/ 0 w 1306267"/>
                <a:gd name="connsiteY15-1088" fmla="*/ 972364 h 1424419"/>
                <a:gd name="connsiteX16-1089" fmla="*/ 2496 w 1306267"/>
                <a:gd name="connsiteY16-1090" fmla="*/ 463106 h 1424419"/>
                <a:gd name="connsiteX17-1091" fmla="*/ 2458 w 1306267"/>
                <a:gd name="connsiteY17-1092" fmla="*/ 429563 h 1424419"/>
                <a:gd name="connsiteX18-1093" fmla="*/ 75248 w 1306267"/>
                <a:gd name="connsiteY18-1094" fmla="*/ 303202 h 1424419"/>
                <a:gd name="connsiteX19-1095" fmla="*/ 106293 w 1306267"/>
                <a:gd name="connsiteY19-1096" fmla="*/ 282597 h 1424419"/>
                <a:gd name="connsiteX20-1097" fmla="*/ 541533 w 1306267"/>
                <a:gd name="connsiteY20-1098" fmla="*/ 38110 h 1424419"/>
                <a:gd name="connsiteX21-1099" fmla="*/ 653528 w 1306267"/>
                <a:gd name="connsiteY21-1100" fmla="*/ 0 h 1424419"/>
                <a:gd name="connsiteX0-1101" fmla="*/ 653528 w 1306267"/>
                <a:gd name="connsiteY0-1102" fmla="*/ 0 h 1424419"/>
                <a:gd name="connsiteX1-1103" fmla="*/ 757287 w 1306267"/>
                <a:gd name="connsiteY1-1104" fmla="*/ 32444 h 1424419"/>
                <a:gd name="connsiteX2-1105" fmla="*/ 1206876 w 1306267"/>
                <a:gd name="connsiteY2-1106" fmla="*/ 284945 h 1424419"/>
                <a:gd name="connsiteX3-1107" fmla="*/ 1237706 w 1306267"/>
                <a:gd name="connsiteY3-1108" fmla="*/ 306775 h 1424419"/>
                <a:gd name="connsiteX4-1109" fmla="*/ 1301712 w 1306267"/>
                <a:gd name="connsiteY4-1110" fmla="*/ 442384 h 1424419"/>
                <a:gd name="connsiteX5-1111" fmla="*/ 1303099 w 1306267"/>
                <a:gd name="connsiteY5-1112" fmla="*/ 495558 h 1424419"/>
                <a:gd name="connsiteX6-1113" fmla="*/ 1303099 w 1306267"/>
                <a:gd name="connsiteY6-1114" fmla="*/ 952393 h 1424419"/>
                <a:gd name="connsiteX7-1115" fmla="*/ 1305306 w 1306267"/>
                <a:gd name="connsiteY7-1116" fmla="*/ 990115 h 1424419"/>
                <a:gd name="connsiteX8-1117" fmla="*/ 1255800 w 1306267"/>
                <a:gd name="connsiteY8-1118" fmla="*/ 1142552 h 1424419"/>
                <a:gd name="connsiteX9-1119" fmla="*/ 1172881 w 1306267"/>
                <a:gd name="connsiteY9-1120" fmla="*/ 1179342 h 1424419"/>
                <a:gd name="connsiteX10-1121" fmla="*/ 792288 w 1306267"/>
                <a:gd name="connsiteY10-1122" fmla="*/ 1385653 h 1424419"/>
                <a:gd name="connsiteX11-1123" fmla="*/ 522686 w 1306267"/>
                <a:gd name="connsiteY11-1124" fmla="*/ 1384922 h 1424419"/>
                <a:gd name="connsiteX12-1125" fmla="*/ 90241 w 1306267"/>
                <a:gd name="connsiteY12-1126" fmla="*/ 1150634 h 1424419"/>
                <a:gd name="connsiteX13-1127" fmla="*/ 48904 w 1306267"/>
                <a:gd name="connsiteY13-1128" fmla="*/ 1124403 h 1424419"/>
                <a:gd name="connsiteX14-1129" fmla="*/ 667 w 1306267"/>
                <a:gd name="connsiteY14-1130" fmla="*/ 999105 h 1424419"/>
                <a:gd name="connsiteX15-1131" fmla="*/ 0 w 1306267"/>
                <a:gd name="connsiteY15-1132" fmla="*/ 972364 h 1424419"/>
                <a:gd name="connsiteX16-1133" fmla="*/ 2496 w 1306267"/>
                <a:gd name="connsiteY16-1134" fmla="*/ 463106 h 1424419"/>
                <a:gd name="connsiteX17-1135" fmla="*/ 2458 w 1306267"/>
                <a:gd name="connsiteY17-1136" fmla="*/ 429563 h 1424419"/>
                <a:gd name="connsiteX18-1137" fmla="*/ 75248 w 1306267"/>
                <a:gd name="connsiteY18-1138" fmla="*/ 303202 h 1424419"/>
                <a:gd name="connsiteX19-1139" fmla="*/ 106293 w 1306267"/>
                <a:gd name="connsiteY19-1140" fmla="*/ 282597 h 1424419"/>
                <a:gd name="connsiteX20-1141" fmla="*/ 541533 w 1306267"/>
                <a:gd name="connsiteY20-1142" fmla="*/ 38110 h 1424419"/>
                <a:gd name="connsiteX21-1143" fmla="*/ 653528 w 1306267"/>
                <a:gd name="connsiteY21-1144" fmla="*/ 0 h 1424419"/>
                <a:gd name="connsiteX0-1145" fmla="*/ 653528 w 1306267"/>
                <a:gd name="connsiteY0-1146" fmla="*/ 0 h 1424419"/>
                <a:gd name="connsiteX1-1147" fmla="*/ 757287 w 1306267"/>
                <a:gd name="connsiteY1-1148" fmla="*/ 32444 h 1424419"/>
                <a:gd name="connsiteX2-1149" fmla="*/ 1206876 w 1306267"/>
                <a:gd name="connsiteY2-1150" fmla="*/ 284945 h 1424419"/>
                <a:gd name="connsiteX3-1151" fmla="*/ 1237706 w 1306267"/>
                <a:gd name="connsiteY3-1152" fmla="*/ 306775 h 1424419"/>
                <a:gd name="connsiteX4-1153" fmla="*/ 1301712 w 1306267"/>
                <a:gd name="connsiteY4-1154" fmla="*/ 442384 h 1424419"/>
                <a:gd name="connsiteX5-1155" fmla="*/ 1303099 w 1306267"/>
                <a:gd name="connsiteY5-1156" fmla="*/ 495558 h 1424419"/>
                <a:gd name="connsiteX6-1157" fmla="*/ 1303099 w 1306267"/>
                <a:gd name="connsiteY6-1158" fmla="*/ 952393 h 1424419"/>
                <a:gd name="connsiteX7-1159" fmla="*/ 1305306 w 1306267"/>
                <a:gd name="connsiteY7-1160" fmla="*/ 990115 h 1424419"/>
                <a:gd name="connsiteX8-1161" fmla="*/ 1255800 w 1306267"/>
                <a:gd name="connsiteY8-1162" fmla="*/ 1142552 h 1424419"/>
                <a:gd name="connsiteX9-1163" fmla="*/ 1172881 w 1306267"/>
                <a:gd name="connsiteY9-1164" fmla="*/ 1179342 h 1424419"/>
                <a:gd name="connsiteX10-1165" fmla="*/ 792288 w 1306267"/>
                <a:gd name="connsiteY10-1166" fmla="*/ 1385653 h 1424419"/>
                <a:gd name="connsiteX11-1167" fmla="*/ 522686 w 1306267"/>
                <a:gd name="connsiteY11-1168" fmla="*/ 1384922 h 1424419"/>
                <a:gd name="connsiteX12-1169" fmla="*/ 90241 w 1306267"/>
                <a:gd name="connsiteY12-1170" fmla="*/ 1150634 h 1424419"/>
                <a:gd name="connsiteX13-1171" fmla="*/ 48904 w 1306267"/>
                <a:gd name="connsiteY13-1172" fmla="*/ 1124403 h 1424419"/>
                <a:gd name="connsiteX14-1173" fmla="*/ 667 w 1306267"/>
                <a:gd name="connsiteY14-1174" fmla="*/ 999105 h 1424419"/>
                <a:gd name="connsiteX15-1175" fmla="*/ 0 w 1306267"/>
                <a:gd name="connsiteY15-1176" fmla="*/ 972364 h 1424419"/>
                <a:gd name="connsiteX16-1177" fmla="*/ 2496 w 1306267"/>
                <a:gd name="connsiteY16-1178" fmla="*/ 463106 h 1424419"/>
                <a:gd name="connsiteX17-1179" fmla="*/ 2458 w 1306267"/>
                <a:gd name="connsiteY17-1180" fmla="*/ 429563 h 1424419"/>
                <a:gd name="connsiteX18-1181" fmla="*/ 75248 w 1306267"/>
                <a:gd name="connsiteY18-1182" fmla="*/ 303202 h 1424419"/>
                <a:gd name="connsiteX19-1183" fmla="*/ 106293 w 1306267"/>
                <a:gd name="connsiteY19-1184" fmla="*/ 282597 h 1424419"/>
                <a:gd name="connsiteX20-1185" fmla="*/ 541533 w 1306267"/>
                <a:gd name="connsiteY20-1186" fmla="*/ 38110 h 1424419"/>
                <a:gd name="connsiteX21-1187" fmla="*/ 653528 w 1306267"/>
                <a:gd name="connsiteY21-1188" fmla="*/ 0 h 1424419"/>
                <a:gd name="connsiteX0-1189" fmla="*/ 653528 w 1306267"/>
                <a:gd name="connsiteY0-1190" fmla="*/ 0 h 1424419"/>
                <a:gd name="connsiteX1-1191" fmla="*/ 757287 w 1306267"/>
                <a:gd name="connsiteY1-1192" fmla="*/ 32444 h 1424419"/>
                <a:gd name="connsiteX2-1193" fmla="*/ 1206876 w 1306267"/>
                <a:gd name="connsiteY2-1194" fmla="*/ 284945 h 1424419"/>
                <a:gd name="connsiteX3-1195" fmla="*/ 1237706 w 1306267"/>
                <a:gd name="connsiteY3-1196" fmla="*/ 306775 h 1424419"/>
                <a:gd name="connsiteX4-1197" fmla="*/ 1301712 w 1306267"/>
                <a:gd name="connsiteY4-1198" fmla="*/ 442384 h 1424419"/>
                <a:gd name="connsiteX5-1199" fmla="*/ 1303099 w 1306267"/>
                <a:gd name="connsiteY5-1200" fmla="*/ 495558 h 1424419"/>
                <a:gd name="connsiteX6-1201" fmla="*/ 1303099 w 1306267"/>
                <a:gd name="connsiteY6-1202" fmla="*/ 952393 h 1424419"/>
                <a:gd name="connsiteX7-1203" fmla="*/ 1305306 w 1306267"/>
                <a:gd name="connsiteY7-1204" fmla="*/ 990115 h 1424419"/>
                <a:gd name="connsiteX8-1205" fmla="*/ 1255800 w 1306267"/>
                <a:gd name="connsiteY8-1206" fmla="*/ 1142552 h 1424419"/>
                <a:gd name="connsiteX9-1207" fmla="*/ 1172881 w 1306267"/>
                <a:gd name="connsiteY9-1208" fmla="*/ 1179342 h 1424419"/>
                <a:gd name="connsiteX10-1209" fmla="*/ 792288 w 1306267"/>
                <a:gd name="connsiteY10-1210" fmla="*/ 1385653 h 1424419"/>
                <a:gd name="connsiteX11-1211" fmla="*/ 522686 w 1306267"/>
                <a:gd name="connsiteY11-1212" fmla="*/ 1384922 h 1424419"/>
                <a:gd name="connsiteX12-1213" fmla="*/ 90241 w 1306267"/>
                <a:gd name="connsiteY12-1214" fmla="*/ 1150634 h 1424419"/>
                <a:gd name="connsiteX13-1215" fmla="*/ 48904 w 1306267"/>
                <a:gd name="connsiteY13-1216" fmla="*/ 1124403 h 1424419"/>
                <a:gd name="connsiteX14-1217" fmla="*/ 667 w 1306267"/>
                <a:gd name="connsiteY14-1218" fmla="*/ 999105 h 1424419"/>
                <a:gd name="connsiteX15-1219" fmla="*/ 0 w 1306267"/>
                <a:gd name="connsiteY15-1220" fmla="*/ 972364 h 1424419"/>
                <a:gd name="connsiteX16-1221" fmla="*/ 2496 w 1306267"/>
                <a:gd name="connsiteY16-1222" fmla="*/ 463106 h 1424419"/>
                <a:gd name="connsiteX17-1223" fmla="*/ 2458 w 1306267"/>
                <a:gd name="connsiteY17-1224" fmla="*/ 429563 h 1424419"/>
                <a:gd name="connsiteX18-1225" fmla="*/ 75248 w 1306267"/>
                <a:gd name="connsiteY18-1226" fmla="*/ 303202 h 1424419"/>
                <a:gd name="connsiteX19-1227" fmla="*/ 106293 w 1306267"/>
                <a:gd name="connsiteY19-1228" fmla="*/ 282597 h 1424419"/>
                <a:gd name="connsiteX20-1229" fmla="*/ 541533 w 1306267"/>
                <a:gd name="connsiteY20-1230" fmla="*/ 38110 h 1424419"/>
                <a:gd name="connsiteX21-1231" fmla="*/ 653528 w 1306267"/>
                <a:gd name="connsiteY21-1232" fmla="*/ 0 h 1424419"/>
                <a:gd name="connsiteX0-1233" fmla="*/ 653528 w 1306267"/>
                <a:gd name="connsiteY0-1234" fmla="*/ 0 h 1424419"/>
                <a:gd name="connsiteX1-1235" fmla="*/ 757287 w 1306267"/>
                <a:gd name="connsiteY1-1236" fmla="*/ 32444 h 1424419"/>
                <a:gd name="connsiteX2-1237" fmla="*/ 1206876 w 1306267"/>
                <a:gd name="connsiteY2-1238" fmla="*/ 284945 h 1424419"/>
                <a:gd name="connsiteX3-1239" fmla="*/ 1237706 w 1306267"/>
                <a:gd name="connsiteY3-1240" fmla="*/ 306775 h 1424419"/>
                <a:gd name="connsiteX4-1241" fmla="*/ 1301712 w 1306267"/>
                <a:gd name="connsiteY4-1242" fmla="*/ 442384 h 1424419"/>
                <a:gd name="connsiteX5-1243" fmla="*/ 1303099 w 1306267"/>
                <a:gd name="connsiteY5-1244" fmla="*/ 495558 h 1424419"/>
                <a:gd name="connsiteX6-1245" fmla="*/ 1303099 w 1306267"/>
                <a:gd name="connsiteY6-1246" fmla="*/ 952393 h 1424419"/>
                <a:gd name="connsiteX7-1247" fmla="*/ 1305306 w 1306267"/>
                <a:gd name="connsiteY7-1248" fmla="*/ 990115 h 1424419"/>
                <a:gd name="connsiteX8-1249" fmla="*/ 1255800 w 1306267"/>
                <a:gd name="connsiteY8-1250" fmla="*/ 1142552 h 1424419"/>
                <a:gd name="connsiteX9-1251" fmla="*/ 1172881 w 1306267"/>
                <a:gd name="connsiteY9-1252" fmla="*/ 1179342 h 1424419"/>
                <a:gd name="connsiteX10-1253" fmla="*/ 792288 w 1306267"/>
                <a:gd name="connsiteY10-1254" fmla="*/ 1385653 h 1424419"/>
                <a:gd name="connsiteX11-1255" fmla="*/ 522686 w 1306267"/>
                <a:gd name="connsiteY11-1256" fmla="*/ 1384922 h 1424419"/>
                <a:gd name="connsiteX12-1257" fmla="*/ 90241 w 1306267"/>
                <a:gd name="connsiteY12-1258" fmla="*/ 1150634 h 1424419"/>
                <a:gd name="connsiteX13-1259" fmla="*/ 48904 w 1306267"/>
                <a:gd name="connsiteY13-1260" fmla="*/ 1124403 h 1424419"/>
                <a:gd name="connsiteX14-1261" fmla="*/ 667 w 1306267"/>
                <a:gd name="connsiteY14-1262" fmla="*/ 999105 h 1424419"/>
                <a:gd name="connsiteX15-1263" fmla="*/ 0 w 1306267"/>
                <a:gd name="connsiteY15-1264" fmla="*/ 972364 h 1424419"/>
                <a:gd name="connsiteX16-1265" fmla="*/ 2496 w 1306267"/>
                <a:gd name="connsiteY16-1266" fmla="*/ 463106 h 1424419"/>
                <a:gd name="connsiteX17-1267" fmla="*/ 2458 w 1306267"/>
                <a:gd name="connsiteY17-1268" fmla="*/ 429563 h 1424419"/>
                <a:gd name="connsiteX18-1269" fmla="*/ 75248 w 1306267"/>
                <a:gd name="connsiteY18-1270" fmla="*/ 303202 h 1424419"/>
                <a:gd name="connsiteX19-1271" fmla="*/ 106293 w 1306267"/>
                <a:gd name="connsiteY19-1272" fmla="*/ 282597 h 1424419"/>
                <a:gd name="connsiteX20-1273" fmla="*/ 541533 w 1306267"/>
                <a:gd name="connsiteY20-1274" fmla="*/ 38110 h 1424419"/>
                <a:gd name="connsiteX21-1275" fmla="*/ 653528 w 1306267"/>
                <a:gd name="connsiteY21-1276" fmla="*/ 0 h 1424419"/>
                <a:gd name="connsiteX0-1277" fmla="*/ 653528 w 1306267"/>
                <a:gd name="connsiteY0-1278" fmla="*/ 0 h 1424419"/>
                <a:gd name="connsiteX1-1279" fmla="*/ 757287 w 1306267"/>
                <a:gd name="connsiteY1-1280" fmla="*/ 32444 h 1424419"/>
                <a:gd name="connsiteX2-1281" fmla="*/ 1206876 w 1306267"/>
                <a:gd name="connsiteY2-1282" fmla="*/ 284945 h 1424419"/>
                <a:gd name="connsiteX3-1283" fmla="*/ 1237706 w 1306267"/>
                <a:gd name="connsiteY3-1284" fmla="*/ 306775 h 1424419"/>
                <a:gd name="connsiteX4-1285" fmla="*/ 1301712 w 1306267"/>
                <a:gd name="connsiteY4-1286" fmla="*/ 442384 h 1424419"/>
                <a:gd name="connsiteX5-1287" fmla="*/ 1303099 w 1306267"/>
                <a:gd name="connsiteY5-1288" fmla="*/ 495558 h 1424419"/>
                <a:gd name="connsiteX6-1289" fmla="*/ 1303099 w 1306267"/>
                <a:gd name="connsiteY6-1290" fmla="*/ 952393 h 1424419"/>
                <a:gd name="connsiteX7-1291" fmla="*/ 1305306 w 1306267"/>
                <a:gd name="connsiteY7-1292" fmla="*/ 990115 h 1424419"/>
                <a:gd name="connsiteX8-1293" fmla="*/ 1255800 w 1306267"/>
                <a:gd name="connsiteY8-1294" fmla="*/ 1142552 h 1424419"/>
                <a:gd name="connsiteX9-1295" fmla="*/ 1172881 w 1306267"/>
                <a:gd name="connsiteY9-1296" fmla="*/ 1179342 h 1424419"/>
                <a:gd name="connsiteX10-1297" fmla="*/ 792288 w 1306267"/>
                <a:gd name="connsiteY10-1298" fmla="*/ 1385653 h 1424419"/>
                <a:gd name="connsiteX11-1299" fmla="*/ 522686 w 1306267"/>
                <a:gd name="connsiteY11-1300" fmla="*/ 1384922 h 1424419"/>
                <a:gd name="connsiteX12-1301" fmla="*/ 97009 w 1306267"/>
                <a:gd name="connsiteY12-1302" fmla="*/ 1161462 h 1424419"/>
                <a:gd name="connsiteX13-1303" fmla="*/ 48904 w 1306267"/>
                <a:gd name="connsiteY13-1304" fmla="*/ 1124403 h 1424419"/>
                <a:gd name="connsiteX14-1305" fmla="*/ 667 w 1306267"/>
                <a:gd name="connsiteY14-1306" fmla="*/ 999105 h 1424419"/>
                <a:gd name="connsiteX15-1307" fmla="*/ 0 w 1306267"/>
                <a:gd name="connsiteY15-1308" fmla="*/ 972364 h 1424419"/>
                <a:gd name="connsiteX16-1309" fmla="*/ 2496 w 1306267"/>
                <a:gd name="connsiteY16-1310" fmla="*/ 463106 h 1424419"/>
                <a:gd name="connsiteX17-1311" fmla="*/ 2458 w 1306267"/>
                <a:gd name="connsiteY17-1312" fmla="*/ 429563 h 1424419"/>
                <a:gd name="connsiteX18-1313" fmla="*/ 75248 w 1306267"/>
                <a:gd name="connsiteY18-1314" fmla="*/ 303202 h 1424419"/>
                <a:gd name="connsiteX19-1315" fmla="*/ 106293 w 1306267"/>
                <a:gd name="connsiteY19-1316" fmla="*/ 282597 h 1424419"/>
                <a:gd name="connsiteX20-1317" fmla="*/ 541533 w 1306267"/>
                <a:gd name="connsiteY20-1318" fmla="*/ 38110 h 1424419"/>
                <a:gd name="connsiteX21-1319" fmla="*/ 653528 w 1306267"/>
                <a:gd name="connsiteY21-1320" fmla="*/ 0 h 1424419"/>
                <a:gd name="connsiteX0-1321" fmla="*/ 653528 w 1306267"/>
                <a:gd name="connsiteY0-1322" fmla="*/ 0 h 1424419"/>
                <a:gd name="connsiteX1-1323" fmla="*/ 757287 w 1306267"/>
                <a:gd name="connsiteY1-1324" fmla="*/ 32444 h 1424419"/>
                <a:gd name="connsiteX2-1325" fmla="*/ 1206876 w 1306267"/>
                <a:gd name="connsiteY2-1326" fmla="*/ 284945 h 1424419"/>
                <a:gd name="connsiteX3-1327" fmla="*/ 1237706 w 1306267"/>
                <a:gd name="connsiteY3-1328" fmla="*/ 306775 h 1424419"/>
                <a:gd name="connsiteX4-1329" fmla="*/ 1301712 w 1306267"/>
                <a:gd name="connsiteY4-1330" fmla="*/ 442384 h 1424419"/>
                <a:gd name="connsiteX5-1331" fmla="*/ 1303099 w 1306267"/>
                <a:gd name="connsiteY5-1332" fmla="*/ 495558 h 1424419"/>
                <a:gd name="connsiteX6-1333" fmla="*/ 1303099 w 1306267"/>
                <a:gd name="connsiteY6-1334" fmla="*/ 952393 h 1424419"/>
                <a:gd name="connsiteX7-1335" fmla="*/ 1305306 w 1306267"/>
                <a:gd name="connsiteY7-1336" fmla="*/ 990115 h 1424419"/>
                <a:gd name="connsiteX8-1337" fmla="*/ 1255800 w 1306267"/>
                <a:gd name="connsiteY8-1338" fmla="*/ 1142552 h 1424419"/>
                <a:gd name="connsiteX9-1339" fmla="*/ 1172881 w 1306267"/>
                <a:gd name="connsiteY9-1340" fmla="*/ 1179342 h 1424419"/>
                <a:gd name="connsiteX10-1341" fmla="*/ 792288 w 1306267"/>
                <a:gd name="connsiteY10-1342" fmla="*/ 1385653 h 1424419"/>
                <a:gd name="connsiteX11-1343" fmla="*/ 522686 w 1306267"/>
                <a:gd name="connsiteY11-1344" fmla="*/ 1384922 h 1424419"/>
                <a:gd name="connsiteX12-1345" fmla="*/ 97009 w 1306267"/>
                <a:gd name="connsiteY12-1346" fmla="*/ 1161462 h 1424419"/>
                <a:gd name="connsiteX13-1347" fmla="*/ 48904 w 1306267"/>
                <a:gd name="connsiteY13-1348" fmla="*/ 1124403 h 1424419"/>
                <a:gd name="connsiteX14-1349" fmla="*/ 667 w 1306267"/>
                <a:gd name="connsiteY14-1350" fmla="*/ 999105 h 1424419"/>
                <a:gd name="connsiteX15-1351" fmla="*/ 0 w 1306267"/>
                <a:gd name="connsiteY15-1352" fmla="*/ 972364 h 1424419"/>
                <a:gd name="connsiteX16-1353" fmla="*/ 2496 w 1306267"/>
                <a:gd name="connsiteY16-1354" fmla="*/ 463106 h 1424419"/>
                <a:gd name="connsiteX17-1355" fmla="*/ 2458 w 1306267"/>
                <a:gd name="connsiteY17-1356" fmla="*/ 429563 h 1424419"/>
                <a:gd name="connsiteX18-1357" fmla="*/ 75248 w 1306267"/>
                <a:gd name="connsiteY18-1358" fmla="*/ 303202 h 1424419"/>
                <a:gd name="connsiteX19-1359" fmla="*/ 106293 w 1306267"/>
                <a:gd name="connsiteY19-1360" fmla="*/ 282597 h 1424419"/>
                <a:gd name="connsiteX20-1361" fmla="*/ 541533 w 1306267"/>
                <a:gd name="connsiteY20-1362" fmla="*/ 38110 h 1424419"/>
                <a:gd name="connsiteX21-1363" fmla="*/ 653528 w 1306267"/>
                <a:gd name="connsiteY21-1364" fmla="*/ 0 h 1424419"/>
                <a:gd name="connsiteX0-1365" fmla="*/ 653528 w 1306267"/>
                <a:gd name="connsiteY0-1366" fmla="*/ 0 h 1424419"/>
                <a:gd name="connsiteX1-1367" fmla="*/ 757287 w 1306267"/>
                <a:gd name="connsiteY1-1368" fmla="*/ 32444 h 1424419"/>
                <a:gd name="connsiteX2-1369" fmla="*/ 1206876 w 1306267"/>
                <a:gd name="connsiteY2-1370" fmla="*/ 284945 h 1424419"/>
                <a:gd name="connsiteX3-1371" fmla="*/ 1237706 w 1306267"/>
                <a:gd name="connsiteY3-1372" fmla="*/ 306775 h 1424419"/>
                <a:gd name="connsiteX4-1373" fmla="*/ 1301712 w 1306267"/>
                <a:gd name="connsiteY4-1374" fmla="*/ 442384 h 1424419"/>
                <a:gd name="connsiteX5-1375" fmla="*/ 1303099 w 1306267"/>
                <a:gd name="connsiteY5-1376" fmla="*/ 495558 h 1424419"/>
                <a:gd name="connsiteX6-1377" fmla="*/ 1303099 w 1306267"/>
                <a:gd name="connsiteY6-1378" fmla="*/ 952393 h 1424419"/>
                <a:gd name="connsiteX7-1379" fmla="*/ 1305306 w 1306267"/>
                <a:gd name="connsiteY7-1380" fmla="*/ 990115 h 1424419"/>
                <a:gd name="connsiteX8-1381" fmla="*/ 1255800 w 1306267"/>
                <a:gd name="connsiteY8-1382" fmla="*/ 1142552 h 1424419"/>
                <a:gd name="connsiteX9-1383" fmla="*/ 1172881 w 1306267"/>
                <a:gd name="connsiteY9-1384" fmla="*/ 1179342 h 1424419"/>
                <a:gd name="connsiteX10-1385" fmla="*/ 792288 w 1306267"/>
                <a:gd name="connsiteY10-1386" fmla="*/ 1385653 h 1424419"/>
                <a:gd name="connsiteX11-1387" fmla="*/ 522686 w 1306267"/>
                <a:gd name="connsiteY11-1388" fmla="*/ 1384922 h 1424419"/>
                <a:gd name="connsiteX12-1389" fmla="*/ 97009 w 1306267"/>
                <a:gd name="connsiteY12-1390" fmla="*/ 1161462 h 1424419"/>
                <a:gd name="connsiteX13-1391" fmla="*/ 44843 w 1306267"/>
                <a:gd name="connsiteY13-1392" fmla="*/ 1118989 h 1424419"/>
                <a:gd name="connsiteX14-1393" fmla="*/ 667 w 1306267"/>
                <a:gd name="connsiteY14-1394" fmla="*/ 999105 h 1424419"/>
                <a:gd name="connsiteX15-1395" fmla="*/ 0 w 1306267"/>
                <a:gd name="connsiteY15-1396" fmla="*/ 972364 h 1424419"/>
                <a:gd name="connsiteX16-1397" fmla="*/ 2496 w 1306267"/>
                <a:gd name="connsiteY16-1398" fmla="*/ 463106 h 1424419"/>
                <a:gd name="connsiteX17-1399" fmla="*/ 2458 w 1306267"/>
                <a:gd name="connsiteY17-1400" fmla="*/ 429563 h 1424419"/>
                <a:gd name="connsiteX18-1401" fmla="*/ 75248 w 1306267"/>
                <a:gd name="connsiteY18-1402" fmla="*/ 303202 h 1424419"/>
                <a:gd name="connsiteX19-1403" fmla="*/ 106293 w 1306267"/>
                <a:gd name="connsiteY19-1404" fmla="*/ 282597 h 1424419"/>
                <a:gd name="connsiteX20-1405" fmla="*/ 541533 w 1306267"/>
                <a:gd name="connsiteY20-1406" fmla="*/ 38110 h 1424419"/>
                <a:gd name="connsiteX21-1407" fmla="*/ 653528 w 1306267"/>
                <a:gd name="connsiteY21-1408" fmla="*/ 0 h 1424419"/>
                <a:gd name="connsiteX0-1409" fmla="*/ 653528 w 1306267"/>
                <a:gd name="connsiteY0-1410" fmla="*/ 0 h 1424419"/>
                <a:gd name="connsiteX1-1411" fmla="*/ 757287 w 1306267"/>
                <a:gd name="connsiteY1-1412" fmla="*/ 32444 h 1424419"/>
                <a:gd name="connsiteX2-1413" fmla="*/ 1206876 w 1306267"/>
                <a:gd name="connsiteY2-1414" fmla="*/ 284945 h 1424419"/>
                <a:gd name="connsiteX3-1415" fmla="*/ 1237706 w 1306267"/>
                <a:gd name="connsiteY3-1416" fmla="*/ 306775 h 1424419"/>
                <a:gd name="connsiteX4-1417" fmla="*/ 1301712 w 1306267"/>
                <a:gd name="connsiteY4-1418" fmla="*/ 442384 h 1424419"/>
                <a:gd name="connsiteX5-1419" fmla="*/ 1303099 w 1306267"/>
                <a:gd name="connsiteY5-1420" fmla="*/ 495558 h 1424419"/>
                <a:gd name="connsiteX6-1421" fmla="*/ 1303099 w 1306267"/>
                <a:gd name="connsiteY6-1422" fmla="*/ 952393 h 1424419"/>
                <a:gd name="connsiteX7-1423" fmla="*/ 1305306 w 1306267"/>
                <a:gd name="connsiteY7-1424" fmla="*/ 990115 h 1424419"/>
                <a:gd name="connsiteX8-1425" fmla="*/ 1255800 w 1306267"/>
                <a:gd name="connsiteY8-1426" fmla="*/ 1142552 h 1424419"/>
                <a:gd name="connsiteX9-1427" fmla="*/ 1172881 w 1306267"/>
                <a:gd name="connsiteY9-1428" fmla="*/ 1179342 h 1424419"/>
                <a:gd name="connsiteX10-1429" fmla="*/ 792288 w 1306267"/>
                <a:gd name="connsiteY10-1430" fmla="*/ 1385653 h 1424419"/>
                <a:gd name="connsiteX11-1431" fmla="*/ 522686 w 1306267"/>
                <a:gd name="connsiteY11-1432" fmla="*/ 1384922 h 1424419"/>
                <a:gd name="connsiteX12-1433" fmla="*/ 97009 w 1306267"/>
                <a:gd name="connsiteY12-1434" fmla="*/ 1161462 h 1424419"/>
                <a:gd name="connsiteX13-1435" fmla="*/ 44843 w 1306267"/>
                <a:gd name="connsiteY13-1436" fmla="*/ 1118989 h 1424419"/>
                <a:gd name="connsiteX14-1437" fmla="*/ 667 w 1306267"/>
                <a:gd name="connsiteY14-1438" fmla="*/ 999105 h 1424419"/>
                <a:gd name="connsiteX15-1439" fmla="*/ 0 w 1306267"/>
                <a:gd name="connsiteY15-1440" fmla="*/ 972364 h 1424419"/>
                <a:gd name="connsiteX16-1441" fmla="*/ 2496 w 1306267"/>
                <a:gd name="connsiteY16-1442" fmla="*/ 463106 h 1424419"/>
                <a:gd name="connsiteX17-1443" fmla="*/ 2458 w 1306267"/>
                <a:gd name="connsiteY17-1444" fmla="*/ 429563 h 1424419"/>
                <a:gd name="connsiteX18-1445" fmla="*/ 75248 w 1306267"/>
                <a:gd name="connsiteY18-1446" fmla="*/ 303202 h 1424419"/>
                <a:gd name="connsiteX19-1447" fmla="*/ 106293 w 1306267"/>
                <a:gd name="connsiteY19-1448" fmla="*/ 282597 h 1424419"/>
                <a:gd name="connsiteX20-1449" fmla="*/ 541533 w 1306267"/>
                <a:gd name="connsiteY20-1450" fmla="*/ 38110 h 1424419"/>
                <a:gd name="connsiteX21-1451" fmla="*/ 653528 w 1306267"/>
                <a:gd name="connsiteY21-1452" fmla="*/ 0 h 1424419"/>
                <a:gd name="connsiteX0-1453" fmla="*/ 653528 w 1306267"/>
                <a:gd name="connsiteY0-1454" fmla="*/ 0 h 1424419"/>
                <a:gd name="connsiteX1-1455" fmla="*/ 757287 w 1306267"/>
                <a:gd name="connsiteY1-1456" fmla="*/ 32444 h 1424419"/>
                <a:gd name="connsiteX2-1457" fmla="*/ 1206876 w 1306267"/>
                <a:gd name="connsiteY2-1458" fmla="*/ 284945 h 1424419"/>
                <a:gd name="connsiteX3-1459" fmla="*/ 1237706 w 1306267"/>
                <a:gd name="connsiteY3-1460" fmla="*/ 306775 h 1424419"/>
                <a:gd name="connsiteX4-1461" fmla="*/ 1301712 w 1306267"/>
                <a:gd name="connsiteY4-1462" fmla="*/ 442384 h 1424419"/>
                <a:gd name="connsiteX5-1463" fmla="*/ 1303099 w 1306267"/>
                <a:gd name="connsiteY5-1464" fmla="*/ 495558 h 1424419"/>
                <a:gd name="connsiteX6-1465" fmla="*/ 1303099 w 1306267"/>
                <a:gd name="connsiteY6-1466" fmla="*/ 952393 h 1424419"/>
                <a:gd name="connsiteX7-1467" fmla="*/ 1305306 w 1306267"/>
                <a:gd name="connsiteY7-1468" fmla="*/ 990115 h 1424419"/>
                <a:gd name="connsiteX8-1469" fmla="*/ 1255800 w 1306267"/>
                <a:gd name="connsiteY8-1470" fmla="*/ 1142552 h 1424419"/>
                <a:gd name="connsiteX9-1471" fmla="*/ 1172881 w 1306267"/>
                <a:gd name="connsiteY9-1472" fmla="*/ 1179342 h 1424419"/>
                <a:gd name="connsiteX10-1473" fmla="*/ 792288 w 1306267"/>
                <a:gd name="connsiteY10-1474" fmla="*/ 1385653 h 1424419"/>
                <a:gd name="connsiteX11-1475" fmla="*/ 522686 w 1306267"/>
                <a:gd name="connsiteY11-1476" fmla="*/ 1384922 h 1424419"/>
                <a:gd name="connsiteX12-1477" fmla="*/ 97009 w 1306267"/>
                <a:gd name="connsiteY12-1478" fmla="*/ 1161462 h 1424419"/>
                <a:gd name="connsiteX13-1479" fmla="*/ 44843 w 1306267"/>
                <a:gd name="connsiteY13-1480" fmla="*/ 1118989 h 1424419"/>
                <a:gd name="connsiteX14-1481" fmla="*/ 667 w 1306267"/>
                <a:gd name="connsiteY14-1482" fmla="*/ 999105 h 1424419"/>
                <a:gd name="connsiteX15-1483" fmla="*/ 0 w 1306267"/>
                <a:gd name="connsiteY15-1484" fmla="*/ 972364 h 1424419"/>
                <a:gd name="connsiteX16-1485" fmla="*/ 2496 w 1306267"/>
                <a:gd name="connsiteY16-1486" fmla="*/ 463106 h 1424419"/>
                <a:gd name="connsiteX17-1487" fmla="*/ 2458 w 1306267"/>
                <a:gd name="connsiteY17-1488" fmla="*/ 429563 h 1424419"/>
                <a:gd name="connsiteX18-1489" fmla="*/ 75248 w 1306267"/>
                <a:gd name="connsiteY18-1490" fmla="*/ 303202 h 1424419"/>
                <a:gd name="connsiteX19-1491" fmla="*/ 106293 w 1306267"/>
                <a:gd name="connsiteY19-1492" fmla="*/ 282597 h 1424419"/>
                <a:gd name="connsiteX20-1493" fmla="*/ 541533 w 1306267"/>
                <a:gd name="connsiteY20-1494" fmla="*/ 38110 h 1424419"/>
                <a:gd name="connsiteX21-1495" fmla="*/ 653528 w 1306267"/>
                <a:gd name="connsiteY21-1496" fmla="*/ 0 h 1424419"/>
                <a:gd name="connsiteX0-1497" fmla="*/ 653528 w 1306267"/>
                <a:gd name="connsiteY0-1498" fmla="*/ 0 h 1424419"/>
                <a:gd name="connsiteX1-1499" fmla="*/ 757287 w 1306267"/>
                <a:gd name="connsiteY1-1500" fmla="*/ 32444 h 1424419"/>
                <a:gd name="connsiteX2-1501" fmla="*/ 1206876 w 1306267"/>
                <a:gd name="connsiteY2-1502" fmla="*/ 284945 h 1424419"/>
                <a:gd name="connsiteX3-1503" fmla="*/ 1237706 w 1306267"/>
                <a:gd name="connsiteY3-1504" fmla="*/ 306775 h 1424419"/>
                <a:gd name="connsiteX4-1505" fmla="*/ 1301712 w 1306267"/>
                <a:gd name="connsiteY4-1506" fmla="*/ 442384 h 1424419"/>
                <a:gd name="connsiteX5-1507" fmla="*/ 1303099 w 1306267"/>
                <a:gd name="connsiteY5-1508" fmla="*/ 495558 h 1424419"/>
                <a:gd name="connsiteX6-1509" fmla="*/ 1303099 w 1306267"/>
                <a:gd name="connsiteY6-1510" fmla="*/ 952393 h 1424419"/>
                <a:gd name="connsiteX7-1511" fmla="*/ 1305306 w 1306267"/>
                <a:gd name="connsiteY7-1512" fmla="*/ 990115 h 1424419"/>
                <a:gd name="connsiteX8-1513" fmla="*/ 1255800 w 1306267"/>
                <a:gd name="connsiteY8-1514" fmla="*/ 1142552 h 1424419"/>
                <a:gd name="connsiteX9-1515" fmla="*/ 1172881 w 1306267"/>
                <a:gd name="connsiteY9-1516" fmla="*/ 1179342 h 1424419"/>
                <a:gd name="connsiteX10-1517" fmla="*/ 792288 w 1306267"/>
                <a:gd name="connsiteY10-1518" fmla="*/ 1385653 h 1424419"/>
                <a:gd name="connsiteX11-1519" fmla="*/ 522686 w 1306267"/>
                <a:gd name="connsiteY11-1520" fmla="*/ 1384922 h 1424419"/>
                <a:gd name="connsiteX12-1521" fmla="*/ 94302 w 1306267"/>
                <a:gd name="connsiteY12-1522" fmla="*/ 1158755 h 1424419"/>
                <a:gd name="connsiteX13-1523" fmla="*/ 44843 w 1306267"/>
                <a:gd name="connsiteY13-1524" fmla="*/ 1118989 h 1424419"/>
                <a:gd name="connsiteX14-1525" fmla="*/ 667 w 1306267"/>
                <a:gd name="connsiteY14-1526" fmla="*/ 999105 h 1424419"/>
                <a:gd name="connsiteX15-1527" fmla="*/ 0 w 1306267"/>
                <a:gd name="connsiteY15-1528" fmla="*/ 972364 h 1424419"/>
                <a:gd name="connsiteX16-1529" fmla="*/ 2496 w 1306267"/>
                <a:gd name="connsiteY16-1530" fmla="*/ 463106 h 1424419"/>
                <a:gd name="connsiteX17-1531" fmla="*/ 2458 w 1306267"/>
                <a:gd name="connsiteY17-1532" fmla="*/ 429563 h 1424419"/>
                <a:gd name="connsiteX18-1533" fmla="*/ 75248 w 1306267"/>
                <a:gd name="connsiteY18-1534" fmla="*/ 303202 h 1424419"/>
                <a:gd name="connsiteX19-1535" fmla="*/ 106293 w 1306267"/>
                <a:gd name="connsiteY19-1536" fmla="*/ 282597 h 1424419"/>
                <a:gd name="connsiteX20-1537" fmla="*/ 541533 w 1306267"/>
                <a:gd name="connsiteY20-1538" fmla="*/ 38110 h 1424419"/>
                <a:gd name="connsiteX21-1539" fmla="*/ 653528 w 1306267"/>
                <a:gd name="connsiteY21-1540" fmla="*/ 0 h 1424419"/>
                <a:gd name="connsiteX0-1541" fmla="*/ 653528 w 1306267"/>
                <a:gd name="connsiteY0-1542" fmla="*/ 0 h 1424419"/>
                <a:gd name="connsiteX1-1543" fmla="*/ 757287 w 1306267"/>
                <a:gd name="connsiteY1-1544" fmla="*/ 32444 h 1424419"/>
                <a:gd name="connsiteX2-1545" fmla="*/ 1206876 w 1306267"/>
                <a:gd name="connsiteY2-1546" fmla="*/ 284945 h 1424419"/>
                <a:gd name="connsiteX3-1547" fmla="*/ 1237706 w 1306267"/>
                <a:gd name="connsiteY3-1548" fmla="*/ 306775 h 1424419"/>
                <a:gd name="connsiteX4-1549" fmla="*/ 1301712 w 1306267"/>
                <a:gd name="connsiteY4-1550" fmla="*/ 442384 h 1424419"/>
                <a:gd name="connsiteX5-1551" fmla="*/ 1303099 w 1306267"/>
                <a:gd name="connsiteY5-1552" fmla="*/ 495558 h 1424419"/>
                <a:gd name="connsiteX6-1553" fmla="*/ 1303099 w 1306267"/>
                <a:gd name="connsiteY6-1554" fmla="*/ 952393 h 1424419"/>
                <a:gd name="connsiteX7-1555" fmla="*/ 1305306 w 1306267"/>
                <a:gd name="connsiteY7-1556" fmla="*/ 990115 h 1424419"/>
                <a:gd name="connsiteX8-1557" fmla="*/ 1255800 w 1306267"/>
                <a:gd name="connsiteY8-1558" fmla="*/ 1142552 h 1424419"/>
                <a:gd name="connsiteX9-1559" fmla="*/ 1172881 w 1306267"/>
                <a:gd name="connsiteY9-1560" fmla="*/ 1179342 h 1424419"/>
                <a:gd name="connsiteX10-1561" fmla="*/ 792288 w 1306267"/>
                <a:gd name="connsiteY10-1562" fmla="*/ 1385653 h 1424419"/>
                <a:gd name="connsiteX11-1563" fmla="*/ 522686 w 1306267"/>
                <a:gd name="connsiteY11-1564" fmla="*/ 1384922 h 1424419"/>
                <a:gd name="connsiteX12-1565" fmla="*/ 94302 w 1306267"/>
                <a:gd name="connsiteY12-1566" fmla="*/ 1158755 h 1424419"/>
                <a:gd name="connsiteX13-1567" fmla="*/ 39429 w 1306267"/>
                <a:gd name="connsiteY13-1568" fmla="*/ 1117635 h 1424419"/>
                <a:gd name="connsiteX14-1569" fmla="*/ 667 w 1306267"/>
                <a:gd name="connsiteY14-1570" fmla="*/ 999105 h 1424419"/>
                <a:gd name="connsiteX15-1571" fmla="*/ 0 w 1306267"/>
                <a:gd name="connsiteY15-1572" fmla="*/ 972364 h 1424419"/>
                <a:gd name="connsiteX16-1573" fmla="*/ 2496 w 1306267"/>
                <a:gd name="connsiteY16-1574" fmla="*/ 463106 h 1424419"/>
                <a:gd name="connsiteX17-1575" fmla="*/ 2458 w 1306267"/>
                <a:gd name="connsiteY17-1576" fmla="*/ 429563 h 1424419"/>
                <a:gd name="connsiteX18-1577" fmla="*/ 75248 w 1306267"/>
                <a:gd name="connsiteY18-1578" fmla="*/ 303202 h 1424419"/>
                <a:gd name="connsiteX19-1579" fmla="*/ 106293 w 1306267"/>
                <a:gd name="connsiteY19-1580" fmla="*/ 282597 h 1424419"/>
                <a:gd name="connsiteX20-1581" fmla="*/ 541533 w 1306267"/>
                <a:gd name="connsiteY20-1582" fmla="*/ 38110 h 1424419"/>
                <a:gd name="connsiteX21-1583" fmla="*/ 653528 w 1306267"/>
                <a:gd name="connsiteY21-1584" fmla="*/ 0 h 1424419"/>
                <a:gd name="connsiteX0-1585" fmla="*/ 653528 w 1305333"/>
                <a:gd name="connsiteY0-1586" fmla="*/ 0 h 1424419"/>
                <a:gd name="connsiteX1-1587" fmla="*/ 757287 w 1305333"/>
                <a:gd name="connsiteY1-1588" fmla="*/ 32444 h 1424419"/>
                <a:gd name="connsiteX2-1589" fmla="*/ 1206876 w 1305333"/>
                <a:gd name="connsiteY2-1590" fmla="*/ 284945 h 1424419"/>
                <a:gd name="connsiteX3-1591" fmla="*/ 1237706 w 1305333"/>
                <a:gd name="connsiteY3-1592" fmla="*/ 306775 h 1424419"/>
                <a:gd name="connsiteX4-1593" fmla="*/ 1301712 w 1305333"/>
                <a:gd name="connsiteY4-1594" fmla="*/ 442384 h 1424419"/>
                <a:gd name="connsiteX5-1595" fmla="*/ 1303099 w 1305333"/>
                <a:gd name="connsiteY5-1596" fmla="*/ 495558 h 1424419"/>
                <a:gd name="connsiteX6-1597" fmla="*/ 1303099 w 1305333"/>
                <a:gd name="connsiteY6-1598" fmla="*/ 952393 h 1424419"/>
                <a:gd name="connsiteX7-1599" fmla="*/ 1305306 w 1305333"/>
                <a:gd name="connsiteY7-1600" fmla="*/ 990115 h 1424419"/>
                <a:gd name="connsiteX8-1601" fmla="*/ 1227376 w 1305333"/>
                <a:gd name="connsiteY8-1602" fmla="*/ 1152027 h 1424419"/>
                <a:gd name="connsiteX9-1603" fmla="*/ 1172881 w 1305333"/>
                <a:gd name="connsiteY9-1604" fmla="*/ 1179342 h 1424419"/>
                <a:gd name="connsiteX10-1605" fmla="*/ 792288 w 1305333"/>
                <a:gd name="connsiteY10-1606" fmla="*/ 1385653 h 1424419"/>
                <a:gd name="connsiteX11-1607" fmla="*/ 522686 w 1305333"/>
                <a:gd name="connsiteY11-1608" fmla="*/ 1384922 h 1424419"/>
                <a:gd name="connsiteX12-1609" fmla="*/ 94302 w 1305333"/>
                <a:gd name="connsiteY12-1610" fmla="*/ 1158755 h 1424419"/>
                <a:gd name="connsiteX13-1611" fmla="*/ 39429 w 1305333"/>
                <a:gd name="connsiteY13-1612" fmla="*/ 1117635 h 1424419"/>
                <a:gd name="connsiteX14-1613" fmla="*/ 667 w 1305333"/>
                <a:gd name="connsiteY14-1614" fmla="*/ 999105 h 1424419"/>
                <a:gd name="connsiteX15-1615" fmla="*/ 0 w 1305333"/>
                <a:gd name="connsiteY15-1616" fmla="*/ 972364 h 1424419"/>
                <a:gd name="connsiteX16-1617" fmla="*/ 2496 w 1305333"/>
                <a:gd name="connsiteY16-1618" fmla="*/ 463106 h 1424419"/>
                <a:gd name="connsiteX17-1619" fmla="*/ 2458 w 1305333"/>
                <a:gd name="connsiteY17-1620" fmla="*/ 429563 h 1424419"/>
                <a:gd name="connsiteX18-1621" fmla="*/ 75248 w 1305333"/>
                <a:gd name="connsiteY18-1622" fmla="*/ 303202 h 1424419"/>
                <a:gd name="connsiteX19-1623" fmla="*/ 106293 w 1305333"/>
                <a:gd name="connsiteY19-1624" fmla="*/ 282597 h 1424419"/>
                <a:gd name="connsiteX20-1625" fmla="*/ 541533 w 1305333"/>
                <a:gd name="connsiteY20-1626" fmla="*/ 38110 h 1424419"/>
                <a:gd name="connsiteX21-1627" fmla="*/ 653528 w 1305333"/>
                <a:gd name="connsiteY21-1628" fmla="*/ 0 h 1424419"/>
                <a:gd name="connsiteX0-1629" fmla="*/ 653528 w 1305333"/>
                <a:gd name="connsiteY0-1630" fmla="*/ 0 h 1424419"/>
                <a:gd name="connsiteX1-1631" fmla="*/ 757287 w 1305333"/>
                <a:gd name="connsiteY1-1632" fmla="*/ 32444 h 1424419"/>
                <a:gd name="connsiteX2-1633" fmla="*/ 1206876 w 1305333"/>
                <a:gd name="connsiteY2-1634" fmla="*/ 284945 h 1424419"/>
                <a:gd name="connsiteX3-1635" fmla="*/ 1237706 w 1305333"/>
                <a:gd name="connsiteY3-1636" fmla="*/ 306775 h 1424419"/>
                <a:gd name="connsiteX4-1637" fmla="*/ 1301712 w 1305333"/>
                <a:gd name="connsiteY4-1638" fmla="*/ 442384 h 1424419"/>
                <a:gd name="connsiteX5-1639" fmla="*/ 1303099 w 1305333"/>
                <a:gd name="connsiteY5-1640" fmla="*/ 495558 h 1424419"/>
                <a:gd name="connsiteX6-1641" fmla="*/ 1303099 w 1305333"/>
                <a:gd name="connsiteY6-1642" fmla="*/ 952393 h 1424419"/>
                <a:gd name="connsiteX7-1643" fmla="*/ 1302599 w 1305333"/>
                <a:gd name="connsiteY7-1644" fmla="*/ 1003650 h 1424419"/>
                <a:gd name="connsiteX8-1645" fmla="*/ 1227376 w 1305333"/>
                <a:gd name="connsiteY8-1646" fmla="*/ 1152027 h 1424419"/>
                <a:gd name="connsiteX9-1647" fmla="*/ 1172881 w 1305333"/>
                <a:gd name="connsiteY9-1648" fmla="*/ 1179342 h 1424419"/>
                <a:gd name="connsiteX10-1649" fmla="*/ 792288 w 1305333"/>
                <a:gd name="connsiteY10-1650" fmla="*/ 1385653 h 1424419"/>
                <a:gd name="connsiteX11-1651" fmla="*/ 522686 w 1305333"/>
                <a:gd name="connsiteY11-1652" fmla="*/ 1384922 h 1424419"/>
                <a:gd name="connsiteX12-1653" fmla="*/ 94302 w 1305333"/>
                <a:gd name="connsiteY12-1654" fmla="*/ 1158755 h 1424419"/>
                <a:gd name="connsiteX13-1655" fmla="*/ 39429 w 1305333"/>
                <a:gd name="connsiteY13-1656" fmla="*/ 1117635 h 1424419"/>
                <a:gd name="connsiteX14-1657" fmla="*/ 667 w 1305333"/>
                <a:gd name="connsiteY14-1658" fmla="*/ 999105 h 1424419"/>
                <a:gd name="connsiteX15-1659" fmla="*/ 0 w 1305333"/>
                <a:gd name="connsiteY15-1660" fmla="*/ 972364 h 1424419"/>
                <a:gd name="connsiteX16-1661" fmla="*/ 2496 w 1305333"/>
                <a:gd name="connsiteY16-1662" fmla="*/ 463106 h 1424419"/>
                <a:gd name="connsiteX17-1663" fmla="*/ 2458 w 1305333"/>
                <a:gd name="connsiteY17-1664" fmla="*/ 429563 h 1424419"/>
                <a:gd name="connsiteX18-1665" fmla="*/ 75248 w 1305333"/>
                <a:gd name="connsiteY18-1666" fmla="*/ 303202 h 1424419"/>
                <a:gd name="connsiteX19-1667" fmla="*/ 106293 w 1305333"/>
                <a:gd name="connsiteY19-1668" fmla="*/ 282597 h 1424419"/>
                <a:gd name="connsiteX20-1669" fmla="*/ 541533 w 1305333"/>
                <a:gd name="connsiteY20-1670" fmla="*/ 38110 h 1424419"/>
                <a:gd name="connsiteX21-1671" fmla="*/ 653528 w 1305333"/>
                <a:gd name="connsiteY21-1672" fmla="*/ 0 h 1424419"/>
                <a:gd name="connsiteX0-1673" fmla="*/ 653528 w 1305080"/>
                <a:gd name="connsiteY0-1674" fmla="*/ 0 h 1424419"/>
                <a:gd name="connsiteX1-1675" fmla="*/ 757287 w 1305080"/>
                <a:gd name="connsiteY1-1676" fmla="*/ 32444 h 1424419"/>
                <a:gd name="connsiteX2-1677" fmla="*/ 1206876 w 1305080"/>
                <a:gd name="connsiteY2-1678" fmla="*/ 284945 h 1424419"/>
                <a:gd name="connsiteX3-1679" fmla="*/ 1237706 w 1305080"/>
                <a:gd name="connsiteY3-1680" fmla="*/ 306775 h 1424419"/>
                <a:gd name="connsiteX4-1681" fmla="*/ 1301712 w 1305080"/>
                <a:gd name="connsiteY4-1682" fmla="*/ 442384 h 1424419"/>
                <a:gd name="connsiteX5-1683" fmla="*/ 1303099 w 1305080"/>
                <a:gd name="connsiteY5-1684" fmla="*/ 495558 h 1424419"/>
                <a:gd name="connsiteX6-1685" fmla="*/ 1301746 w 1305080"/>
                <a:gd name="connsiteY6-1686" fmla="*/ 953747 h 1424419"/>
                <a:gd name="connsiteX7-1687" fmla="*/ 1302599 w 1305080"/>
                <a:gd name="connsiteY7-1688" fmla="*/ 1003650 h 1424419"/>
                <a:gd name="connsiteX8-1689" fmla="*/ 1227376 w 1305080"/>
                <a:gd name="connsiteY8-1690" fmla="*/ 1152027 h 1424419"/>
                <a:gd name="connsiteX9-1691" fmla="*/ 1172881 w 1305080"/>
                <a:gd name="connsiteY9-1692" fmla="*/ 1179342 h 1424419"/>
                <a:gd name="connsiteX10-1693" fmla="*/ 792288 w 1305080"/>
                <a:gd name="connsiteY10-1694" fmla="*/ 1385653 h 1424419"/>
                <a:gd name="connsiteX11-1695" fmla="*/ 522686 w 1305080"/>
                <a:gd name="connsiteY11-1696" fmla="*/ 1384922 h 1424419"/>
                <a:gd name="connsiteX12-1697" fmla="*/ 94302 w 1305080"/>
                <a:gd name="connsiteY12-1698" fmla="*/ 1158755 h 1424419"/>
                <a:gd name="connsiteX13-1699" fmla="*/ 39429 w 1305080"/>
                <a:gd name="connsiteY13-1700" fmla="*/ 1117635 h 1424419"/>
                <a:gd name="connsiteX14-1701" fmla="*/ 667 w 1305080"/>
                <a:gd name="connsiteY14-1702" fmla="*/ 999105 h 1424419"/>
                <a:gd name="connsiteX15-1703" fmla="*/ 0 w 1305080"/>
                <a:gd name="connsiteY15-1704" fmla="*/ 972364 h 1424419"/>
                <a:gd name="connsiteX16-1705" fmla="*/ 2496 w 1305080"/>
                <a:gd name="connsiteY16-1706" fmla="*/ 463106 h 1424419"/>
                <a:gd name="connsiteX17-1707" fmla="*/ 2458 w 1305080"/>
                <a:gd name="connsiteY17-1708" fmla="*/ 429563 h 1424419"/>
                <a:gd name="connsiteX18-1709" fmla="*/ 75248 w 1305080"/>
                <a:gd name="connsiteY18-1710" fmla="*/ 303202 h 1424419"/>
                <a:gd name="connsiteX19-1711" fmla="*/ 106293 w 1305080"/>
                <a:gd name="connsiteY19-1712" fmla="*/ 282597 h 1424419"/>
                <a:gd name="connsiteX20-1713" fmla="*/ 541533 w 1305080"/>
                <a:gd name="connsiteY20-1714" fmla="*/ 38110 h 1424419"/>
                <a:gd name="connsiteX21-1715" fmla="*/ 653528 w 1305080"/>
                <a:gd name="connsiteY21-1716" fmla="*/ 0 h 1424419"/>
                <a:gd name="connsiteX0-1717" fmla="*/ 653528 w 1305299"/>
                <a:gd name="connsiteY0-1718" fmla="*/ 0 h 1424419"/>
                <a:gd name="connsiteX1-1719" fmla="*/ 757287 w 1305299"/>
                <a:gd name="connsiteY1-1720" fmla="*/ 32444 h 1424419"/>
                <a:gd name="connsiteX2-1721" fmla="*/ 1206876 w 1305299"/>
                <a:gd name="connsiteY2-1722" fmla="*/ 284945 h 1424419"/>
                <a:gd name="connsiteX3-1723" fmla="*/ 1237706 w 1305299"/>
                <a:gd name="connsiteY3-1724" fmla="*/ 306775 h 1424419"/>
                <a:gd name="connsiteX4-1725" fmla="*/ 1301712 w 1305299"/>
                <a:gd name="connsiteY4-1726" fmla="*/ 442384 h 1424419"/>
                <a:gd name="connsiteX5-1727" fmla="*/ 1303099 w 1305299"/>
                <a:gd name="connsiteY5-1728" fmla="*/ 495558 h 1424419"/>
                <a:gd name="connsiteX6-1729" fmla="*/ 1301746 w 1305299"/>
                <a:gd name="connsiteY6-1730" fmla="*/ 953747 h 1424419"/>
                <a:gd name="connsiteX7-1731" fmla="*/ 1302599 w 1305299"/>
                <a:gd name="connsiteY7-1732" fmla="*/ 1003650 h 1424419"/>
                <a:gd name="connsiteX8-1733" fmla="*/ 1227376 w 1305299"/>
                <a:gd name="connsiteY8-1734" fmla="*/ 1152027 h 1424419"/>
                <a:gd name="connsiteX9-1735" fmla="*/ 1172881 w 1305299"/>
                <a:gd name="connsiteY9-1736" fmla="*/ 1179342 h 1424419"/>
                <a:gd name="connsiteX10-1737" fmla="*/ 792288 w 1305299"/>
                <a:gd name="connsiteY10-1738" fmla="*/ 1385653 h 1424419"/>
                <a:gd name="connsiteX11-1739" fmla="*/ 522686 w 1305299"/>
                <a:gd name="connsiteY11-1740" fmla="*/ 1384922 h 1424419"/>
                <a:gd name="connsiteX12-1741" fmla="*/ 94302 w 1305299"/>
                <a:gd name="connsiteY12-1742" fmla="*/ 1158755 h 1424419"/>
                <a:gd name="connsiteX13-1743" fmla="*/ 39429 w 1305299"/>
                <a:gd name="connsiteY13-1744" fmla="*/ 1117635 h 1424419"/>
                <a:gd name="connsiteX14-1745" fmla="*/ 667 w 1305299"/>
                <a:gd name="connsiteY14-1746" fmla="*/ 999105 h 1424419"/>
                <a:gd name="connsiteX15-1747" fmla="*/ 0 w 1305299"/>
                <a:gd name="connsiteY15-1748" fmla="*/ 972364 h 1424419"/>
                <a:gd name="connsiteX16-1749" fmla="*/ 2496 w 1305299"/>
                <a:gd name="connsiteY16-1750" fmla="*/ 463106 h 1424419"/>
                <a:gd name="connsiteX17-1751" fmla="*/ 2458 w 1305299"/>
                <a:gd name="connsiteY17-1752" fmla="*/ 429563 h 1424419"/>
                <a:gd name="connsiteX18-1753" fmla="*/ 75248 w 1305299"/>
                <a:gd name="connsiteY18-1754" fmla="*/ 303202 h 1424419"/>
                <a:gd name="connsiteX19-1755" fmla="*/ 106293 w 1305299"/>
                <a:gd name="connsiteY19-1756" fmla="*/ 282597 h 1424419"/>
                <a:gd name="connsiteX20-1757" fmla="*/ 541533 w 1305299"/>
                <a:gd name="connsiteY20-1758" fmla="*/ 38110 h 1424419"/>
                <a:gd name="connsiteX21-1759" fmla="*/ 653528 w 1305299"/>
                <a:gd name="connsiteY21-1760" fmla="*/ 0 h 1424419"/>
                <a:gd name="connsiteX0-1761" fmla="*/ 653528 w 1306646"/>
                <a:gd name="connsiteY0-1762" fmla="*/ 0 h 1424419"/>
                <a:gd name="connsiteX1-1763" fmla="*/ 757287 w 1306646"/>
                <a:gd name="connsiteY1-1764" fmla="*/ 32444 h 1424419"/>
                <a:gd name="connsiteX2-1765" fmla="*/ 1206876 w 1306646"/>
                <a:gd name="connsiteY2-1766" fmla="*/ 284945 h 1424419"/>
                <a:gd name="connsiteX3-1767" fmla="*/ 1237706 w 1306646"/>
                <a:gd name="connsiteY3-1768" fmla="*/ 306775 h 1424419"/>
                <a:gd name="connsiteX4-1769" fmla="*/ 1301712 w 1306646"/>
                <a:gd name="connsiteY4-1770" fmla="*/ 442384 h 1424419"/>
                <a:gd name="connsiteX5-1771" fmla="*/ 1303099 w 1306646"/>
                <a:gd name="connsiteY5-1772" fmla="*/ 495558 h 1424419"/>
                <a:gd name="connsiteX6-1773" fmla="*/ 1301746 w 1306646"/>
                <a:gd name="connsiteY6-1774" fmla="*/ 953747 h 1424419"/>
                <a:gd name="connsiteX7-1775" fmla="*/ 1302599 w 1306646"/>
                <a:gd name="connsiteY7-1776" fmla="*/ 1003650 h 1424419"/>
                <a:gd name="connsiteX8-1777" fmla="*/ 1227376 w 1306646"/>
                <a:gd name="connsiteY8-1778" fmla="*/ 1152027 h 1424419"/>
                <a:gd name="connsiteX9-1779" fmla="*/ 1172881 w 1306646"/>
                <a:gd name="connsiteY9-1780" fmla="*/ 1179342 h 1424419"/>
                <a:gd name="connsiteX10-1781" fmla="*/ 792288 w 1306646"/>
                <a:gd name="connsiteY10-1782" fmla="*/ 1385653 h 1424419"/>
                <a:gd name="connsiteX11-1783" fmla="*/ 522686 w 1306646"/>
                <a:gd name="connsiteY11-1784" fmla="*/ 1384922 h 1424419"/>
                <a:gd name="connsiteX12-1785" fmla="*/ 94302 w 1306646"/>
                <a:gd name="connsiteY12-1786" fmla="*/ 1158755 h 1424419"/>
                <a:gd name="connsiteX13-1787" fmla="*/ 39429 w 1306646"/>
                <a:gd name="connsiteY13-1788" fmla="*/ 1117635 h 1424419"/>
                <a:gd name="connsiteX14-1789" fmla="*/ 667 w 1306646"/>
                <a:gd name="connsiteY14-1790" fmla="*/ 999105 h 1424419"/>
                <a:gd name="connsiteX15-1791" fmla="*/ 0 w 1306646"/>
                <a:gd name="connsiteY15-1792" fmla="*/ 972364 h 1424419"/>
                <a:gd name="connsiteX16-1793" fmla="*/ 2496 w 1306646"/>
                <a:gd name="connsiteY16-1794" fmla="*/ 463106 h 1424419"/>
                <a:gd name="connsiteX17-1795" fmla="*/ 2458 w 1306646"/>
                <a:gd name="connsiteY17-1796" fmla="*/ 429563 h 1424419"/>
                <a:gd name="connsiteX18-1797" fmla="*/ 75248 w 1306646"/>
                <a:gd name="connsiteY18-1798" fmla="*/ 303202 h 1424419"/>
                <a:gd name="connsiteX19-1799" fmla="*/ 106293 w 1306646"/>
                <a:gd name="connsiteY19-1800" fmla="*/ 282597 h 1424419"/>
                <a:gd name="connsiteX20-1801" fmla="*/ 541533 w 1306646"/>
                <a:gd name="connsiteY20-1802" fmla="*/ 38110 h 1424419"/>
                <a:gd name="connsiteX21-1803" fmla="*/ 653528 w 1306646"/>
                <a:gd name="connsiteY21-1804" fmla="*/ 0 h 1424419"/>
                <a:gd name="connsiteX0-1805" fmla="*/ 653528 w 1305299"/>
                <a:gd name="connsiteY0-1806" fmla="*/ 0 h 1424419"/>
                <a:gd name="connsiteX1-1807" fmla="*/ 757287 w 1305299"/>
                <a:gd name="connsiteY1-1808" fmla="*/ 32444 h 1424419"/>
                <a:gd name="connsiteX2-1809" fmla="*/ 1206876 w 1305299"/>
                <a:gd name="connsiteY2-1810" fmla="*/ 284945 h 1424419"/>
                <a:gd name="connsiteX3-1811" fmla="*/ 1237706 w 1305299"/>
                <a:gd name="connsiteY3-1812" fmla="*/ 306775 h 1424419"/>
                <a:gd name="connsiteX4-1813" fmla="*/ 1301712 w 1305299"/>
                <a:gd name="connsiteY4-1814" fmla="*/ 442384 h 1424419"/>
                <a:gd name="connsiteX5-1815" fmla="*/ 1303099 w 1305299"/>
                <a:gd name="connsiteY5-1816" fmla="*/ 495558 h 1424419"/>
                <a:gd name="connsiteX6-1817" fmla="*/ 1301746 w 1305299"/>
                <a:gd name="connsiteY6-1818" fmla="*/ 953747 h 1424419"/>
                <a:gd name="connsiteX7-1819" fmla="*/ 1302599 w 1305299"/>
                <a:gd name="connsiteY7-1820" fmla="*/ 1003650 h 1424419"/>
                <a:gd name="connsiteX8-1821" fmla="*/ 1227376 w 1305299"/>
                <a:gd name="connsiteY8-1822" fmla="*/ 1152027 h 1424419"/>
                <a:gd name="connsiteX9-1823" fmla="*/ 1172881 w 1305299"/>
                <a:gd name="connsiteY9-1824" fmla="*/ 1179342 h 1424419"/>
                <a:gd name="connsiteX10-1825" fmla="*/ 792288 w 1305299"/>
                <a:gd name="connsiteY10-1826" fmla="*/ 1385653 h 1424419"/>
                <a:gd name="connsiteX11-1827" fmla="*/ 522686 w 1305299"/>
                <a:gd name="connsiteY11-1828" fmla="*/ 1384922 h 1424419"/>
                <a:gd name="connsiteX12-1829" fmla="*/ 94302 w 1305299"/>
                <a:gd name="connsiteY12-1830" fmla="*/ 1158755 h 1424419"/>
                <a:gd name="connsiteX13-1831" fmla="*/ 39429 w 1305299"/>
                <a:gd name="connsiteY13-1832" fmla="*/ 1117635 h 1424419"/>
                <a:gd name="connsiteX14-1833" fmla="*/ 667 w 1305299"/>
                <a:gd name="connsiteY14-1834" fmla="*/ 999105 h 1424419"/>
                <a:gd name="connsiteX15-1835" fmla="*/ 0 w 1305299"/>
                <a:gd name="connsiteY15-1836" fmla="*/ 972364 h 1424419"/>
                <a:gd name="connsiteX16-1837" fmla="*/ 2496 w 1305299"/>
                <a:gd name="connsiteY16-1838" fmla="*/ 463106 h 1424419"/>
                <a:gd name="connsiteX17-1839" fmla="*/ 2458 w 1305299"/>
                <a:gd name="connsiteY17-1840" fmla="*/ 429563 h 1424419"/>
                <a:gd name="connsiteX18-1841" fmla="*/ 75248 w 1305299"/>
                <a:gd name="connsiteY18-1842" fmla="*/ 303202 h 1424419"/>
                <a:gd name="connsiteX19-1843" fmla="*/ 106293 w 1305299"/>
                <a:gd name="connsiteY19-1844" fmla="*/ 282597 h 1424419"/>
                <a:gd name="connsiteX20-1845" fmla="*/ 541533 w 1305299"/>
                <a:gd name="connsiteY20-1846" fmla="*/ 38110 h 1424419"/>
                <a:gd name="connsiteX21-1847" fmla="*/ 653528 w 1305299"/>
                <a:gd name="connsiteY21-1848" fmla="*/ 0 h 1424419"/>
                <a:gd name="connsiteX0-1849" fmla="*/ 653528 w 1304127"/>
                <a:gd name="connsiteY0-1850" fmla="*/ 0 h 1424419"/>
                <a:gd name="connsiteX1-1851" fmla="*/ 757287 w 1304127"/>
                <a:gd name="connsiteY1-1852" fmla="*/ 32444 h 1424419"/>
                <a:gd name="connsiteX2-1853" fmla="*/ 1206876 w 1304127"/>
                <a:gd name="connsiteY2-1854" fmla="*/ 284945 h 1424419"/>
                <a:gd name="connsiteX3-1855" fmla="*/ 1237706 w 1304127"/>
                <a:gd name="connsiteY3-1856" fmla="*/ 306775 h 1424419"/>
                <a:gd name="connsiteX4-1857" fmla="*/ 1301712 w 1304127"/>
                <a:gd name="connsiteY4-1858" fmla="*/ 442384 h 1424419"/>
                <a:gd name="connsiteX5-1859" fmla="*/ 1303099 w 1304127"/>
                <a:gd name="connsiteY5-1860" fmla="*/ 495558 h 1424419"/>
                <a:gd name="connsiteX6-1861" fmla="*/ 1301746 w 1304127"/>
                <a:gd name="connsiteY6-1862" fmla="*/ 953747 h 1424419"/>
                <a:gd name="connsiteX7-1863" fmla="*/ 1302599 w 1304127"/>
                <a:gd name="connsiteY7-1864" fmla="*/ 1003650 h 1424419"/>
                <a:gd name="connsiteX8-1865" fmla="*/ 1227376 w 1304127"/>
                <a:gd name="connsiteY8-1866" fmla="*/ 1152027 h 1424419"/>
                <a:gd name="connsiteX9-1867" fmla="*/ 1172881 w 1304127"/>
                <a:gd name="connsiteY9-1868" fmla="*/ 1179342 h 1424419"/>
                <a:gd name="connsiteX10-1869" fmla="*/ 792288 w 1304127"/>
                <a:gd name="connsiteY10-1870" fmla="*/ 1385653 h 1424419"/>
                <a:gd name="connsiteX11-1871" fmla="*/ 522686 w 1304127"/>
                <a:gd name="connsiteY11-1872" fmla="*/ 1384922 h 1424419"/>
                <a:gd name="connsiteX12-1873" fmla="*/ 94302 w 1304127"/>
                <a:gd name="connsiteY12-1874" fmla="*/ 1158755 h 1424419"/>
                <a:gd name="connsiteX13-1875" fmla="*/ 39429 w 1304127"/>
                <a:gd name="connsiteY13-1876" fmla="*/ 1117635 h 1424419"/>
                <a:gd name="connsiteX14-1877" fmla="*/ 667 w 1304127"/>
                <a:gd name="connsiteY14-1878" fmla="*/ 999105 h 1424419"/>
                <a:gd name="connsiteX15-1879" fmla="*/ 0 w 1304127"/>
                <a:gd name="connsiteY15-1880" fmla="*/ 972364 h 1424419"/>
                <a:gd name="connsiteX16-1881" fmla="*/ 2496 w 1304127"/>
                <a:gd name="connsiteY16-1882" fmla="*/ 463106 h 1424419"/>
                <a:gd name="connsiteX17-1883" fmla="*/ 2458 w 1304127"/>
                <a:gd name="connsiteY17-1884" fmla="*/ 429563 h 1424419"/>
                <a:gd name="connsiteX18-1885" fmla="*/ 75248 w 1304127"/>
                <a:gd name="connsiteY18-1886" fmla="*/ 303202 h 1424419"/>
                <a:gd name="connsiteX19-1887" fmla="*/ 106293 w 1304127"/>
                <a:gd name="connsiteY19-1888" fmla="*/ 282597 h 1424419"/>
                <a:gd name="connsiteX20-1889" fmla="*/ 541533 w 1304127"/>
                <a:gd name="connsiteY20-1890" fmla="*/ 38110 h 1424419"/>
                <a:gd name="connsiteX21-1891" fmla="*/ 653528 w 1304127"/>
                <a:gd name="connsiteY21-1892" fmla="*/ 0 h 1424419"/>
                <a:gd name="connsiteX0-1893" fmla="*/ 653528 w 1306101"/>
                <a:gd name="connsiteY0-1894" fmla="*/ 0 h 1424419"/>
                <a:gd name="connsiteX1-1895" fmla="*/ 757287 w 1306101"/>
                <a:gd name="connsiteY1-1896" fmla="*/ 32444 h 1424419"/>
                <a:gd name="connsiteX2-1897" fmla="*/ 1206876 w 1306101"/>
                <a:gd name="connsiteY2-1898" fmla="*/ 284945 h 1424419"/>
                <a:gd name="connsiteX3-1899" fmla="*/ 1237706 w 1306101"/>
                <a:gd name="connsiteY3-1900" fmla="*/ 306775 h 1424419"/>
                <a:gd name="connsiteX4-1901" fmla="*/ 1305773 w 1306101"/>
                <a:gd name="connsiteY4-1902" fmla="*/ 442384 h 1424419"/>
                <a:gd name="connsiteX5-1903" fmla="*/ 1303099 w 1306101"/>
                <a:gd name="connsiteY5-1904" fmla="*/ 495558 h 1424419"/>
                <a:gd name="connsiteX6-1905" fmla="*/ 1301746 w 1306101"/>
                <a:gd name="connsiteY6-1906" fmla="*/ 953747 h 1424419"/>
                <a:gd name="connsiteX7-1907" fmla="*/ 1302599 w 1306101"/>
                <a:gd name="connsiteY7-1908" fmla="*/ 1003650 h 1424419"/>
                <a:gd name="connsiteX8-1909" fmla="*/ 1227376 w 1306101"/>
                <a:gd name="connsiteY8-1910" fmla="*/ 1152027 h 1424419"/>
                <a:gd name="connsiteX9-1911" fmla="*/ 1172881 w 1306101"/>
                <a:gd name="connsiteY9-1912" fmla="*/ 1179342 h 1424419"/>
                <a:gd name="connsiteX10-1913" fmla="*/ 792288 w 1306101"/>
                <a:gd name="connsiteY10-1914" fmla="*/ 1385653 h 1424419"/>
                <a:gd name="connsiteX11-1915" fmla="*/ 522686 w 1306101"/>
                <a:gd name="connsiteY11-1916" fmla="*/ 1384922 h 1424419"/>
                <a:gd name="connsiteX12-1917" fmla="*/ 94302 w 1306101"/>
                <a:gd name="connsiteY12-1918" fmla="*/ 1158755 h 1424419"/>
                <a:gd name="connsiteX13-1919" fmla="*/ 39429 w 1306101"/>
                <a:gd name="connsiteY13-1920" fmla="*/ 1117635 h 1424419"/>
                <a:gd name="connsiteX14-1921" fmla="*/ 667 w 1306101"/>
                <a:gd name="connsiteY14-1922" fmla="*/ 999105 h 1424419"/>
                <a:gd name="connsiteX15-1923" fmla="*/ 0 w 1306101"/>
                <a:gd name="connsiteY15-1924" fmla="*/ 972364 h 1424419"/>
                <a:gd name="connsiteX16-1925" fmla="*/ 2496 w 1306101"/>
                <a:gd name="connsiteY16-1926" fmla="*/ 463106 h 1424419"/>
                <a:gd name="connsiteX17-1927" fmla="*/ 2458 w 1306101"/>
                <a:gd name="connsiteY17-1928" fmla="*/ 429563 h 1424419"/>
                <a:gd name="connsiteX18-1929" fmla="*/ 75248 w 1306101"/>
                <a:gd name="connsiteY18-1930" fmla="*/ 303202 h 1424419"/>
                <a:gd name="connsiteX19-1931" fmla="*/ 106293 w 1306101"/>
                <a:gd name="connsiteY19-1932" fmla="*/ 282597 h 1424419"/>
                <a:gd name="connsiteX20-1933" fmla="*/ 541533 w 1306101"/>
                <a:gd name="connsiteY20-1934" fmla="*/ 38110 h 1424419"/>
                <a:gd name="connsiteX21-1935" fmla="*/ 653528 w 1306101"/>
                <a:gd name="connsiteY21-1936" fmla="*/ 0 h 1424419"/>
                <a:gd name="connsiteX0-1937" fmla="*/ 653528 w 1304819"/>
                <a:gd name="connsiteY0-1938" fmla="*/ 0 h 1424419"/>
                <a:gd name="connsiteX1-1939" fmla="*/ 757287 w 1304819"/>
                <a:gd name="connsiteY1-1940" fmla="*/ 32444 h 1424419"/>
                <a:gd name="connsiteX2-1941" fmla="*/ 1206876 w 1304819"/>
                <a:gd name="connsiteY2-1942" fmla="*/ 284945 h 1424419"/>
                <a:gd name="connsiteX3-1943" fmla="*/ 1237706 w 1304819"/>
                <a:gd name="connsiteY3-1944" fmla="*/ 306775 h 1424419"/>
                <a:gd name="connsiteX4-1945" fmla="*/ 1304420 w 1304819"/>
                <a:gd name="connsiteY4-1946" fmla="*/ 434263 h 1424419"/>
                <a:gd name="connsiteX5-1947" fmla="*/ 1303099 w 1304819"/>
                <a:gd name="connsiteY5-1948" fmla="*/ 495558 h 1424419"/>
                <a:gd name="connsiteX6-1949" fmla="*/ 1301746 w 1304819"/>
                <a:gd name="connsiteY6-1950" fmla="*/ 953747 h 1424419"/>
                <a:gd name="connsiteX7-1951" fmla="*/ 1302599 w 1304819"/>
                <a:gd name="connsiteY7-1952" fmla="*/ 1003650 h 1424419"/>
                <a:gd name="connsiteX8-1953" fmla="*/ 1227376 w 1304819"/>
                <a:gd name="connsiteY8-1954" fmla="*/ 1152027 h 1424419"/>
                <a:gd name="connsiteX9-1955" fmla="*/ 1172881 w 1304819"/>
                <a:gd name="connsiteY9-1956" fmla="*/ 1179342 h 1424419"/>
                <a:gd name="connsiteX10-1957" fmla="*/ 792288 w 1304819"/>
                <a:gd name="connsiteY10-1958" fmla="*/ 1385653 h 1424419"/>
                <a:gd name="connsiteX11-1959" fmla="*/ 522686 w 1304819"/>
                <a:gd name="connsiteY11-1960" fmla="*/ 1384922 h 1424419"/>
                <a:gd name="connsiteX12-1961" fmla="*/ 94302 w 1304819"/>
                <a:gd name="connsiteY12-1962" fmla="*/ 1158755 h 1424419"/>
                <a:gd name="connsiteX13-1963" fmla="*/ 39429 w 1304819"/>
                <a:gd name="connsiteY13-1964" fmla="*/ 1117635 h 1424419"/>
                <a:gd name="connsiteX14-1965" fmla="*/ 667 w 1304819"/>
                <a:gd name="connsiteY14-1966" fmla="*/ 999105 h 1424419"/>
                <a:gd name="connsiteX15-1967" fmla="*/ 0 w 1304819"/>
                <a:gd name="connsiteY15-1968" fmla="*/ 972364 h 1424419"/>
                <a:gd name="connsiteX16-1969" fmla="*/ 2496 w 1304819"/>
                <a:gd name="connsiteY16-1970" fmla="*/ 463106 h 1424419"/>
                <a:gd name="connsiteX17-1971" fmla="*/ 2458 w 1304819"/>
                <a:gd name="connsiteY17-1972" fmla="*/ 429563 h 1424419"/>
                <a:gd name="connsiteX18-1973" fmla="*/ 75248 w 1304819"/>
                <a:gd name="connsiteY18-1974" fmla="*/ 303202 h 1424419"/>
                <a:gd name="connsiteX19-1975" fmla="*/ 106293 w 1304819"/>
                <a:gd name="connsiteY19-1976" fmla="*/ 282597 h 1424419"/>
                <a:gd name="connsiteX20-1977" fmla="*/ 541533 w 1304819"/>
                <a:gd name="connsiteY20-1978" fmla="*/ 38110 h 1424419"/>
                <a:gd name="connsiteX21-1979" fmla="*/ 653528 w 1304819"/>
                <a:gd name="connsiteY21-1980" fmla="*/ 0 h 1424419"/>
                <a:gd name="connsiteX0-1981" fmla="*/ 653528 w 1306525"/>
                <a:gd name="connsiteY0-1982" fmla="*/ 0 h 1424419"/>
                <a:gd name="connsiteX1-1983" fmla="*/ 757287 w 1306525"/>
                <a:gd name="connsiteY1-1984" fmla="*/ 32444 h 1424419"/>
                <a:gd name="connsiteX2-1985" fmla="*/ 1206876 w 1306525"/>
                <a:gd name="connsiteY2-1986" fmla="*/ 284945 h 1424419"/>
                <a:gd name="connsiteX3-1987" fmla="*/ 1237706 w 1306525"/>
                <a:gd name="connsiteY3-1988" fmla="*/ 306775 h 1424419"/>
                <a:gd name="connsiteX4-1989" fmla="*/ 1304420 w 1306525"/>
                <a:gd name="connsiteY4-1990" fmla="*/ 434263 h 1424419"/>
                <a:gd name="connsiteX5-1991" fmla="*/ 1305806 w 1306525"/>
                <a:gd name="connsiteY5-1992" fmla="*/ 519922 h 1424419"/>
                <a:gd name="connsiteX6-1993" fmla="*/ 1301746 w 1306525"/>
                <a:gd name="connsiteY6-1994" fmla="*/ 953747 h 1424419"/>
                <a:gd name="connsiteX7-1995" fmla="*/ 1302599 w 1306525"/>
                <a:gd name="connsiteY7-1996" fmla="*/ 1003650 h 1424419"/>
                <a:gd name="connsiteX8-1997" fmla="*/ 1227376 w 1306525"/>
                <a:gd name="connsiteY8-1998" fmla="*/ 1152027 h 1424419"/>
                <a:gd name="connsiteX9-1999" fmla="*/ 1172881 w 1306525"/>
                <a:gd name="connsiteY9-2000" fmla="*/ 1179342 h 1424419"/>
                <a:gd name="connsiteX10-2001" fmla="*/ 792288 w 1306525"/>
                <a:gd name="connsiteY10-2002" fmla="*/ 1385653 h 1424419"/>
                <a:gd name="connsiteX11-2003" fmla="*/ 522686 w 1306525"/>
                <a:gd name="connsiteY11-2004" fmla="*/ 1384922 h 1424419"/>
                <a:gd name="connsiteX12-2005" fmla="*/ 94302 w 1306525"/>
                <a:gd name="connsiteY12-2006" fmla="*/ 1158755 h 1424419"/>
                <a:gd name="connsiteX13-2007" fmla="*/ 39429 w 1306525"/>
                <a:gd name="connsiteY13-2008" fmla="*/ 1117635 h 1424419"/>
                <a:gd name="connsiteX14-2009" fmla="*/ 667 w 1306525"/>
                <a:gd name="connsiteY14-2010" fmla="*/ 999105 h 1424419"/>
                <a:gd name="connsiteX15-2011" fmla="*/ 0 w 1306525"/>
                <a:gd name="connsiteY15-2012" fmla="*/ 972364 h 1424419"/>
                <a:gd name="connsiteX16-2013" fmla="*/ 2496 w 1306525"/>
                <a:gd name="connsiteY16-2014" fmla="*/ 463106 h 1424419"/>
                <a:gd name="connsiteX17-2015" fmla="*/ 2458 w 1306525"/>
                <a:gd name="connsiteY17-2016" fmla="*/ 429563 h 1424419"/>
                <a:gd name="connsiteX18-2017" fmla="*/ 75248 w 1306525"/>
                <a:gd name="connsiteY18-2018" fmla="*/ 303202 h 1424419"/>
                <a:gd name="connsiteX19-2019" fmla="*/ 106293 w 1306525"/>
                <a:gd name="connsiteY19-2020" fmla="*/ 282597 h 1424419"/>
                <a:gd name="connsiteX20-2021" fmla="*/ 541533 w 1306525"/>
                <a:gd name="connsiteY20-2022" fmla="*/ 38110 h 1424419"/>
                <a:gd name="connsiteX21-2023" fmla="*/ 653528 w 1306525"/>
                <a:gd name="connsiteY21-2024" fmla="*/ 0 h 1424419"/>
                <a:gd name="connsiteX0-2025" fmla="*/ 653528 w 1305814"/>
                <a:gd name="connsiteY0-2026" fmla="*/ 0 h 1424419"/>
                <a:gd name="connsiteX1-2027" fmla="*/ 757287 w 1305814"/>
                <a:gd name="connsiteY1-2028" fmla="*/ 32444 h 1424419"/>
                <a:gd name="connsiteX2-2029" fmla="*/ 1206876 w 1305814"/>
                <a:gd name="connsiteY2-2030" fmla="*/ 284945 h 1424419"/>
                <a:gd name="connsiteX3-2031" fmla="*/ 1237706 w 1305814"/>
                <a:gd name="connsiteY3-2032" fmla="*/ 306775 h 1424419"/>
                <a:gd name="connsiteX4-2033" fmla="*/ 1304420 w 1305814"/>
                <a:gd name="connsiteY4-2034" fmla="*/ 434263 h 1424419"/>
                <a:gd name="connsiteX5-2035" fmla="*/ 1305806 w 1305814"/>
                <a:gd name="connsiteY5-2036" fmla="*/ 519922 h 1424419"/>
                <a:gd name="connsiteX6-2037" fmla="*/ 1301746 w 1305814"/>
                <a:gd name="connsiteY6-2038" fmla="*/ 953747 h 1424419"/>
                <a:gd name="connsiteX7-2039" fmla="*/ 1302599 w 1305814"/>
                <a:gd name="connsiteY7-2040" fmla="*/ 1003650 h 1424419"/>
                <a:gd name="connsiteX8-2041" fmla="*/ 1227376 w 1305814"/>
                <a:gd name="connsiteY8-2042" fmla="*/ 1152027 h 1424419"/>
                <a:gd name="connsiteX9-2043" fmla="*/ 1172881 w 1305814"/>
                <a:gd name="connsiteY9-2044" fmla="*/ 1179342 h 1424419"/>
                <a:gd name="connsiteX10-2045" fmla="*/ 792288 w 1305814"/>
                <a:gd name="connsiteY10-2046" fmla="*/ 1385653 h 1424419"/>
                <a:gd name="connsiteX11-2047" fmla="*/ 522686 w 1305814"/>
                <a:gd name="connsiteY11-2048" fmla="*/ 1384922 h 1424419"/>
                <a:gd name="connsiteX12-2049" fmla="*/ 94302 w 1305814"/>
                <a:gd name="connsiteY12-2050" fmla="*/ 1158755 h 1424419"/>
                <a:gd name="connsiteX13-2051" fmla="*/ 39429 w 1305814"/>
                <a:gd name="connsiteY13-2052" fmla="*/ 1117635 h 1424419"/>
                <a:gd name="connsiteX14-2053" fmla="*/ 667 w 1305814"/>
                <a:gd name="connsiteY14-2054" fmla="*/ 999105 h 1424419"/>
                <a:gd name="connsiteX15-2055" fmla="*/ 0 w 1305814"/>
                <a:gd name="connsiteY15-2056" fmla="*/ 972364 h 1424419"/>
                <a:gd name="connsiteX16-2057" fmla="*/ 2496 w 1305814"/>
                <a:gd name="connsiteY16-2058" fmla="*/ 463106 h 1424419"/>
                <a:gd name="connsiteX17-2059" fmla="*/ 2458 w 1305814"/>
                <a:gd name="connsiteY17-2060" fmla="*/ 429563 h 1424419"/>
                <a:gd name="connsiteX18-2061" fmla="*/ 75248 w 1305814"/>
                <a:gd name="connsiteY18-2062" fmla="*/ 303202 h 1424419"/>
                <a:gd name="connsiteX19-2063" fmla="*/ 106293 w 1305814"/>
                <a:gd name="connsiteY19-2064" fmla="*/ 282597 h 1424419"/>
                <a:gd name="connsiteX20-2065" fmla="*/ 541533 w 1305814"/>
                <a:gd name="connsiteY20-2066" fmla="*/ 38110 h 1424419"/>
                <a:gd name="connsiteX21-2067" fmla="*/ 653528 w 1305814"/>
                <a:gd name="connsiteY21-2068" fmla="*/ 0 h 1424419"/>
                <a:gd name="connsiteX0-2069" fmla="*/ 653528 w 1305814"/>
                <a:gd name="connsiteY0-2070" fmla="*/ 0 h 1424419"/>
                <a:gd name="connsiteX1-2071" fmla="*/ 757287 w 1305814"/>
                <a:gd name="connsiteY1-2072" fmla="*/ 32444 h 1424419"/>
                <a:gd name="connsiteX2-2073" fmla="*/ 1206876 w 1305814"/>
                <a:gd name="connsiteY2-2074" fmla="*/ 284945 h 1424419"/>
                <a:gd name="connsiteX3-2075" fmla="*/ 1237706 w 1305814"/>
                <a:gd name="connsiteY3-2076" fmla="*/ 306775 h 1424419"/>
                <a:gd name="connsiteX4-2077" fmla="*/ 1304420 w 1305814"/>
                <a:gd name="connsiteY4-2078" fmla="*/ 434263 h 1424419"/>
                <a:gd name="connsiteX5-2079" fmla="*/ 1305806 w 1305814"/>
                <a:gd name="connsiteY5-2080" fmla="*/ 519922 h 1424419"/>
                <a:gd name="connsiteX6-2081" fmla="*/ 1301746 w 1305814"/>
                <a:gd name="connsiteY6-2082" fmla="*/ 953747 h 1424419"/>
                <a:gd name="connsiteX7-2083" fmla="*/ 1302599 w 1305814"/>
                <a:gd name="connsiteY7-2084" fmla="*/ 1003650 h 1424419"/>
                <a:gd name="connsiteX8-2085" fmla="*/ 1227376 w 1305814"/>
                <a:gd name="connsiteY8-2086" fmla="*/ 1152027 h 1424419"/>
                <a:gd name="connsiteX9-2087" fmla="*/ 1172881 w 1305814"/>
                <a:gd name="connsiteY9-2088" fmla="*/ 1179342 h 1424419"/>
                <a:gd name="connsiteX10-2089" fmla="*/ 792288 w 1305814"/>
                <a:gd name="connsiteY10-2090" fmla="*/ 1385653 h 1424419"/>
                <a:gd name="connsiteX11-2091" fmla="*/ 522686 w 1305814"/>
                <a:gd name="connsiteY11-2092" fmla="*/ 1384922 h 1424419"/>
                <a:gd name="connsiteX12-2093" fmla="*/ 94302 w 1305814"/>
                <a:gd name="connsiteY12-2094" fmla="*/ 1158755 h 1424419"/>
                <a:gd name="connsiteX13-2095" fmla="*/ 39429 w 1305814"/>
                <a:gd name="connsiteY13-2096" fmla="*/ 1117635 h 1424419"/>
                <a:gd name="connsiteX14-2097" fmla="*/ 667 w 1305814"/>
                <a:gd name="connsiteY14-2098" fmla="*/ 999105 h 1424419"/>
                <a:gd name="connsiteX15-2099" fmla="*/ 0 w 1305814"/>
                <a:gd name="connsiteY15-2100" fmla="*/ 972364 h 1424419"/>
                <a:gd name="connsiteX16-2101" fmla="*/ 2496 w 1305814"/>
                <a:gd name="connsiteY16-2102" fmla="*/ 463106 h 1424419"/>
                <a:gd name="connsiteX17-2103" fmla="*/ 2458 w 1305814"/>
                <a:gd name="connsiteY17-2104" fmla="*/ 429563 h 1424419"/>
                <a:gd name="connsiteX18-2105" fmla="*/ 75248 w 1305814"/>
                <a:gd name="connsiteY18-2106" fmla="*/ 303202 h 1424419"/>
                <a:gd name="connsiteX19-2107" fmla="*/ 106293 w 1305814"/>
                <a:gd name="connsiteY19-2108" fmla="*/ 282597 h 1424419"/>
                <a:gd name="connsiteX20-2109" fmla="*/ 541533 w 1305814"/>
                <a:gd name="connsiteY20-2110" fmla="*/ 38110 h 1424419"/>
                <a:gd name="connsiteX21-2111" fmla="*/ 653528 w 1305814"/>
                <a:gd name="connsiteY21-2112" fmla="*/ 0 h 1424419"/>
                <a:gd name="connsiteX0-2113" fmla="*/ 653528 w 1305814"/>
                <a:gd name="connsiteY0-2114" fmla="*/ 0 h 1424419"/>
                <a:gd name="connsiteX1-2115" fmla="*/ 757287 w 1305814"/>
                <a:gd name="connsiteY1-2116" fmla="*/ 32444 h 1424419"/>
                <a:gd name="connsiteX2-2117" fmla="*/ 1206876 w 1305814"/>
                <a:gd name="connsiteY2-2118" fmla="*/ 284945 h 1424419"/>
                <a:gd name="connsiteX3-2119" fmla="*/ 1237706 w 1305814"/>
                <a:gd name="connsiteY3-2120" fmla="*/ 306775 h 1424419"/>
                <a:gd name="connsiteX4-2121" fmla="*/ 1304420 w 1305814"/>
                <a:gd name="connsiteY4-2122" fmla="*/ 434263 h 1424419"/>
                <a:gd name="connsiteX5-2123" fmla="*/ 1305806 w 1305814"/>
                <a:gd name="connsiteY5-2124" fmla="*/ 519922 h 1424419"/>
                <a:gd name="connsiteX6-2125" fmla="*/ 1301746 w 1305814"/>
                <a:gd name="connsiteY6-2126" fmla="*/ 953747 h 1424419"/>
                <a:gd name="connsiteX7-2127" fmla="*/ 1302599 w 1305814"/>
                <a:gd name="connsiteY7-2128" fmla="*/ 1003650 h 1424419"/>
                <a:gd name="connsiteX8-2129" fmla="*/ 1227376 w 1305814"/>
                <a:gd name="connsiteY8-2130" fmla="*/ 1152027 h 1424419"/>
                <a:gd name="connsiteX9-2131" fmla="*/ 1174235 w 1305814"/>
                <a:gd name="connsiteY9-2132" fmla="*/ 1184756 h 1424419"/>
                <a:gd name="connsiteX10-2133" fmla="*/ 792288 w 1305814"/>
                <a:gd name="connsiteY10-2134" fmla="*/ 1385653 h 1424419"/>
                <a:gd name="connsiteX11-2135" fmla="*/ 522686 w 1305814"/>
                <a:gd name="connsiteY11-2136" fmla="*/ 1384922 h 1424419"/>
                <a:gd name="connsiteX12-2137" fmla="*/ 94302 w 1305814"/>
                <a:gd name="connsiteY12-2138" fmla="*/ 1158755 h 1424419"/>
                <a:gd name="connsiteX13-2139" fmla="*/ 39429 w 1305814"/>
                <a:gd name="connsiteY13-2140" fmla="*/ 1117635 h 1424419"/>
                <a:gd name="connsiteX14-2141" fmla="*/ 667 w 1305814"/>
                <a:gd name="connsiteY14-2142" fmla="*/ 999105 h 1424419"/>
                <a:gd name="connsiteX15-2143" fmla="*/ 0 w 1305814"/>
                <a:gd name="connsiteY15-2144" fmla="*/ 972364 h 1424419"/>
                <a:gd name="connsiteX16-2145" fmla="*/ 2496 w 1305814"/>
                <a:gd name="connsiteY16-2146" fmla="*/ 463106 h 1424419"/>
                <a:gd name="connsiteX17-2147" fmla="*/ 2458 w 1305814"/>
                <a:gd name="connsiteY17-2148" fmla="*/ 429563 h 1424419"/>
                <a:gd name="connsiteX18-2149" fmla="*/ 75248 w 1305814"/>
                <a:gd name="connsiteY18-2150" fmla="*/ 303202 h 1424419"/>
                <a:gd name="connsiteX19-2151" fmla="*/ 106293 w 1305814"/>
                <a:gd name="connsiteY19-2152" fmla="*/ 282597 h 1424419"/>
                <a:gd name="connsiteX20-2153" fmla="*/ 541533 w 1305814"/>
                <a:gd name="connsiteY20-2154" fmla="*/ 38110 h 1424419"/>
                <a:gd name="connsiteX21-2155" fmla="*/ 653528 w 1305814"/>
                <a:gd name="connsiteY21-2156" fmla="*/ 0 h 1424419"/>
                <a:gd name="connsiteX0-2157" fmla="*/ 653528 w 1305814"/>
                <a:gd name="connsiteY0-2158" fmla="*/ 0 h 1424419"/>
                <a:gd name="connsiteX1-2159" fmla="*/ 757287 w 1305814"/>
                <a:gd name="connsiteY1-2160" fmla="*/ 32444 h 1424419"/>
                <a:gd name="connsiteX2-2161" fmla="*/ 1206876 w 1305814"/>
                <a:gd name="connsiteY2-2162" fmla="*/ 284945 h 1424419"/>
                <a:gd name="connsiteX3-2163" fmla="*/ 1237706 w 1305814"/>
                <a:gd name="connsiteY3-2164" fmla="*/ 306775 h 1424419"/>
                <a:gd name="connsiteX4-2165" fmla="*/ 1304420 w 1305814"/>
                <a:gd name="connsiteY4-2166" fmla="*/ 434263 h 1424419"/>
                <a:gd name="connsiteX5-2167" fmla="*/ 1305806 w 1305814"/>
                <a:gd name="connsiteY5-2168" fmla="*/ 519922 h 1424419"/>
                <a:gd name="connsiteX6-2169" fmla="*/ 1301746 w 1305814"/>
                <a:gd name="connsiteY6-2170" fmla="*/ 953747 h 1424419"/>
                <a:gd name="connsiteX7-2171" fmla="*/ 1302599 w 1305814"/>
                <a:gd name="connsiteY7-2172" fmla="*/ 1003650 h 1424419"/>
                <a:gd name="connsiteX8-2173" fmla="*/ 1227376 w 1305814"/>
                <a:gd name="connsiteY8-2174" fmla="*/ 1152027 h 1424419"/>
                <a:gd name="connsiteX9-2175" fmla="*/ 1174235 w 1305814"/>
                <a:gd name="connsiteY9-2176" fmla="*/ 1184756 h 1424419"/>
                <a:gd name="connsiteX10-2177" fmla="*/ 792288 w 1305814"/>
                <a:gd name="connsiteY10-2178" fmla="*/ 1385653 h 1424419"/>
                <a:gd name="connsiteX11-2179" fmla="*/ 522686 w 1305814"/>
                <a:gd name="connsiteY11-2180" fmla="*/ 1384922 h 1424419"/>
                <a:gd name="connsiteX12-2181" fmla="*/ 94302 w 1305814"/>
                <a:gd name="connsiteY12-2182" fmla="*/ 1158755 h 1424419"/>
                <a:gd name="connsiteX13-2183" fmla="*/ 39429 w 1305814"/>
                <a:gd name="connsiteY13-2184" fmla="*/ 1117635 h 1424419"/>
                <a:gd name="connsiteX14-2185" fmla="*/ 667 w 1305814"/>
                <a:gd name="connsiteY14-2186" fmla="*/ 999105 h 1424419"/>
                <a:gd name="connsiteX15-2187" fmla="*/ 0 w 1305814"/>
                <a:gd name="connsiteY15-2188" fmla="*/ 972364 h 1424419"/>
                <a:gd name="connsiteX16-2189" fmla="*/ 2496 w 1305814"/>
                <a:gd name="connsiteY16-2190" fmla="*/ 463106 h 1424419"/>
                <a:gd name="connsiteX17-2191" fmla="*/ 2458 w 1305814"/>
                <a:gd name="connsiteY17-2192" fmla="*/ 429563 h 1424419"/>
                <a:gd name="connsiteX18-2193" fmla="*/ 75248 w 1305814"/>
                <a:gd name="connsiteY18-2194" fmla="*/ 303202 h 1424419"/>
                <a:gd name="connsiteX19-2195" fmla="*/ 106293 w 1305814"/>
                <a:gd name="connsiteY19-2196" fmla="*/ 282597 h 1424419"/>
                <a:gd name="connsiteX20-2197" fmla="*/ 541533 w 1305814"/>
                <a:gd name="connsiteY20-2198" fmla="*/ 38110 h 1424419"/>
                <a:gd name="connsiteX21-2199" fmla="*/ 653528 w 1305814"/>
                <a:gd name="connsiteY21-2200" fmla="*/ 0 h 1424419"/>
                <a:gd name="connsiteX0-2201" fmla="*/ 653528 w 1305814"/>
                <a:gd name="connsiteY0-2202" fmla="*/ 0 h 1427408"/>
                <a:gd name="connsiteX1-2203" fmla="*/ 757287 w 1305814"/>
                <a:gd name="connsiteY1-2204" fmla="*/ 32444 h 1427408"/>
                <a:gd name="connsiteX2-2205" fmla="*/ 1206876 w 1305814"/>
                <a:gd name="connsiteY2-2206" fmla="*/ 284945 h 1427408"/>
                <a:gd name="connsiteX3-2207" fmla="*/ 1237706 w 1305814"/>
                <a:gd name="connsiteY3-2208" fmla="*/ 306775 h 1427408"/>
                <a:gd name="connsiteX4-2209" fmla="*/ 1304420 w 1305814"/>
                <a:gd name="connsiteY4-2210" fmla="*/ 434263 h 1427408"/>
                <a:gd name="connsiteX5-2211" fmla="*/ 1305806 w 1305814"/>
                <a:gd name="connsiteY5-2212" fmla="*/ 519922 h 1427408"/>
                <a:gd name="connsiteX6-2213" fmla="*/ 1301746 w 1305814"/>
                <a:gd name="connsiteY6-2214" fmla="*/ 953747 h 1427408"/>
                <a:gd name="connsiteX7-2215" fmla="*/ 1302599 w 1305814"/>
                <a:gd name="connsiteY7-2216" fmla="*/ 1003650 h 1427408"/>
                <a:gd name="connsiteX8-2217" fmla="*/ 1227376 w 1305814"/>
                <a:gd name="connsiteY8-2218" fmla="*/ 1152027 h 1427408"/>
                <a:gd name="connsiteX9-2219" fmla="*/ 1174235 w 1305814"/>
                <a:gd name="connsiteY9-2220" fmla="*/ 1184756 h 1427408"/>
                <a:gd name="connsiteX10-2221" fmla="*/ 792288 w 1305814"/>
                <a:gd name="connsiteY10-2222" fmla="*/ 1385653 h 1427408"/>
                <a:gd name="connsiteX11-2223" fmla="*/ 517719 w 1305814"/>
                <a:gd name="connsiteY11-2224" fmla="*/ 1389889 h 1427408"/>
                <a:gd name="connsiteX12-2225" fmla="*/ 94302 w 1305814"/>
                <a:gd name="connsiteY12-2226" fmla="*/ 1158755 h 1427408"/>
                <a:gd name="connsiteX13-2227" fmla="*/ 39429 w 1305814"/>
                <a:gd name="connsiteY13-2228" fmla="*/ 1117635 h 1427408"/>
                <a:gd name="connsiteX14-2229" fmla="*/ 667 w 1305814"/>
                <a:gd name="connsiteY14-2230" fmla="*/ 999105 h 1427408"/>
                <a:gd name="connsiteX15-2231" fmla="*/ 0 w 1305814"/>
                <a:gd name="connsiteY15-2232" fmla="*/ 972364 h 1427408"/>
                <a:gd name="connsiteX16-2233" fmla="*/ 2496 w 1305814"/>
                <a:gd name="connsiteY16-2234" fmla="*/ 463106 h 1427408"/>
                <a:gd name="connsiteX17-2235" fmla="*/ 2458 w 1305814"/>
                <a:gd name="connsiteY17-2236" fmla="*/ 429563 h 1427408"/>
                <a:gd name="connsiteX18-2237" fmla="*/ 75248 w 1305814"/>
                <a:gd name="connsiteY18-2238" fmla="*/ 303202 h 1427408"/>
                <a:gd name="connsiteX19-2239" fmla="*/ 106293 w 1305814"/>
                <a:gd name="connsiteY19-2240" fmla="*/ 282597 h 1427408"/>
                <a:gd name="connsiteX20-2241" fmla="*/ 541533 w 1305814"/>
                <a:gd name="connsiteY20-2242" fmla="*/ 38110 h 1427408"/>
                <a:gd name="connsiteX21-2243" fmla="*/ 653528 w 1305814"/>
                <a:gd name="connsiteY21-2244" fmla="*/ 0 h 1427408"/>
                <a:gd name="connsiteX0-2245" fmla="*/ 653528 w 1305814"/>
                <a:gd name="connsiteY0-2246" fmla="*/ 0 h 1427408"/>
                <a:gd name="connsiteX1-2247" fmla="*/ 757287 w 1305814"/>
                <a:gd name="connsiteY1-2248" fmla="*/ 32444 h 1427408"/>
                <a:gd name="connsiteX2-2249" fmla="*/ 1206876 w 1305814"/>
                <a:gd name="connsiteY2-2250" fmla="*/ 284945 h 1427408"/>
                <a:gd name="connsiteX3-2251" fmla="*/ 1237706 w 1305814"/>
                <a:gd name="connsiteY3-2252" fmla="*/ 306775 h 1427408"/>
                <a:gd name="connsiteX4-2253" fmla="*/ 1304420 w 1305814"/>
                <a:gd name="connsiteY4-2254" fmla="*/ 434263 h 1427408"/>
                <a:gd name="connsiteX5-2255" fmla="*/ 1305806 w 1305814"/>
                <a:gd name="connsiteY5-2256" fmla="*/ 519922 h 1427408"/>
                <a:gd name="connsiteX6-2257" fmla="*/ 1301746 w 1305814"/>
                <a:gd name="connsiteY6-2258" fmla="*/ 953747 h 1427408"/>
                <a:gd name="connsiteX7-2259" fmla="*/ 1302599 w 1305814"/>
                <a:gd name="connsiteY7-2260" fmla="*/ 1003650 h 1427408"/>
                <a:gd name="connsiteX8-2261" fmla="*/ 1227376 w 1305814"/>
                <a:gd name="connsiteY8-2262" fmla="*/ 1152027 h 1427408"/>
                <a:gd name="connsiteX9-2263" fmla="*/ 1174235 w 1305814"/>
                <a:gd name="connsiteY9-2264" fmla="*/ 1184756 h 1427408"/>
                <a:gd name="connsiteX10-2265" fmla="*/ 792288 w 1305814"/>
                <a:gd name="connsiteY10-2266" fmla="*/ 1385653 h 1427408"/>
                <a:gd name="connsiteX11-2267" fmla="*/ 517719 w 1305814"/>
                <a:gd name="connsiteY11-2268" fmla="*/ 1389889 h 1427408"/>
                <a:gd name="connsiteX12-2269" fmla="*/ 94302 w 1305814"/>
                <a:gd name="connsiteY12-2270" fmla="*/ 1158755 h 1427408"/>
                <a:gd name="connsiteX13-2271" fmla="*/ 39429 w 1305814"/>
                <a:gd name="connsiteY13-2272" fmla="*/ 1117635 h 1427408"/>
                <a:gd name="connsiteX14-2273" fmla="*/ 667 w 1305814"/>
                <a:gd name="connsiteY14-2274" fmla="*/ 999105 h 1427408"/>
                <a:gd name="connsiteX15-2275" fmla="*/ 0 w 1305814"/>
                <a:gd name="connsiteY15-2276" fmla="*/ 972364 h 1427408"/>
                <a:gd name="connsiteX16-2277" fmla="*/ 2496 w 1305814"/>
                <a:gd name="connsiteY16-2278" fmla="*/ 463106 h 1427408"/>
                <a:gd name="connsiteX17-2279" fmla="*/ 2458 w 1305814"/>
                <a:gd name="connsiteY17-2280" fmla="*/ 429563 h 1427408"/>
                <a:gd name="connsiteX18-2281" fmla="*/ 75248 w 1305814"/>
                <a:gd name="connsiteY18-2282" fmla="*/ 303202 h 1427408"/>
                <a:gd name="connsiteX19-2283" fmla="*/ 106293 w 1305814"/>
                <a:gd name="connsiteY19-2284" fmla="*/ 282597 h 1427408"/>
                <a:gd name="connsiteX20-2285" fmla="*/ 541533 w 1305814"/>
                <a:gd name="connsiteY20-2286" fmla="*/ 38110 h 1427408"/>
                <a:gd name="connsiteX21-2287" fmla="*/ 653528 w 1305814"/>
                <a:gd name="connsiteY21-2288" fmla="*/ 0 h 1427408"/>
                <a:gd name="connsiteX0-2289" fmla="*/ 653528 w 1305814"/>
                <a:gd name="connsiteY0-2290" fmla="*/ 0 h 1421591"/>
                <a:gd name="connsiteX1-2291" fmla="*/ 757287 w 1305814"/>
                <a:gd name="connsiteY1-2292" fmla="*/ 32444 h 1421591"/>
                <a:gd name="connsiteX2-2293" fmla="*/ 1206876 w 1305814"/>
                <a:gd name="connsiteY2-2294" fmla="*/ 284945 h 1421591"/>
                <a:gd name="connsiteX3-2295" fmla="*/ 1237706 w 1305814"/>
                <a:gd name="connsiteY3-2296" fmla="*/ 306775 h 1421591"/>
                <a:gd name="connsiteX4-2297" fmla="*/ 1304420 w 1305814"/>
                <a:gd name="connsiteY4-2298" fmla="*/ 434263 h 1421591"/>
                <a:gd name="connsiteX5-2299" fmla="*/ 1305806 w 1305814"/>
                <a:gd name="connsiteY5-2300" fmla="*/ 519922 h 1421591"/>
                <a:gd name="connsiteX6-2301" fmla="*/ 1301746 w 1305814"/>
                <a:gd name="connsiteY6-2302" fmla="*/ 953747 h 1421591"/>
                <a:gd name="connsiteX7-2303" fmla="*/ 1302599 w 1305814"/>
                <a:gd name="connsiteY7-2304" fmla="*/ 1003650 h 1421591"/>
                <a:gd name="connsiteX8-2305" fmla="*/ 1227376 w 1305814"/>
                <a:gd name="connsiteY8-2306" fmla="*/ 1152027 h 1421591"/>
                <a:gd name="connsiteX9-2307" fmla="*/ 1174235 w 1305814"/>
                <a:gd name="connsiteY9-2308" fmla="*/ 1184756 h 1421591"/>
                <a:gd name="connsiteX10-2309" fmla="*/ 792288 w 1305814"/>
                <a:gd name="connsiteY10-2310" fmla="*/ 1385653 h 1421591"/>
                <a:gd name="connsiteX11-2311" fmla="*/ 502818 w 1305814"/>
                <a:gd name="connsiteY11-2312" fmla="*/ 1379955 h 1421591"/>
                <a:gd name="connsiteX12-2313" fmla="*/ 94302 w 1305814"/>
                <a:gd name="connsiteY12-2314" fmla="*/ 1158755 h 1421591"/>
                <a:gd name="connsiteX13-2315" fmla="*/ 39429 w 1305814"/>
                <a:gd name="connsiteY13-2316" fmla="*/ 1117635 h 1421591"/>
                <a:gd name="connsiteX14-2317" fmla="*/ 667 w 1305814"/>
                <a:gd name="connsiteY14-2318" fmla="*/ 999105 h 1421591"/>
                <a:gd name="connsiteX15-2319" fmla="*/ 0 w 1305814"/>
                <a:gd name="connsiteY15-2320" fmla="*/ 972364 h 1421591"/>
                <a:gd name="connsiteX16-2321" fmla="*/ 2496 w 1305814"/>
                <a:gd name="connsiteY16-2322" fmla="*/ 463106 h 1421591"/>
                <a:gd name="connsiteX17-2323" fmla="*/ 2458 w 1305814"/>
                <a:gd name="connsiteY17-2324" fmla="*/ 429563 h 1421591"/>
                <a:gd name="connsiteX18-2325" fmla="*/ 75248 w 1305814"/>
                <a:gd name="connsiteY18-2326" fmla="*/ 303202 h 1421591"/>
                <a:gd name="connsiteX19-2327" fmla="*/ 106293 w 1305814"/>
                <a:gd name="connsiteY19-2328" fmla="*/ 282597 h 1421591"/>
                <a:gd name="connsiteX20-2329" fmla="*/ 541533 w 1305814"/>
                <a:gd name="connsiteY20-2330" fmla="*/ 38110 h 1421591"/>
                <a:gd name="connsiteX21-2331" fmla="*/ 653528 w 1305814"/>
                <a:gd name="connsiteY21-2332" fmla="*/ 0 h 1421591"/>
                <a:gd name="connsiteX0-2333" fmla="*/ 653528 w 1305814"/>
                <a:gd name="connsiteY0-2334" fmla="*/ 0 h 1423589"/>
                <a:gd name="connsiteX1-2335" fmla="*/ 757287 w 1305814"/>
                <a:gd name="connsiteY1-2336" fmla="*/ 32444 h 1423589"/>
                <a:gd name="connsiteX2-2337" fmla="*/ 1206876 w 1305814"/>
                <a:gd name="connsiteY2-2338" fmla="*/ 284945 h 1423589"/>
                <a:gd name="connsiteX3-2339" fmla="*/ 1237706 w 1305814"/>
                <a:gd name="connsiteY3-2340" fmla="*/ 306775 h 1423589"/>
                <a:gd name="connsiteX4-2341" fmla="*/ 1304420 w 1305814"/>
                <a:gd name="connsiteY4-2342" fmla="*/ 434263 h 1423589"/>
                <a:gd name="connsiteX5-2343" fmla="*/ 1305806 w 1305814"/>
                <a:gd name="connsiteY5-2344" fmla="*/ 519922 h 1423589"/>
                <a:gd name="connsiteX6-2345" fmla="*/ 1301746 w 1305814"/>
                <a:gd name="connsiteY6-2346" fmla="*/ 953747 h 1423589"/>
                <a:gd name="connsiteX7-2347" fmla="*/ 1302599 w 1305814"/>
                <a:gd name="connsiteY7-2348" fmla="*/ 1003650 h 1423589"/>
                <a:gd name="connsiteX8-2349" fmla="*/ 1227376 w 1305814"/>
                <a:gd name="connsiteY8-2350" fmla="*/ 1152027 h 1423589"/>
                <a:gd name="connsiteX9-2351" fmla="*/ 1174235 w 1305814"/>
                <a:gd name="connsiteY9-2352" fmla="*/ 1184756 h 1423589"/>
                <a:gd name="connsiteX10-2353" fmla="*/ 792288 w 1305814"/>
                <a:gd name="connsiteY10-2354" fmla="*/ 1385653 h 1423589"/>
                <a:gd name="connsiteX11-2355" fmla="*/ 502818 w 1305814"/>
                <a:gd name="connsiteY11-2356" fmla="*/ 1379955 h 1423589"/>
                <a:gd name="connsiteX12-2357" fmla="*/ 94302 w 1305814"/>
                <a:gd name="connsiteY12-2358" fmla="*/ 1158755 h 1423589"/>
                <a:gd name="connsiteX13-2359" fmla="*/ 39429 w 1305814"/>
                <a:gd name="connsiteY13-2360" fmla="*/ 1117635 h 1423589"/>
                <a:gd name="connsiteX14-2361" fmla="*/ 667 w 1305814"/>
                <a:gd name="connsiteY14-2362" fmla="*/ 999105 h 1423589"/>
                <a:gd name="connsiteX15-2363" fmla="*/ 0 w 1305814"/>
                <a:gd name="connsiteY15-2364" fmla="*/ 972364 h 1423589"/>
                <a:gd name="connsiteX16-2365" fmla="*/ 2496 w 1305814"/>
                <a:gd name="connsiteY16-2366" fmla="*/ 463106 h 1423589"/>
                <a:gd name="connsiteX17-2367" fmla="*/ 2458 w 1305814"/>
                <a:gd name="connsiteY17-2368" fmla="*/ 429563 h 1423589"/>
                <a:gd name="connsiteX18-2369" fmla="*/ 75248 w 1305814"/>
                <a:gd name="connsiteY18-2370" fmla="*/ 303202 h 1423589"/>
                <a:gd name="connsiteX19-2371" fmla="*/ 106293 w 1305814"/>
                <a:gd name="connsiteY19-2372" fmla="*/ 282597 h 1423589"/>
                <a:gd name="connsiteX20-2373" fmla="*/ 541533 w 1305814"/>
                <a:gd name="connsiteY20-2374" fmla="*/ 38110 h 1423589"/>
                <a:gd name="connsiteX21-2375" fmla="*/ 653528 w 1305814"/>
                <a:gd name="connsiteY21-2376" fmla="*/ 0 h 142358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  <a:cxn ang="0">
                  <a:pos x="connsiteX15-31" y="connsiteY15-32"/>
                </a:cxn>
                <a:cxn ang="0">
                  <a:pos x="connsiteX16-33" y="connsiteY16-34"/>
                </a:cxn>
                <a:cxn ang="0">
                  <a:pos x="connsiteX17-35" y="connsiteY17-36"/>
                </a:cxn>
                <a:cxn ang="0">
                  <a:pos x="connsiteX18-37" y="connsiteY18-38"/>
                </a:cxn>
                <a:cxn ang="0">
                  <a:pos x="connsiteX19-39" y="connsiteY19-40"/>
                </a:cxn>
                <a:cxn ang="0">
                  <a:pos x="connsiteX20-41" y="connsiteY20-42"/>
                </a:cxn>
                <a:cxn ang="0">
                  <a:pos x="connsiteX21-43" y="connsiteY21-44"/>
                </a:cxn>
              </a:cxnLst>
              <a:rect l="l" t="t" r="r" b="b"/>
              <a:pathLst>
                <a:path w="1305814" h="1423589">
                  <a:moveTo>
                    <a:pt x="653528" y="0"/>
                  </a:moveTo>
                  <a:cubicBezTo>
                    <a:pt x="684553" y="-1"/>
                    <a:pt x="736057" y="24011"/>
                    <a:pt x="757287" y="32444"/>
                  </a:cubicBezTo>
                  <a:lnTo>
                    <a:pt x="1206876" y="284945"/>
                  </a:lnTo>
                  <a:cubicBezTo>
                    <a:pt x="1213399" y="291230"/>
                    <a:pt x="1233090" y="301119"/>
                    <a:pt x="1237706" y="306775"/>
                  </a:cubicBezTo>
                  <a:cubicBezTo>
                    <a:pt x="1285405" y="341141"/>
                    <a:pt x="1301367" y="360355"/>
                    <a:pt x="1304420" y="434263"/>
                  </a:cubicBezTo>
                  <a:cubicBezTo>
                    <a:pt x="1306256" y="435452"/>
                    <a:pt x="1303756" y="518852"/>
                    <a:pt x="1305806" y="519922"/>
                  </a:cubicBezTo>
                  <a:cubicBezTo>
                    <a:pt x="1306028" y="563787"/>
                    <a:pt x="1301771" y="907207"/>
                    <a:pt x="1301746" y="953747"/>
                  </a:cubicBezTo>
                  <a:cubicBezTo>
                    <a:pt x="1301579" y="970833"/>
                    <a:pt x="1302766" y="986564"/>
                    <a:pt x="1302599" y="1003650"/>
                  </a:cubicBezTo>
                  <a:cubicBezTo>
                    <a:pt x="1298075" y="1097264"/>
                    <a:pt x="1299308" y="1117497"/>
                    <a:pt x="1227376" y="1152027"/>
                  </a:cubicBezTo>
                  <a:cubicBezTo>
                    <a:pt x="1229069" y="1151612"/>
                    <a:pt x="1262992" y="1133636"/>
                    <a:pt x="1174235" y="1184756"/>
                  </a:cubicBezTo>
                  <a:cubicBezTo>
                    <a:pt x="1102911" y="1225835"/>
                    <a:pt x="986013" y="1283805"/>
                    <a:pt x="792288" y="1385653"/>
                  </a:cubicBezTo>
                  <a:cubicBezTo>
                    <a:pt x="702978" y="1424034"/>
                    <a:pt x="634560" y="1449454"/>
                    <a:pt x="502818" y="1379955"/>
                  </a:cubicBezTo>
                  <a:cubicBezTo>
                    <a:pt x="358670" y="1301859"/>
                    <a:pt x="241278" y="1242506"/>
                    <a:pt x="94302" y="1158755"/>
                  </a:cubicBezTo>
                  <a:cubicBezTo>
                    <a:pt x="64301" y="1138833"/>
                    <a:pt x="61069" y="1137739"/>
                    <a:pt x="39429" y="1117635"/>
                  </a:cubicBezTo>
                  <a:cubicBezTo>
                    <a:pt x="9399" y="1091481"/>
                    <a:pt x="81" y="1056313"/>
                    <a:pt x="667" y="999105"/>
                  </a:cubicBezTo>
                  <a:cubicBezTo>
                    <a:pt x="445" y="990191"/>
                    <a:pt x="222" y="981278"/>
                    <a:pt x="0" y="972364"/>
                  </a:cubicBezTo>
                  <a:lnTo>
                    <a:pt x="2496" y="463106"/>
                  </a:lnTo>
                  <a:cubicBezTo>
                    <a:pt x="2483" y="451925"/>
                    <a:pt x="2471" y="440744"/>
                    <a:pt x="2458" y="429563"/>
                  </a:cubicBezTo>
                  <a:cubicBezTo>
                    <a:pt x="2770" y="365277"/>
                    <a:pt x="14732" y="348090"/>
                    <a:pt x="75248" y="303202"/>
                  </a:cubicBezTo>
                  <a:lnTo>
                    <a:pt x="106293" y="282597"/>
                  </a:lnTo>
                  <a:lnTo>
                    <a:pt x="541533" y="38110"/>
                  </a:lnTo>
                  <a:cubicBezTo>
                    <a:pt x="582751" y="12487"/>
                    <a:pt x="613897" y="0"/>
                    <a:pt x="653528" y="0"/>
                  </a:cubicBezTo>
                  <a:close/>
                </a:path>
              </a:pathLst>
            </a:custGeom>
            <a:solidFill>
              <a:srgbClr val="E7E7E7"/>
            </a:solidFill>
            <a:ln>
              <a:noFill/>
            </a:ln>
            <a:effectLst>
              <a:innerShdw blurRad="152400" dist="50800" dir="18900000">
                <a:prstClr val="black">
                  <a:alpha val="4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  <a:latin typeface="Impact" panose="020B0806030902050204" pitchFamily="34" charset="0"/>
              </a:endParaRPr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5231048" y="1621764"/>
              <a:ext cx="2236728" cy="2438464"/>
              <a:chOff x="1249459" y="2668927"/>
              <a:chExt cx="1099775" cy="1198967"/>
            </a:xfrm>
            <a:solidFill>
              <a:srgbClr val="1D50A2"/>
            </a:solidFill>
          </p:grpSpPr>
          <p:sp>
            <p:nvSpPr>
              <p:cNvPr id="8" name="矩形 10"/>
              <p:cNvSpPr>
                <a:spLocks noChangeAspect="1"/>
              </p:cNvSpPr>
              <p:nvPr/>
            </p:nvSpPr>
            <p:spPr>
              <a:xfrm>
                <a:off x="1249459" y="2668927"/>
                <a:ext cx="1099775" cy="1198967"/>
              </a:xfrm>
              <a:custGeom>
                <a:avLst/>
                <a:gdLst>
                  <a:gd name="connsiteX0" fmla="*/ 653528 w 1305333"/>
                  <a:gd name="connsiteY0" fmla="*/ 0 h 1424419"/>
                  <a:gd name="connsiteX1" fmla="*/ 757287 w 1305333"/>
                  <a:gd name="connsiteY1" fmla="*/ 32444 h 1424419"/>
                  <a:gd name="connsiteX2" fmla="*/ 1206876 w 1305333"/>
                  <a:gd name="connsiteY2" fmla="*/ 284945 h 1424419"/>
                  <a:gd name="connsiteX3" fmla="*/ 1233464 w 1305333"/>
                  <a:gd name="connsiteY3" fmla="*/ 306775 h 1424419"/>
                  <a:gd name="connsiteX4" fmla="*/ 1299728 w 1305333"/>
                  <a:gd name="connsiteY4" fmla="*/ 452301 h 1424419"/>
                  <a:gd name="connsiteX5" fmla="*/ 1303099 w 1305333"/>
                  <a:gd name="connsiteY5" fmla="*/ 495558 h 1424419"/>
                  <a:gd name="connsiteX6" fmla="*/ 1303099 w 1305333"/>
                  <a:gd name="connsiteY6" fmla="*/ 952393 h 1424419"/>
                  <a:gd name="connsiteX7" fmla="*/ 1299356 w 1305333"/>
                  <a:gd name="connsiteY7" fmla="*/ 974248 h 1424419"/>
                  <a:gd name="connsiteX8" fmla="*/ 1193590 w 1305333"/>
                  <a:gd name="connsiteY8" fmla="*/ 1159518 h 1424419"/>
                  <a:gd name="connsiteX9" fmla="*/ 1188747 w 1305333"/>
                  <a:gd name="connsiteY9" fmla="*/ 1163476 h 1424419"/>
                  <a:gd name="connsiteX10" fmla="*/ 792288 w 1305333"/>
                  <a:gd name="connsiteY10" fmla="*/ 1385653 h 1424419"/>
                  <a:gd name="connsiteX11" fmla="*/ 522686 w 1305333"/>
                  <a:gd name="connsiteY11" fmla="*/ 1384922 h 1424419"/>
                  <a:gd name="connsiteX12" fmla="*/ 80344 w 1305333"/>
                  <a:gd name="connsiteY12" fmla="*/ 1139323 h 1424419"/>
                  <a:gd name="connsiteX13" fmla="*/ 68397 w 1305333"/>
                  <a:gd name="connsiteY13" fmla="*/ 1130059 h 1424419"/>
                  <a:gd name="connsiteX14" fmla="*/ 667 w 1305333"/>
                  <a:gd name="connsiteY14" fmla="*/ 999105 h 1424419"/>
                  <a:gd name="connsiteX15" fmla="*/ 0 w 1305333"/>
                  <a:gd name="connsiteY15" fmla="*/ 972364 h 1424419"/>
                  <a:gd name="connsiteX16" fmla="*/ 2496 w 1305333"/>
                  <a:gd name="connsiteY16" fmla="*/ 463106 h 1424419"/>
                  <a:gd name="connsiteX17" fmla="*/ 2458 w 1305333"/>
                  <a:gd name="connsiteY17" fmla="*/ 429563 h 1424419"/>
                  <a:gd name="connsiteX18" fmla="*/ 75248 w 1305333"/>
                  <a:gd name="connsiteY18" fmla="*/ 303202 h 1424419"/>
                  <a:gd name="connsiteX19" fmla="*/ 103465 w 1305333"/>
                  <a:gd name="connsiteY19" fmla="*/ 288252 h 1424419"/>
                  <a:gd name="connsiteX20" fmla="*/ 541533 w 1305333"/>
                  <a:gd name="connsiteY20" fmla="*/ 38110 h 1424419"/>
                  <a:gd name="connsiteX21" fmla="*/ 653528 w 1305333"/>
                  <a:gd name="connsiteY21" fmla="*/ 0 h 1424419"/>
                  <a:gd name="connsiteX0-1" fmla="*/ 653528 w 1305333"/>
                  <a:gd name="connsiteY0-2" fmla="*/ 0 h 1424419"/>
                  <a:gd name="connsiteX1-3" fmla="*/ 757287 w 1305333"/>
                  <a:gd name="connsiteY1-4" fmla="*/ 32444 h 1424419"/>
                  <a:gd name="connsiteX2-5" fmla="*/ 1206876 w 1305333"/>
                  <a:gd name="connsiteY2-6" fmla="*/ 284945 h 1424419"/>
                  <a:gd name="connsiteX3-7" fmla="*/ 1233464 w 1305333"/>
                  <a:gd name="connsiteY3-8" fmla="*/ 306775 h 1424419"/>
                  <a:gd name="connsiteX4-9" fmla="*/ 1301712 w 1305333"/>
                  <a:gd name="connsiteY4-10" fmla="*/ 442384 h 1424419"/>
                  <a:gd name="connsiteX5-11" fmla="*/ 1303099 w 1305333"/>
                  <a:gd name="connsiteY5-12" fmla="*/ 495558 h 1424419"/>
                  <a:gd name="connsiteX6-13" fmla="*/ 1303099 w 1305333"/>
                  <a:gd name="connsiteY6-14" fmla="*/ 952393 h 1424419"/>
                  <a:gd name="connsiteX7-15" fmla="*/ 1299356 w 1305333"/>
                  <a:gd name="connsiteY7-16" fmla="*/ 974248 h 1424419"/>
                  <a:gd name="connsiteX8-17" fmla="*/ 1193590 w 1305333"/>
                  <a:gd name="connsiteY8-18" fmla="*/ 1159518 h 1424419"/>
                  <a:gd name="connsiteX9-19" fmla="*/ 1188747 w 1305333"/>
                  <a:gd name="connsiteY9-20" fmla="*/ 1163476 h 1424419"/>
                  <a:gd name="connsiteX10-21" fmla="*/ 792288 w 1305333"/>
                  <a:gd name="connsiteY10-22" fmla="*/ 1385653 h 1424419"/>
                  <a:gd name="connsiteX11-23" fmla="*/ 522686 w 1305333"/>
                  <a:gd name="connsiteY11-24" fmla="*/ 1384922 h 1424419"/>
                  <a:gd name="connsiteX12-25" fmla="*/ 80344 w 1305333"/>
                  <a:gd name="connsiteY12-26" fmla="*/ 1139323 h 1424419"/>
                  <a:gd name="connsiteX13-27" fmla="*/ 68397 w 1305333"/>
                  <a:gd name="connsiteY13-28" fmla="*/ 1130059 h 1424419"/>
                  <a:gd name="connsiteX14-29" fmla="*/ 667 w 1305333"/>
                  <a:gd name="connsiteY14-30" fmla="*/ 999105 h 1424419"/>
                  <a:gd name="connsiteX15-31" fmla="*/ 0 w 1305333"/>
                  <a:gd name="connsiteY15-32" fmla="*/ 972364 h 1424419"/>
                  <a:gd name="connsiteX16-33" fmla="*/ 2496 w 1305333"/>
                  <a:gd name="connsiteY16-34" fmla="*/ 463106 h 1424419"/>
                  <a:gd name="connsiteX17-35" fmla="*/ 2458 w 1305333"/>
                  <a:gd name="connsiteY17-36" fmla="*/ 429563 h 1424419"/>
                  <a:gd name="connsiteX18-37" fmla="*/ 75248 w 1305333"/>
                  <a:gd name="connsiteY18-38" fmla="*/ 303202 h 1424419"/>
                  <a:gd name="connsiteX19-39" fmla="*/ 103465 w 1305333"/>
                  <a:gd name="connsiteY19-40" fmla="*/ 288252 h 1424419"/>
                  <a:gd name="connsiteX20-41" fmla="*/ 541533 w 1305333"/>
                  <a:gd name="connsiteY20-42" fmla="*/ 38110 h 1424419"/>
                  <a:gd name="connsiteX21-43" fmla="*/ 653528 w 1305333"/>
                  <a:gd name="connsiteY21-44" fmla="*/ 0 h 1424419"/>
                  <a:gd name="connsiteX0-45" fmla="*/ 653528 w 1305333"/>
                  <a:gd name="connsiteY0-46" fmla="*/ 0 h 1424419"/>
                  <a:gd name="connsiteX1-47" fmla="*/ 757287 w 1305333"/>
                  <a:gd name="connsiteY1-48" fmla="*/ 32444 h 1424419"/>
                  <a:gd name="connsiteX2-49" fmla="*/ 1206876 w 1305333"/>
                  <a:gd name="connsiteY2-50" fmla="*/ 284945 h 1424419"/>
                  <a:gd name="connsiteX3-51" fmla="*/ 1233464 w 1305333"/>
                  <a:gd name="connsiteY3-52" fmla="*/ 306775 h 1424419"/>
                  <a:gd name="connsiteX4-53" fmla="*/ 1301712 w 1305333"/>
                  <a:gd name="connsiteY4-54" fmla="*/ 442384 h 1424419"/>
                  <a:gd name="connsiteX5-55" fmla="*/ 1303099 w 1305333"/>
                  <a:gd name="connsiteY5-56" fmla="*/ 495558 h 1424419"/>
                  <a:gd name="connsiteX6-57" fmla="*/ 1303099 w 1305333"/>
                  <a:gd name="connsiteY6-58" fmla="*/ 952393 h 1424419"/>
                  <a:gd name="connsiteX7-59" fmla="*/ 1299356 w 1305333"/>
                  <a:gd name="connsiteY7-60" fmla="*/ 974248 h 1424419"/>
                  <a:gd name="connsiteX8-61" fmla="*/ 1193590 w 1305333"/>
                  <a:gd name="connsiteY8-62" fmla="*/ 1159518 h 1424419"/>
                  <a:gd name="connsiteX9-63" fmla="*/ 1188747 w 1305333"/>
                  <a:gd name="connsiteY9-64" fmla="*/ 1163476 h 1424419"/>
                  <a:gd name="connsiteX10-65" fmla="*/ 792288 w 1305333"/>
                  <a:gd name="connsiteY10-66" fmla="*/ 1385653 h 1424419"/>
                  <a:gd name="connsiteX11-67" fmla="*/ 522686 w 1305333"/>
                  <a:gd name="connsiteY11-68" fmla="*/ 1384922 h 1424419"/>
                  <a:gd name="connsiteX12-69" fmla="*/ 80344 w 1305333"/>
                  <a:gd name="connsiteY12-70" fmla="*/ 1139323 h 1424419"/>
                  <a:gd name="connsiteX13-71" fmla="*/ 68397 w 1305333"/>
                  <a:gd name="connsiteY13-72" fmla="*/ 1130059 h 1424419"/>
                  <a:gd name="connsiteX14-73" fmla="*/ 667 w 1305333"/>
                  <a:gd name="connsiteY14-74" fmla="*/ 999105 h 1424419"/>
                  <a:gd name="connsiteX15-75" fmla="*/ 0 w 1305333"/>
                  <a:gd name="connsiteY15-76" fmla="*/ 972364 h 1424419"/>
                  <a:gd name="connsiteX16-77" fmla="*/ 2496 w 1305333"/>
                  <a:gd name="connsiteY16-78" fmla="*/ 463106 h 1424419"/>
                  <a:gd name="connsiteX17-79" fmla="*/ 2458 w 1305333"/>
                  <a:gd name="connsiteY17-80" fmla="*/ 429563 h 1424419"/>
                  <a:gd name="connsiteX18-81" fmla="*/ 75248 w 1305333"/>
                  <a:gd name="connsiteY18-82" fmla="*/ 303202 h 1424419"/>
                  <a:gd name="connsiteX19-83" fmla="*/ 103465 w 1305333"/>
                  <a:gd name="connsiteY19-84" fmla="*/ 288252 h 1424419"/>
                  <a:gd name="connsiteX20-85" fmla="*/ 541533 w 1305333"/>
                  <a:gd name="connsiteY20-86" fmla="*/ 38110 h 1424419"/>
                  <a:gd name="connsiteX21-87" fmla="*/ 653528 w 1305333"/>
                  <a:gd name="connsiteY21-88" fmla="*/ 0 h 1424419"/>
                  <a:gd name="connsiteX0-89" fmla="*/ 653528 w 1306046"/>
                  <a:gd name="connsiteY0-90" fmla="*/ 0 h 1424419"/>
                  <a:gd name="connsiteX1-91" fmla="*/ 757287 w 1306046"/>
                  <a:gd name="connsiteY1-92" fmla="*/ 32444 h 1424419"/>
                  <a:gd name="connsiteX2-93" fmla="*/ 1206876 w 1306046"/>
                  <a:gd name="connsiteY2-94" fmla="*/ 284945 h 1424419"/>
                  <a:gd name="connsiteX3-95" fmla="*/ 1233464 w 1306046"/>
                  <a:gd name="connsiteY3-96" fmla="*/ 306775 h 1424419"/>
                  <a:gd name="connsiteX4-97" fmla="*/ 1301712 w 1306046"/>
                  <a:gd name="connsiteY4-98" fmla="*/ 442384 h 1424419"/>
                  <a:gd name="connsiteX5-99" fmla="*/ 1303099 w 1306046"/>
                  <a:gd name="connsiteY5-100" fmla="*/ 495558 h 1424419"/>
                  <a:gd name="connsiteX6-101" fmla="*/ 1303099 w 1306046"/>
                  <a:gd name="connsiteY6-102" fmla="*/ 952393 h 1424419"/>
                  <a:gd name="connsiteX7-103" fmla="*/ 1305306 w 1306046"/>
                  <a:gd name="connsiteY7-104" fmla="*/ 990115 h 1424419"/>
                  <a:gd name="connsiteX8-105" fmla="*/ 1193590 w 1306046"/>
                  <a:gd name="connsiteY8-106" fmla="*/ 1159518 h 1424419"/>
                  <a:gd name="connsiteX9-107" fmla="*/ 1188747 w 1306046"/>
                  <a:gd name="connsiteY9-108" fmla="*/ 1163476 h 1424419"/>
                  <a:gd name="connsiteX10-109" fmla="*/ 792288 w 1306046"/>
                  <a:gd name="connsiteY10-110" fmla="*/ 1385653 h 1424419"/>
                  <a:gd name="connsiteX11-111" fmla="*/ 522686 w 1306046"/>
                  <a:gd name="connsiteY11-112" fmla="*/ 1384922 h 1424419"/>
                  <a:gd name="connsiteX12-113" fmla="*/ 80344 w 1306046"/>
                  <a:gd name="connsiteY12-114" fmla="*/ 1139323 h 1424419"/>
                  <a:gd name="connsiteX13-115" fmla="*/ 68397 w 1306046"/>
                  <a:gd name="connsiteY13-116" fmla="*/ 1130059 h 1424419"/>
                  <a:gd name="connsiteX14-117" fmla="*/ 667 w 1306046"/>
                  <a:gd name="connsiteY14-118" fmla="*/ 999105 h 1424419"/>
                  <a:gd name="connsiteX15-119" fmla="*/ 0 w 1306046"/>
                  <a:gd name="connsiteY15-120" fmla="*/ 972364 h 1424419"/>
                  <a:gd name="connsiteX16-121" fmla="*/ 2496 w 1306046"/>
                  <a:gd name="connsiteY16-122" fmla="*/ 463106 h 1424419"/>
                  <a:gd name="connsiteX17-123" fmla="*/ 2458 w 1306046"/>
                  <a:gd name="connsiteY17-124" fmla="*/ 429563 h 1424419"/>
                  <a:gd name="connsiteX18-125" fmla="*/ 75248 w 1306046"/>
                  <a:gd name="connsiteY18-126" fmla="*/ 303202 h 1424419"/>
                  <a:gd name="connsiteX19-127" fmla="*/ 103465 w 1306046"/>
                  <a:gd name="connsiteY19-128" fmla="*/ 288252 h 1424419"/>
                  <a:gd name="connsiteX20-129" fmla="*/ 541533 w 1306046"/>
                  <a:gd name="connsiteY20-130" fmla="*/ 38110 h 1424419"/>
                  <a:gd name="connsiteX21-131" fmla="*/ 653528 w 1306046"/>
                  <a:gd name="connsiteY21-132" fmla="*/ 0 h 1424419"/>
                  <a:gd name="connsiteX0-133" fmla="*/ 653528 w 1305333"/>
                  <a:gd name="connsiteY0-134" fmla="*/ 0 h 1424419"/>
                  <a:gd name="connsiteX1-135" fmla="*/ 757287 w 1305333"/>
                  <a:gd name="connsiteY1-136" fmla="*/ 32444 h 1424419"/>
                  <a:gd name="connsiteX2-137" fmla="*/ 1206876 w 1305333"/>
                  <a:gd name="connsiteY2-138" fmla="*/ 284945 h 1424419"/>
                  <a:gd name="connsiteX3-139" fmla="*/ 1233464 w 1305333"/>
                  <a:gd name="connsiteY3-140" fmla="*/ 306775 h 1424419"/>
                  <a:gd name="connsiteX4-141" fmla="*/ 1301712 w 1305333"/>
                  <a:gd name="connsiteY4-142" fmla="*/ 442384 h 1424419"/>
                  <a:gd name="connsiteX5-143" fmla="*/ 1303099 w 1305333"/>
                  <a:gd name="connsiteY5-144" fmla="*/ 495558 h 1424419"/>
                  <a:gd name="connsiteX6-145" fmla="*/ 1303099 w 1305333"/>
                  <a:gd name="connsiteY6-146" fmla="*/ 952393 h 1424419"/>
                  <a:gd name="connsiteX7-147" fmla="*/ 1305306 w 1305333"/>
                  <a:gd name="connsiteY7-148" fmla="*/ 990115 h 1424419"/>
                  <a:gd name="connsiteX8-149" fmla="*/ 1193590 w 1305333"/>
                  <a:gd name="connsiteY8-150" fmla="*/ 1159518 h 1424419"/>
                  <a:gd name="connsiteX9-151" fmla="*/ 1188747 w 1305333"/>
                  <a:gd name="connsiteY9-152" fmla="*/ 1163476 h 1424419"/>
                  <a:gd name="connsiteX10-153" fmla="*/ 792288 w 1305333"/>
                  <a:gd name="connsiteY10-154" fmla="*/ 1385653 h 1424419"/>
                  <a:gd name="connsiteX11-155" fmla="*/ 522686 w 1305333"/>
                  <a:gd name="connsiteY11-156" fmla="*/ 1384922 h 1424419"/>
                  <a:gd name="connsiteX12-157" fmla="*/ 80344 w 1305333"/>
                  <a:gd name="connsiteY12-158" fmla="*/ 1139323 h 1424419"/>
                  <a:gd name="connsiteX13-159" fmla="*/ 68397 w 1305333"/>
                  <a:gd name="connsiteY13-160" fmla="*/ 1130059 h 1424419"/>
                  <a:gd name="connsiteX14-161" fmla="*/ 667 w 1305333"/>
                  <a:gd name="connsiteY14-162" fmla="*/ 999105 h 1424419"/>
                  <a:gd name="connsiteX15-163" fmla="*/ 0 w 1305333"/>
                  <a:gd name="connsiteY15-164" fmla="*/ 972364 h 1424419"/>
                  <a:gd name="connsiteX16-165" fmla="*/ 2496 w 1305333"/>
                  <a:gd name="connsiteY16-166" fmla="*/ 463106 h 1424419"/>
                  <a:gd name="connsiteX17-167" fmla="*/ 2458 w 1305333"/>
                  <a:gd name="connsiteY17-168" fmla="*/ 429563 h 1424419"/>
                  <a:gd name="connsiteX18-169" fmla="*/ 75248 w 1305333"/>
                  <a:gd name="connsiteY18-170" fmla="*/ 303202 h 1424419"/>
                  <a:gd name="connsiteX19-171" fmla="*/ 103465 w 1305333"/>
                  <a:gd name="connsiteY19-172" fmla="*/ 288252 h 1424419"/>
                  <a:gd name="connsiteX20-173" fmla="*/ 541533 w 1305333"/>
                  <a:gd name="connsiteY20-174" fmla="*/ 38110 h 1424419"/>
                  <a:gd name="connsiteX21-175" fmla="*/ 653528 w 1305333"/>
                  <a:gd name="connsiteY21-176" fmla="*/ 0 h 1424419"/>
                  <a:gd name="connsiteX0-177" fmla="*/ 653528 w 1305333"/>
                  <a:gd name="connsiteY0-178" fmla="*/ 0 h 1424419"/>
                  <a:gd name="connsiteX1-179" fmla="*/ 757287 w 1305333"/>
                  <a:gd name="connsiteY1-180" fmla="*/ 32444 h 1424419"/>
                  <a:gd name="connsiteX2-181" fmla="*/ 1206876 w 1305333"/>
                  <a:gd name="connsiteY2-182" fmla="*/ 284945 h 1424419"/>
                  <a:gd name="connsiteX3-183" fmla="*/ 1233464 w 1305333"/>
                  <a:gd name="connsiteY3-184" fmla="*/ 306775 h 1424419"/>
                  <a:gd name="connsiteX4-185" fmla="*/ 1301712 w 1305333"/>
                  <a:gd name="connsiteY4-186" fmla="*/ 442384 h 1424419"/>
                  <a:gd name="connsiteX5-187" fmla="*/ 1303099 w 1305333"/>
                  <a:gd name="connsiteY5-188" fmla="*/ 495558 h 1424419"/>
                  <a:gd name="connsiteX6-189" fmla="*/ 1303099 w 1305333"/>
                  <a:gd name="connsiteY6-190" fmla="*/ 952393 h 1424419"/>
                  <a:gd name="connsiteX7-191" fmla="*/ 1305306 w 1305333"/>
                  <a:gd name="connsiteY7-192" fmla="*/ 990115 h 1424419"/>
                  <a:gd name="connsiteX8-193" fmla="*/ 1193590 w 1305333"/>
                  <a:gd name="connsiteY8-194" fmla="*/ 1159518 h 1424419"/>
                  <a:gd name="connsiteX9-195" fmla="*/ 1172881 w 1305333"/>
                  <a:gd name="connsiteY9-196" fmla="*/ 1179342 h 1424419"/>
                  <a:gd name="connsiteX10-197" fmla="*/ 792288 w 1305333"/>
                  <a:gd name="connsiteY10-198" fmla="*/ 1385653 h 1424419"/>
                  <a:gd name="connsiteX11-199" fmla="*/ 522686 w 1305333"/>
                  <a:gd name="connsiteY11-200" fmla="*/ 1384922 h 1424419"/>
                  <a:gd name="connsiteX12-201" fmla="*/ 80344 w 1305333"/>
                  <a:gd name="connsiteY12-202" fmla="*/ 1139323 h 1424419"/>
                  <a:gd name="connsiteX13-203" fmla="*/ 68397 w 1305333"/>
                  <a:gd name="connsiteY13-204" fmla="*/ 1130059 h 1424419"/>
                  <a:gd name="connsiteX14-205" fmla="*/ 667 w 1305333"/>
                  <a:gd name="connsiteY14-206" fmla="*/ 999105 h 1424419"/>
                  <a:gd name="connsiteX15-207" fmla="*/ 0 w 1305333"/>
                  <a:gd name="connsiteY15-208" fmla="*/ 972364 h 1424419"/>
                  <a:gd name="connsiteX16-209" fmla="*/ 2496 w 1305333"/>
                  <a:gd name="connsiteY16-210" fmla="*/ 463106 h 1424419"/>
                  <a:gd name="connsiteX17-211" fmla="*/ 2458 w 1305333"/>
                  <a:gd name="connsiteY17-212" fmla="*/ 429563 h 1424419"/>
                  <a:gd name="connsiteX18-213" fmla="*/ 75248 w 1305333"/>
                  <a:gd name="connsiteY18-214" fmla="*/ 303202 h 1424419"/>
                  <a:gd name="connsiteX19-215" fmla="*/ 103465 w 1305333"/>
                  <a:gd name="connsiteY19-216" fmla="*/ 288252 h 1424419"/>
                  <a:gd name="connsiteX20-217" fmla="*/ 541533 w 1305333"/>
                  <a:gd name="connsiteY20-218" fmla="*/ 38110 h 1424419"/>
                  <a:gd name="connsiteX21-219" fmla="*/ 653528 w 1305333"/>
                  <a:gd name="connsiteY21-220" fmla="*/ 0 h 1424419"/>
                  <a:gd name="connsiteX0-221" fmla="*/ 653528 w 1305333"/>
                  <a:gd name="connsiteY0-222" fmla="*/ 0 h 1424419"/>
                  <a:gd name="connsiteX1-223" fmla="*/ 757287 w 1305333"/>
                  <a:gd name="connsiteY1-224" fmla="*/ 32444 h 1424419"/>
                  <a:gd name="connsiteX2-225" fmla="*/ 1206876 w 1305333"/>
                  <a:gd name="connsiteY2-226" fmla="*/ 284945 h 1424419"/>
                  <a:gd name="connsiteX3-227" fmla="*/ 1233464 w 1305333"/>
                  <a:gd name="connsiteY3-228" fmla="*/ 306775 h 1424419"/>
                  <a:gd name="connsiteX4-229" fmla="*/ 1301712 w 1305333"/>
                  <a:gd name="connsiteY4-230" fmla="*/ 442384 h 1424419"/>
                  <a:gd name="connsiteX5-231" fmla="*/ 1303099 w 1305333"/>
                  <a:gd name="connsiteY5-232" fmla="*/ 495558 h 1424419"/>
                  <a:gd name="connsiteX6-233" fmla="*/ 1303099 w 1305333"/>
                  <a:gd name="connsiteY6-234" fmla="*/ 952393 h 1424419"/>
                  <a:gd name="connsiteX7-235" fmla="*/ 1305306 w 1305333"/>
                  <a:gd name="connsiteY7-236" fmla="*/ 990115 h 1424419"/>
                  <a:gd name="connsiteX8-237" fmla="*/ 1193590 w 1305333"/>
                  <a:gd name="connsiteY8-238" fmla="*/ 1159518 h 1424419"/>
                  <a:gd name="connsiteX9-239" fmla="*/ 1172881 w 1305333"/>
                  <a:gd name="connsiteY9-240" fmla="*/ 1179342 h 1424419"/>
                  <a:gd name="connsiteX10-241" fmla="*/ 792288 w 1305333"/>
                  <a:gd name="connsiteY10-242" fmla="*/ 1385653 h 1424419"/>
                  <a:gd name="connsiteX11-243" fmla="*/ 522686 w 1305333"/>
                  <a:gd name="connsiteY11-244" fmla="*/ 1384922 h 1424419"/>
                  <a:gd name="connsiteX12-245" fmla="*/ 80344 w 1305333"/>
                  <a:gd name="connsiteY12-246" fmla="*/ 1139323 h 1424419"/>
                  <a:gd name="connsiteX13-247" fmla="*/ 68397 w 1305333"/>
                  <a:gd name="connsiteY13-248" fmla="*/ 1130059 h 1424419"/>
                  <a:gd name="connsiteX14-249" fmla="*/ 667 w 1305333"/>
                  <a:gd name="connsiteY14-250" fmla="*/ 999105 h 1424419"/>
                  <a:gd name="connsiteX15-251" fmla="*/ 0 w 1305333"/>
                  <a:gd name="connsiteY15-252" fmla="*/ 972364 h 1424419"/>
                  <a:gd name="connsiteX16-253" fmla="*/ 2496 w 1305333"/>
                  <a:gd name="connsiteY16-254" fmla="*/ 463106 h 1424419"/>
                  <a:gd name="connsiteX17-255" fmla="*/ 2458 w 1305333"/>
                  <a:gd name="connsiteY17-256" fmla="*/ 429563 h 1424419"/>
                  <a:gd name="connsiteX18-257" fmla="*/ 75248 w 1305333"/>
                  <a:gd name="connsiteY18-258" fmla="*/ 303202 h 1424419"/>
                  <a:gd name="connsiteX19-259" fmla="*/ 103465 w 1305333"/>
                  <a:gd name="connsiteY19-260" fmla="*/ 288252 h 1424419"/>
                  <a:gd name="connsiteX20-261" fmla="*/ 541533 w 1305333"/>
                  <a:gd name="connsiteY20-262" fmla="*/ 38110 h 1424419"/>
                  <a:gd name="connsiteX21-263" fmla="*/ 653528 w 1305333"/>
                  <a:gd name="connsiteY21-264" fmla="*/ 0 h 1424419"/>
                  <a:gd name="connsiteX0-265" fmla="*/ 653528 w 1305333"/>
                  <a:gd name="connsiteY0-266" fmla="*/ 0 h 1424419"/>
                  <a:gd name="connsiteX1-267" fmla="*/ 757287 w 1305333"/>
                  <a:gd name="connsiteY1-268" fmla="*/ 32444 h 1424419"/>
                  <a:gd name="connsiteX2-269" fmla="*/ 1206876 w 1305333"/>
                  <a:gd name="connsiteY2-270" fmla="*/ 284945 h 1424419"/>
                  <a:gd name="connsiteX3-271" fmla="*/ 1233464 w 1305333"/>
                  <a:gd name="connsiteY3-272" fmla="*/ 306775 h 1424419"/>
                  <a:gd name="connsiteX4-273" fmla="*/ 1301712 w 1305333"/>
                  <a:gd name="connsiteY4-274" fmla="*/ 442384 h 1424419"/>
                  <a:gd name="connsiteX5-275" fmla="*/ 1303099 w 1305333"/>
                  <a:gd name="connsiteY5-276" fmla="*/ 495558 h 1424419"/>
                  <a:gd name="connsiteX6-277" fmla="*/ 1303099 w 1305333"/>
                  <a:gd name="connsiteY6-278" fmla="*/ 952393 h 1424419"/>
                  <a:gd name="connsiteX7-279" fmla="*/ 1305306 w 1305333"/>
                  <a:gd name="connsiteY7-280" fmla="*/ 990115 h 1424419"/>
                  <a:gd name="connsiteX8-281" fmla="*/ 1193590 w 1305333"/>
                  <a:gd name="connsiteY8-282" fmla="*/ 1159518 h 1424419"/>
                  <a:gd name="connsiteX9-283" fmla="*/ 1172881 w 1305333"/>
                  <a:gd name="connsiteY9-284" fmla="*/ 1179342 h 1424419"/>
                  <a:gd name="connsiteX10-285" fmla="*/ 792288 w 1305333"/>
                  <a:gd name="connsiteY10-286" fmla="*/ 1385653 h 1424419"/>
                  <a:gd name="connsiteX11-287" fmla="*/ 522686 w 1305333"/>
                  <a:gd name="connsiteY11-288" fmla="*/ 1384922 h 1424419"/>
                  <a:gd name="connsiteX12-289" fmla="*/ 80344 w 1305333"/>
                  <a:gd name="connsiteY12-290" fmla="*/ 1139323 h 1424419"/>
                  <a:gd name="connsiteX13-291" fmla="*/ 68397 w 1305333"/>
                  <a:gd name="connsiteY13-292" fmla="*/ 1130059 h 1424419"/>
                  <a:gd name="connsiteX14-293" fmla="*/ 667 w 1305333"/>
                  <a:gd name="connsiteY14-294" fmla="*/ 999105 h 1424419"/>
                  <a:gd name="connsiteX15-295" fmla="*/ 0 w 1305333"/>
                  <a:gd name="connsiteY15-296" fmla="*/ 972364 h 1424419"/>
                  <a:gd name="connsiteX16-297" fmla="*/ 2496 w 1305333"/>
                  <a:gd name="connsiteY16-298" fmla="*/ 463106 h 1424419"/>
                  <a:gd name="connsiteX17-299" fmla="*/ 2458 w 1305333"/>
                  <a:gd name="connsiteY17-300" fmla="*/ 429563 h 1424419"/>
                  <a:gd name="connsiteX18-301" fmla="*/ 75248 w 1305333"/>
                  <a:gd name="connsiteY18-302" fmla="*/ 303202 h 1424419"/>
                  <a:gd name="connsiteX19-303" fmla="*/ 103465 w 1305333"/>
                  <a:gd name="connsiteY19-304" fmla="*/ 288252 h 1424419"/>
                  <a:gd name="connsiteX20-305" fmla="*/ 541533 w 1305333"/>
                  <a:gd name="connsiteY20-306" fmla="*/ 38110 h 1424419"/>
                  <a:gd name="connsiteX21-307" fmla="*/ 653528 w 1305333"/>
                  <a:gd name="connsiteY21-308" fmla="*/ 0 h 1424419"/>
                  <a:gd name="connsiteX0-309" fmla="*/ 653528 w 1305333"/>
                  <a:gd name="connsiteY0-310" fmla="*/ 0 h 1424419"/>
                  <a:gd name="connsiteX1-311" fmla="*/ 757287 w 1305333"/>
                  <a:gd name="connsiteY1-312" fmla="*/ 32444 h 1424419"/>
                  <a:gd name="connsiteX2-313" fmla="*/ 1206876 w 1305333"/>
                  <a:gd name="connsiteY2-314" fmla="*/ 284945 h 1424419"/>
                  <a:gd name="connsiteX3-315" fmla="*/ 1233464 w 1305333"/>
                  <a:gd name="connsiteY3-316" fmla="*/ 306775 h 1424419"/>
                  <a:gd name="connsiteX4-317" fmla="*/ 1301712 w 1305333"/>
                  <a:gd name="connsiteY4-318" fmla="*/ 442384 h 1424419"/>
                  <a:gd name="connsiteX5-319" fmla="*/ 1303099 w 1305333"/>
                  <a:gd name="connsiteY5-320" fmla="*/ 495558 h 1424419"/>
                  <a:gd name="connsiteX6-321" fmla="*/ 1303099 w 1305333"/>
                  <a:gd name="connsiteY6-322" fmla="*/ 952393 h 1424419"/>
                  <a:gd name="connsiteX7-323" fmla="*/ 1305306 w 1305333"/>
                  <a:gd name="connsiteY7-324" fmla="*/ 990115 h 1424419"/>
                  <a:gd name="connsiteX8-325" fmla="*/ 1193590 w 1305333"/>
                  <a:gd name="connsiteY8-326" fmla="*/ 1159518 h 1424419"/>
                  <a:gd name="connsiteX9-327" fmla="*/ 1172881 w 1305333"/>
                  <a:gd name="connsiteY9-328" fmla="*/ 1179342 h 1424419"/>
                  <a:gd name="connsiteX10-329" fmla="*/ 792288 w 1305333"/>
                  <a:gd name="connsiteY10-330" fmla="*/ 1385653 h 1424419"/>
                  <a:gd name="connsiteX11-331" fmla="*/ 522686 w 1305333"/>
                  <a:gd name="connsiteY11-332" fmla="*/ 1384922 h 1424419"/>
                  <a:gd name="connsiteX12-333" fmla="*/ 80344 w 1305333"/>
                  <a:gd name="connsiteY12-334" fmla="*/ 1139323 h 1424419"/>
                  <a:gd name="connsiteX13-335" fmla="*/ 68397 w 1305333"/>
                  <a:gd name="connsiteY13-336" fmla="*/ 1130059 h 1424419"/>
                  <a:gd name="connsiteX14-337" fmla="*/ 667 w 1305333"/>
                  <a:gd name="connsiteY14-338" fmla="*/ 999105 h 1424419"/>
                  <a:gd name="connsiteX15-339" fmla="*/ 0 w 1305333"/>
                  <a:gd name="connsiteY15-340" fmla="*/ 972364 h 1424419"/>
                  <a:gd name="connsiteX16-341" fmla="*/ 2496 w 1305333"/>
                  <a:gd name="connsiteY16-342" fmla="*/ 463106 h 1424419"/>
                  <a:gd name="connsiteX17-343" fmla="*/ 2458 w 1305333"/>
                  <a:gd name="connsiteY17-344" fmla="*/ 429563 h 1424419"/>
                  <a:gd name="connsiteX18-345" fmla="*/ 75248 w 1305333"/>
                  <a:gd name="connsiteY18-346" fmla="*/ 303202 h 1424419"/>
                  <a:gd name="connsiteX19-347" fmla="*/ 103465 w 1305333"/>
                  <a:gd name="connsiteY19-348" fmla="*/ 288252 h 1424419"/>
                  <a:gd name="connsiteX20-349" fmla="*/ 541533 w 1305333"/>
                  <a:gd name="connsiteY20-350" fmla="*/ 38110 h 1424419"/>
                  <a:gd name="connsiteX21-351" fmla="*/ 653528 w 1305333"/>
                  <a:gd name="connsiteY21-352" fmla="*/ 0 h 1424419"/>
                  <a:gd name="connsiteX0-353" fmla="*/ 653528 w 1305333"/>
                  <a:gd name="connsiteY0-354" fmla="*/ 0 h 1424419"/>
                  <a:gd name="connsiteX1-355" fmla="*/ 757287 w 1305333"/>
                  <a:gd name="connsiteY1-356" fmla="*/ 32444 h 1424419"/>
                  <a:gd name="connsiteX2-357" fmla="*/ 1206876 w 1305333"/>
                  <a:gd name="connsiteY2-358" fmla="*/ 284945 h 1424419"/>
                  <a:gd name="connsiteX3-359" fmla="*/ 1233464 w 1305333"/>
                  <a:gd name="connsiteY3-360" fmla="*/ 306775 h 1424419"/>
                  <a:gd name="connsiteX4-361" fmla="*/ 1301712 w 1305333"/>
                  <a:gd name="connsiteY4-362" fmla="*/ 442384 h 1424419"/>
                  <a:gd name="connsiteX5-363" fmla="*/ 1303099 w 1305333"/>
                  <a:gd name="connsiteY5-364" fmla="*/ 495558 h 1424419"/>
                  <a:gd name="connsiteX6-365" fmla="*/ 1303099 w 1305333"/>
                  <a:gd name="connsiteY6-366" fmla="*/ 952393 h 1424419"/>
                  <a:gd name="connsiteX7-367" fmla="*/ 1305306 w 1305333"/>
                  <a:gd name="connsiteY7-368" fmla="*/ 990115 h 1424419"/>
                  <a:gd name="connsiteX8-369" fmla="*/ 1193590 w 1305333"/>
                  <a:gd name="connsiteY8-370" fmla="*/ 1159518 h 1424419"/>
                  <a:gd name="connsiteX9-371" fmla="*/ 1172881 w 1305333"/>
                  <a:gd name="connsiteY9-372" fmla="*/ 1179342 h 1424419"/>
                  <a:gd name="connsiteX10-373" fmla="*/ 792288 w 1305333"/>
                  <a:gd name="connsiteY10-374" fmla="*/ 1385653 h 1424419"/>
                  <a:gd name="connsiteX11-375" fmla="*/ 522686 w 1305333"/>
                  <a:gd name="connsiteY11-376" fmla="*/ 1384922 h 1424419"/>
                  <a:gd name="connsiteX12-377" fmla="*/ 80344 w 1305333"/>
                  <a:gd name="connsiteY12-378" fmla="*/ 1139323 h 1424419"/>
                  <a:gd name="connsiteX13-379" fmla="*/ 68397 w 1305333"/>
                  <a:gd name="connsiteY13-380" fmla="*/ 1130059 h 1424419"/>
                  <a:gd name="connsiteX14-381" fmla="*/ 667 w 1305333"/>
                  <a:gd name="connsiteY14-382" fmla="*/ 999105 h 1424419"/>
                  <a:gd name="connsiteX15-383" fmla="*/ 0 w 1305333"/>
                  <a:gd name="connsiteY15-384" fmla="*/ 972364 h 1424419"/>
                  <a:gd name="connsiteX16-385" fmla="*/ 2496 w 1305333"/>
                  <a:gd name="connsiteY16-386" fmla="*/ 463106 h 1424419"/>
                  <a:gd name="connsiteX17-387" fmla="*/ 2458 w 1305333"/>
                  <a:gd name="connsiteY17-388" fmla="*/ 429563 h 1424419"/>
                  <a:gd name="connsiteX18-389" fmla="*/ 75248 w 1305333"/>
                  <a:gd name="connsiteY18-390" fmla="*/ 303202 h 1424419"/>
                  <a:gd name="connsiteX19-391" fmla="*/ 106293 w 1305333"/>
                  <a:gd name="connsiteY19-392" fmla="*/ 282597 h 1424419"/>
                  <a:gd name="connsiteX20-393" fmla="*/ 541533 w 1305333"/>
                  <a:gd name="connsiteY20-394" fmla="*/ 38110 h 1424419"/>
                  <a:gd name="connsiteX21-395" fmla="*/ 653528 w 1305333"/>
                  <a:gd name="connsiteY21-396" fmla="*/ 0 h 1424419"/>
                  <a:gd name="connsiteX0-397" fmla="*/ 653528 w 1305333"/>
                  <a:gd name="connsiteY0-398" fmla="*/ 0 h 1424419"/>
                  <a:gd name="connsiteX1-399" fmla="*/ 757287 w 1305333"/>
                  <a:gd name="connsiteY1-400" fmla="*/ 32444 h 1424419"/>
                  <a:gd name="connsiteX2-401" fmla="*/ 1206876 w 1305333"/>
                  <a:gd name="connsiteY2-402" fmla="*/ 284945 h 1424419"/>
                  <a:gd name="connsiteX3-403" fmla="*/ 1237706 w 1305333"/>
                  <a:gd name="connsiteY3-404" fmla="*/ 306775 h 1424419"/>
                  <a:gd name="connsiteX4-405" fmla="*/ 1301712 w 1305333"/>
                  <a:gd name="connsiteY4-406" fmla="*/ 442384 h 1424419"/>
                  <a:gd name="connsiteX5-407" fmla="*/ 1303099 w 1305333"/>
                  <a:gd name="connsiteY5-408" fmla="*/ 495558 h 1424419"/>
                  <a:gd name="connsiteX6-409" fmla="*/ 1303099 w 1305333"/>
                  <a:gd name="connsiteY6-410" fmla="*/ 952393 h 1424419"/>
                  <a:gd name="connsiteX7-411" fmla="*/ 1305306 w 1305333"/>
                  <a:gd name="connsiteY7-412" fmla="*/ 990115 h 1424419"/>
                  <a:gd name="connsiteX8-413" fmla="*/ 1193590 w 1305333"/>
                  <a:gd name="connsiteY8-414" fmla="*/ 1159518 h 1424419"/>
                  <a:gd name="connsiteX9-415" fmla="*/ 1172881 w 1305333"/>
                  <a:gd name="connsiteY9-416" fmla="*/ 1179342 h 1424419"/>
                  <a:gd name="connsiteX10-417" fmla="*/ 792288 w 1305333"/>
                  <a:gd name="connsiteY10-418" fmla="*/ 1385653 h 1424419"/>
                  <a:gd name="connsiteX11-419" fmla="*/ 522686 w 1305333"/>
                  <a:gd name="connsiteY11-420" fmla="*/ 1384922 h 1424419"/>
                  <a:gd name="connsiteX12-421" fmla="*/ 80344 w 1305333"/>
                  <a:gd name="connsiteY12-422" fmla="*/ 1139323 h 1424419"/>
                  <a:gd name="connsiteX13-423" fmla="*/ 68397 w 1305333"/>
                  <a:gd name="connsiteY13-424" fmla="*/ 1130059 h 1424419"/>
                  <a:gd name="connsiteX14-425" fmla="*/ 667 w 1305333"/>
                  <a:gd name="connsiteY14-426" fmla="*/ 999105 h 1424419"/>
                  <a:gd name="connsiteX15-427" fmla="*/ 0 w 1305333"/>
                  <a:gd name="connsiteY15-428" fmla="*/ 972364 h 1424419"/>
                  <a:gd name="connsiteX16-429" fmla="*/ 2496 w 1305333"/>
                  <a:gd name="connsiteY16-430" fmla="*/ 463106 h 1424419"/>
                  <a:gd name="connsiteX17-431" fmla="*/ 2458 w 1305333"/>
                  <a:gd name="connsiteY17-432" fmla="*/ 429563 h 1424419"/>
                  <a:gd name="connsiteX18-433" fmla="*/ 75248 w 1305333"/>
                  <a:gd name="connsiteY18-434" fmla="*/ 303202 h 1424419"/>
                  <a:gd name="connsiteX19-435" fmla="*/ 106293 w 1305333"/>
                  <a:gd name="connsiteY19-436" fmla="*/ 282597 h 1424419"/>
                  <a:gd name="connsiteX20-437" fmla="*/ 541533 w 1305333"/>
                  <a:gd name="connsiteY20-438" fmla="*/ 38110 h 1424419"/>
                  <a:gd name="connsiteX21-439" fmla="*/ 653528 w 1305333"/>
                  <a:gd name="connsiteY21-440" fmla="*/ 0 h 1424419"/>
                  <a:gd name="connsiteX0-441" fmla="*/ 653528 w 1305333"/>
                  <a:gd name="connsiteY0-442" fmla="*/ 0 h 1424419"/>
                  <a:gd name="connsiteX1-443" fmla="*/ 757287 w 1305333"/>
                  <a:gd name="connsiteY1-444" fmla="*/ 32444 h 1424419"/>
                  <a:gd name="connsiteX2-445" fmla="*/ 1206876 w 1305333"/>
                  <a:gd name="connsiteY2-446" fmla="*/ 284945 h 1424419"/>
                  <a:gd name="connsiteX3-447" fmla="*/ 1237706 w 1305333"/>
                  <a:gd name="connsiteY3-448" fmla="*/ 306775 h 1424419"/>
                  <a:gd name="connsiteX4-449" fmla="*/ 1301712 w 1305333"/>
                  <a:gd name="connsiteY4-450" fmla="*/ 442384 h 1424419"/>
                  <a:gd name="connsiteX5-451" fmla="*/ 1303099 w 1305333"/>
                  <a:gd name="connsiteY5-452" fmla="*/ 495558 h 1424419"/>
                  <a:gd name="connsiteX6-453" fmla="*/ 1303099 w 1305333"/>
                  <a:gd name="connsiteY6-454" fmla="*/ 952393 h 1424419"/>
                  <a:gd name="connsiteX7-455" fmla="*/ 1305306 w 1305333"/>
                  <a:gd name="connsiteY7-456" fmla="*/ 990115 h 1424419"/>
                  <a:gd name="connsiteX8-457" fmla="*/ 1211970 w 1305333"/>
                  <a:gd name="connsiteY8-458" fmla="*/ 1149621 h 1424419"/>
                  <a:gd name="connsiteX9-459" fmla="*/ 1172881 w 1305333"/>
                  <a:gd name="connsiteY9-460" fmla="*/ 1179342 h 1424419"/>
                  <a:gd name="connsiteX10-461" fmla="*/ 792288 w 1305333"/>
                  <a:gd name="connsiteY10-462" fmla="*/ 1385653 h 1424419"/>
                  <a:gd name="connsiteX11-463" fmla="*/ 522686 w 1305333"/>
                  <a:gd name="connsiteY11-464" fmla="*/ 1384922 h 1424419"/>
                  <a:gd name="connsiteX12-465" fmla="*/ 80344 w 1305333"/>
                  <a:gd name="connsiteY12-466" fmla="*/ 1139323 h 1424419"/>
                  <a:gd name="connsiteX13-467" fmla="*/ 68397 w 1305333"/>
                  <a:gd name="connsiteY13-468" fmla="*/ 1130059 h 1424419"/>
                  <a:gd name="connsiteX14-469" fmla="*/ 667 w 1305333"/>
                  <a:gd name="connsiteY14-470" fmla="*/ 999105 h 1424419"/>
                  <a:gd name="connsiteX15-471" fmla="*/ 0 w 1305333"/>
                  <a:gd name="connsiteY15-472" fmla="*/ 972364 h 1424419"/>
                  <a:gd name="connsiteX16-473" fmla="*/ 2496 w 1305333"/>
                  <a:gd name="connsiteY16-474" fmla="*/ 463106 h 1424419"/>
                  <a:gd name="connsiteX17-475" fmla="*/ 2458 w 1305333"/>
                  <a:gd name="connsiteY17-476" fmla="*/ 429563 h 1424419"/>
                  <a:gd name="connsiteX18-477" fmla="*/ 75248 w 1305333"/>
                  <a:gd name="connsiteY18-478" fmla="*/ 303202 h 1424419"/>
                  <a:gd name="connsiteX19-479" fmla="*/ 106293 w 1305333"/>
                  <a:gd name="connsiteY19-480" fmla="*/ 282597 h 1424419"/>
                  <a:gd name="connsiteX20-481" fmla="*/ 541533 w 1305333"/>
                  <a:gd name="connsiteY20-482" fmla="*/ 38110 h 1424419"/>
                  <a:gd name="connsiteX21-483" fmla="*/ 653528 w 1305333"/>
                  <a:gd name="connsiteY21-484" fmla="*/ 0 h 1424419"/>
                  <a:gd name="connsiteX0-485" fmla="*/ 653528 w 1305333"/>
                  <a:gd name="connsiteY0-486" fmla="*/ 0 h 1424419"/>
                  <a:gd name="connsiteX1-487" fmla="*/ 757287 w 1305333"/>
                  <a:gd name="connsiteY1-488" fmla="*/ 32444 h 1424419"/>
                  <a:gd name="connsiteX2-489" fmla="*/ 1206876 w 1305333"/>
                  <a:gd name="connsiteY2-490" fmla="*/ 284945 h 1424419"/>
                  <a:gd name="connsiteX3-491" fmla="*/ 1237706 w 1305333"/>
                  <a:gd name="connsiteY3-492" fmla="*/ 306775 h 1424419"/>
                  <a:gd name="connsiteX4-493" fmla="*/ 1301712 w 1305333"/>
                  <a:gd name="connsiteY4-494" fmla="*/ 442384 h 1424419"/>
                  <a:gd name="connsiteX5-495" fmla="*/ 1303099 w 1305333"/>
                  <a:gd name="connsiteY5-496" fmla="*/ 495558 h 1424419"/>
                  <a:gd name="connsiteX6-497" fmla="*/ 1303099 w 1305333"/>
                  <a:gd name="connsiteY6-498" fmla="*/ 952393 h 1424419"/>
                  <a:gd name="connsiteX7-499" fmla="*/ 1305306 w 1305333"/>
                  <a:gd name="connsiteY7-500" fmla="*/ 990115 h 1424419"/>
                  <a:gd name="connsiteX8-501" fmla="*/ 1236006 w 1305333"/>
                  <a:gd name="connsiteY8-502" fmla="*/ 1160932 h 1424419"/>
                  <a:gd name="connsiteX9-503" fmla="*/ 1172881 w 1305333"/>
                  <a:gd name="connsiteY9-504" fmla="*/ 1179342 h 1424419"/>
                  <a:gd name="connsiteX10-505" fmla="*/ 792288 w 1305333"/>
                  <a:gd name="connsiteY10-506" fmla="*/ 1385653 h 1424419"/>
                  <a:gd name="connsiteX11-507" fmla="*/ 522686 w 1305333"/>
                  <a:gd name="connsiteY11-508" fmla="*/ 1384922 h 1424419"/>
                  <a:gd name="connsiteX12-509" fmla="*/ 80344 w 1305333"/>
                  <a:gd name="connsiteY12-510" fmla="*/ 1139323 h 1424419"/>
                  <a:gd name="connsiteX13-511" fmla="*/ 68397 w 1305333"/>
                  <a:gd name="connsiteY13-512" fmla="*/ 1130059 h 1424419"/>
                  <a:gd name="connsiteX14-513" fmla="*/ 667 w 1305333"/>
                  <a:gd name="connsiteY14-514" fmla="*/ 999105 h 1424419"/>
                  <a:gd name="connsiteX15-515" fmla="*/ 0 w 1305333"/>
                  <a:gd name="connsiteY15-516" fmla="*/ 972364 h 1424419"/>
                  <a:gd name="connsiteX16-517" fmla="*/ 2496 w 1305333"/>
                  <a:gd name="connsiteY16-518" fmla="*/ 463106 h 1424419"/>
                  <a:gd name="connsiteX17-519" fmla="*/ 2458 w 1305333"/>
                  <a:gd name="connsiteY17-520" fmla="*/ 429563 h 1424419"/>
                  <a:gd name="connsiteX18-521" fmla="*/ 75248 w 1305333"/>
                  <a:gd name="connsiteY18-522" fmla="*/ 303202 h 1424419"/>
                  <a:gd name="connsiteX19-523" fmla="*/ 106293 w 1305333"/>
                  <a:gd name="connsiteY19-524" fmla="*/ 282597 h 1424419"/>
                  <a:gd name="connsiteX20-525" fmla="*/ 541533 w 1305333"/>
                  <a:gd name="connsiteY20-526" fmla="*/ 38110 h 1424419"/>
                  <a:gd name="connsiteX21-527" fmla="*/ 653528 w 1305333"/>
                  <a:gd name="connsiteY21-528" fmla="*/ 0 h 1424419"/>
                  <a:gd name="connsiteX0-529" fmla="*/ 653528 w 1313169"/>
                  <a:gd name="connsiteY0-530" fmla="*/ 0 h 1424419"/>
                  <a:gd name="connsiteX1-531" fmla="*/ 757287 w 1313169"/>
                  <a:gd name="connsiteY1-532" fmla="*/ 32444 h 1424419"/>
                  <a:gd name="connsiteX2-533" fmla="*/ 1206876 w 1313169"/>
                  <a:gd name="connsiteY2-534" fmla="*/ 284945 h 1424419"/>
                  <a:gd name="connsiteX3-535" fmla="*/ 1237706 w 1313169"/>
                  <a:gd name="connsiteY3-536" fmla="*/ 306775 h 1424419"/>
                  <a:gd name="connsiteX4-537" fmla="*/ 1301712 w 1313169"/>
                  <a:gd name="connsiteY4-538" fmla="*/ 442384 h 1424419"/>
                  <a:gd name="connsiteX5-539" fmla="*/ 1303099 w 1313169"/>
                  <a:gd name="connsiteY5-540" fmla="*/ 495558 h 1424419"/>
                  <a:gd name="connsiteX6-541" fmla="*/ 1303099 w 1313169"/>
                  <a:gd name="connsiteY6-542" fmla="*/ 952393 h 1424419"/>
                  <a:gd name="connsiteX7-543" fmla="*/ 1305306 w 1313169"/>
                  <a:gd name="connsiteY7-544" fmla="*/ 990115 h 1424419"/>
                  <a:gd name="connsiteX8-545" fmla="*/ 1271352 w 1313169"/>
                  <a:gd name="connsiteY8-546" fmla="*/ 1142552 h 1424419"/>
                  <a:gd name="connsiteX9-547" fmla="*/ 1172881 w 1313169"/>
                  <a:gd name="connsiteY9-548" fmla="*/ 1179342 h 1424419"/>
                  <a:gd name="connsiteX10-549" fmla="*/ 792288 w 1313169"/>
                  <a:gd name="connsiteY10-550" fmla="*/ 1385653 h 1424419"/>
                  <a:gd name="connsiteX11-551" fmla="*/ 522686 w 1313169"/>
                  <a:gd name="connsiteY11-552" fmla="*/ 1384922 h 1424419"/>
                  <a:gd name="connsiteX12-553" fmla="*/ 80344 w 1313169"/>
                  <a:gd name="connsiteY12-554" fmla="*/ 1139323 h 1424419"/>
                  <a:gd name="connsiteX13-555" fmla="*/ 68397 w 1313169"/>
                  <a:gd name="connsiteY13-556" fmla="*/ 1130059 h 1424419"/>
                  <a:gd name="connsiteX14-557" fmla="*/ 667 w 1313169"/>
                  <a:gd name="connsiteY14-558" fmla="*/ 999105 h 1424419"/>
                  <a:gd name="connsiteX15-559" fmla="*/ 0 w 1313169"/>
                  <a:gd name="connsiteY15-560" fmla="*/ 972364 h 1424419"/>
                  <a:gd name="connsiteX16-561" fmla="*/ 2496 w 1313169"/>
                  <a:gd name="connsiteY16-562" fmla="*/ 463106 h 1424419"/>
                  <a:gd name="connsiteX17-563" fmla="*/ 2458 w 1313169"/>
                  <a:gd name="connsiteY17-564" fmla="*/ 429563 h 1424419"/>
                  <a:gd name="connsiteX18-565" fmla="*/ 75248 w 1313169"/>
                  <a:gd name="connsiteY18-566" fmla="*/ 303202 h 1424419"/>
                  <a:gd name="connsiteX19-567" fmla="*/ 106293 w 1313169"/>
                  <a:gd name="connsiteY19-568" fmla="*/ 282597 h 1424419"/>
                  <a:gd name="connsiteX20-569" fmla="*/ 541533 w 1313169"/>
                  <a:gd name="connsiteY20-570" fmla="*/ 38110 h 1424419"/>
                  <a:gd name="connsiteX21-571" fmla="*/ 653528 w 1313169"/>
                  <a:gd name="connsiteY21-572" fmla="*/ 0 h 1424419"/>
                  <a:gd name="connsiteX0-573" fmla="*/ 653528 w 1306267"/>
                  <a:gd name="connsiteY0-574" fmla="*/ 0 h 1424419"/>
                  <a:gd name="connsiteX1-575" fmla="*/ 757287 w 1306267"/>
                  <a:gd name="connsiteY1-576" fmla="*/ 32444 h 1424419"/>
                  <a:gd name="connsiteX2-577" fmla="*/ 1206876 w 1306267"/>
                  <a:gd name="connsiteY2-578" fmla="*/ 284945 h 1424419"/>
                  <a:gd name="connsiteX3-579" fmla="*/ 1237706 w 1306267"/>
                  <a:gd name="connsiteY3-580" fmla="*/ 306775 h 1424419"/>
                  <a:gd name="connsiteX4-581" fmla="*/ 1301712 w 1306267"/>
                  <a:gd name="connsiteY4-582" fmla="*/ 442384 h 1424419"/>
                  <a:gd name="connsiteX5-583" fmla="*/ 1303099 w 1306267"/>
                  <a:gd name="connsiteY5-584" fmla="*/ 495558 h 1424419"/>
                  <a:gd name="connsiteX6-585" fmla="*/ 1303099 w 1306267"/>
                  <a:gd name="connsiteY6-586" fmla="*/ 952393 h 1424419"/>
                  <a:gd name="connsiteX7-587" fmla="*/ 1305306 w 1306267"/>
                  <a:gd name="connsiteY7-588" fmla="*/ 990115 h 1424419"/>
                  <a:gd name="connsiteX8-589" fmla="*/ 1255800 w 1306267"/>
                  <a:gd name="connsiteY8-590" fmla="*/ 1142552 h 1424419"/>
                  <a:gd name="connsiteX9-591" fmla="*/ 1172881 w 1306267"/>
                  <a:gd name="connsiteY9-592" fmla="*/ 1179342 h 1424419"/>
                  <a:gd name="connsiteX10-593" fmla="*/ 792288 w 1306267"/>
                  <a:gd name="connsiteY10-594" fmla="*/ 1385653 h 1424419"/>
                  <a:gd name="connsiteX11-595" fmla="*/ 522686 w 1306267"/>
                  <a:gd name="connsiteY11-596" fmla="*/ 1384922 h 1424419"/>
                  <a:gd name="connsiteX12-597" fmla="*/ 80344 w 1306267"/>
                  <a:gd name="connsiteY12-598" fmla="*/ 1139323 h 1424419"/>
                  <a:gd name="connsiteX13-599" fmla="*/ 68397 w 1306267"/>
                  <a:gd name="connsiteY13-600" fmla="*/ 1130059 h 1424419"/>
                  <a:gd name="connsiteX14-601" fmla="*/ 667 w 1306267"/>
                  <a:gd name="connsiteY14-602" fmla="*/ 999105 h 1424419"/>
                  <a:gd name="connsiteX15-603" fmla="*/ 0 w 1306267"/>
                  <a:gd name="connsiteY15-604" fmla="*/ 972364 h 1424419"/>
                  <a:gd name="connsiteX16-605" fmla="*/ 2496 w 1306267"/>
                  <a:gd name="connsiteY16-606" fmla="*/ 463106 h 1424419"/>
                  <a:gd name="connsiteX17-607" fmla="*/ 2458 w 1306267"/>
                  <a:gd name="connsiteY17-608" fmla="*/ 429563 h 1424419"/>
                  <a:gd name="connsiteX18-609" fmla="*/ 75248 w 1306267"/>
                  <a:gd name="connsiteY18-610" fmla="*/ 303202 h 1424419"/>
                  <a:gd name="connsiteX19-611" fmla="*/ 106293 w 1306267"/>
                  <a:gd name="connsiteY19-612" fmla="*/ 282597 h 1424419"/>
                  <a:gd name="connsiteX20-613" fmla="*/ 541533 w 1306267"/>
                  <a:gd name="connsiteY20-614" fmla="*/ 38110 h 1424419"/>
                  <a:gd name="connsiteX21-615" fmla="*/ 653528 w 1306267"/>
                  <a:gd name="connsiteY21-616" fmla="*/ 0 h 1424419"/>
                  <a:gd name="connsiteX0-617" fmla="*/ 653528 w 1306267"/>
                  <a:gd name="connsiteY0-618" fmla="*/ 0 h 1424419"/>
                  <a:gd name="connsiteX1-619" fmla="*/ 757287 w 1306267"/>
                  <a:gd name="connsiteY1-620" fmla="*/ 32444 h 1424419"/>
                  <a:gd name="connsiteX2-621" fmla="*/ 1206876 w 1306267"/>
                  <a:gd name="connsiteY2-622" fmla="*/ 284945 h 1424419"/>
                  <a:gd name="connsiteX3-623" fmla="*/ 1237706 w 1306267"/>
                  <a:gd name="connsiteY3-624" fmla="*/ 306775 h 1424419"/>
                  <a:gd name="connsiteX4-625" fmla="*/ 1301712 w 1306267"/>
                  <a:gd name="connsiteY4-626" fmla="*/ 442384 h 1424419"/>
                  <a:gd name="connsiteX5-627" fmla="*/ 1303099 w 1306267"/>
                  <a:gd name="connsiteY5-628" fmla="*/ 495558 h 1424419"/>
                  <a:gd name="connsiteX6-629" fmla="*/ 1303099 w 1306267"/>
                  <a:gd name="connsiteY6-630" fmla="*/ 952393 h 1424419"/>
                  <a:gd name="connsiteX7-631" fmla="*/ 1305306 w 1306267"/>
                  <a:gd name="connsiteY7-632" fmla="*/ 990115 h 1424419"/>
                  <a:gd name="connsiteX8-633" fmla="*/ 1255800 w 1306267"/>
                  <a:gd name="connsiteY8-634" fmla="*/ 1142552 h 1424419"/>
                  <a:gd name="connsiteX9-635" fmla="*/ 1172881 w 1306267"/>
                  <a:gd name="connsiteY9-636" fmla="*/ 1179342 h 1424419"/>
                  <a:gd name="connsiteX10-637" fmla="*/ 792288 w 1306267"/>
                  <a:gd name="connsiteY10-638" fmla="*/ 1385653 h 1424419"/>
                  <a:gd name="connsiteX11-639" fmla="*/ 522686 w 1306267"/>
                  <a:gd name="connsiteY11-640" fmla="*/ 1384922 h 1424419"/>
                  <a:gd name="connsiteX12-641" fmla="*/ 80344 w 1306267"/>
                  <a:gd name="connsiteY12-642" fmla="*/ 1139323 h 1424419"/>
                  <a:gd name="connsiteX13-643" fmla="*/ 61328 w 1306267"/>
                  <a:gd name="connsiteY13-644" fmla="*/ 1127231 h 1424419"/>
                  <a:gd name="connsiteX14-645" fmla="*/ 667 w 1306267"/>
                  <a:gd name="connsiteY14-646" fmla="*/ 999105 h 1424419"/>
                  <a:gd name="connsiteX15-647" fmla="*/ 0 w 1306267"/>
                  <a:gd name="connsiteY15-648" fmla="*/ 972364 h 1424419"/>
                  <a:gd name="connsiteX16-649" fmla="*/ 2496 w 1306267"/>
                  <a:gd name="connsiteY16-650" fmla="*/ 463106 h 1424419"/>
                  <a:gd name="connsiteX17-651" fmla="*/ 2458 w 1306267"/>
                  <a:gd name="connsiteY17-652" fmla="*/ 429563 h 1424419"/>
                  <a:gd name="connsiteX18-653" fmla="*/ 75248 w 1306267"/>
                  <a:gd name="connsiteY18-654" fmla="*/ 303202 h 1424419"/>
                  <a:gd name="connsiteX19-655" fmla="*/ 106293 w 1306267"/>
                  <a:gd name="connsiteY19-656" fmla="*/ 282597 h 1424419"/>
                  <a:gd name="connsiteX20-657" fmla="*/ 541533 w 1306267"/>
                  <a:gd name="connsiteY20-658" fmla="*/ 38110 h 1424419"/>
                  <a:gd name="connsiteX21-659" fmla="*/ 653528 w 1306267"/>
                  <a:gd name="connsiteY21-660" fmla="*/ 0 h 1424419"/>
                  <a:gd name="connsiteX0-661" fmla="*/ 653528 w 1306267"/>
                  <a:gd name="connsiteY0-662" fmla="*/ 0 h 1424419"/>
                  <a:gd name="connsiteX1-663" fmla="*/ 757287 w 1306267"/>
                  <a:gd name="connsiteY1-664" fmla="*/ 32444 h 1424419"/>
                  <a:gd name="connsiteX2-665" fmla="*/ 1206876 w 1306267"/>
                  <a:gd name="connsiteY2-666" fmla="*/ 284945 h 1424419"/>
                  <a:gd name="connsiteX3-667" fmla="*/ 1237706 w 1306267"/>
                  <a:gd name="connsiteY3-668" fmla="*/ 306775 h 1424419"/>
                  <a:gd name="connsiteX4-669" fmla="*/ 1301712 w 1306267"/>
                  <a:gd name="connsiteY4-670" fmla="*/ 442384 h 1424419"/>
                  <a:gd name="connsiteX5-671" fmla="*/ 1303099 w 1306267"/>
                  <a:gd name="connsiteY5-672" fmla="*/ 495558 h 1424419"/>
                  <a:gd name="connsiteX6-673" fmla="*/ 1303099 w 1306267"/>
                  <a:gd name="connsiteY6-674" fmla="*/ 952393 h 1424419"/>
                  <a:gd name="connsiteX7-675" fmla="*/ 1305306 w 1306267"/>
                  <a:gd name="connsiteY7-676" fmla="*/ 990115 h 1424419"/>
                  <a:gd name="connsiteX8-677" fmla="*/ 1255800 w 1306267"/>
                  <a:gd name="connsiteY8-678" fmla="*/ 1142552 h 1424419"/>
                  <a:gd name="connsiteX9-679" fmla="*/ 1172881 w 1306267"/>
                  <a:gd name="connsiteY9-680" fmla="*/ 1179342 h 1424419"/>
                  <a:gd name="connsiteX10-681" fmla="*/ 792288 w 1306267"/>
                  <a:gd name="connsiteY10-682" fmla="*/ 1385653 h 1424419"/>
                  <a:gd name="connsiteX11-683" fmla="*/ 522686 w 1306267"/>
                  <a:gd name="connsiteY11-684" fmla="*/ 1384922 h 1424419"/>
                  <a:gd name="connsiteX12-685" fmla="*/ 80344 w 1306267"/>
                  <a:gd name="connsiteY12-686" fmla="*/ 1139323 h 1424419"/>
                  <a:gd name="connsiteX13-687" fmla="*/ 61328 w 1306267"/>
                  <a:gd name="connsiteY13-688" fmla="*/ 1127231 h 1424419"/>
                  <a:gd name="connsiteX14-689" fmla="*/ 667 w 1306267"/>
                  <a:gd name="connsiteY14-690" fmla="*/ 999105 h 1424419"/>
                  <a:gd name="connsiteX15-691" fmla="*/ 0 w 1306267"/>
                  <a:gd name="connsiteY15-692" fmla="*/ 972364 h 1424419"/>
                  <a:gd name="connsiteX16-693" fmla="*/ 2496 w 1306267"/>
                  <a:gd name="connsiteY16-694" fmla="*/ 463106 h 1424419"/>
                  <a:gd name="connsiteX17-695" fmla="*/ 2458 w 1306267"/>
                  <a:gd name="connsiteY17-696" fmla="*/ 429563 h 1424419"/>
                  <a:gd name="connsiteX18-697" fmla="*/ 75248 w 1306267"/>
                  <a:gd name="connsiteY18-698" fmla="*/ 303202 h 1424419"/>
                  <a:gd name="connsiteX19-699" fmla="*/ 106293 w 1306267"/>
                  <a:gd name="connsiteY19-700" fmla="*/ 282597 h 1424419"/>
                  <a:gd name="connsiteX20-701" fmla="*/ 541533 w 1306267"/>
                  <a:gd name="connsiteY20-702" fmla="*/ 38110 h 1424419"/>
                  <a:gd name="connsiteX21-703" fmla="*/ 653528 w 1306267"/>
                  <a:gd name="connsiteY21-704" fmla="*/ 0 h 1424419"/>
                  <a:gd name="connsiteX0-705" fmla="*/ 653528 w 1306267"/>
                  <a:gd name="connsiteY0-706" fmla="*/ 0 h 1424419"/>
                  <a:gd name="connsiteX1-707" fmla="*/ 757287 w 1306267"/>
                  <a:gd name="connsiteY1-708" fmla="*/ 32444 h 1424419"/>
                  <a:gd name="connsiteX2-709" fmla="*/ 1206876 w 1306267"/>
                  <a:gd name="connsiteY2-710" fmla="*/ 284945 h 1424419"/>
                  <a:gd name="connsiteX3-711" fmla="*/ 1237706 w 1306267"/>
                  <a:gd name="connsiteY3-712" fmla="*/ 306775 h 1424419"/>
                  <a:gd name="connsiteX4-713" fmla="*/ 1301712 w 1306267"/>
                  <a:gd name="connsiteY4-714" fmla="*/ 442384 h 1424419"/>
                  <a:gd name="connsiteX5-715" fmla="*/ 1303099 w 1306267"/>
                  <a:gd name="connsiteY5-716" fmla="*/ 495558 h 1424419"/>
                  <a:gd name="connsiteX6-717" fmla="*/ 1303099 w 1306267"/>
                  <a:gd name="connsiteY6-718" fmla="*/ 952393 h 1424419"/>
                  <a:gd name="connsiteX7-719" fmla="*/ 1305306 w 1306267"/>
                  <a:gd name="connsiteY7-720" fmla="*/ 990115 h 1424419"/>
                  <a:gd name="connsiteX8-721" fmla="*/ 1255800 w 1306267"/>
                  <a:gd name="connsiteY8-722" fmla="*/ 1142552 h 1424419"/>
                  <a:gd name="connsiteX9-723" fmla="*/ 1172881 w 1306267"/>
                  <a:gd name="connsiteY9-724" fmla="*/ 1179342 h 1424419"/>
                  <a:gd name="connsiteX10-725" fmla="*/ 792288 w 1306267"/>
                  <a:gd name="connsiteY10-726" fmla="*/ 1385653 h 1424419"/>
                  <a:gd name="connsiteX11-727" fmla="*/ 522686 w 1306267"/>
                  <a:gd name="connsiteY11-728" fmla="*/ 1384922 h 1424419"/>
                  <a:gd name="connsiteX12-729" fmla="*/ 90241 w 1306267"/>
                  <a:gd name="connsiteY12-730" fmla="*/ 1150634 h 1424419"/>
                  <a:gd name="connsiteX13-731" fmla="*/ 61328 w 1306267"/>
                  <a:gd name="connsiteY13-732" fmla="*/ 1127231 h 1424419"/>
                  <a:gd name="connsiteX14-733" fmla="*/ 667 w 1306267"/>
                  <a:gd name="connsiteY14-734" fmla="*/ 999105 h 1424419"/>
                  <a:gd name="connsiteX15-735" fmla="*/ 0 w 1306267"/>
                  <a:gd name="connsiteY15-736" fmla="*/ 972364 h 1424419"/>
                  <a:gd name="connsiteX16-737" fmla="*/ 2496 w 1306267"/>
                  <a:gd name="connsiteY16-738" fmla="*/ 463106 h 1424419"/>
                  <a:gd name="connsiteX17-739" fmla="*/ 2458 w 1306267"/>
                  <a:gd name="connsiteY17-740" fmla="*/ 429563 h 1424419"/>
                  <a:gd name="connsiteX18-741" fmla="*/ 75248 w 1306267"/>
                  <a:gd name="connsiteY18-742" fmla="*/ 303202 h 1424419"/>
                  <a:gd name="connsiteX19-743" fmla="*/ 106293 w 1306267"/>
                  <a:gd name="connsiteY19-744" fmla="*/ 282597 h 1424419"/>
                  <a:gd name="connsiteX20-745" fmla="*/ 541533 w 1306267"/>
                  <a:gd name="connsiteY20-746" fmla="*/ 38110 h 1424419"/>
                  <a:gd name="connsiteX21-747" fmla="*/ 653528 w 1306267"/>
                  <a:gd name="connsiteY21-748" fmla="*/ 0 h 1424419"/>
                  <a:gd name="connsiteX0-749" fmla="*/ 653528 w 1306267"/>
                  <a:gd name="connsiteY0-750" fmla="*/ 0 h 1424419"/>
                  <a:gd name="connsiteX1-751" fmla="*/ 757287 w 1306267"/>
                  <a:gd name="connsiteY1-752" fmla="*/ 32444 h 1424419"/>
                  <a:gd name="connsiteX2-753" fmla="*/ 1206876 w 1306267"/>
                  <a:gd name="connsiteY2-754" fmla="*/ 284945 h 1424419"/>
                  <a:gd name="connsiteX3-755" fmla="*/ 1237706 w 1306267"/>
                  <a:gd name="connsiteY3-756" fmla="*/ 306775 h 1424419"/>
                  <a:gd name="connsiteX4-757" fmla="*/ 1301712 w 1306267"/>
                  <a:gd name="connsiteY4-758" fmla="*/ 442384 h 1424419"/>
                  <a:gd name="connsiteX5-759" fmla="*/ 1303099 w 1306267"/>
                  <a:gd name="connsiteY5-760" fmla="*/ 495558 h 1424419"/>
                  <a:gd name="connsiteX6-761" fmla="*/ 1303099 w 1306267"/>
                  <a:gd name="connsiteY6-762" fmla="*/ 952393 h 1424419"/>
                  <a:gd name="connsiteX7-763" fmla="*/ 1305306 w 1306267"/>
                  <a:gd name="connsiteY7-764" fmla="*/ 990115 h 1424419"/>
                  <a:gd name="connsiteX8-765" fmla="*/ 1255800 w 1306267"/>
                  <a:gd name="connsiteY8-766" fmla="*/ 1142552 h 1424419"/>
                  <a:gd name="connsiteX9-767" fmla="*/ 1172881 w 1306267"/>
                  <a:gd name="connsiteY9-768" fmla="*/ 1179342 h 1424419"/>
                  <a:gd name="connsiteX10-769" fmla="*/ 792288 w 1306267"/>
                  <a:gd name="connsiteY10-770" fmla="*/ 1385653 h 1424419"/>
                  <a:gd name="connsiteX11-771" fmla="*/ 522686 w 1306267"/>
                  <a:gd name="connsiteY11-772" fmla="*/ 1384922 h 1424419"/>
                  <a:gd name="connsiteX12-773" fmla="*/ 90241 w 1306267"/>
                  <a:gd name="connsiteY12-774" fmla="*/ 1150634 h 1424419"/>
                  <a:gd name="connsiteX13-775" fmla="*/ 61328 w 1306267"/>
                  <a:gd name="connsiteY13-776" fmla="*/ 1127231 h 1424419"/>
                  <a:gd name="connsiteX14-777" fmla="*/ 667 w 1306267"/>
                  <a:gd name="connsiteY14-778" fmla="*/ 999105 h 1424419"/>
                  <a:gd name="connsiteX15-779" fmla="*/ 0 w 1306267"/>
                  <a:gd name="connsiteY15-780" fmla="*/ 972364 h 1424419"/>
                  <a:gd name="connsiteX16-781" fmla="*/ 2496 w 1306267"/>
                  <a:gd name="connsiteY16-782" fmla="*/ 463106 h 1424419"/>
                  <a:gd name="connsiteX17-783" fmla="*/ 2458 w 1306267"/>
                  <a:gd name="connsiteY17-784" fmla="*/ 429563 h 1424419"/>
                  <a:gd name="connsiteX18-785" fmla="*/ 75248 w 1306267"/>
                  <a:gd name="connsiteY18-786" fmla="*/ 303202 h 1424419"/>
                  <a:gd name="connsiteX19-787" fmla="*/ 106293 w 1306267"/>
                  <a:gd name="connsiteY19-788" fmla="*/ 282597 h 1424419"/>
                  <a:gd name="connsiteX20-789" fmla="*/ 541533 w 1306267"/>
                  <a:gd name="connsiteY20-790" fmla="*/ 38110 h 1424419"/>
                  <a:gd name="connsiteX21-791" fmla="*/ 653528 w 1306267"/>
                  <a:gd name="connsiteY21-792" fmla="*/ 0 h 1424419"/>
                  <a:gd name="connsiteX0-793" fmla="*/ 653528 w 1306267"/>
                  <a:gd name="connsiteY0-794" fmla="*/ 0 h 1424419"/>
                  <a:gd name="connsiteX1-795" fmla="*/ 757287 w 1306267"/>
                  <a:gd name="connsiteY1-796" fmla="*/ 32444 h 1424419"/>
                  <a:gd name="connsiteX2-797" fmla="*/ 1206876 w 1306267"/>
                  <a:gd name="connsiteY2-798" fmla="*/ 284945 h 1424419"/>
                  <a:gd name="connsiteX3-799" fmla="*/ 1237706 w 1306267"/>
                  <a:gd name="connsiteY3-800" fmla="*/ 306775 h 1424419"/>
                  <a:gd name="connsiteX4-801" fmla="*/ 1301712 w 1306267"/>
                  <a:gd name="connsiteY4-802" fmla="*/ 442384 h 1424419"/>
                  <a:gd name="connsiteX5-803" fmla="*/ 1303099 w 1306267"/>
                  <a:gd name="connsiteY5-804" fmla="*/ 495558 h 1424419"/>
                  <a:gd name="connsiteX6-805" fmla="*/ 1303099 w 1306267"/>
                  <a:gd name="connsiteY6-806" fmla="*/ 952393 h 1424419"/>
                  <a:gd name="connsiteX7-807" fmla="*/ 1305306 w 1306267"/>
                  <a:gd name="connsiteY7-808" fmla="*/ 990115 h 1424419"/>
                  <a:gd name="connsiteX8-809" fmla="*/ 1255800 w 1306267"/>
                  <a:gd name="connsiteY8-810" fmla="*/ 1142552 h 1424419"/>
                  <a:gd name="connsiteX9-811" fmla="*/ 1172881 w 1306267"/>
                  <a:gd name="connsiteY9-812" fmla="*/ 1179342 h 1424419"/>
                  <a:gd name="connsiteX10-813" fmla="*/ 792288 w 1306267"/>
                  <a:gd name="connsiteY10-814" fmla="*/ 1385653 h 1424419"/>
                  <a:gd name="connsiteX11-815" fmla="*/ 522686 w 1306267"/>
                  <a:gd name="connsiteY11-816" fmla="*/ 1384922 h 1424419"/>
                  <a:gd name="connsiteX12-817" fmla="*/ 90241 w 1306267"/>
                  <a:gd name="connsiteY12-818" fmla="*/ 1150634 h 1424419"/>
                  <a:gd name="connsiteX13-819" fmla="*/ 61328 w 1306267"/>
                  <a:gd name="connsiteY13-820" fmla="*/ 1127231 h 1424419"/>
                  <a:gd name="connsiteX14-821" fmla="*/ 667 w 1306267"/>
                  <a:gd name="connsiteY14-822" fmla="*/ 999105 h 1424419"/>
                  <a:gd name="connsiteX15-823" fmla="*/ 0 w 1306267"/>
                  <a:gd name="connsiteY15-824" fmla="*/ 972364 h 1424419"/>
                  <a:gd name="connsiteX16-825" fmla="*/ 2496 w 1306267"/>
                  <a:gd name="connsiteY16-826" fmla="*/ 463106 h 1424419"/>
                  <a:gd name="connsiteX17-827" fmla="*/ 2458 w 1306267"/>
                  <a:gd name="connsiteY17-828" fmla="*/ 429563 h 1424419"/>
                  <a:gd name="connsiteX18-829" fmla="*/ 75248 w 1306267"/>
                  <a:gd name="connsiteY18-830" fmla="*/ 303202 h 1424419"/>
                  <a:gd name="connsiteX19-831" fmla="*/ 106293 w 1306267"/>
                  <a:gd name="connsiteY19-832" fmla="*/ 282597 h 1424419"/>
                  <a:gd name="connsiteX20-833" fmla="*/ 541533 w 1306267"/>
                  <a:gd name="connsiteY20-834" fmla="*/ 38110 h 1424419"/>
                  <a:gd name="connsiteX21-835" fmla="*/ 653528 w 1306267"/>
                  <a:gd name="connsiteY21-836" fmla="*/ 0 h 1424419"/>
                  <a:gd name="connsiteX0-837" fmla="*/ 653528 w 1306267"/>
                  <a:gd name="connsiteY0-838" fmla="*/ 0 h 1424419"/>
                  <a:gd name="connsiteX1-839" fmla="*/ 757287 w 1306267"/>
                  <a:gd name="connsiteY1-840" fmla="*/ 32444 h 1424419"/>
                  <a:gd name="connsiteX2-841" fmla="*/ 1206876 w 1306267"/>
                  <a:gd name="connsiteY2-842" fmla="*/ 284945 h 1424419"/>
                  <a:gd name="connsiteX3-843" fmla="*/ 1237706 w 1306267"/>
                  <a:gd name="connsiteY3-844" fmla="*/ 306775 h 1424419"/>
                  <a:gd name="connsiteX4-845" fmla="*/ 1301712 w 1306267"/>
                  <a:gd name="connsiteY4-846" fmla="*/ 442384 h 1424419"/>
                  <a:gd name="connsiteX5-847" fmla="*/ 1303099 w 1306267"/>
                  <a:gd name="connsiteY5-848" fmla="*/ 495558 h 1424419"/>
                  <a:gd name="connsiteX6-849" fmla="*/ 1303099 w 1306267"/>
                  <a:gd name="connsiteY6-850" fmla="*/ 952393 h 1424419"/>
                  <a:gd name="connsiteX7-851" fmla="*/ 1305306 w 1306267"/>
                  <a:gd name="connsiteY7-852" fmla="*/ 990115 h 1424419"/>
                  <a:gd name="connsiteX8-853" fmla="*/ 1255800 w 1306267"/>
                  <a:gd name="connsiteY8-854" fmla="*/ 1142552 h 1424419"/>
                  <a:gd name="connsiteX9-855" fmla="*/ 1172881 w 1306267"/>
                  <a:gd name="connsiteY9-856" fmla="*/ 1179342 h 1424419"/>
                  <a:gd name="connsiteX10-857" fmla="*/ 792288 w 1306267"/>
                  <a:gd name="connsiteY10-858" fmla="*/ 1385653 h 1424419"/>
                  <a:gd name="connsiteX11-859" fmla="*/ 522686 w 1306267"/>
                  <a:gd name="connsiteY11-860" fmla="*/ 1384922 h 1424419"/>
                  <a:gd name="connsiteX12-861" fmla="*/ 90241 w 1306267"/>
                  <a:gd name="connsiteY12-862" fmla="*/ 1150634 h 1424419"/>
                  <a:gd name="connsiteX13-863" fmla="*/ 61328 w 1306267"/>
                  <a:gd name="connsiteY13-864" fmla="*/ 1127231 h 1424419"/>
                  <a:gd name="connsiteX14-865" fmla="*/ 667 w 1306267"/>
                  <a:gd name="connsiteY14-866" fmla="*/ 999105 h 1424419"/>
                  <a:gd name="connsiteX15-867" fmla="*/ 0 w 1306267"/>
                  <a:gd name="connsiteY15-868" fmla="*/ 972364 h 1424419"/>
                  <a:gd name="connsiteX16-869" fmla="*/ 2496 w 1306267"/>
                  <a:gd name="connsiteY16-870" fmla="*/ 463106 h 1424419"/>
                  <a:gd name="connsiteX17-871" fmla="*/ 2458 w 1306267"/>
                  <a:gd name="connsiteY17-872" fmla="*/ 429563 h 1424419"/>
                  <a:gd name="connsiteX18-873" fmla="*/ 75248 w 1306267"/>
                  <a:gd name="connsiteY18-874" fmla="*/ 303202 h 1424419"/>
                  <a:gd name="connsiteX19-875" fmla="*/ 106293 w 1306267"/>
                  <a:gd name="connsiteY19-876" fmla="*/ 282597 h 1424419"/>
                  <a:gd name="connsiteX20-877" fmla="*/ 541533 w 1306267"/>
                  <a:gd name="connsiteY20-878" fmla="*/ 38110 h 1424419"/>
                  <a:gd name="connsiteX21-879" fmla="*/ 653528 w 1306267"/>
                  <a:gd name="connsiteY21-880" fmla="*/ 0 h 1424419"/>
                  <a:gd name="connsiteX0-881" fmla="*/ 653528 w 1306267"/>
                  <a:gd name="connsiteY0-882" fmla="*/ 0 h 1424419"/>
                  <a:gd name="connsiteX1-883" fmla="*/ 757287 w 1306267"/>
                  <a:gd name="connsiteY1-884" fmla="*/ 32444 h 1424419"/>
                  <a:gd name="connsiteX2-885" fmla="*/ 1206876 w 1306267"/>
                  <a:gd name="connsiteY2-886" fmla="*/ 284945 h 1424419"/>
                  <a:gd name="connsiteX3-887" fmla="*/ 1237706 w 1306267"/>
                  <a:gd name="connsiteY3-888" fmla="*/ 306775 h 1424419"/>
                  <a:gd name="connsiteX4-889" fmla="*/ 1301712 w 1306267"/>
                  <a:gd name="connsiteY4-890" fmla="*/ 442384 h 1424419"/>
                  <a:gd name="connsiteX5-891" fmla="*/ 1303099 w 1306267"/>
                  <a:gd name="connsiteY5-892" fmla="*/ 495558 h 1424419"/>
                  <a:gd name="connsiteX6-893" fmla="*/ 1303099 w 1306267"/>
                  <a:gd name="connsiteY6-894" fmla="*/ 952393 h 1424419"/>
                  <a:gd name="connsiteX7-895" fmla="*/ 1305306 w 1306267"/>
                  <a:gd name="connsiteY7-896" fmla="*/ 990115 h 1424419"/>
                  <a:gd name="connsiteX8-897" fmla="*/ 1255800 w 1306267"/>
                  <a:gd name="connsiteY8-898" fmla="*/ 1142552 h 1424419"/>
                  <a:gd name="connsiteX9-899" fmla="*/ 1172881 w 1306267"/>
                  <a:gd name="connsiteY9-900" fmla="*/ 1179342 h 1424419"/>
                  <a:gd name="connsiteX10-901" fmla="*/ 792288 w 1306267"/>
                  <a:gd name="connsiteY10-902" fmla="*/ 1385653 h 1424419"/>
                  <a:gd name="connsiteX11-903" fmla="*/ 522686 w 1306267"/>
                  <a:gd name="connsiteY11-904" fmla="*/ 1384922 h 1424419"/>
                  <a:gd name="connsiteX12-905" fmla="*/ 90241 w 1306267"/>
                  <a:gd name="connsiteY12-906" fmla="*/ 1150634 h 1424419"/>
                  <a:gd name="connsiteX13-907" fmla="*/ 55672 w 1306267"/>
                  <a:gd name="connsiteY13-908" fmla="*/ 1124403 h 1424419"/>
                  <a:gd name="connsiteX14-909" fmla="*/ 667 w 1306267"/>
                  <a:gd name="connsiteY14-910" fmla="*/ 999105 h 1424419"/>
                  <a:gd name="connsiteX15-911" fmla="*/ 0 w 1306267"/>
                  <a:gd name="connsiteY15-912" fmla="*/ 972364 h 1424419"/>
                  <a:gd name="connsiteX16-913" fmla="*/ 2496 w 1306267"/>
                  <a:gd name="connsiteY16-914" fmla="*/ 463106 h 1424419"/>
                  <a:gd name="connsiteX17-915" fmla="*/ 2458 w 1306267"/>
                  <a:gd name="connsiteY17-916" fmla="*/ 429563 h 1424419"/>
                  <a:gd name="connsiteX18-917" fmla="*/ 75248 w 1306267"/>
                  <a:gd name="connsiteY18-918" fmla="*/ 303202 h 1424419"/>
                  <a:gd name="connsiteX19-919" fmla="*/ 106293 w 1306267"/>
                  <a:gd name="connsiteY19-920" fmla="*/ 282597 h 1424419"/>
                  <a:gd name="connsiteX20-921" fmla="*/ 541533 w 1306267"/>
                  <a:gd name="connsiteY20-922" fmla="*/ 38110 h 1424419"/>
                  <a:gd name="connsiteX21-923" fmla="*/ 653528 w 1306267"/>
                  <a:gd name="connsiteY21-924" fmla="*/ 0 h 1424419"/>
                  <a:gd name="connsiteX0-925" fmla="*/ 653528 w 1306267"/>
                  <a:gd name="connsiteY0-926" fmla="*/ 0 h 1424419"/>
                  <a:gd name="connsiteX1-927" fmla="*/ 757287 w 1306267"/>
                  <a:gd name="connsiteY1-928" fmla="*/ 32444 h 1424419"/>
                  <a:gd name="connsiteX2-929" fmla="*/ 1206876 w 1306267"/>
                  <a:gd name="connsiteY2-930" fmla="*/ 284945 h 1424419"/>
                  <a:gd name="connsiteX3-931" fmla="*/ 1237706 w 1306267"/>
                  <a:gd name="connsiteY3-932" fmla="*/ 306775 h 1424419"/>
                  <a:gd name="connsiteX4-933" fmla="*/ 1301712 w 1306267"/>
                  <a:gd name="connsiteY4-934" fmla="*/ 442384 h 1424419"/>
                  <a:gd name="connsiteX5-935" fmla="*/ 1303099 w 1306267"/>
                  <a:gd name="connsiteY5-936" fmla="*/ 495558 h 1424419"/>
                  <a:gd name="connsiteX6-937" fmla="*/ 1303099 w 1306267"/>
                  <a:gd name="connsiteY6-938" fmla="*/ 952393 h 1424419"/>
                  <a:gd name="connsiteX7-939" fmla="*/ 1305306 w 1306267"/>
                  <a:gd name="connsiteY7-940" fmla="*/ 990115 h 1424419"/>
                  <a:gd name="connsiteX8-941" fmla="*/ 1255800 w 1306267"/>
                  <a:gd name="connsiteY8-942" fmla="*/ 1142552 h 1424419"/>
                  <a:gd name="connsiteX9-943" fmla="*/ 1172881 w 1306267"/>
                  <a:gd name="connsiteY9-944" fmla="*/ 1179342 h 1424419"/>
                  <a:gd name="connsiteX10-945" fmla="*/ 792288 w 1306267"/>
                  <a:gd name="connsiteY10-946" fmla="*/ 1385653 h 1424419"/>
                  <a:gd name="connsiteX11-947" fmla="*/ 522686 w 1306267"/>
                  <a:gd name="connsiteY11-948" fmla="*/ 1384922 h 1424419"/>
                  <a:gd name="connsiteX12-949" fmla="*/ 90241 w 1306267"/>
                  <a:gd name="connsiteY12-950" fmla="*/ 1150634 h 1424419"/>
                  <a:gd name="connsiteX13-951" fmla="*/ 55672 w 1306267"/>
                  <a:gd name="connsiteY13-952" fmla="*/ 1124403 h 1424419"/>
                  <a:gd name="connsiteX14-953" fmla="*/ 667 w 1306267"/>
                  <a:gd name="connsiteY14-954" fmla="*/ 999105 h 1424419"/>
                  <a:gd name="connsiteX15-955" fmla="*/ 0 w 1306267"/>
                  <a:gd name="connsiteY15-956" fmla="*/ 972364 h 1424419"/>
                  <a:gd name="connsiteX16-957" fmla="*/ 2496 w 1306267"/>
                  <a:gd name="connsiteY16-958" fmla="*/ 463106 h 1424419"/>
                  <a:gd name="connsiteX17-959" fmla="*/ 2458 w 1306267"/>
                  <a:gd name="connsiteY17-960" fmla="*/ 429563 h 1424419"/>
                  <a:gd name="connsiteX18-961" fmla="*/ 75248 w 1306267"/>
                  <a:gd name="connsiteY18-962" fmla="*/ 303202 h 1424419"/>
                  <a:gd name="connsiteX19-963" fmla="*/ 106293 w 1306267"/>
                  <a:gd name="connsiteY19-964" fmla="*/ 282597 h 1424419"/>
                  <a:gd name="connsiteX20-965" fmla="*/ 541533 w 1306267"/>
                  <a:gd name="connsiteY20-966" fmla="*/ 38110 h 1424419"/>
                  <a:gd name="connsiteX21-967" fmla="*/ 653528 w 1306267"/>
                  <a:gd name="connsiteY21-968" fmla="*/ 0 h 1424419"/>
                  <a:gd name="connsiteX0-969" fmla="*/ 653528 w 1306267"/>
                  <a:gd name="connsiteY0-970" fmla="*/ 0 h 1424419"/>
                  <a:gd name="connsiteX1-971" fmla="*/ 757287 w 1306267"/>
                  <a:gd name="connsiteY1-972" fmla="*/ 32444 h 1424419"/>
                  <a:gd name="connsiteX2-973" fmla="*/ 1206876 w 1306267"/>
                  <a:gd name="connsiteY2-974" fmla="*/ 284945 h 1424419"/>
                  <a:gd name="connsiteX3-975" fmla="*/ 1237706 w 1306267"/>
                  <a:gd name="connsiteY3-976" fmla="*/ 306775 h 1424419"/>
                  <a:gd name="connsiteX4-977" fmla="*/ 1301712 w 1306267"/>
                  <a:gd name="connsiteY4-978" fmla="*/ 442384 h 1424419"/>
                  <a:gd name="connsiteX5-979" fmla="*/ 1303099 w 1306267"/>
                  <a:gd name="connsiteY5-980" fmla="*/ 495558 h 1424419"/>
                  <a:gd name="connsiteX6-981" fmla="*/ 1303099 w 1306267"/>
                  <a:gd name="connsiteY6-982" fmla="*/ 952393 h 1424419"/>
                  <a:gd name="connsiteX7-983" fmla="*/ 1305306 w 1306267"/>
                  <a:gd name="connsiteY7-984" fmla="*/ 990115 h 1424419"/>
                  <a:gd name="connsiteX8-985" fmla="*/ 1255800 w 1306267"/>
                  <a:gd name="connsiteY8-986" fmla="*/ 1142552 h 1424419"/>
                  <a:gd name="connsiteX9-987" fmla="*/ 1172881 w 1306267"/>
                  <a:gd name="connsiteY9-988" fmla="*/ 1179342 h 1424419"/>
                  <a:gd name="connsiteX10-989" fmla="*/ 792288 w 1306267"/>
                  <a:gd name="connsiteY10-990" fmla="*/ 1385653 h 1424419"/>
                  <a:gd name="connsiteX11-991" fmla="*/ 522686 w 1306267"/>
                  <a:gd name="connsiteY11-992" fmla="*/ 1384922 h 1424419"/>
                  <a:gd name="connsiteX12-993" fmla="*/ 90241 w 1306267"/>
                  <a:gd name="connsiteY12-994" fmla="*/ 1150634 h 1424419"/>
                  <a:gd name="connsiteX13-995" fmla="*/ 55672 w 1306267"/>
                  <a:gd name="connsiteY13-996" fmla="*/ 1124403 h 1424419"/>
                  <a:gd name="connsiteX14-997" fmla="*/ 667 w 1306267"/>
                  <a:gd name="connsiteY14-998" fmla="*/ 999105 h 1424419"/>
                  <a:gd name="connsiteX15-999" fmla="*/ 0 w 1306267"/>
                  <a:gd name="connsiteY15-1000" fmla="*/ 972364 h 1424419"/>
                  <a:gd name="connsiteX16-1001" fmla="*/ 2496 w 1306267"/>
                  <a:gd name="connsiteY16-1002" fmla="*/ 463106 h 1424419"/>
                  <a:gd name="connsiteX17-1003" fmla="*/ 2458 w 1306267"/>
                  <a:gd name="connsiteY17-1004" fmla="*/ 429563 h 1424419"/>
                  <a:gd name="connsiteX18-1005" fmla="*/ 75248 w 1306267"/>
                  <a:gd name="connsiteY18-1006" fmla="*/ 303202 h 1424419"/>
                  <a:gd name="connsiteX19-1007" fmla="*/ 106293 w 1306267"/>
                  <a:gd name="connsiteY19-1008" fmla="*/ 282597 h 1424419"/>
                  <a:gd name="connsiteX20-1009" fmla="*/ 541533 w 1306267"/>
                  <a:gd name="connsiteY20-1010" fmla="*/ 38110 h 1424419"/>
                  <a:gd name="connsiteX21-1011" fmla="*/ 653528 w 1306267"/>
                  <a:gd name="connsiteY21-1012" fmla="*/ 0 h 1424419"/>
                  <a:gd name="connsiteX0-1013" fmla="*/ 653528 w 1306267"/>
                  <a:gd name="connsiteY0-1014" fmla="*/ 0 h 1424419"/>
                  <a:gd name="connsiteX1-1015" fmla="*/ 757287 w 1306267"/>
                  <a:gd name="connsiteY1-1016" fmla="*/ 32444 h 1424419"/>
                  <a:gd name="connsiteX2-1017" fmla="*/ 1206876 w 1306267"/>
                  <a:gd name="connsiteY2-1018" fmla="*/ 284945 h 1424419"/>
                  <a:gd name="connsiteX3-1019" fmla="*/ 1237706 w 1306267"/>
                  <a:gd name="connsiteY3-1020" fmla="*/ 306775 h 1424419"/>
                  <a:gd name="connsiteX4-1021" fmla="*/ 1301712 w 1306267"/>
                  <a:gd name="connsiteY4-1022" fmla="*/ 442384 h 1424419"/>
                  <a:gd name="connsiteX5-1023" fmla="*/ 1303099 w 1306267"/>
                  <a:gd name="connsiteY5-1024" fmla="*/ 495558 h 1424419"/>
                  <a:gd name="connsiteX6-1025" fmla="*/ 1303099 w 1306267"/>
                  <a:gd name="connsiteY6-1026" fmla="*/ 952393 h 1424419"/>
                  <a:gd name="connsiteX7-1027" fmla="*/ 1305306 w 1306267"/>
                  <a:gd name="connsiteY7-1028" fmla="*/ 990115 h 1424419"/>
                  <a:gd name="connsiteX8-1029" fmla="*/ 1255800 w 1306267"/>
                  <a:gd name="connsiteY8-1030" fmla="*/ 1142552 h 1424419"/>
                  <a:gd name="connsiteX9-1031" fmla="*/ 1172881 w 1306267"/>
                  <a:gd name="connsiteY9-1032" fmla="*/ 1179342 h 1424419"/>
                  <a:gd name="connsiteX10-1033" fmla="*/ 792288 w 1306267"/>
                  <a:gd name="connsiteY10-1034" fmla="*/ 1385653 h 1424419"/>
                  <a:gd name="connsiteX11-1035" fmla="*/ 522686 w 1306267"/>
                  <a:gd name="connsiteY11-1036" fmla="*/ 1384922 h 1424419"/>
                  <a:gd name="connsiteX12-1037" fmla="*/ 90241 w 1306267"/>
                  <a:gd name="connsiteY12-1038" fmla="*/ 1150634 h 1424419"/>
                  <a:gd name="connsiteX13-1039" fmla="*/ 55672 w 1306267"/>
                  <a:gd name="connsiteY13-1040" fmla="*/ 1124403 h 1424419"/>
                  <a:gd name="connsiteX14-1041" fmla="*/ 667 w 1306267"/>
                  <a:gd name="connsiteY14-1042" fmla="*/ 999105 h 1424419"/>
                  <a:gd name="connsiteX15-1043" fmla="*/ 0 w 1306267"/>
                  <a:gd name="connsiteY15-1044" fmla="*/ 972364 h 1424419"/>
                  <a:gd name="connsiteX16-1045" fmla="*/ 2496 w 1306267"/>
                  <a:gd name="connsiteY16-1046" fmla="*/ 463106 h 1424419"/>
                  <a:gd name="connsiteX17-1047" fmla="*/ 2458 w 1306267"/>
                  <a:gd name="connsiteY17-1048" fmla="*/ 429563 h 1424419"/>
                  <a:gd name="connsiteX18-1049" fmla="*/ 75248 w 1306267"/>
                  <a:gd name="connsiteY18-1050" fmla="*/ 303202 h 1424419"/>
                  <a:gd name="connsiteX19-1051" fmla="*/ 106293 w 1306267"/>
                  <a:gd name="connsiteY19-1052" fmla="*/ 282597 h 1424419"/>
                  <a:gd name="connsiteX20-1053" fmla="*/ 541533 w 1306267"/>
                  <a:gd name="connsiteY20-1054" fmla="*/ 38110 h 1424419"/>
                  <a:gd name="connsiteX21-1055" fmla="*/ 653528 w 1306267"/>
                  <a:gd name="connsiteY21-1056" fmla="*/ 0 h 1424419"/>
                  <a:gd name="connsiteX0-1057" fmla="*/ 653528 w 1306267"/>
                  <a:gd name="connsiteY0-1058" fmla="*/ 0 h 1424419"/>
                  <a:gd name="connsiteX1-1059" fmla="*/ 757287 w 1306267"/>
                  <a:gd name="connsiteY1-1060" fmla="*/ 32444 h 1424419"/>
                  <a:gd name="connsiteX2-1061" fmla="*/ 1206876 w 1306267"/>
                  <a:gd name="connsiteY2-1062" fmla="*/ 284945 h 1424419"/>
                  <a:gd name="connsiteX3-1063" fmla="*/ 1237706 w 1306267"/>
                  <a:gd name="connsiteY3-1064" fmla="*/ 306775 h 1424419"/>
                  <a:gd name="connsiteX4-1065" fmla="*/ 1301712 w 1306267"/>
                  <a:gd name="connsiteY4-1066" fmla="*/ 442384 h 1424419"/>
                  <a:gd name="connsiteX5-1067" fmla="*/ 1303099 w 1306267"/>
                  <a:gd name="connsiteY5-1068" fmla="*/ 495558 h 1424419"/>
                  <a:gd name="connsiteX6-1069" fmla="*/ 1303099 w 1306267"/>
                  <a:gd name="connsiteY6-1070" fmla="*/ 952393 h 1424419"/>
                  <a:gd name="connsiteX7-1071" fmla="*/ 1305306 w 1306267"/>
                  <a:gd name="connsiteY7-1072" fmla="*/ 990115 h 1424419"/>
                  <a:gd name="connsiteX8-1073" fmla="*/ 1255800 w 1306267"/>
                  <a:gd name="connsiteY8-1074" fmla="*/ 1142552 h 1424419"/>
                  <a:gd name="connsiteX9-1075" fmla="*/ 1172881 w 1306267"/>
                  <a:gd name="connsiteY9-1076" fmla="*/ 1179342 h 1424419"/>
                  <a:gd name="connsiteX10-1077" fmla="*/ 792288 w 1306267"/>
                  <a:gd name="connsiteY10-1078" fmla="*/ 1385653 h 1424419"/>
                  <a:gd name="connsiteX11-1079" fmla="*/ 522686 w 1306267"/>
                  <a:gd name="connsiteY11-1080" fmla="*/ 1384922 h 1424419"/>
                  <a:gd name="connsiteX12-1081" fmla="*/ 90241 w 1306267"/>
                  <a:gd name="connsiteY12-1082" fmla="*/ 1150634 h 1424419"/>
                  <a:gd name="connsiteX13-1083" fmla="*/ 55672 w 1306267"/>
                  <a:gd name="connsiteY13-1084" fmla="*/ 1124403 h 1424419"/>
                  <a:gd name="connsiteX14-1085" fmla="*/ 667 w 1306267"/>
                  <a:gd name="connsiteY14-1086" fmla="*/ 999105 h 1424419"/>
                  <a:gd name="connsiteX15-1087" fmla="*/ 0 w 1306267"/>
                  <a:gd name="connsiteY15-1088" fmla="*/ 972364 h 1424419"/>
                  <a:gd name="connsiteX16-1089" fmla="*/ 2496 w 1306267"/>
                  <a:gd name="connsiteY16-1090" fmla="*/ 463106 h 1424419"/>
                  <a:gd name="connsiteX17-1091" fmla="*/ 2458 w 1306267"/>
                  <a:gd name="connsiteY17-1092" fmla="*/ 429563 h 1424419"/>
                  <a:gd name="connsiteX18-1093" fmla="*/ 75248 w 1306267"/>
                  <a:gd name="connsiteY18-1094" fmla="*/ 303202 h 1424419"/>
                  <a:gd name="connsiteX19-1095" fmla="*/ 106293 w 1306267"/>
                  <a:gd name="connsiteY19-1096" fmla="*/ 282597 h 1424419"/>
                  <a:gd name="connsiteX20-1097" fmla="*/ 541533 w 1306267"/>
                  <a:gd name="connsiteY20-1098" fmla="*/ 38110 h 1424419"/>
                  <a:gd name="connsiteX21-1099" fmla="*/ 653528 w 1306267"/>
                  <a:gd name="connsiteY21-1100" fmla="*/ 0 h 1424419"/>
                  <a:gd name="connsiteX0-1101" fmla="*/ 653528 w 1306267"/>
                  <a:gd name="connsiteY0-1102" fmla="*/ 0 h 1424419"/>
                  <a:gd name="connsiteX1-1103" fmla="*/ 757287 w 1306267"/>
                  <a:gd name="connsiteY1-1104" fmla="*/ 32444 h 1424419"/>
                  <a:gd name="connsiteX2-1105" fmla="*/ 1206876 w 1306267"/>
                  <a:gd name="connsiteY2-1106" fmla="*/ 284945 h 1424419"/>
                  <a:gd name="connsiteX3-1107" fmla="*/ 1237706 w 1306267"/>
                  <a:gd name="connsiteY3-1108" fmla="*/ 306775 h 1424419"/>
                  <a:gd name="connsiteX4-1109" fmla="*/ 1301712 w 1306267"/>
                  <a:gd name="connsiteY4-1110" fmla="*/ 442384 h 1424419"/>
                  <a:gd name="connsiteX5-1111" fmla="*/ 1303099 w 1306267"/>
                  <a:gd name="connsiteY5-1112" fmla="*/ 495558 h 1424419"/>
                  <a:gd name="connsiteX6-1113" fmla="*/ 1303099 w 1306267"/>
                  <a:gd name="connsiteY6-1114" fmla="*/ 952393 h 1424419"/>
                  <a:gd name="connsiteX7-1115" fmla="*/ 1305306 w 1306267"/>
                  <a:gd name="connsiteY7-1116" fmla="*/ 990115 h 1424419"/>
                  <a:gd name="connsiteX8-1117" fmla="*/ 1255800 w 1306267"/>
                  <a:gd name="connsiteY8-1118" fmla="*/ 1142552 h 1424419"/>
                  <a:gd name="connsiteX9-1119" fmla="*/ 1172881 w 1306267"/>
                  <a:gd name="connsiteY9-1120" fmla="*/ 1179342 h 1424419"/>
                  <a:gd name="connsiteX10-1121" fmla="*/ 792288 w 1306267"/>
                  <a:gd name="connsiteY10-1122" fmla="*/ 1385653 h 1424419"/>
                  <a:gd name="connsiteX11-1123" fmla="*/ 522686 w 1306267"/>
                  <a:gd name="connsiteY11-1124" fmla="*/ 1384922 h 1424419"/>
                  <a:gd name="connsiteX12-1125" fmla="*/ 90241 w 1306267"/>
                  <a:gd name="connsiteY12-1126" fmla="*/ 1150634 h 1424419"/>
                  <a:gd name="connsiteX13-1127" fmla="*/ 48904 w 1306267"/>
                  <a:gd name="connsiteY13-1128" fmla="*/ 1124403 h 1424419"/>
                  <a:gd name="connsiteX14-1129" fmla="*/ 667 w 1306267"/>
                  <a:gd name="connsiteY14-1130" fmla="*/ 999105 h 1424419"/>
                  <a:gd name="connsiteX15-1131" fmla="*/ 0 w 1306267"/>
                  <a:gd name="connsiteY15-1132" fmla="*/ 972364 h 1424419"/>
                  <a:gd name="connsiteX16-1133" fmla="*/ 2496 w 1306267"/>
                  <a:gd name="connsiteY16-1134" fmla="*/ 463106 h 1424419"/>
                  <a:gd name="connsiteX17-1135" fmla="*/ 2458 w 1306267"/>
                  <a:gd name="connsiteY17-1136" fmla="*/ 429563 h 1424419"/>
                  <a:gd name="connsiteX18-1137" fmla="*/ 75248 w 1306267"/>
                  <a:gd name="connsiteY18-1138" fmla="*/ 303202 h 1424419"/>
                  <a:gd name="connsiteX19-1139" fmla="*/ 106293 w 1306267"/>
                  <a:gd name="connsiteY19-1140" fmla="*/ 282597 h 1424419"/>
                  <a:gd name="connsiteX20-1141" fmla="*/ 541533 w 1306267"/>
                  <a:gd name="connsiteY20-1142" fmla="*/ 38110 h 1424419"/>
                  <a:gd name="connsiteX21-1143" fmla="*/ 653528 w 1306267"/>
                  <a:gd name="connsiteY21-1144" fmla="*/ 0 h 1424419"/>
                  <a:gd name="connsiteX0-1145" fmla="*/ 653528 w 1306267"/>
                  <a:gd name="connsiteY0-1146" fmla="*/ 0 h 1424419"/>
                  <a:gd name="connsiteX1-1147" fmla="*/ 757287 w 1306267"/>
                  <a:gd name="connsiteY1-1148" fmla="*/ 32444 h 1424419"/>
                  <a:gd name="connsiteX2-1149" fmla="*/ 1206876 w 1306267"/>
                  <a:gd name="connsiteY2-1150" fmla="*/ 284945 h 1424419"/>
                  <a:gd name="connsiteX3-1151" fmla="*/ 1237706 w 1306267"/>
                  <a:gd name="connsiteY3-1152" fmla="*/ 306775 h 1424419"/>
                  <a:gd name="connsiteX4-1153" fmla="*/ 1301712 w 1306267"/>
                  <a:gd name="connsiteY4-1154" fmla="*/ 442384 h 1424419"/>
                  <a:gd name="connsiteX5-1155" fmla="*/ 1303099 w 1306267"/>
                  <a:gd name="connsiteY5-1156" fmla="*/ 495558 h 1424419"/>
                  <a:gd name="connsiteX6-1157" fmla="*/ 1303099 w 1306267"/>
                  <a:gd name="connsiteY6-1158" fmla="*/ 952393 h 1424419"/>
                  <a:gd name="connsiteX7-1159" fmla="*/ 1305306 w 1306267"/>
                  <a:gd name="connsiteY7-1160" fmla="*/ 990115 h 1424419"/>
                  <a:gd name="connsiteX8-1161" fmla="*/ 1255800 w 1306267"/>
                  <a:gd name="connsiteY8-1162" fmla="*/ 1142552 h 1424419"/>
                  <a:gd name="connsiteX9-1163" fmla="*/ 1172881 w 1306267"/>
                  <a:gd name="connsiteY9-1164" fmla="*/ 1179342 h 1424419"/>
                  <a:gd name="connsiteX10-1165" fmla="*/ 792288 w 1306267"/>
                  <a:gd name="connsiteY10-1166" fmla="*/ 1385653 h 1424419"/>
                  <a:gd name="connsiteX11-1167" fmla="*/ 522686 w 1306267"/>
                  <a:gd name="connsiteY11-1168" fmla="*/ 1384922 h 1424419"/>
                  <a:gd name="connsiteX12-1169" fmla="*/ 90241 w 1306267"/>
                  <a:gd name="connsiteY12-1170" fmla="*/ 1150634 h 1424419"/>
                  <a:gd name="connsiteX13-1171" fmla="*/ 48904 w 1306267"/>
                  <a:gd name="connsiteY13-1172" fmla="*/ 1124403 h 1424419"/>
                  <a:gd name="connsiteX14-1173" fmla="*/ 667 w 1306267"/>
                  <a:gd name="connsiteY14-1174" fmla="*/ 999105 h 1424419"/>
                  <a:gd name="connsiteX15-1175" fmla="*/ 0 w 1306267"/>
                  <a:gd name="connsiteY15-1176" fmla="*/ 972364 h 1424419"/>
                  <a:gd name="connsiteX16-1177" fmla="*/ 2496 w 1306267"/>
                  <a:gd name="connsiteY16-1178" fmla="*/ 463106 h 1424419"/>
                  <a:gd name="connsiteX17-1179" fmla="*/ 2458 w 1306267"/>
                  <a:gd name="connsiteY17-1180" fmla="*/ 429563 h 1424419"/>
                  <a:gd name="connsiteX18-1181" fmla="*/ 75248 w 1306267"/>
                  <a:gd name="connsiteY18-1182" fmla="*/ 303202 h 1424419"/>
                  <a:gd name="connsiteX19-1183" fmla="*/ 106293 w 1306267"/>
                  <a:gd name="connsiteY19-1184" fmla="*/ 282597 h 1424419"/>
                  <a:gd name="connsiteX20-1185" fmla="*/ 541533 w 1306267"/>
                  <a:gd name="connsiteY20-1186" fmla="*/ 38110 h 1424419"/>
                  <a:gd name="connsiteX21-1187" fmla="*/ 653528 w 1306267"/>
                  <a:gd name="connsiteY21-1188" fmla="*/ 0 h 1424419"/>
                  <a:gd name="connsiteX0-1189" fmla="*/ 653528 w 1306267"/>
                  <a:gd name="connsiteY0-1190" fmla="*/ 0 h 1424419"/>
                  <a:gd name="connsiteX1-1191" fmla="*/ 757287 w 1306267"/>
                  <a:gd name="connsiteY1-1192" fmla="*/ 32444 h 1424419"/>
                  <a:gd name="connsiteX2-1193" fmla="*/ 1206876 w 1306267"/>
                  <a:gd name="connsiteY2-1194" fmla="*/ 284945 h 1424419"/>
                  <a:gd name="connsiteX3-1195" fmla="*/ 1237706 w 1306267"/>
                  <a:gd name="connsiteY3-1196" fmla="*/ 306775 h 1424419"/>
                  <a:gd name="connsiteX4-1197" fmla="*/ 1301712 w 1306267"/>
                  <a:gd name="connsiteY4-1198" fmla="*/ 442384 h 1424419"/>
                  <a:gd name="connsiteX5-1199" fmla="*/ 1303099 w 1306267"/>
                  <a:gd name="connsiteY5-1200" fmla="*/ 495558 h 1424419"/>
                  <a:gd name="connsiteX6-1201" fmla="*/ 1303099 w 1306267"/>
                  <a:gd name="connsiteY6-1202" fmla="*/ 952393 h 1424419"/>
                  <a:gd name="connsiteX7-1203" fmla="*/ 1305306 w 1306267"/>
                  <a:gd name="connsiteY7-1204" fmla="*/ 990115 h 1424419"/>
                  <a:gd name="connsiteX8-1205" fmla="*/ 1255800 w 1306267"/>
                  <a:gd name="connsiteY8-1206" fmla="*/ 1142552 h 1424419"/>
                  <a:gd name="connsiteX9-1207" fmla="*/ 1172881 w 1306267"/>
                  <a:gd name="connsiteY9-1208" fmla="*/ 1179342 h 1424419"/>
                  <a:gd name="connsiteX10-1209" fmla="*/ 792288 w 1306267"/>
                  <a:gd name="connsiteY10-1210" fmla="*/ 1385653 h 1424419"/>
                  <a:gd name="connsiteX11-1211" fmla="*/ 522686 w 1306267"/>
                  <a:gd name="connsiteY11-1212" fmla="*/ 1384922 h 1424419"/>
                  <a:gd name="connsiteX12-1213" fmla="*/ 90241 w 1306267"/>
                  <a:gd name="connsiteY12-1214" fmla="*/ 1150634 h 1424419"/>
                  <a:gd name="connsiteX13-1215" fmla="*/ 48904 w 1306267"/>
                  <a:gd name="connsiteY13-1216" fmla="*/ 1124403 h 1424419"/>
                  <a:gd name="connsiteX14-1217" fmla="*/ 667 w 1306267"/>
                  <a:gd name="connsiteY14-1218" fmla="*/ 999105 h 1424419"/>
                  <a:gd name="connsiteX15-1219" fmla="*/ 0 w 1306267"/>
                  <a:gd name="connsiteY15-1220" fmla="*/ 972364 h 1424419"/>
                  <a:gd name="connsiteX16-1221" fmla="*/ 2496 w 1306267"/>
                  <a:gd name="connsiteY16-1222" fmla="*/ 463106 h 1424419"/>
                  <a:gd name="connsiteX17-1223" fmla="*/ 2458 w 1306267"/>
                  <a:gd name="connsiteY17-1224" fmla="*/ 429563 h 1424419"/>
                  <a:gd name="connsiteX18-1225" fmla="*/ 75248 w 1306267"/>
                  <a:gd name="connsiteY18-1226" fmla="*/ 303202 h 1424419"/>
                  <a:gd name="connsiteX19-1227" fmla="*/ 106293 w 1306267"/>
                  <a:gd name="connsiteY19-1228" fmla="*/ 282597 h 1424419"/>
                  <a:gd name="connsiteX20-1229" fmla="*/ 541533 w 1306267"/>
                  <a:gd name="connsiteY20-1230" fmla="*/ 38110 h 1424419"/>
                  <a:gd name="connsiteX21-1231" fmla="*/ 653528 w 1306267"/>
                  <a:gd name="connsiteY21-1232" fmla="*/ 0 h 1424419"/>
                  <a:gd name="connsiteX0-1233" fmla="*/ 653528 w 1306267"/>
                  <a:gd name="connsiteY0-1234" fmla="*/ 0 h 1424419"/>
                  <a:gd name="connsiteX1-1235" fmla="*/ 757287 w 1306267"/>
                  <a:gd name="connsiteY1-1236" fmla="*/ 32444 h 1424419"/>
                  <a:gd name="connsiteX2-1237" fmla="*/ 1206876 w 1306267"/>
                  <a:gd name="connsiteY2-1238" fmla="*/ 284945 h 1424419"/>
                  <a:gd name="connsiteX3-1239" fmla="*/ 1237706 w 1306267"/>
                  <a:gd name="connsiteY3-1240" fmla="*/ 306775 h 1424419"/>
                  <a:gd name="connsiteX4-1241" fmla="*/ 1301712 w 1306267"/>
                  <a:gd name="connsiteY4-1242" fmla="*/ 442384 h 1424419"/>
                  <a:gd name="connsiteX5-1243" fmla="*/ 1303099 w 1306267"/>
                  <a:gd name="connsiteY5-1244" fmla="*/ 495558 h 1424419"/>
                  <a:gd name="connsiteX6-1245" fmla="*/ 1303099 w 1306267"/>
                  <a:gd name="connsiteY6-1246" fmla="*/ 952393 h 1424419"/>
                  <a:gd name="connsiteX7-1247" fmla="*/ 1305306 w 1306267"/>
                  <a:gd name="connsiteY7-1248" fmla="*/ 990115 h 1424419"/>
                  <a:gd name="connsiteX8-1249" fmla="*/ 1255800 w 1306267"/>
                  <a:gd name="connsiteY8-1250" fmla="*/ 1142552 h 1424419"/>
                  <a:gd name="connsiteX9-1251" fmla="*/ 1172881 w 1306267"/>
                  <a:gd name="connsiteY9-1252" fmla="*/ 1179342 h 1424419"/>
                  <a:gd name="connsiteX10-1253" fmla="*/ 792288 w 1306267"/>
                  <a:gd name="connsiteY10-1254" fmla="*/ 1385653 h 1424419"/>
                  <a:gd name="connsiteX11-1255" fmla="*/ 522686 w 1306267"/>
                  <a:gd name="connsiteY11-1256" fmla="*/ 1384922 h 1424419"/>
                  <a:gd name="connsiteX12-1257" fmla="*/ 90241 w 1306267"/>
                  <a:gd name="connsiteY12-1258" fmla="*/ 1150634 h 1424419"/>
                  <a:gd name="connsiteX13-1259" fmla="*/ 48904 w 1306267"/>
                  <a:gd name="connsiteY13-1260" fmla="*/ 1124403 h 1424419"/>
                  <a:gd name="connsiteX14-1261" fmla="*/ 667 w 1306267"/>
                  <a:gd name="connsiteY14-1262" fmla="*/ 999105 h 1424419"/>
                  <a:gd name="connsiteX15-1263" fmla="*/ 0 w 1306267"/>
                  <a:gd name="connsiteY15-1264" fmla="*/ 972364 h 1424419"/>
                  <a:gd name="connsiteX16-1265" fmla="*/ 2496 w 1306267"/>
                  <a:gd name="connsiteY16-1266" fmla="*/ 463106 h 1424419"/>
                  <a:gd name="connsiteX17-1267" fmla="*/ 2458 w 1306267"/>
                  <a:gd name="connsiteY17-1268" fmla="*/ 429563 h 1424419"/>
                  <a:gd name="connsiteX18-1269" fmla="*/ 75248 w 1306267"/>
                  <a:gd name="connsiteY18-1270" fmla="*/ 303202 h 1424419"/>
                  <a:gd name="connsiteX19-1271" fmla="*/ 106293 w 1306267"/>
                  <a:gd name="connsiteY19-1272" fmla="*/ 282597 h 1424419"/>
                  <a:gd name="connsiteX20-1273" fmla="*/ 541533 w 1306267"/>
                  <a:gd name="connsiteY20-1274" fmla="*/ 38110 h 1424419"/>
                  <a:gd name="connsiteX21-1275" fmla="*/ 653528 w 1306267"/>
                  <a:gd name="connsiteY21-1276" fmla="*/ 0 h 1424419"/>
                  <a:gd name="connsiteX0-1277" fmla="*/ 653528 w 1306267"/>
                  <a:gd name="connsiteY0-1278" fmla="*/ 0 h 1424419"/>
                  <a:gd name="connsiteX1-1279" fmla="*/ 757287 w 1306267"/>
                  <a:gd name="connsiteY1-1280" fmla="*/ 32444 h 1424419"/>
                  <a:gd name="connsiteX2-1281" fmla="*/ 1206876 w 1306267"/>
                  <a:gd name="connsiteY2-1282" fmla="*/ 284945 h 1424419"/>
                  <a:gd name="connsiteX3-1283" fmla="*/ 1237706 w 1306267"/>
                  <a:gd name="connsiteY3-1284" fmla="*/ 306775 h 1424419"/>
                  <a:gd name="connsiteX4-1285" fmla="*/ 1301712 w 1306267"/>
                  <a:gd name="connsiteY4-1286" fmla="*/ 442384 h 1424419"/>
                  <a:gd name="connsiteX5-1287" fmla="*/ 1303099 w 1306267"/>
                  <a:gd name="connsiteY5-1288" fmla="*/ 495558 h 1424419"/>
                  <a:gd name="connsiteX6-1289" fmla="*/ 1303099 w 1306267"/>
                  <a:gd name="connsiteY6-1290" fmla="*/ 952393 h 1424419"/>
                  <a:gd name="connsiteX7-1291" fmla="*/ 1305306 w 1306267"/>
                  <a:gd name="connsiteY7-1292" fmla="*/ 990115 h 1424419"/>
                  <a:gd name="connsiteX8-1293" fmla="*/ 1255800 w 1306267"/>
                  <a:gd name="connsiteY8-1294" fmla="*/ 1142552 h 1424419"/>
                  <a:gd name="connsiteX9-1295" fmla="*/ 1172881 w 1306267"/>
                  <a:gd name="connsiteY9-1296" fmla="*/ 1179342 h 1424419"/>
                  <a:gd name="connsiteX10-1297" fmla="*/ 792288 w 1306267"/>
                  <a:gd name="connsiteY10-1298" fmla="*/ 1385653 h 1424419"/>
                  <a:gd name="connsiteX11-1299" fmla="*/ 522686 w 1306267"/>
                  <a:gd name="connsiteY11-1300" fmla="*/ 1384922 h 1424419"/>
                  <a:gd name="connsiteX12-1301" fmla="*/ 97009 w 1306267"/>
                  <a:gd name="connsiteY12-1302" fmla="*/ 1161462 h 1424419"/>
                  <a:gd name="connsiteX13-1303" fmla="*/ 48904 w 1306267"/>
                  <a:gd name="connsiteY13-1304" fmla="*/ 1124403 h 1424419"/>
                  <a:gd name="connsiteX14-1305" fmla="*/ 667 w 1306267"/>
                  <a:gd name="connsiteY14-1306" fmla="*/ 999105 h 1424419"/>
                  <a:gd name="connsiteX15-1307" fmla="*/ 0 w 1306267"/>
                  <a:gd name="connsiteY15-1308" fmla="*/ 972364 h 1424419"/>
                  <a:gd name="connsiteX16-1309" fmla="*/ 2496 w 1306267"/>
                  <a:gd name="connsiteY16-1310" fmla="*/ 463106 h 1424419"/>
                  <a:gd name="connsiteX17-1311" fmla="*/ 2458 w 1306267"/>
                  <a:gd name="connsiteY17-1312" fmla="*/ 429563 h 1424419"/>
                  <a:gd name="connsiteX18-1313" fmla="*/ 75248 w 1306267"/>
                  <a:gd name="connsiteY18-1314" fmla="*/ 303202 h 1424419"/>
                  <a:gd name="connsiteX19-1315" fmla="*/ 106293 w 1306267"/>
                  <a:gd name="connsiteY19-1316" fmla="*/ 282597 h 1424419"/>
                  <a:gd name="connsiteX20-1317" fmla="*/ 541533 w 1306267"/>
                  <a:gd name="connsiteY20-1318" fmla="*/ 38110 h 1424419"/>
                  <a:gd name="connsiteX21-1319" fmla="*/ 653528 w 1306267"/>
                  <a:gd name="connsiteY21-1320" fmla="*/ 0 h 1424419"/>
                  <a:gd name="connsiteX0-1321" fmla="*/ 653528 w 1306267"/>
                  <a:gd name="connsiteY0-1322" fmla="*/ 0 h 1424419"/>
                  <a:gd name="connsiteX1-1323" fmla="*/ 757287 w 1306267"/>
                  <a:gd name="connsiteY1-1324" fmla="*/ 32444 h 1424419"/>
                  <a:gd name="connsiteX2-1325" fmla="*/ 1206876 w 1306267"/>
                  <a:gd name="connsiteY2-1326" fmla="*/ 284945 h 1424419"/>
                  <a:gd name="connsiteX3-1327" fmla="*/ 1237706 w 1306267"/>
                  <a:gd name="connsiteY3-1328" fmla="*/ 306775 h 1424419"/>
                  <a:gd name="connsiteX4-1329" fmla="*/ 1301712 w 1306267"/>
                  <a:gd name="connsiteY4-1330" fmla="*/ 442384 h 1424419"/>
                  <a:gd name="connsiteX5-1331" fmla="*/ 1303099 w 1306267"/>
                  <a:gd name="connsiteY5-1332" fmla="*/ 495558 h 1424419"/>
                  <a:gd name="connsiteX6-1333" fmla="*/ 1303099 w 1306267"/>
                  <a:gd name="connsiteY6-1334" fmla="*/ 952393 h 1424419"/>
                  <a:gd name="connsiteX7-1335" fmla="*/ 1305306 w 1306267"/>
                  <a:gd name="connsiteY7-1336" fmla="*/ 990115 h 1424419"/>
                  <a:gd name="connsiteX8-1337" fmla="*/ 1255800 w 1306267"/>
                  <a:gd name="connsiteY8-1338" fmla="*/ 1142552 h 1424419"/>
                  <a:gd name="connsiteX9-1339" fmla="*/ 1172881 w 1306267"/>
                  <a:gd name="connsiteY9-1340" fmla="*/ 1179342 h 1424419"/>
                  <a:gd name="connsiteX10-1341" fmla="*/ 792288 w 1306267"/>
                  <a:gd name="connsiteY10-1342" fmla="*/ 1385653 h 1424419"/>
                  <a:gd name="connsiteX11-1343" fmla="*/ 522686 w 1306267"/>
                  <a:gd name="connsiteY11-1344" fmla="*/ 1384922 h 1424419"/>
                  <a:gd name="connsiteX12-1345" fmla="*/ 97009 w 1306267"/>
                  <a:gd name="connsiteY12-1346" fmla="*/ 1161462 h 1424419"/>
                  <a:gd name="connsiteX13-1347" fmla="*/ 48904 w 1306267"/>
                  <a:gd name="connsiteY13-1348" fmla="*/ 1124403 h 1424419"/>
                  <a:gd name="connsiteX14-1349" fmla="*/ 667 w 1306267"/>
                  <a:gd name="connsiteY14-1350" fmla="*/ 999105 h 1424419"/>
                  <a:gd name="connsiteX15-1351" fmla="*/ 0 w 1306267"/>
                  <a:gd name="connsiteY15-1352" fmla="*/ 972364 h 1424419"/>
                  <a:gd name="connsiteX16-1353" fmla="*/ 2496 w 1306267"/>
                  <a:gd name="connsiteY16-1354" fmla="*/ 463106 h 1424419"/>
                  <a:gd name="connsiteX17-1355" fmla="*/ 2458 w 1306267"/>
                  <a:gd name="connsiteY17-1356" fmla="*/ 429563 h 1424419"/>
                  <a:gd name="connsiteX18-1357" fmla="*/ 75248 w 1306267"/>
                  <a:gd name="connsiteY18-1358" fmla="*/ 303202 h 1424419"/>
                  <a:gd name="connsiteX19-1359" fmla="*/ 106293 w 1306267"/>
                  <a:gd name="connsiteY19-1360" fmla="*/ 282597 h 1424419"/>
                  <a:gd name="connsiteX20-1361" fmla="*/ 541533 w 1306267"/>
                  <a:gd name="connsiteY20-1362" fmla="*/ 38110 h 1424419"/>
                  <a:gd name="connsiteX21-1363" fmla="*/ 653528 w 1306267"/>
                  <a:gd name="connsiteY21-1364" fmla="*/ 0 h 1424419"/>
                  <a:gd name="connsiteX0-1365" fmla="*/ 653528 w 1306267"/>
                  <a:gd name="connsiteY0-1366" fmla="*/ 0 h 1424419"/>
                  <a:gd name="connsiteX1-1367" fmla="*/ 757287 w 1306267"/>
                  <a:gd name="connsiteY1-1368" fmla="*/ 32444 h 1424419"/>
                  <a:gd name="connsiteX2-1369" fmla="*/ 1206876 w 1306267"/>
                  <a:gd name="connsiteY2-1370" fmla="*/ 284945 h 1424419"/>
                  <a:gd name="connsiteX3-1371" fmla="*/ 1237706 w 1306267"/>
                  <a:gd name="connsiteY3-1372" fmla="*/ 306775 h 1424419"/>
                  <a:gd name="connsiteX4-1373" fmla="*/ 1301712 w 1306267"/>
                  <a:gd name="connsiteY4-1374" fmla="*/ 442384 h 1424419"/>
                  <a:gd name="connsiteX5-1375" fmla="*/ 1303099 w 1306267"/>
                  <a:gd name="connsiteY5-1376" fmla="*/ 495558 h 1424419"/>
                  <a:gd name="connsiteX6-1377" fmla="*/ 1303099 w 1306267"/>
                  <a:gd name="connsiteY6-1378" fmla="*/ 952393 h 1424419"/>
                  <a:gd name="connsiteX7-1379" fmla="*/ 1305306 w 1306267"/>
                  <a:gd name="connsiteY7-1380" fmla="*/ 990115 h 1424419"/>
                  <a:gd name="connsiteX8-1381" fmla="*/ 1255800 w 1306267"/>
                  <a:gd name="connsiteY8-1382" fmla="*/ 1142552 h 1424419"/>
                  <a:gd name="connsiteX9-1383" fmla="*/ 1172881 w 1306267"/>
                  <a:gd name="connsiteY9-1384" fmla="*/ 1179342 h 1424419"/>
                  <a:gd name="connsiteX10-1385" fmla="*/ 792288 w 1306267"/>
                  <a:gd name="connsiteY10-1386" fmla="*/ 1385653 h 1424419"/>
                  <a:gd name="connsiteX11-1387" fmla="*/ 522686 w 1306267"/>
                  <a:gd name="connsiteY11-1388" fmla="*/ 1384922 h 1424419"/>
                  <a:gd name="connsiteX12-1389" fmla="*/ 97009 w 1306267"/>
                  <a:gd name="connsiteY12-1390" fmla="*/ 1161462 h 1424419"/>
                  <a:gd name="connsiteX13-1391" fmla="*/ 44843 w 1306267"/>
                  <a:gd name="connsiteY13-1392" fmla="*/ 1118989 h 1424419"/>
                  <a:gd name="connsiteX14-1393" fmla="*/ 667 w 1306267"/>
                  <a:gd name="connsiteY14-1394" fmla="*/ 999105 h 1424419"/>
                  <a:gd name="connsiteX15-1395" fmla="*/ 0 w 1306267"/>
                  <a:gd name="connsiteY15-1396" fmla="*/ 972364 h 1424419"/>
                  <a:gd name="connsiteX16-1397" fmla="*/ 2496 w 1306267"/>
                  <a:gd name="connsiteY16-1398" fmla="*/ 463106 h 1424419"/>
                  <a:gd name="connsiteX17-1399" fmla="*/ 2458 w 1306267"/>
                  <a:gd name="connsiteY17-1400" fmla="*/ 429563 h 1424419"/>
                  <a:gd name="connsiteX18-1401" fmla="*/ 75248 w 1306267"/>
                  <a:gd name="connsiteY18-1402" fmla="*/ 303202 h 1424419"/>
                  <a:gd name="connsiteX19-1403" fmla="*/ 106293 w 1306267"/>
                  <a:gd name="connsiteY19-1404" fmla="*/ 282597 h 1424419"/>
                  <a:gd name="connsiteX20-1405" fmla="*/ 541533 w 1306267"/>
                  <a:gd name="connsiteY20-1406" fmla="*/ 38110 h 1424419"/>
                  <a:gd name="connsiteX21-1407" fmla="*/ 653528 w 1306267"/>
                  <a:gd name="connsiteY21-1408" fmla="*/ 0 h 1424419"/>
                  <a:gd name="connsiteX0-1409" fmla="*/ 653528 w 1306267"/>
                  <a:gd name="connsiteY0-1410" fmla="*/ 0 h 1424419"/>
                  <a:gd name="connsiteX1-1411" fmla="*/ 757287 w 1306267"/>
                  <a:gd name="connsiteY1-1412" fmla="*/ 32444 h 1424419"/>
                  <a:gd name="connsiteX2-1413" fmla="*/ 1206876 w 1306267"/>
                  <a:gd name="connsiteY2-1414" fmla="*/ 284945 h 1424419"/>
                  <a:gd name="connsiteX3-1415" fmla="*/ 1237706 w 1306267"/>
                  <a:gd name="connsiteY3-1416" fmla="*/ 306775 h 1424419"/>
                  <a:gd name="connsiteX4-1417" fmla="*/ 1301712 w 1306267"/>
                  <a:gd name="connsiteY4-1418" fmla="*/ 442384 h 1424419"/>
                  <a:gd name="connsiteX5-1419" fmla="*/ 1303099 w 1306267"/>
                  <a:gd name="connsiteY5-1420" fmla="*/ 495558 h 1424419"/>
                  <a:gd name="connsiteX6-1421" fmla="*/ 1303099 w 1306267"/>
                  <a:gd name="connsiteY6-1422" fmla="*/ 952393 h 1424419"/>
                  <a:gd name="connsiteX7-1423" fmla="*/ 1305306 w 1306267"/>
                  <a:gd name="connsiteY7-1424" fmla="*/ 990115 h 1424419"/>
                  <a:gd name="connsiteX8-1425" fmla="*/ 1255800 w 1306267"/>
                  <a:gd name="connsiteY8-1426" fmla="*/ 1142552 h 1424419"/>
                  <a:gd name="connsiteX9-1427" fmla="*/ 1172881 w 1306267"/>
                  <a:gd name="connsiteY9-1428" fmla="*/ 1179342 h 1424419"/>
                  <a:gd name="connsiteX10-1429" fmla="*/ 792288 w 1306267"/>
                  <a:gd name="connsiteY10-1430" fmla="*/ 1385653 h 1424419"/>
                  <a:gd name="connsiteX11-1431" fmla="*/ 522686 w 1306267"/>
                  <a:gd name="connsiteY11-1432" fmla="*/ 1384922 h 1424419"/>
                  <a:gd name="connsiteX12-1433" fmla="*/ 97009 w 1306267"/>
                  <a:gd name="connsiteY12-1434" fmla="*/ 1161462 h 1424419"/>
                  <a:gd name="connsiteX13-1435" fmla="*/ 44843 w 1306267"/>
                  <a:gd name="connsiteY13-1436" fmla="*/ 1118989 h 1424419"/>
                  <a:gd name="connsiteX14-1437" fmla="*/ 667 w 1306267"/>
                  <a:gd name="connsiteY14-1438" fmla="*/ 999105 h 1424419"/>
                  <a:gd name="connsiteX15-1439" fmla="*/ 0 w 1306267"/>
                  <a:gd name="connsiteY15-1440" fmla="*/ 972364 h 1424419"/>
                  <a:gd name="connsiteX16-1441" fmla="*/ 2496 w 1306267"/>
                  <a:gd name="connsiteY16-1442" fmla="*/ 463106 h 1424419"/>
                  <a:gd name="connsiteX17-1443" fmla="*/ 2458 w 1306267"/>
                  <a:gd name="connsiteY17-1444" fmla="*/ 429563 h 1424419"/>
                  <a:gd name="connsiteX18-1445" fmla="*/ 75248 w 1306267"/>
                  <a:gd name="connsiteY18-1446" fmla="*/ 303202 h 1424419"/>
                  <a:gd name="connsiteX19-1447" fmla="*/ 106293 w 1306267"/>
                  <a:gd name="connsiteY19-1448" fmla="*/ 282597 h 1424419"/>
                  <a:gd name="connsiteX20-1449" fmla="*/ 541533 w 1306267"/>
                  <a:gd name="connsiteY20-1450" fmla="*/ 38110 h 1424419"/>
                  <a:gd name="connsiteX21-1451" fmla="*/ 653528 w 1306267"/>
                  <a:gd name="connsiteY21-1452" fmla="*/ 0 h 1424419"/>
                  <a:gd name="connsiteX0-1453" fmla="*/ 653528 w 1306267"/>
                  <a:gd name="connsiteY0-1454" fmla="*/ 0 h 1424419"/>
                  <a:gd name="connsiteX1-1455" fmla="*/ 757287 w 1306267"/>
                  <a:gd name="connsiteY1-1456" fmla="*/ 32444 h 1424419"/>
                  <a:gd name="connsiteX2-1457" fmla="*/ 1206876 w 1306267"/>
                  <a:gd name="connsiteY2-1458" fmla="*/ 284945 h 1424419"/>
                  <a:gd name="connsiteX3-1459" fmla="*/ 1237706 w 1306267"/>
                  <a:gd name="connsiteY3-1460" fmla="*/ 306775 h 1424419"/>
                  <a:gd name="connsiteX4-1461" fmla="*/ 1301712 w 1306267"/>
                  <a:gd name="connsiteY4-1462" fmla="*/ 442384 h 1424419"/>
                  <a:gd name="connsiteX5-1463" fmla="*/ 1303099 w 1306267"/>
                  <a:gd name="connsiteY5-1464" fmla="*/ 495558 h 1424419"/>
                  <a:gd name="connsiteX6-1465" fmla="*/ 1303099 w 1306267"/>
                  <a:gd name="connsiteY6-1466" fmla="*/ 952393 h 1424419"/>
                  <a:gd name="connsiteX7-1467" fmla="*/ 1305306 w 1306267"/>
                  <a:gd name="connsiteY7-1468" fmla="*/ 990115 h 1424419"/>
                  <a:gd name="connsiteX8-1469" fmla="*/ 1255800 w 1306267"/>
                  <a:gd name="connsiteY8-1470" fmla="*/ 1142552 h 1424419"/>
                  <a:gd name="connsiteX9-1471" fmla="*/ 1172881 w 1306267"/>
                  <a:gd name="connsiteY9-1472" fmla="*/ 1179342 h 1424419"/>
                  <a:gd name="connsiteX10-1473" fmla="*/ 792288 w 1306267"/>
                  <a:gd name="connsiteY10-1474" fmla="*/ 1385653 h 1424419"/>
                  <a:gd name="connsiteX11-1475" fmla="*/ 522686 w 1306267"/>
                  <a:gd name="connsiteY11-1476" fmla="*/ 1384922 h 1424419"/>
                  <a:gd name="connsiteX12-1477" fmla="*/ 97009 w 1306267"/>
                  <a:gd name="connsiteY12-1478" fmla="*/ 1161462 h 1424419"/>
                  <a:gd name="connsiteX13-1479" fmla="*/ 44843 w 1306267"/>
                  <a:gd name="connsiteY13-1480" fmla="*/ 1118989 h 1424419"/>
                  <a:gd name="connsiteX14-1481" fmla="*/ 667 w 1306267"/>
                  <a:gd name="connsiteY14-1482" fmla="*/ 999105 h 1424419"/>
                  <a:gd name="connsiteX15-1483" fmla="*/ 0 w 1306267"/>
                  <a:gd name="connsiteY15-1484" fmla="*/ 972364 h 1424419"/>
                  <a:gd name="connsiteX16-1485" fmla="*/ 2496 w 1306267"/>
                  <a:gd name="connsiteY16-1486" fmla="*/ 463106 h 1424419"/>
                  <a:gd name="connsiteX17-1487" fmla="*/ 2458 w 1306267"/>
                  <a:gd name="connsiteY17-1488" fmla="*/ 429563 h 1424419"/>
                  <a:gd name="connsiteX18-1489" fmla="*/ 75248 w 1306267"/>
                  <a:gd name="connsiteY18-1490" fmla="*/ 303202 h 1424419"/>
                  <a:gd name="connsiteX19-1491" fmla="*/ 106293 w 1306267"/>
                  <a:gd name="connsiteY19-1492" fmla="*/ 282597 h 1424419"/>
                  <a:gd name="connsiteX20-1493" fmla="*/ 541533 w 1306267"/>
                  <a:gd name="connsiteY20-1494" fmla="*/ 38110 h 1424419"/>
                  <a:gd name="connsiteX21-1495" fmla="*/ 653528 w 1306267"/>
                  <a:gd name="connsiteY21-1496" fmla="*/ 0 h 1424419"/>
                  <a:gd name="connsiteX0-1497" fmla="*/ 653528 w 1306267"/>
                  <a:gd name="connsiteY0-1498" fmla="*/ 0 h 1424419"/>
                  <a:gd name="connsiteX1-1499" fmla="*/ 757287 w 1306267"/>
                  <a:gd name="connsiteY1-1500" fmla="*/ 32444 h 1424419"/>
                  <a:gd name="connsiteX2-1501" fmla="*/ 1206876 w 1306267"/>
                  <a:gd name="connsiteY2-1502" fmla="*/ 284945 h 1424419"/>
                  <a:gd name="connsiteX3-1503" fmla="*/ 1237706 w 1306267"/>
                  <a:gd name="connsiteY3-1504" fmla="*/ 306775 h 1424419"/>
                  <a:gd name="connsiteX4-1505" fmla="*/ 1301712 w 1306267"/>
                  <a:gd name="connsiteY4-1506" fmla="*/ 442384 h 1424419"/>
                  <a:gd name="connsiteX5-1507" fmla="*/ 1303099 w 1306267"/>
                  <a:gd name="connsiteY5-1508" fmla="*/ 495558 h 1424419"/>
                  <a:gd name="connsiteX6-1509" fmla="*/ 1303099 w 1306267"/>
                  <a:gd name="connsiteY6-1510" fmla="*/ 952393 h 1424419"/>
                  <a:gd name="connsiteX7-1511" fmla="*/ 1305306 w 1306267"/>
                  <a:gd name="connsiteY7-1512" fmla="*/ 990115 h 1424419"/>
                  <a:gd name="connsiteX8-1513" fmla="*/ 1255800 w 1306267"/>
                  <a:gd name="connsiteY8-1514" fmla="*/ 1142552 h 1424419"/>
                  <a:gd name="connsiteX9-1515" fmla="*/ 1172881 w 1306267"/>
                  <a:gd name="connsiteY9-1516" fmla="*/ 1179342 h 1424419"/>
                  <a:gd name="connsiteX10-1517" fmla="*/ 792288 w 1306267"/>
                  <a:gd name="connsiteY10-1518" fmla="*/ 1385653 h 1424419"/>
                  <a:gd name="connsiteX11-1519" fmla="*/ 522686 w 1306267"/>
                  <a:gd name="connsiteY11-1520" fmla="*/ 1384922 h 1424419"/>
                  <a:gd name="connsiteX12-1521" fmla="*/ 94302 w 1306267"/>
                  <a:gd name="connsiteY12-1522" fmla="*/ 1158755 h 1424419"/>
                  <a:gd name="connsiteX13-1523" fmla="*/ 44843 w 1306267"/>
                  <a:gd name="connsiteY13-1524" fmla="*/ 1118989 h 1424419"/>
                  <a:gd name="connsiteX14-1525" fmla="*/ 667 w 1306267"/>
                  <a:gd name="connsiteY14-1526" fmla="*/ 999105 h 1424419"/>
                  <a:gd name="connsiteX15-1527" fmla="*/ 0 w 1306267"/>
                  <a:gd name="connsiteY15-1528" fmla="*/ 972364 h 1424419"/>
                  <a:gd name="connsiteX16-1529" fmla="*/ 2496 w 1306267"/>
                  <a:gd name="connsiteY16-1530" fmla="*/ 463106 h 1424419"/>
                  <a:gd name="connsiteX17-1531" fmla="*/ 2458 w 1306267"/>
                  <a:gd name="connsiteY17-1532" fmla="*/ 429563 h 1424419"/>
                  <a:gd name="connsiteX18-1533" fmla="*/ 75248 w 1306267"/>
                  <a:gd name="connsiteY18-1534" fmla="*/ 303202 h 1424419"/>
                  <a:gd name="connsiteX19-1535" fmla="*/ 106293 w 1306267"/>
                  <a:gd name="connsiteY19-1536" fmla="*/ 282597 h 1424419"/>
                  <a:gd name="connsiteX20-1537" fmla="*/ 541533 w 1306267"/>
                  <a:gd name="connsiteY20-1538" fmla="*/ 38110 h 1424419"/>
                  <a:gd name="connsiteX21-1539" fmla="*/ 653528 w 1306267"/>
                  <a:gd name="connsiteY21-1540" fmla="*/ 0 h 1424419"/>
                  <a:gd name="connsiteX0-1541" fmla="*/ 653528 w 1306267"/>
                  <a:gd name="connsiteY0-1542" fmla="*/ 0 h 1424419"/>
                  <a:gd name="connsiteX1-1543" fmla="*/ 757287 w 1306267"/>
                  <a:gd name="connsiteY1-1544" fmla="*/ 32444 h 1424419"/>
                  <a:gd name="connsiteX2-1545" fmla="*/ 1206876 w 1306267"/>
                  <a:gd name="connsiteY2-1546" fmla="*/ 284945 h 1424419"/>
                  <a:gd name="connsiteX3-1547" fmla="*/ 1237706 w 1306267"/>
                  <a:gd name="connsiteY3-1548" fmla="*/ 306775 h 1424419"/>
                  <a:gd name="connsiteX4-1549" fmla="*/ 1301712 w 1306267"/>
                  <a:gd name="connsiteY4-1550" fmla="*/ 442384 h 1424419"/>
                  <a:gd name="connsiteX5-1551" fmla="*/ 1303099 w 1306267"/>
                  <a:gd name="connsiteY5-1552" fmla="*/ 495558 h 1424419"/>
                  <a:gd name="connsiteX6-1553" fmla="*/ 1303099 w 1306267"/>
                  <a:gd name="connsiteY6-1554" fmla="*/ 952393 h 1424419"/>
                  <a:gd name="connsiteX7-1555" fmla="*/ 1305306 w 1306267"/>
                  <a:gd name="connsiteY7-1556" fmla="*/ 990115 h 1424419"/>
                  <a:gd name="connsiteX8-1557" fmla="*/ 1255800 w 1306267"/>
                  <a:gd name="connsiteY8-1558" fmla="*/ 1142552 h 1424419"/>
                  <a:gd name="connsiteX9-1559" fmla="*/ 1172881 w 1306267"/>
                  <a:gd name="connsiteY9-1560" fmla="*/ 1179342 h 1424419"/>
                  <a:gd name="connsiteX10-1561" fmla="*/ 792288 w 1306267"/>
                  <a:gd name="connsiteY10-1562" fmla="*/ 1385653 h 1424419"/>
                  <a:gd name="connsiteX11-1563" fmla="*/ 522686 w 1306267"/>
                  <a:gd name="connsiteY11-1564" fmla="*/ 1384922 h 1424419"/>
                  <a:gd name="connsiteX12-1565" fmla="*/ 94302 w 1306267"/>
                  <a:gd name="connsiteY12-1566" fmla="*/ 1158755 h 1424419"/>
                  <a:gd name="connsiteX13-1567" fmla="*/ 39429 w 1306267"/>
                  <a:gd name="connsiteY13-1568" fmla="*/ 1117635 h 1424419"/>
                  <a:gd name="connsiteX14-1569" fmla="*/ 667 w 1306267"/>
                  <a:gd name="connsiteY14-1570" fmla="*/ 999105 h 1424419"/>
                  <a:gd name="connsiteX15-1571" fmla="*/ 0 w 1306267"/>
                  <a:gd name="connsiteY15-1572" fmla="*/ 972364 h 1424419"/>
                  <a:gd name="connsiteX16-1573" fmla="*/ 2496 w 1306267"/>
                  <a:gd name="connsiteY16-1574" fmla="*/ 463106 h 1424419"/>
                  <a:gd name="connsiteX17-1575" fmla="*/ 2458 w 1306267"/>
                  <a:gd name="connsiteY17-1576" fmla="*/ 429563 h 1424419"/>
                  <a:gd name="connsiteX18-1577" fmla="*/ 75248 w 1306267"/>
                  <a:gd name="connsiteY18-1578" fmla="*/ 303202 h 1424419"/>
                  <a:gd name="connsiteX19-1579" fmla="*/ 106293 w 1306267"/>
                  <a:gd name="connsiteY19-1580" fmla="*/ 282597 h 1424419"/>
                  <a:gd name="connsiteX20-1581" fmla="*/ 541533 w 1306267"/>
                  <a:gd name="connsiteY20-1582" fmla="*/ 38110 h 1424419"/>
                  <a:gd name="connsiteX21-1583" fmla="*/ 653528 w 1306267"/>
                  <a:gd name="connsiteY21-1584" fmla="*/ 0 h 1424419"/>
                  <a:gd name="connsiteX0-1585" fmla="*/ 653528 w 1305333"/>
                  <a:gd name="connsiteY0-1586" fmla="*/ 0 h 1424419"/>
                  <a:gd name="connsiteX1-1587" fmla="*/ 757287 w 1305333"/>
                  <a:gd name="connsiteY1-1588" fmla="*/ 32444 h 1424419"/>
                  <a:gd name="connsiteX2-1589" fmla="*/ 1206876 w 1305333"/>
                  <a:gd name="connsiteY2-1590" fmla="*/ 284945 h 1424419"/>
                  <a:gd name="connsiteX3-1591" fmla="*/ 1237706 w 1305333"/>
                  <a:gd name="connsiteY3-1592" fmla="*/ 306775 h 1424419"/>
                  <a:gd name="connsiteX4-1593" fmla="*/ 1301712 w 1305333"/>
                  <a:gd name="connsiteY4-1594" fmla="*/ 442384 h 1424419"/>
                  <a:gd name="connsiteX5-1595" fmla="*/ 1303099 w 1305333"/>
                  <a:gd name="connsiteY5-1596" fmla="*/ 495558 h 1424419"/>
                  <a:gd name="connsiteX6-1597" fmla="*/ 1303099 w 1305333"/>
                  <a:gd name="connsiteY6-1598" fmla="*/ 952393 h 1424419"/>
                  <a:gd name="connsiteX7-1599" fmla="*/ 1305306 w 1305333"/>
                  <a:gd name="connsiteY7-1600" fmla="*/ 990115 h 1424419"/>
                  <a:gd name="connsiteX8-1601" fmla="*/ 1227376 w 1305333"/>
                  <a:gd name="connsiteY8-1602" fmla="*/ 1152027 h 1424419"/>
                  <a:gd name="connsiteX9-1603" fmla="*/ 1172881 w 1305333"/>
                  <a:gd name="connsiteY9-1604" fmla="*/ 1179342 h 1424419"/>
                  <a:gd name="connsiteX10-1605" fmla="*/ 792288 w 1305333"/>
                  <a:gd name="connsiteY10-1606" fmla="*/ 1385653 h 1424419"/>
                  <a:gd name="connsiteX11-1607" fmla="*/ 522686 w 1305333"/>
                  <a:gd name="connsiteY11-1608" fmla="*/ 1384922 h 1424419"/>
                  <a:gd name="connsiteX12-1609" fmla="*/ 94302 w 1305333"/>
                  <a:gd name="connsiteY12-1610" fmla="*/ 1158755 h 1424419"/>
                  <a:gd name="connsiteX13-1611" fmla="*/ 39429 w 1305333"/>
                  <a:gd name="connsiteY13-1612" fmla="*/ 1117635 h 1424419"/>
                  <a:gd name="connsiteX14-1613" fmla="*/ 667 w 1305333"/>
                  <a:gd name="connsiteY14-1614" fmla="*/ 999105 h 1424419"/>
                  <a:gd name="connsiteX15-1615" fmla="*/ 0 w 1305333"/>
                  <a:gd name="connsiteY15-1616" fmla="*/ 972364 h 1424419"/>
                  <a:gd name="connsiteX16-1617" fmla="*/ 2496 w 1305333"/>
                  <a:gd name="connsiteY16-1618" fmla="*/ 463106 h 1424419"/>
                  <a:gd name="connsiteX17-1619" fmla="*/ 2458 w 1305333"/>
                  <a:gd name="connsiteY17-1620" fmla="*/ 429563 h 1424419"/>
                  <a:gd name="connsiteX18-1621" fmla="*/ 75248 w 1305333"/>
                  <a:gd name="connsiteY18-1622" fmla="*/ 303202 h 1424419"/>
                  <a:gd name="connsiteX19-1623" fmla="*/ 106293 w 1305333"/>
                  <a:gd name="connsiteY19-1624" fmla="*/ 282597 h 1424419"/>
                  <a:gd name="connsiteX20-1625" fmla="*/ 541533 w 1305333"/>
                  <a:gd name="connsiteY20-1626" fmla="*/ 38110 h 1424419"/>
                  <a:gd name="connsiteX21-1627" fmla="*/ 653528 w 1305333"/>
                  <a:gd name="connsiteY21-1628" fmla="*/ 0 h 1424419"/>
                  <a:gd name="connsiteX0-1629" fmla="*/ 653528 w 1305333"/>
                  <a:gd name="connsiteY0-1630" fmla="*/ 0 h 1424419"/>
                  <a:gd name="connsiteX1-1631" fmla="*/ 757287 w 1305333"/>
                  <a:gd name="connsiteY1-1632" fmla="*/ 32444 h 1424419"/>
                  <a:gd name="connsiteX2-1633" fmla="*/ 1206876 w 1305333"/>
                  <a:gd name="connsiteY2-1634" fmla="*/ 284945 h 1424419"/>
                  <a:gd name="connsiteX3-1635" fmla="*/ 1237706 w 1305333"/>
                  <a:gd name="connsiteY3-1636" fmla="*/ 306775 h 1424419"/>
                  <a:gd name="connsiteX4-1637" fmla="*/ 1301712 w 1305333"/>
                  <a:gd name="connsiteY4-1638" fmla="*/ 442384 h 1424419"/>
                  <a:gd name="connsiteX5-1639" fmla="*/ 1303099 w 1305333"/>
                  <a:gd name="connsiteY5-1640" fmla="*/ 495558 h 1424419"/>
                  <a:gd name="connsiteX6-1641" fmla="*/ 1303099 w 1305333"/>
                  <a:gd name="connsiteY6-1642" fmla="*/ 952393 h 1424419"/>
                  <a:gd name="connsiteX7-1643" fmla="*/ 1302599 w 1305333"/>
                  <a:gd name="connsiteY7-1644" fmla="*/ 1003650 h 1424419"/>
                  <a:gd name="connsiteX8-1645" fmla="*/ 1227376 w 1305333"/>
                  <a:gd name="connsiteY8-1646" fmla="*/ 1152027 h 1424419"/>
                  <a:gd name="connsiteX9-1647" fmla="*/ 1172881 w 1305333"/>
                  <a:gd name="connsiteY9-1648" fmla="*/ 1179342 h 1424419"/>
                  <a:gd name="connsiteX10-1649" fmla="*/ 792288 w 1305333"/>
                  <a:gd name="connsiteY10-1650" fmla="*/ 1385653 h 1424419"/>
                  <a:gd name="connsiteX11-1651" fmla="*/ 522686 w 1305333"/>
                  <a:gd name="connsiteY11-1652" fmla="*/ 1384922 h 1424419"/>
                  <a:gd name="connsiteX12-1653" fmla="*/ 94302 w 1305333"/>
                  <a:gd name="connsiteY12-1654" fmla="*/ 1158755 h 1424419"/>
                  <a:gd name="connsiteX13-1655" fmla="*/ 39429 w 1305333"/>
                  <a:gd name="connsiteY13-1656" fmla="*/ 1117635 h 1424419"/>
                  <a:gd name="connsiteX14-1657" fmla="*/ 667 w 1305333"/>
                  <a:gd name="connsiteY14-1658" fmla="*/ 999105 h 1424419"/>
                  <a:gd name="connsiteX15-1659" fmla="*/ 0 w 1305333"/>
                  <a:gd name="connsiteY15-1660" fmla="*/ 972364 h 1424419"/>
                  <a:gd name="connsiteX16-1661" fmla="*/ 2496 w 1305333"/>
                  <a:gd name="connsiteY16-1662" fmla="*/ 463106 h 1424419"/>
                  <a:gd name="connsiteX17-1663" fmla="*/ 2458 w 1305333"/>
                  <a:gd name="connsiteY17-1664" fmla="*/ 429563 h 1424419"/>
                  <a:gd name="connsiteX18-1665" fmla="*/ 75248 w 1305333"/>
                  <a:gd name="connsiteY18-1666" fmla="*/ 303202 h 1424419"/>
                  <a:gd name="connsiteX19-1667" fmla="*/ 106293 w 1305333"/>
                  <a:gd name="connsiteY19-1668" fmla="*/ 282597 h 1424419"/>
                  <a:gd name="connsiteX20-1669" fmla="*/ 541533 w 1305333"/>
                  <a:gd name="connsiteY20-1670" fmla="*/ 38110 h 1424419"/>
                  <a:gd name="connsiteX21-1671" fmla="*/ 653528 w 1305333"/>
                  <a:gd name="connsiteY21-1672" fmla="*/ 0 h 1424419"/>
                  <a:gd name="connsiteX0-1673" fmla="*/ 653528 w 1305080"/>
                  <a:gd name="connsiteY0-1674" fmla="*/ 0 h 1424419"/>
                  <a:gd name="connsiteX1-1675" fmla="*/ 757287 w 1305080"/>
                  <a:gd name="connsiteY1-1676" fmla="*/ 32444 h 1424419"/>
                  <a:gd name="connsiteX2-1677" fmla="*/ 1206876 w 1305080"/>
                  <a:gd name="connsiteY2-1678" fmla="*/ 284945 h 1424419"/>
                  <a:gd name="connsiteX3-1679" fmla="*/ 1237706 w 1305080"/>
                  <a:gd name="connsiteY3-1680" fmla="*/ 306775 h 1424419"/>
                  <a:gd name="connsiteX4-1681" fmla="*/ 1301712 w 1305080"/>
                  <a:gd name="connsiteY4-1682" fmla="*/ 442384 h 1424419"/>
                  <a:gd name="connsiteX5-1683" fmla="*/ 1303099 w 1305080"/>
                  <a:gd name="connsiteY5-1684" fmla="*/ 495558 h 1424419"/>
                  <a:gd name="connsiteX6-1685" fmla="*/ 1301746 w 1305080"/>
                  <a:gd name="connsiteY6-1686" fmla="*/ 953747 h 1424419"/>
                  <a:gd name="connsiteX7-1687" fmla="*/ 1302599 w 1305080"/>
                  <a:gd name="connsiteY7-1688" fmla="*/ 1003650 h 1424419"/>
                  <a:gd name="connsiteX8-1689" fmla="*/ 1227376 w 1305080"/>
                  <a:gd name="connsiteY8-1690" fmla="*/ 1152027 h 1424419"/>
                  <a:gd name="connsiteX9-1691" fmla="*/ 1172881 w 1305080"/>
                  <a:gd name="connsiteY9-1692" fmla="*/ 1179342 h 1424419"/>
                  <a:gd name="connsiteX10-1693" fmla="*/ 792288 w 1305080"/>
                  <a:gd name="connsiteY10-1694" fmla="*/ 1385653 h 1424419"/>
                  <a:gd name="connsiteX11-1695" fmla="*/ 522686 w 1305080"/>
                  <a:gd name="connsiteY11-1696" fmla="*/ 1384922 h 1424419"/>
                  <a:gd name="connsiteX12-1697" fmla="*/ 94302 w 1305080"/>
                  <a:gd name="connsiteY12-1698" fmla="*/ 1158755 h 1424419"/>
                  <a:gd name="connsiteX13-1699" fmla="*/ 39429 w 1305080"/>
                  <a:gd name="connsiteY13-1700" fmla="*/ 1117635 h 1424419"/>
                  <a:gd name="connsiteX14-1701" fmla="*/ 667 w 1305080"/>
                  <a:gd name="connsiteY14-1702" fmla="*/ 999105 h 1424419"/>
                  <a:gd name="connsiteX15-1703" fmla="*/ 0 w 1305080"/>
                  <a:gd name="connsiteY15-1704" fmla="*/ 972364 h 1424419"/>
                  <a:gd name="connsiteX16-1705" fmla="*/ 2496 w 1305080"/>
                  <a:gd name="connsiteY16-1706" fmla="*/ 463106 h 1424419"/>
                  <a:gd name="connsiteX17-1707" fmla="*/ 2458 w 1305080"/>
                  <a:gd name="connsiteY17-1708" fmla="*/ 429563 h 1424419"/>
                  <a:gd name="connsiteX18-1709" fmla="*/ 75248 w 1305080"/>
                  <a:gd name="connsiteY18-1710" fmla="*/ 303202 h 1424419"/>
                  <a:gd name="connsiteX19-1711" fmla="*/ 106293 w 1305080"/>
                  <a:gd name="connsiteY19-1712" fmla="*/ 282597 h 1424419"/>
                  <a:gd name="connsiteX20-1713" fmla="*/ 541533 w 1305080"/>
                  <a:gd name="connsiteY20-1714" fmla="*/ 38110 h 1424419"/>
                  <a:gd name="connsiteX21-1715" fmla="*/ 653528 w 1305080"/>
                  <a:gd name="connsiteY21-1716" fmla="*/ 0 h 1424419"/>
                  <a:gd name="connsiteX0-1717" fmla="*/ 653528 w 1305299"/>
                  <a:gd name="connsiteY0-1718" fmla="*/ 0 h 1424419"/>
                  <a:gd name="connsiteX1-1719" fmla="*/ 757287 w 1305299"/>
                  <a:gd name="connsiteY1-1720" fmla="*/ 32444 h 1424419"/>
                  <a:gd name="connsiteX2-1721" fmla="*/ 1206876 w 1305299"/>
                  <a:gd name="connsiteY2-1722" fmla="*/ 284945 h 1424419"/>
                  <a:gd name="connsiteX3-1723" fmla="*/ 1237706 w 1305299"/>
                  <a:gd name="connsiteY3-1724" fmla="*/ 306775 h 1424419"/>
                  <a:gd name="connsiteX4-1725" fmla="*/ 1301712 w 1305299"/>
                  <a:gd name="connsiteY4-1726" fmla="*/ 442384 h 1424419"/>
                  <a:gd name="connsiteX5-1727" fmla="*/ 1303099 w 1305299"/>
                  <a:gd name="connsiteY5-1728" fmla="*/ 495558 h 1424419"/>
                  <a:gd name="connsiteX6-1729" fmla="*/ 1301746 w 1305299"/>
                  <a:gd name="connsiteY6-1730" fmla="*/ 953747 h 1424419"/>
                  <a:gd name="connsiteX7-1731" fmla="*/ 1302599 w 1305299"/>
                  <a:gd name="connsiteY7-1732" fmla="*/ 1003650 h 1424419"/>
                  <a:gd name="connsiteX8-1733" fmla="*/ 1227376 w 1305299"/>
                  <a:gd name="connsiteY8-1734" fmla="*/ 1152027 h 1424419"/>
                  <a:gd name="connsiteX9-1735" fmla="*/ 1172881 w 1305299"/>
                  <a:gd name="connsiteY9-1736" fmla="*/ 1179342 h 1424419"/>
                  <a:gd name="connsiteX10-1737" fmla="*/ 792288 w 1305299"/>
                  <a:gd name="connsiteY10-1738" fmla="*/ 1385653 h 1424419"/>
                  <a:gd name="connsiteX11-1739" fmla="*/ 522686 w 1305299"/>
                  <a:gd name="connsiteY11-1740" fmla="*/ 1384922 h 1424419"/>
                  <a:gd name="connsiteX12-1741" fmla="*/ 94302 w 1305299"/>
                  <a:gd name="connsiteY12-1742" fmla="*/ 1158755 h 1424419"/>
                  <a:gd name="connsiteX13-1743" fmla="*/ 39429 w 1305299"/>
                  <a:gd name="connsiteY13-1744" fmla="*/ 1117635 h 1424419"/>
                  <a:gd name="connsiteX14-1745" fmla="*/ 667 w 1305299"/>
                  <a:gd name="connsiteY14-1746" fmla="*/ 999105 h 1424419"/>
                  <a:gd name="connsiteX15-1747" fmla="*/ 0 w 1305299"/>
                  <a:gd name="connsiteY15-1748" fmla="*/ 972364 h 1424419"/>
                  <a:gd name="connsiteX16-1749" fmla="*/ 2496 w 1305299"/>
                  <a:gd name="connsiteY16-1750" fmla="*/ 463106 h 1424419"/>
                  <a:gd name="connsiteX17-1751" fmla="*/ 2458 w 1305299"/>
                  <a:gd name="connsiteY17-1752" fmla="*/ 429563 h 1424419"/>
                  <a:gd name="connsiteX18-1753" fmla="*/ 75248 w 1305299"/>
                  <a:gd name="connsiteY18-1754" fmla="*/ 303202 h 1424419"/>
                  <a:gd name="connsiteX19-1755" fmla="*/ 106293 w 1305299"/>
                  <a:gd name="connsiteY19-1756" fmla="*/ 282597 h 1424419"/>
                  <a:gd name="connsiteX20-1757" fmla="*/ 541533 w 1305299"/>
                  <a:gd name="connsiteY20-1758" fmla="*/ 38110 h 1424419"/>
                  <a:gd name="connsiteX21-1759" fmla="*/ 653528 w 1305299"/>
                  <a:gd name="connsiteY21-1760" fmla="*/ 0 h 1424419"/>
                  <a:gd name="connsiteX0-1761" fmla="*/ 653528 w 1306646"/>
                  <a:gd name="connsiteY0-1762" fmla="*/ 0 h 1424419"/>
                  <a:gd name="connsiteX1-1763" fmla="*/ 757287 w 1306646"/>
                  <a:gd name="connsiteY1-1764" fmla="*/ 32444 h 1424419"/>
                  <a:gd name="connsiteX2-1765" fmla="*/ 1206876 w 1306646"/>
                  <a:gd name="connsiteY2-1766" fmla="*/ 284945 h 1424419"/>
                  <a:gd name="connsiteX3-1767" fmla="*/ 1237706 w 1306646"/>
                  <a:gd name="connsiteY3-1768" fmla="*/ 306775 h 1424419"/>
                  <a:gd name="connsiteX4-1769" fmla="*/ 1301712 w 1306646"/>
                  <a:gd name="connsiteY4-1770" fmla="*/ 442384 h 1424419"/>
                  <a:gd name="connsiteX5-1771" fmla="*/ 1303099 w 1306646"/>
                  <a:gd name="connsiteY5-1772" fmla="*/ 495558 h 1424419"/>
                  <a:gd name="connsiteX6-1773" fmla="*/ 1301746 w 1306646"/>
                  <a:gd name="connsiteY6-1774" fmla="*/ 953747 h 1424419"/>
                  <a:gd name="connsiteX7-1775" fmla="*/ 1302599 w 1306646"/>
                  <a:gd name="connsiteY7-1776" fmla="*/ 1003650 h 1424419"/>
                  <a:gd name="connsiteX8-1777" fmla="*/ 1227376 w 1306646"/>
                  <a:gd name="connsiteY8-1778" fmla="*/ 1152027 h 1424419"/>
                  <a:gd name="connsiteX9-1779" fmla="*/ 1172881 w 1306646"/>
                  <a:gd name="connsiteY9-1780" fmla="*/ 1179342 h 1424419"/>
                  <a:gd name="connsiteX10-1781" fmla="*/ 792288 w 1306646"/>
                  <a:gd name="connsiteY10-1782" fmla="*/ 1385653 h 1424419"/>
                  <a:gd name="connsiteX11-1783" fmla="*/ 522686 w 1306646"/>
                  <a:gd name="connsiteY11-1784" fmla="*/ 1384922 h 1424419"/>
                  <a:gd name="connsiteX12-1785" fmla="*/ 94302 w 1306646"/>
                  <a:gd name="connsiteY12-1786" fmla="*/ 1158755 h 1424419"/>
                  <a:gd name="connsiteX13-1787" fmla="*/ 39429 w 1306646"/>
                  <a:gd name="connsiteY13-1788" fmla="*/ 1117635 h 1424419"/>
                  <a:gd name="connsiteX14-1789" fmla="*/ 667 w 1306646"/>
                  <a:gd name="connsiteY14-1790" fmla="*/ 999105 h 1424419"/>
                  <a:gd name="connsiteX15-1791" fmla="*/ 0 w 1306646"/>
                  <a:gd name="connsiteY15-1792" fmla="*/ 972364 h 1424419"/>
                  <a:gd name="connsiteX16-1793" fmla="*/ 2496 w 1306646"/>
                  <a:gd name="connsiteY16-1794" fmla="*/ 463106 h 1424419"/>
                  <a:gd name="connsiteX17-1795" fmla="*/ 2458 w 1306646"/>
                  <a:gd name="connsiteY17-1796" fmla="*/ 429563 h 1424419"/>
                  <a:gd name="connsiteX18-1797" fmla="*/ 75248 w 1306646"/>
                  <a:gd name="connsiteY18-1798" fmla="*/ 303202 h 1424419"/>
                  <a:gd name="connsiteX19-1799" fmla="*/ 106293 w 1306646"/>
                  <a:gd name="connsiteY19-1800" fmla="*/ 282597 h 1424419"/>
                  <a:gd name="connsiteX20-1801" fmla="*/ 541533 w 1306646"/>
                  <a:gd name="connsiteY20-1802" fmla="*/ 38110 h 1424419"/>
                  <a:gd name="connsiteX21-1803" fmla="*/ 653528 w 1306646"/>
                  <a:gd name="connsiteY21-1804" fmla="*/ 0 h 1424419"/>
                  <a:gd name="connsiteX0-1805" fmla="*/ 653528 w 1305299"/>
                  <a:gd name="connsiteY0-1806" fmla="*/ 0 h 1424419"/>
                  <a:gd name="connsiteX1-1807" fmla="*/ 757287 w 1305299"/>
                  <a:gd name="connsiteY1-1808" fmla="*/ 32444 h 1424419"/>
                  <a:gd name="connsiteX2-1809" fmla="*/ 1206876 w 1305299"/>
                  <a:gd name="connsiteY2-1810" fmla="*/ 284945 h 1424419"/>
                  <a:gd name="connsiteX3-1811" fmla="*/ 1237706 w 1305299"/>
                  <a:gd name="connsiteY3-1812" fmla="*/ 306775 h 1424419"/>
                  <a:gd name="connsiteX4-1813" fmla="*/ 1301712 w 1305299"/>
                  <a:gd name="connsiteY4-1814" fmla="*/ 442384 h 1424419"/>
                  <a:gd name="connsiteX5-1815" fmla="*/ 1303099 w 1305299"/>
                  <a:gd name="connsiteY5-1816" fmla="*/ 495558 h 1424419"/>
                  <a:gd name="connsiteX6-1817" fmla="*/ 1301746 w 1305299"/>
                  <a:gd name="connsiteY6-1818" fmla="*/ 953747 h 1424419"/>
                  <a:gd name="connsiteX7-1819" fmla="*/ 1302599 w 1305299"/>
                  <a:gd name="connsiteY7-1820" fmla="*/ 1003650 h 1424419"/>
                  <a:gd name="connsiteX8-1821" fmla="*/ 1227376 w 1305299"/>
                  <a:gd name="connsiteY8-1822" fmla="*/ 1152027 h 1424419"/>
                  <a:gd name="connsiteX9-1823" fmla="*/ 1172881 w 1305299"/>
                  <a:gd name="connsiteY9-1824" fmla="*/ 1179342 h 1424419"/>
                  <a:gd name="connsiteX10-1825" fmla="*/ 792288 w 1305299"/>
                  <a:gd name="connsiteY10-1826" fmla="*/ 1385653 h 1424419"/>
                  <a:gd name="connsiteX11-1827" fmla="*/ 522686 w 1305299"/>
                  <a:gd name="connsiteY11-1828" fmla="*/ 1384922 h 1424419"/>
                  <a:gd name="connsiteX12-1829" fmla="*/ 94302 w 1305299"/>
                  <a:gd name="connsiteY12-1830" fmla="*/ 1158755 h 1424419"/>
                  <a:gd name="connsiteX13-1831" fmla="*/ 39429 w 1305299"/>
                  <a:gd name="connsiteY13-1832" fmla="*/ 1117635 h 1424419"/>
                  <a:gd name="connsiteX14-1833" fmla="*/ 667 w 1305299"/>
                  <a:gd name="connsiteY14-1834" fmla="*/ 999105 h 1424419"/>
                  <a:gd name="connsiteX15-1835" fmla="*/ 0 w 1305299"/>
                  <a:gd name="connsiteY15-1836" fmla="*/ 972364 h 1424419"/>
                  <a:gd name="connsiteX16-1837" fmla="*/ 2496 w 1305299"/>
                  <a:gd name="connsiteY16-1838" fmla="*/ 463106 h 1424419"/>
                  <a:gd name="connsiteX17-1839" fmla="*/ 2458 w 1305299"/>
                  <a:gd name="connsiteY17-1840" fmla="*/ 429563 h 1424419"/>
                  <a:gd name="connsiteX18-1841" fmla="*/ 75248 w 1305299"/>
                  <a:gd name="connsiteY18-1842" fmla="*/ 303202 h 1424419"/>
                  <a:gd name="connsiteX19-1843" fmla="*/ 106293 w 1305299"/>
                  <a:gd name="connsiteY19-1844" fmla="*/ 282597 h 1424419"/>
                  <a:gd name="connsiteX20-1845" fmla="*/ 541533 w 1305299"/>
                  <a:gd name="connsiteY20-1846" fmla="*/ 38110 h 1424419"/>
                  <a:gd name="connsiteX21-1847" fmla="*/ 653528 w 1305299"/>
                  <a:gd name="connsiteY21-1848" fmla="*/ 0 h 1424419"/>
                  <a:gd name="connsiteX0-1849" fmla="*/ 653528 w 1304127"/>
                  <a:gd name="connsiteY0-1850" fmla="*/ 0 h 1424419"/>
                  <a:gd name="connsiteX1-1851" fmla="*/ 757287 w 1304127"/>
                  <a:gd name="connsiteY1-1852" fmla="*/ 32444 h 1424419"/>
                  <a:gd name="connsiteX2-1853" fmla="*/ 1206876 w 1304127"/>
                  <a:gd name="connsiteY2-1854" fmla="*/ 284945 h 1424419"/>
                  <a:gd name="connsiteX3-1855" fmla="*/ 1237706 w 1304127"/>
                  <a:gd name="connsiteY3-1856" fmla="*/ 306775 h 1424419"/>
                  <a:gd name="connsiteX4-1857" fmla="*/ 1301712 w 1304127"/>
                  <a:gd name="connsiteY4-1858" fmla="*/ 442384 h 1424419"/>
                  <a:gd name="connsiteX5-1859" fmla="*/ 1303099 w 1304127"/>
                  <a:gd name="connsiteY5-1860" fmla="*/ 495558 h 1424419"/>
                  <a:gd name="connsiteX6-1861" fmla="*/ 1301746 w 1304127"/>
                  <a:gd name="connsiteY6-1862" fmla="*/ 953747 h 1424419"/>
                  <a:gd name="connsiteX7-1863" fmla="*/ 1302599 w 1304127"/>
                  <a:gd name="connsiteY7-1864" fmla="*/ 1003650 h 1424419"/>
                  <a:gd name="connsiteX8-1865" fmla="*/ 1227376 w 1304127"/>
                  <a:gd name="connsiteY8-1866" fmla="*/ 1152027 h 1424419"/>
                  <a:gd name="connsiteX9-1867" fmla="*/ 1172881 w 1304127"/>
                  <a:gd name="connsiteY9-1868" fmla="*/ 1179342 h 1424419"/>
                  <a:gd name="connsiteX10-1869" fmla="*/ 792288 w 1304127"/>
                  <a:gd name="connsiteY10-1870" fmla="*/ 1385653 h 1424419"/>
                  <a:gd name="connsiteX11-1871" fmla="*/ 522686 w 1304127"/>
                  <a:gd name="connsiteY11-1872" fmla="*/ 1384922 h 1424419"/>
                  <a:gd name="connsiteX12-1873" fmla="*/ 94302 w 1304127"/>
                  <a:gd name="connsiteY12-1874" fmla="*/ 1158755 h 1424419"/>
                  <a:gd name="connsiteX13-1875" fmla="*/ 39429 w 1304127"/>
                  <a:gd name="connsiteY13-1876" fmla="*/ 1117635 h 1424419"/>
                  <a:gd name="connsiteX14-1877" fmla="*/ 667 w 1304127"/>
                  <a:gd name="connsiteY14-1878" fmla="*/ 999105 h 1424419"/>
                  <a:gd name="connsiteX15-1879" fmla="*/ 0 w 1304127"/>
                  <a:gd name="connsiteY15-1880" fmla="*/ 972364 h 1424419"/>
                  <a:gd name="connsiteX16-1881" fmla="*/ 2496 w 1304127"/>
                  <a:gd name="connsiteY16-1882" fmla="*/ 463106 h 1424419"/>
                  <a:gd name="connsiteX17-1883" fmla="*/ 2458 w 1304127"/>
                  <a:gd name="connsiteY17-1884" fmla="*/ 429563 h 1424419"/>
                  <a:gd name="connsiteX18-1885" fmla="*/ 75248 w 1304127"/>
                  <a:gd name="connsiteY18-1886" fmla="*/ 303202 h 1424419"/>
                  <a:gd name="connsiteX19-1887" fmla="*/ 106293 w 1304127"/>
                  <a:gd name="connsiteY19-1888" fmla="*/ 282597 h 1424419"/>
                  <a:gd name="connsiteX20-1889" fmla="*/ 541533 w 1304127"/>
                  <a:gd name="connsiteY20-1890" fmla="*/ 38110 h 1424419"/>
                  <a:gd name="connsiteX21-1891" fmla="*/ 653528 w 1304127"/>
                  <a:gd name="connsiteY21-1892" fmla="*/ 0 h 1424419"/>
                  <a:gd name="connsiteX0-1893" fmla="*/ 653528 w 1306101"/>
                  <a:gd name="connsiteY0-1894" fmla="*/ 0 h 1424419"/>
                  <a:gd name="connsiteX1-1895" fmla="*/ 757287 w 1306101"/>
                  <a:gd name="connsiteY1-1896" fmla="*/ 32444 h 1424419"/>
                  <a:gd name="connsiteX2-1897" fmla="*/ 1206876 w 1306101"/>
                  <a:gd name="connsiteY2-1898" fmla="*/ 284945 h 1424419"/>
                  <a:gd name="connsiteX3-1899" fmla="*/ 1237706 w 1306101"/>
                  <a:gd name="connsiteY3-1900" fmla="*/ 306775 h 1424419"/>
                  <a:gd name="connsiteX4-1901" fmla="*/ 1305773 w 1306101"/>
                  <a:gd name="connsiteY4-1902" fmla="*/ 442384 h 1424419"/>
                  <a:gd name="connsiteX5-1903" fmla="*/ 1303099 w 1306101"/>
                  <a:gd name="connsiteY5-1904" fmla="*/ 495558 h 1424419"/>
                  <a:gd name="connsiteX6-1905" fmla="*/ 1301746 w 1306101"/>
                  <a:gd name="connsiteY6-1906" fmla="*/ 953747 h 1424419"/>
                  <a:gd name="connsiteX7-1907" fmla="*/ 1302599 w 1306101"/>
                  <a:gd name="connsiteY7-1908" fmla="*/ 1003650 h 1424419"/>
                  <a:gd name="connsiteX8-1909" fmla="*/ 1227376 w 1306101"/>
                  <a:gd name="connsiteY8-1910" fmla="*/ 1152027 h 1424419"/>
                  <a:gd name="connsiteX9-1911" fmla="*/ 1172881 w 1306101"/>
                  <a:gd name="connsiteY9-1912" fmla="*/ 1179342 h 1424419"/>
                  <a:gd name="connsiteX10-1913" fmla="*/ 792288 w 1306101"/>
                  <a:gd name="connsiteY10-1914" fmla="*/ 1385653 h 1424419"/>
                  <a:gd name="connsiteX11-1915" fmla="*/ 522686 w 1306101"/>
                  <a:gd name="connsiteY11-1916" fmla="*/ 1384922 h 1424419"/>
                  <a:gd name="connsiteX12-1917" fmla="*/ 94302 w 1306101"/>
                  <a:gd name="connsiteY12-1918" fmla="*/ 1158755 h 1424419"/>
                  <a:gd name="connsiteX13-1919" fmla="*/ 39429 w 1306101"/>
                  <a:gd name="connsiteY13-1920" fmla="*/ 1117635 h 1424419"/>
                  <a:gd name="connsiteX14-1921" fmla="*/ 667 w 1306101"/>
                  <a:gd name="connsiteY14-1922" fmla="*/ 999105 h 1424419"/>
                  <a:gd name="connsiteX15-1923" fmla="*/ 0 w 1306101"/>
                  <a:gd name="connsiteY15-1924" fmla="*/ 972364 h 1424419"/>
                  <a:gd name="connsiteX16-1925" fmla="*/ 2496 w 1306101"/>
                  <a:gd name="connsiteY16-1926" fmla="*/ 463106 h 1424419"/>
                  <a:gd name="connsiteX17-1927" fmla="*/ 2458 w 1306101"/>
                  <a:gd name="connsiteY17-1928" fmla="*/ 429563 h 1424419"/>
                  <a:gd name="connsiteX18-1929" fmla="*/ 75248 w 1306101"/>
                  <a:gd name="connsiteY18-1930" fmla="*/ 303202 h 1424419"/>
                  <a:gd name="connsiteX19-1931" fmla="*/ 106293 w 1306101"/>
                  <a:gd name="connsiteY19-1932" fmla="*/ 282597 h 1424419"/>
                  <a:gd name="connsiteX20-1933" fmla="*/ 541533 w 1306101"/>
                  <a:gd name="connsiteY20-1934" fmla="*/ 38110 h 1424419"/>
                  <a:gd name="connsiteX21-1935" fmla="*/ 653528 w 1306101"/>
                  <a:gd name="connsiteY21-1936" fmla="*/ 0 h 1424419"/>
                  <a:gd name="connsiteX0-1937" fmla="*/ 653528 w 1304819"/>
                  <a:gd name="connsiteY0-1938" fmla="*/ 0 h 1424419"/>
                  <a:gd name="connsiteX1-1939" fmla="*/ 757287 w 1304819"/>
                  <a:gd name="connsiteY1-1940" fmla="*/ 32444 h 1424419"/>
                  <a:gd name="connsiteX2-1941" fmla="*/ 1206876 w 1304819"/>
                  <a:gd name="connsiteY2-1942" fmla="*/ 284945 h 1424419"/>
                  <a:gd name="connsiteX3-1943" fmla="*/ 1237706 w 1304819"/>
                  <a:gd name="connsiteY3-1944" fmla="*/ 306775 h 1424419"/>
                  <a:gd name="connsiteX4-1945" fmla="*/ 1304420 w 1304819"/>
                  <a:gd name="connsiteY4-1946" fmla="*/ 434263 h 1424419"/>
                  <a:gd name="connsiteX5-1947" fmla="*/ 1303099 w 1304819"/>
                  <a:gd name="connsiteY5-1948" fmla="*/ 495558 h 1424419"/>
                  <a:gd name="connsiteX6-1949" fmla="*/ 1301746 w 1304819"/>
                  <a:gd name="connsiteY6-1950" fmla="*/ 953747 h 1424419"/>
                  <a:gd name="connsiteX7-1951" fmla="*/ 1302599 w 1304819"/>
                  <a:gd name="connsiteY7-1952" fmla="*/ 1003650 h 1424419"/>
                  <a:gd name="connsiteX8-1953" fmla="*/ 1227376 w 1304819"/>
                  <a:gd name="connsiteY8-1954" fmla="*/ 1152027 h 1424419"/>
                  <a:gd name="connsiteX9-1955" fmla="*/ 1172881 w 1304819"/>
                  <a:gd name="connsiteY9-1956" fmla="*/ 1179342 h 1424419"/>
                  <a:gd name="connsiteX10-1957" fmla="*/ 792288 w 1304819"/>
                  <a:gd name="connsiteY10-1958" fmla="*/ 1385653 h 1424419"/>
                  <a:gd name="connsiteX11-1959" fmla="*/ 522686 w 1304819"/>
                  <a:gd name="connsiteY11-1960" fmla="*/ 1384922 h 1424419"/>
                  <a:gd name="connsiteX12-1961" fmla="*/ 94302 w 1304819"/>
                  <a:gd name="connsiteY12-1962" fmla="*/ 1158755 h 1424419"/>
                  <a:gd name="connsiteX13-1963" fmla="*/ 39429 w 1304819"/>
                  <a:gd name="connsiteY13-1964" fmla="*/ 1117635 h 1424419"/>
                  <a:gd name="connsiteX14-1965" fmla="*/ 667 w 1304819"/>
                  <a:gd name="connsiteY14-1966" fmla="*/ 999105 h 1424419"/>
                  <a:gd name="connsiteX15-1967" fmla="*/ 0 w 1304819"/>
                  <a:gd name="connsiteY15-1968" fmla="*/ 972364 h 1424419"/>
                  <a:gd name="connsiteX16-1969" fmla="*/ 2496 w 1304819"/>
                  <a:gd name="connsiteY16-1970" fmla="*/ 463106 h 1424419"/>
                  <a:gd name="connsiteX17-1971" fmla="*/ 2458 w 1304819"/>
                  <a:gd name="connsiteY17-1972" fmla="*/ 429563 h 1424419"/>
                  <a:gd name="connsiteX18-1973" fmla="*/ 75248 w 1304819"/>
                  <a:gd name="connsiteY18-1974" fmla="*/ 303202 h 1424419"/>
                  <a:gd name="connsiteX19-1975" fmla="*/ 106293 w 1304819"/>
                  <a:gd name="connsiteY19-1976" fmla="*/ 282597 h 1424419"/>
                  <a:gd name="connsiteX20-1977" fmla="*/ 541533 w 1304819"/>
                  <a:gd name="connsiteY20-1978" fmla="*/ 38110 h 1424419"/>
                  <a:gd name="connsiteX21-1979" fmla="*/ 653528 w 1304819"/>
                  <a:gd name="connsiteY21-1980" fmla="*/ 0 h 1424419"/>
                  <a:gd name="connsiteX0-1981" fmla="*/ 653528 w 1306525"/>
                  <a:gd name="connsiteY0-1982" fmla="*/ 0 h 1424419"/>
                  <a:gd name="connsiteX1-1983" fmla="*/ 757287 w 1306525"/>
                  <a:gd name="connsiteY1-1984" fmla="*/ 32444 h 1424419"/>
                  <a:gd name="connsiteX2-1985" fmla="*/ 1206876 w 1306525"/>
                  <a:gd name="connsiteY2-1986" fmla="*/ 284945 h 1424419"/>
                  <a:gd name="connsiteX3-1987" fmla="*/ 1237706 w 1306525"/>
                  <a:gd name="connsiteY3-1988" fmla="*/ 306775 h 1424419"/>
                  <a:gd name="connsiteX4-1989" fmla="*/ 1304420 w 1306525"/>
                  <a:gd name="connsiteY4-1990" fmla="*/ 434263 h 1424419"/>
                  <a:gd name="connsiteX5-1991" fmla="*/ 1305806 w 1306525"/>
                  <a:gd name="connsiteY5-1992" fmla="*/ 519922 h 1424419"/>
                  <a:gd name="connsiteX6-1993" fmla="*/ 1301746 w 1306525"/>
                  <a:gd name="connsiteY6-1994" fmla="*/ 953747 h 1424419"/>
                  <a:gd name="connsiteX7-1995" fmla="*/ 1302599 w 1306525"/>
                  <a:gd name="connsiteY7-1996" fmla="*/ 1003650 h 1424419"/>
                  <a:gd name="connsiteX8-1997" fmla="*/ 1227376 w 1306525"/>
                  <a:gd name="connsiteY8-1998" fmla="*/ 1152027 h 1424419"/>
                  <a:gd name="connsiteX9-1999" fmla="*/ 1172881 w 1306525"/>
                  <a:gd name="connsiteY9-2000" fmla="*/ 1179342 h 1424419"/>
                  <a:gd name="connsiteX10-2001" fmla="*/ 792288 w 1306525"/>
                  <a:gd name="connsiteY10-2002" fmla="*/ 1385653 h 1424419"/>
                  <a:gd name="connsiteX11-2003" fmla="*/ 522686 w 1306525"/>
                  <a:gd name="connsiteY11-2004" fmla="*/ 1384922 h 1424419"/>
                  <a:gd name="connsiteX12-2005" fmla="*/ 94302 w 1306525"/>
                  <a:gd name="connsiteY12-2006" fmla="*/ 1158755 h 1424419"/>
                  <a:gd name="connsiteX13-2007" fmla="*/ 39429 w 1306525"/>
                  <a:gd name="connsiteY13-2008" fmla="*/ 1117635 h 1424419"/>
                  <a:gd name="connsiteX14-2009" fmla="*/ 667 w 1306525"/>
                  <a:gd name="connsiteY14-2010" fmla="*/ 999105 h 1424419"/>
                  <a:gd name="connsiteX15-2011" fmla="*/ 0 w 1306525"/>
                  <a:gd name="connsiteY15-2012" fmla="*/ 972364 h 1424419"/>
                  <a:gd name="connsiteX16-2013" fmla="*/ 2496 w 1306525"/>
                  <a:gd name="connsiteY16-2014" fmla="*/ 463106 h 1424419"/>
                  <a:gd name="connsiteX17-2015" fmla="*/ 2458 w 1306525"/>
                  <a:gd name="connsiteY17-2016" fmla="*/ 429563 h 1424419"/>
                  <a:gd name="connsiteX18-2017" fmla="*/ 75248 w 1306525"/>
                  <a:gd name="connsiteY18-2018" fmla="*/ 303202 h 1424419"/>
                  <a:gd name="connsiteX19-2019" fmla="*/ 106293 w 1306525"/>
                  <a:gd name="connsiteY19-2020" fmla="*/ 282597 h 1424419"/>
                  <a:gd name="connsiteX20-2021" fmla="*/ 541533 w 1306525"/>
                  <a:gd name="connsiteY20-2022" fmla="*/ 38110 h 1424419"/>
                  <a:gd name="connsiteX21-2023" fmla="*/ 653528 w 1306525"/>
                  <a:gd name="connsiteY21-2024" fmla="*/ 0 h 1424419"/>
                  <a:gd name="connsiteX0-2025" fmla="*/ 653528 w 1305814"/>
                  <a:gd name="connsiteY0-2026" fmla="*/ 0 h 1424419"/>
                  <a:gd name="connsiteX1-2027" fmla="*/ 757287 w 1305814"/>
                  <a:gd name="connsiteY1-2028" fmla="*/ 32444 h 1424419"/>
                  <a:gd name="connsiteX2-2029" fmla="*/ 1206876 w 1305814"/>
                  <a:gd name="connsiteY2-2030" fmla="*/ 284945 h 1424419"/>
                  <a:gd name="connsiteX3-2031" fmla="*/ 1237706 w 1305814"/>
                  <a:gd name="connsiteY3-2032" fmla="*/ 306775 h 1424419"/>
                  <a:gd name="connsiteX4-2033" fmla="*/ 1304420 w 1305814"/>
                  <a:gd name="connsiteY4-2034" fmla="*/ 434263 h 1424419"/>
                  <a:gd name="connsiteX5-2035" fmla="*/ 1305806 w 1305814"/>
                  <a:gd name="connsiteY5-2036" fmla="*/ 519922 h 1424419"/>
                  <a:gd name="connsiteX6-2037" fmla="*/ 1301746 w 1305814"/>
                  <a:gd name="connsiteY6-2038" fmla="*/ 953747 h 1424419"/>
                  <a:gd name="connsiteX7-2039" fmla="*/ 1302599 w 1305814"/>
                  <a:gd name="connsiteY7-2040" fmla="*/ 1003650 h 1424419"/>
                  <a:gd name="connsiteX8-2041" fmla="*/ 1227376 w 1305814"/>
                  <a:gd name="connsiteY8-2042" fmla="*/ 1152027 h 1424419"/>
                  <a:gd name="connsiteX9-2043" fmla="*/ 1172881 w 1305814"/>
                  <a:gd name="connsiteY9-2044" fmla="*/ 1179342 h 1424419"/>
                  <a:gd name="connsiteX10-2045" fmla="*/ 792288 w 1305814"/>
                  <a:gd name="connsiteY10-2046" fmla="*/ 1385653 h 1424419"/>
                  <a:gd name="connsiteX11-2047" fmla="*/ 522686 w 1305814"/>
                  <a:gd name="connsiteY11-2048" fmla="*/ 1384922 h 1424419"/>
                  <a:gd name="connsiteX12-2049" fmla="*/ 94302 w 1305814"/>
                  <a:gd name="connsiteY12-2050" fmla="*/ 1158755 h 1424419"/>
                  <a:gd name="connsiteX13-2051" fmla="*/ 39429 w 1305814"/>
                  <a:gd name="connsiteY13-2052" fmla="*/ 1117635 h 1424419"/>
                  <a:gd name="connsiteX14-2053" fmla="*/ 667 w 1305814"/>
                  <a:gd name="connsiteY14-2054" fmla="*/ 999105 h 1424419"/>
                  <a:gd name="connsiteX15-2055" fmla="*/ 0 w 1305814"/>
                  <a:gd name="connsiteY15-2056" fmla="*/ 972364 h 1424419"/>
                  <a:gd name="connsiteX16-2057" fmla="*/ 2496 w 1305814"/>
                  <a:gd name="connsiteY16-2058" fmla="*/ 463106 h 1424419"/>
                  <a:gd name="connsiteX17-2059" fmla="*/ 2458 w 1305814"/>
                  <a:gd name="connsiteY17-2060" fmla="*/ 429563 h 1424419"/>
                  <a:gd name="connsiteX18-2061" fmla="*/ 75248 w 1305814"/>
                  <a:gd name="connsiteY18-2062" fmla="*/ 303202 h 1424419"/>
                  <a:gd name="connsiteX19-2063" fmla="*/ 106293 w 1305814"/>
                  <a:gd name="connsiteY19-2064" fmla="*/ 282597 h 1424419"/>
                  <a:gd name="connsiteX20-2065" fmla="*/ 541533 w 1305814"/>
                  <a:gd name="connsiteY20-2066" fmla="*/ 38110 h 1424419"/>
                  <a:gd name="connsiteX21-2067" fmla="*/ 653528 w 1305814"/>
                  <a:gd name="connsiteY21-2068" fmla="*/ 0 h 1424419"/>
                  <a:gd name="connsiteX0-2069" fmla="*/ 653528 w 1305814"/>
                  <a:gd name="connsiteY0-2070" fmla="*/ 0 h 1424419"/>
                  <a:gd name="connsiteX1-2071" fmla="*/ 757287 w 1305814"/>
                  <a:gd name="connsiteY1-2072" fmla="*/ 32444 h 1424419"/>
                  <a:gd name="connsiteX2-2073" fmla="*/ 1206876 w 1305814"/>
                  <a:gd name="connsiteY2-2074" fmla="*/ 284945 h 1424419"/>
                  <a:gd name="connsiteX3-2075" fmla="*/ 1237706 w 1305814"/>
                  <a:gd name="connsiteY3-2076" fmla="*/ 306775 h 1424419"/>
                  <a:gd name="connsiteX4-2077" fmla="*/ 1304420 w 1305814"/>
                  <a:gd name="connsiteY4-2078" fmla="*/ 434263 h 1424419"/>
                  <a:gd name="connsiteX5-2079" fmla="*/ 1305806 w 1305814"/>
                  <a:gd name="connsiteY5-2080" fmla="*/ 519922 h 1424419"/>
                  <a:gd name="connsiteX6-2081" fmla="*/ 1301746 w 1305814"/>
                  <a:gd name="connsiteY6-2082" fmla="*/ 953747 h 1424419"/>
                  <a:gd name="connsiteX7-2083" fmla="*/ 1302599 w 1305814"/>
                  <a:gd name="connsiteY7-2084" fmla="*/ 1003650 h 1424419"/>
                  <a:gd name="connsiteX8-2085" fmla="*/ 1227376 w 1305814"/>
                  <a:gd name="connsiteY8-2086" fmla="*/ 1152027 h 1424419"/>
                  <a:gd name="connsiteX9-2087" fmla="*/ 1172881 w 1305814"/>
                  <a:gd name="connsiteY9-2088" fmla="*/ 1179342 h 1424419"/>
                  <a:gd name="connsiteX10-2089" fmla="*/ 792288 w 1305814"/>
                  <a:gd name="connsiteY10-2090" fmla="*/ 1385653 h 1424419"/>
                  <a:gd name="connsiteX11-2091" fmla="*/ 522686 w 1305814"/>
                  <a:gd name="connsiteY11-2092" fmla="*/ 1384922 h 1424419"/>
                  <a:gd name="connsiteX12-2093" fmla="*/ 94302 w 1305814"/>
                  <a:gd name="connsiteY12-2094" fmla="*/ 1158755 h 1424419"/>
                  <a:gd name="connsiteX13-2095" fmla="*/ 39429 w 1305814"/>
                  <a:gd name="connsiteY13-2096" fmla="*/ 1117635 h 1424419"/>
                  <a:gd name="connsiteX14-2097" fmla="*/ 667 w 1305814"/>
                  <a:gd name="connsiteY14-2098" fmla="*/ 999105 h 1424419"/>
                  <a:gd name="connsiteX15-2099" fmla="*/ 0 w 1305814"/>
                  <a:gd name="connsiteY15-2100" fmla="*/ 972364 h 1424419"/>
                  <a:gd name="connsiteX16-2101" fmla="*/ 2496 w 1305814"/>
                  <a:gd name="connsiteY16-2102" fmla="*/ 463106 h 1424419"/>
                  <a:gd name="connsiteX17-2103" fmla="*/ 2458 w 1305814"/>
                  <a:gd name="connsiteY17-2104" fmla="*/ 429563 h 1424419"/>
                  <a:gd name="connsiteX18-2105" fmla="*/ 75248 w 1305814"/>
                  <a:gd name="connsiteY18-2106" fmla="*/ 303202 h 1424419"/>
                  <a:gd name="connsiteX19-2107" fmla="*/ 106293 w 1305814"/>
                  <a:gd name="connsiteY19-2108" fmla="*/ 282597 h 1424419"/>
                  <a:gd name="connsiteX20-2109" fmla="*/ 541533 w 1305814"/>
                  <a:gd name="connsiteY20-2110" fmla="*/ 38110 h 1424419"/>
                  <a:gd name="connsiteX21-2111" fmla="*/ 653528 w 1305814"/>
                  <a:gd name="connsiteY21-2112" fmla="*/ 0 h 1424419"/>
                  <a:gd name="connsiteX0-2113" fmla="*/ 653528 w 1305814"/>
                  <a:gd name="connsiteY0-2114" fmla="*/ 0 h 1424419"/>
                  <a:gd name="connsiteX1-2115" fmla="*/ 757287 w 1305814"/>
                  <a:gd name="connsiteY1-2116" fmla="*/ 32444 h 1424419"/>
                  <a:gd name="connsiteX2-2117" fmla="*/ 1206876 w 1305814"/>
                  <a:gd name="connsiteY2-2118" fmla="*/ 284945 h 1424419"/>
                  <a:gd name="connsiteX3-2119" fmla="*/ 1237706 w 1305814"/>
                  <a:gd name="connsiteY3-2120" fmla="*/ 306775 h 1424419"/>
                  <a:gd name="connsiteX4-2121" fmla="*/ 1304420 w 1305814"/>
                  <a:gd name="connsiteY4-2122" fmla="*/ 434263 h 1424419"/>
                  <a:gd name="connsiteX5-2123" fmla="*/ 1305806 w 1305814"/>
                  <a:gd name="connsiteY5-2124" fmla="*/ 519922 h 1424419"/>
                  <a:gd name="connsiteX6-2125" fmla="*/ 1301746 w 1305814"/>
                  <a:gd name="connsiteY6-2126" fmla="*/ 953747 h 1424419"/>
                  <a:gd name="connsiteX7-2127" fmla="*/ 1302599 w 1305814"/>
                  <a:gd name="connsiteY7-2128" fmla="*/ 1003650 h 1424419"/>
                  <a:gd name="connsiteX8-2129" fmla="*/ 1227376 w 1305814"/>
                  <a:gd name="connsiteY8-2130" fmla="*/ 1152027 h 1424419"/>
                  <a:gd name="connsiteX9-2131" fmla="*/ 1174235 w 1305814"/>
                  <a:gd name="connsiteY9-2132" fmla="*/ 1184756 h 1424419"/>
                  <a:gd name="connsiteX10-2133" fmla="*/ 792288 w 1305814"/>
                  <a:gd name="connsiteY10-2134" fmla="*/ 1385653 h 1424419"/>
                  <a:gd name="connsiteX11-2135" fmla="*/ 522686 w 1305814"/>
                  <a:gd name="connsiteY11-2136" fmla="*/ 1384922 h 1424419"/>
                  <a:gd name="connsiteX12-2137" fmla="*/ 94302 w 1305814"/>
                  <a:gd name="connsiteY12-2138" fmla="*/ 1158755 h 1424419"/>
                  <a:gd name="connsiteX13-2139" fmla="*/ 39429 w 1305814"/>
                  <a:gd name="connsiteY13-2140" fmla="*/ 1117635 h 1424419"/>
                  <a:gd name="connsiteX14-2141" fmla="*/ 667 w 1305814"/>
                  <a:gd name="connsiteY14-2142" fmla="*/ 999105 h 1424419"/>
                  <a:gd name="connsiteX15-2143" fmla="*/ 0 w 1305814"/>
                  <a:gd name="connsiteY15-2144" fmla="*/ 972364 h 1424419"/>
                  <a:gd name="connsiteX16-2145" fmla="*/ 2496 w 1305814"/>
                  <a:gd name="connsiteY16-2146" fmla="*/ 463106 h 1424419"/>
                  <a:gd name="connsiteX17-2147" fmla="*/ 2458 w 1305814"/>
                  <a:gd name="connsiteY17-2148" fmla="*/ 429563 h 1424419"/>
                  <a:gd name="connsiteX18-2149" fmla="*/ 75248 w 1305814"/>
                  <a:gd name="connsiteY18-2150" fmla="*/ 303202 h 1424419"/>
                  <a:gd name="connsiteX19-2151" fmla="*/ 106293 w 1305814"/>
                  <a:gd name="connsiteY19-2152" fmla="*/ 282597 h 1424419"/>
                  <a:gd name="connsiteX20-2153" fmla="*/ 541533 w 1305814"/>
                  <a:gd name="connsiteY20-2154" fmla="*/ 38110 h 1424419"/>
                  <a:gd name="connsiteX21-2155" fmla="*/ 653528 w 1305814"/>
                  <a:gd name="connsiteY21-2156" fmla="*/ 0 h 1424419"/>
                  <a:gd name="connsiteX0-2157" fmla="*/ 653528 w 1305814"/>
                  <a:gd name="connsiteY0-2158" fmla="*/ 0 h 1424419"/>
                  <a:gd name="connsiteX1-2159" fmla="*/ 757287 w 1305814"/>
                  <a:gd name="connsiteY1-2160" fmla="*/ 32444 h 1424419"/>
                  <a:gd name="connsiteX2-2161" fmla="*/ 1206876 w 1305814"/>
                  <a:gd name="connsiteY2-2162" fmla="*/ 284945 h 1424419"/>
                  <a:gd name="connsiteX3-2163" fmla="*/ 1237706 w 1305814"/>
                  <a:gd name="connsiteY3-2164" fmla="*/ 306775 h 1424419"/>
                  <a:gd name="connsiteX4-2165" fmla="*/ 1304420 w 1305814"/>
                  <a:gd name="connsiteY4-2166" fmla="*/ 434263 h 1424419"/>
                  <a:gd name="connsiteX5-2167" fmla="*/ 1305806 w 1305814"/>
                  <a:gd name="connsiteY5-2168" fmla="*/ 519922 h 1424419"/>
                  <a:gd name="connsiteX6-2169" fmla="*/ 1301746 w 1305814"/>
                  <a:gd name="connsiteY6-2170" fmla="*/ 953747 h 1424419"/>
                  <a:gd name="connsiteX7-2171" fmla="*/ 1302599 w 1305814"/>
                  <a:gd name="connsiteY7-2172" fmla="*/ 1003650 h 1424419"/>
                  <a:gd name="connsiteX8-2173" fmla="*/ 1227376 w 1305814"/>
                  <a:gd name="connsiteY8-2174" fmla="*/ 1152027 h 1424419"/>
                  <a:gd name="connsiteX9-2175" fmla="*/ 1174235 w 1305814"/>
                  <a:gd name="connsiteY9-2176" fmla="*/ 1184756 h 1424419"/>
                  <a:gd name="connsiteX10-2177" fmla="*/ 792288 w 1305814"/>
                  <a:gd name="connsiteY10-2178" fmla="*/ 1385653 h 1424419"/>
                  <a:gd name="connsiteX11-2179" fmla="*/ 522686 w 1305814"/>
                  <a:gd name="connsiteY11-2180" fmla="*/ 1384922 h 1424419"/>
                  <a:gd name="connsiteX12-2181" fmla="*/ 94302 w 1305814"/>
                  <a:gd name="connsiteY12-2182" fmla="*/ 1158755 h 1424419"/>
                  <a:gd name="connsiteX13-2183" fmla="*/ 39429 w 1305814"/>
                  <a:gd name="connsiteY13-2184" fmla="*/ 1117635 h 1424419"/>
                  <a:gd name="connsiteX14-2185" fmla="*/ 667 w 1305814"/>
                  <a:gd name="connsiteY14-2186" fmla="*/ 999105 h 1424419"/>
                  <a:gd name="connsiteX15-2187" fmla="*/ 0 w 1305814"/>
                  <a:gd name="connsiteY15-2188" fmla="*/ 972364 h 1424419"/>
                  <a:gd name="connsiteX16-2189" fmla="*/ 2496 w 1305814"/>
                  <a:gd name="connsiteY16-2190" fmla="*/ 463106 h 1424419"/>
                  <a:gd name="connsiteX17-2191" fmla="*/ 2458 w 1305814"/>
                  <a:gd name="connsiteY17-2192" fmla="*/ 429563 h 1424419"/>
                  <a:gd name="connsiteX18-2193" fmla="*/ 75248 w 1305814"/>
                  <a:gd name="connsiteY18-2194" fmla="*/ 303202 h 1424419"/>
                  <a:gd name="connsiteX19-2195" fmla="*/ 106293 w 1305814"/>
                  <a:gd name="connsiteY19-2196" fmla="*/ 282597 h 1424419"/>
                  <a:gd name="connsiteX20-2197" fmla="*/ 541533 w 1305814"/>
                  <a:gd name="connsiteY20-2198" fmla="*/ 38110 h 1424419"/>
                  <a:gd name="connsiteX21-2199" fmla="*/ 653528 w 1305814"/>
                  <a:gd name="connsiteY21-2200" fmla="*/ 0 h 1424419"/>
                  <a:gd name="connsiteX0-2201" fmla="*/ 653528 w 1305814"/>
                  <a:gd name="connsiteY0-2202" fmla="*/ 0 h 1427408"/>
                  <a:gd name="connsiteX1-2203" fmla="*/ 757287 w 1305814"/>
                  <a:gd name="connsiteY1-2204" fmla="*/ 32444 h 1427408"/>
                  <a:gd name="connsiteX2-2205" fmla="*/ 1206876 w 1305814"/>
                  <a:gd name="connsiteY2-2206" fmla="*/ 284945 h 1427408"/>
                  <a:gd name="connsiteX3-2207" fmla="*/ 1237706 w 1305814"/>
                  <a:gd name="connsiteY3-2208" fmla="*/ 306775 h 1427408"/>
                  <a:gd name="connsiteX4-2209" fmla="*/ 1304420 w 1305814"/>
                  <a:gd name="connsiteY4-2210" fmla="*/ 434263 h 1427408"/>
                  <a:gd name="connsiteX5-2211" fmla="*/ 1305806 w 1305814"/>
                  <a:gd name="connsiteY5-2212" fmla="*/ 519922 h 1427408"/>
                  <a:gd name="connsiteX6-2213" fmla="*/ 1301746 w 1305814"/>
                  <a:gd name="connsiteY6-2214" fmla="*/ 953747 h 1427408"/>
                  <a:gd name="connsiteX7-2215" fmla="*/ 1302599 w 1305814"/>
                  <a:gd name="connsiteY7-2216" fmla="*/ 1003650 h 1427408"/>
                  <a:gd name="connsiteX8-2217" fmla="*/ 1227376 w 1305814"/>
                  <a:gd name="connsiteY8-2218" fmla="*/ 1152027 h 1427408"/>
                  <a:gd name="connsiteX9-2219" fmla="*/ 1174235 w 1305814"/>
                  <a:gd name="connsiteY9-2220" fmla="*/ 1184756 h 1427408"/>
                  <a:gd name="connsiteX10-2221" fmla="*/ 792288 w 1305814"/>
                  <a:gd name="connsiteY10-2222" fmla="*/ 1385653 h 1427408"/>
                  <a:gd name="connsiteX11-2223" fmla="*/ 517719 w 1305814"/>
                  <a:gd name="connsiteY11-2224" fmla="*/ 1389889 h 1427408"/>
                  <a:gd name="connsiteX12-2225" fmla="*/ 94302 w 1305814"/>
                  <a:gd name="connsiteY12-2226" fmla="*/ 1158755 h 1427408"/>
                  <a:gd name="connsiteX13-2227" fmla="*/ 39429 w 1305814"/>
                  <a:gd name="connsiteY13-2228" fmla="*/ 1117635 h 1427408"/>
                  <a:gd name="connsiteX14-2229" fmla="*/ 667 w 1305814"/>
                  <a:gd name="connsiteY14-2230" fmla="*/ 999105 h 1427408"/>
                  <a:gd name="connsiteX15-2231" fmla="*/ 0 w 1305814"/>
                  <a:gd name="connsiteY15-2232" fmla="*/ 972364 h 1427408"/>
                  <a:gd name="connsiteX16-2233" fmla="*/ 2496 w 1305814"/>
                  <a:gd name="connsiteY16-2234" fmla="*/ 463106 h 1427408"/>
                  <a:gd name="connsiteX17-2235" fmla="*/ 2458 w 1305814"/>
                  <a:gd name="connsiteY17-2236" fmla="*/ 429563 h 1427408"/>
                  <a:gd name="connsiteX18-2237" fmla="*/ 75248 w 1305814"/>
                  <a:gd name="connsiteY18-2238" fmla="*/ 303202 h 1427408"/>
                  <a:gd name="connsiteX19-2239" fmla="*/ 106293 w 1305814"/>
                  <a:gd name="connsiteY19-2240" fmla="*/ 282597 h 1427408"/>
                  <a:gd name="connsiteX20-2241" fmla="*/ 541533 w 1305814"/>
                  <a:gd name="connsiteY20-2242" fmla="*/ 38110 h 1427408"/>
                  <a:gd name="connsiteX21-2243" fmla="*/ 653528 w 1305814"/>
                  <a:gd name="connsiteY21-2244" fmla="*/ 0 h 1427408"/>
                  <a:gd name="connsiteX0-2245" fmla="*/ 653528 w 1305814"/>
                  <a:gd name="connsiteY0-2246" fmla="*/ 0 h 1427408"/>
                  <a:gd name="connsiteX1-2247" fmla="*/ 757287 w 1305814"/>
                  <a:gd name="connsiteY1-2248" fmla="*/ 32444 h 1427408"/>
                  <a:gd name="connsiteX2-2249" fmla="*/ 1206876 w 1305814"/>
                  <a:gd name="connsiteY2-2250" fmla="*/ 284945 h 1427408"/>
                  <a:gd name="connsiteX3-2251" fmla="*/ 1237706 w 1305814"/>
                  <a:gd name="connsiteY3-2252" fmla="*/ 306775 h 1427408"/>
                  <a:gd name="connsiteX4-2253" fmla="*/ 1304420 w 1305814"/>
                  <a:gd name="connsiteY4-2254" fmla="*/ 434263 h 1427408"/>
                  <a:gd name="connsiteX5-2255" fmla="*/ 1305806 w 1305814"/>
                  <a:gd name="connsiteY5-2256" fmla="*/ 519922 h 1427408"/>
                  <a:gd name="connsiteX6-2257" fmla="*/ 1301746 w 1305814"/>
                  <a:gd name="connsiteY6-2258" fmla="*/ 953747 h 1427408"/>
                  <a:gd name="connsiteX7-2259" fmla="*/ 1302599 w 1305814"/>
                  <a:gd name="connsiteY7-2260" fmla="*/ 1003650 h 1427408"/>
                  <a:gd name="connsiteX8-2261" fmla="*/ 1227376 w 1305814"/>
                  <a:gd name="connsiteY8-2262" fmla="*/ 1152027 h 1427408"/>
                  <a:gd name="connsiteX9-2263" fmla="*/ 1174235 w 1305814"/>
                  <a:gd name="connsiteY9-2264" fmla="*/ 1184756 h 1427408"/>
                  <a:gd name="connsiteX10-2265" fmla="*/ 792288 w 1305814"/>
                  <a:gd name="connsiteY10-2266" fmla="*/ 1385653 h 1427408"/>
                  <a:gd name="connsiteX11-2267" fmla="*/ 517719 w 1305814"/>
                  <a:gd name="connsiteY11-2268" fmla="*/ 1389889 h 1427408"/>
                  <a:gd name="connsiteX12-2269" fmla="*/ 94302 w 1305814"/>
                  <a:gd name="connsiteY12-2270" fmla="*/ 1158755 h 1427408"/>
                  <a:gd name="connsiteX13-2271" fmla="*/ 39429 w 1305814"/>
                  <a:gd name="connsiteY13-2272" fmla="*/ 1117635 h 1427408"/>
                  <a:gd name="connsiteX14-2273" fmla="*/ 667 w 1305814"/>
                  <a:gd name="connsiteY14-2274" fmla="*/ 999105 h 1427408"/>
                  <a:gd name="connsiteX15-2275" fmla="*/ 0 w 1305814"/>
                  <a:gd name="connsiteY15-2276" fmla="*/ 972364 h 1427408"/>
                  <a:gd name="connsiteX16-2277" fmla="*/ 2496 w 1305814"/>
                  <a:gd name="connsiteY16-2278" fmla="*/ 463106 h 1427408"/>
                  <a:gd name="connsiteX17-2279" fmla="*/ 2458 w 1305814"/>
                  <a:gd name="connsiteY17-2280" fmla="*/ 429563 h 1427408"/>
                  <a:gd name="connsiteX18-2281" fmla="*/ 75248 w 1305814"/>
                  <a:gd name="connsiteY18-2282" fmla="*/ 303202 h 1427408"/>
                  <a:gd name="connsiteX19-2283" fmla="*/ 106293 w 1305814"/>
                  <a:gd name="connsiteY19-2284" fmla="*/ 282597 h 1427408"/>
                  <a:gd name="connsiteX20-2285" fmla="*/ 541533 w 1305814"/>
                  <a:gd name="connsiteY20-2286" fmla="*/ 38110 h 1427408"/>
                  <a:gd name="connsiteX21-2287" fmla="*/ 653528 w 1305814"/>
                  <a:gd name="connsiteY21-2288" fmla="*/ 0 h 1427408"/>
                  <a:gd name="connsiteX0-2289" fmla="*/ 653528 w 1305814"/>
                  <a:gd name="connsiteY0-2290" fmla="*/ 0 h 1421591"/>
                  <a:gd name="connsiteX1-2291" fmla="*/ 757287 w 1305814"/>
                  <a:gd name="connsiteY1-2292" fmla="*/ 32444 h 1421591"/>
                  <a:gd name="connsiteX2-2293" fmla="*/ 1206876 w 1305814"/>
                  <a:gd name="connsiteY2-2294" fmla="*/ 284945 h 1421591"/>
                  <a:gd name="connsiteX3-2295" fmla="*/ 1237706 w 1305814"/>
                  <a:gd name="connsiteY3-2296" fmla="*/ 306775 h 1421591"/>
                  <a:gd name="connsiteX4-2297" fmla="*/ 1304420 w 1305814"/>
                  <a:gd name="connsiteY4-2298" fmla="*/ 434263 h 1421591"/>
                  <a:gd name="connsiteX5-2299" fmla="*/ 1305806 w 1305814"/>
                  <a:gd name="connsiteY5-2300" fmla="*/ 519922 h 1421591"/>
                  <a:gd name="connsiteX6-2301" fmla="*/ 1301746 w 1305814"/>
                  <a:gd name="connsiteY6-2302" fmla="*/ 953747 h 1421591"/>
                  <a:gd name="connsiteX7-2303" fmla="*/ 1302599 w 1305814"/>
                  <a:gd name="connsiteY7-2304" fmla="*/ 1003650 h 1421591"/>
                  <a:gd name="connsiteX8-2305" fmla="*/ 1227376 w 1305814"/>
                  <a:gd name="connsiteY8-2306" fmla="*/ 1152027 h 1421591"/>
                  <a:gd name="connsiteX9-2307" fmla="*/ 1174235 w 1305814"/>
                  <a:gd name="connsiteY9-2308" fmla="*/ 1184756 h 1421591"/>
                  <a:gd name="connsiteX10-2309" fmla="*/ 792288 w 1305814"/>
                  <a:gd name="connsiteY10-2310" fmla="*/ 1385653 h 1421591"/>
                  <a:gd name="connsiteX11-2311" fmla="*/ 502818 w 1305814"/>
                  <a:gd name="connsiteY11-2312" fmla="*/ 1379955 h 1421591"/>
                  <a:gd name="connsiteX12-2313" fmla="*/ 94302 w 1305814"/>
                  <a:gd name="connsiteY12-2314" fmla="*/ 1158755 h 1421591"/>
                  <a:gd name="connsiteX13-2315" fmla="*/ 39429 w 1305814"/>
                  <a:gd name="connsiteY13-2316" fmla="*/ 1117635 h 1421591"/>
                  <a:gd name="connsiteX14-2317" fmla="*/ 667 w 1305814"/>
                  <a:gd name="connsiteY14-2318" fmla="*/ 999105 h 1421591"/>
                  <a:gd name="connsiteX15-2319" fmla="*/ 0 w 1305814"/>
                  <a:gd name="connsiteY15-2320" fmla="*/ 972364 h 1421591"/>
                  <a:gd name="connsiteX16-2321" fmla="*/ 2496 w 1305814"/>
                  <a:gd name="connsiteY16-2322" fmla="*/ 463106 h 1421591"/>
                  <a:gd name="connsiteX17-2323" fmla="*/ 2458 w 1305814"/>
                  <a:gd name="connsiteY17-2324" fmla="*/ 429563 h 1421591"/>
                  <a:gd name="connsiteX18-2325" fmla="*/ 75248 w 1305814"/>
                  <a:gd name="connsiteY18-2326" fmla="*/ 303202 h 1421591"/>
                  <a:gd name="connsiteX19-2327" fmla="*/ 106293 w 1305814"/>
                  <a:gd name="connsiteY19-2328" fmla="*/ 282597 h 1421591"/>
                  <a:gd name="connsiteX20-2329" fmla="*/ 541533 w 1305814"/>
                  <a:gd name="connsiteY20-2330" fmla="*/ 38110 h 1421591"/>
                  <a:gd name="connsiteX21-2331" fmla="*/ 653528 w 1305814"/>
                  <a:gd name="connsiteY21-2332" fmla="*/ 0 h 1421591"/>
                  <a:gd name="connsiteX0-2333" fmla="*/ 653528 w 1305814"/>
                  <a:gd name="connsiteY0-2334" fmla="*/ 0 h 1423589"/>
                  <a:gd name="connsiteX1-2335" fmla="*/ 757287 w 1305814"/>
                  <a:gd name="connsiteY1-2336" fmla="*/ 32444 h 1423589"/>
                  <a:gd name="connsiteX2-2337" fmla="*/ 1206876 w 1305814"/>
                  <a:gd name="connsiteY2-2338" fmla="*/ 284945 h 1423589"/>
                  <a:gd name="connsiteX3-2339" fmla="*/ 1237706 w 1305814"/>
                  <a:gd name="connsiteY3-2340" fmla="*/ 306775 h 1423589"/>
                  <a:gd name="connsiteX4-2341" fmla="*/ 1304420 w 1305814"/>
                  <a:gd name="connsiteY4-2342" fmla="*/ 434263 h 1423589"/>
                  <a:gd name="connsiteX5-2343" fmla="*/ 1305806 w 1305814"/>
                  <a:gd name="connsiteY5-2344" fmla="*/ 519922 h 1423589"/>
                  <a:gd name="connsiteX6-2345" fmla="*/ 1301746 w 1305814"/>
                  <a:gd name="connsiteY6-2346" fmla="*/ 953747 h 1423589"/>
                  <a:gd name="connsiteX7-2347" fmla="*/ 1302599 w 1305814"/>
                  <a:gd name="connsiteY7-2348" fmla="*/ 1003650 h 1423589"/>
                  <a:gd name="connsiteX8-2349" fmla="*/ 1227376 w 1305814"/>
                  <a:gd name="connsiteY8-2350" fmla="*/ 1152027 h 1423589"/>
                  <a:gd name="connsiteX9-2351" fmla="*/ 1174235 w 1305814"/>
                  <a:gd name="connsiteY9-2352" fmla="*/ 1184756 h 1423589"/>
                  <a:gd name="connsiteX10-2353" fmla="*/ 792288 w 1305814"/>
                  <a:gd name="connsiteY10-2354" fmla="*/ 1385653 h 1423589"/>
                  <a:gd name="connsiteX11-2355" fmla="*/ 502818 w 1305814"/>
                  <a:gd name="connsiteY11-2356" fmla="*/ 1379955 h 1423589"/>
                  <a:gd name="connsiteX12-2357" fmla="*/ 94302 w 1305814"/>
                  <a:gd name="connsiteY12-2358" fmla="*/ 1158755 h 1423589"/>
                  <a:gd name="connsiteX13-2359" fmla="*/ 39429 w 1305814"/>
                  <a:gd name="connsiteY13-2360" fmla="*/ 1117635 h 1423589"/>
                  <a:gd name="connsiteX14-2361" fmla="*/ 667 w 1305814"/>
                  <a:gd name="connsiteY14-2362" fmla="*/ 999105 h 1423589"/>
                  <a:gd name="connsiteX15-2363" fmla="*/ 0 w 1305814"/>
                  <a:gd name="connsiteY15-2364" fmla="*/ 972364 h 1423589"/>
                  <a:gd name="connsiteX16-2365" fmla="*/ 2496 w 1305814"/>
                  <a:gd name="connsiteY16-2366" fmla="*/ 463106 h 1423589"/>
                  <a:gd name="connsiteX17-2367" fmla="*/ 2458 w 1305814"/>
                  <a:gd name="connsiteY17-2368" fmla="*/ 429563 h 1423589"/>
                  <a:gd name="connsiteX18-2369" fmla="*/ 75248 w 1305814"/>
                  <a:gd name="connsiteY18-2370" fmla="*/ 303202 h 1423589"/>
                  <a:gd name="connsiteX19-2371" fmla="*/ 106293 w 1305814"/>
                  <a:gd name="connsiteY19-2372" fmla="*/ 282597 h 1423589"/>
                  <a:gd name="connsiteX20-2373" fmla="*/ 541533 w 1305814"/>
                  <a:gd name="connsiteY20-2374" fmla="*/ 38110 h 1423589"/>
                  <a:gd name="connsiteX21-2375" fmla="*/ 653528 w 1305814"/>
                  <a:gd name="connsiteY21-2376" fmla="*/ 0 h 142358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  <a:cxn ang="0">
                    <a:pos x="connsiteX9-19" y="connsiteY9-20"/>
                  </a:cxn>
                  <a:cxn ang="0">
                    <a:pos x="connsiteX10-21" y="connsiteY10-22"/>
                  </a:cxn>
                  <a:cxn ang="0">
                    <a:pos x="connsiteX11-23" y="connsiteY11-24"/>
                  </a:cxn>
                  <a:cxn ang="0">
                    <a:pos x="connsiteX12-25" y="connsiteY12-26"/>
                  </a:cxn>
                  <a:cxn ang="0">
                    <a:pos x="connsiteX13-27" y="connsiteY13-28"/>
                  </a:cxn>
                  <a:cxn ang="0">
                    <a:pos x="connsiteX14-29" y="connsiteY14-30"/>
                  </a:cxn>
                  <a:cxn ang="0">
                    <a:pos x="connsiteX15-31" y="connsiteY15-32"/>
                  </a:cxn>
                  <a:cxn ang="0">
                    <a:pos x="connsiteX16-33" y="connsiteY16-34"/>
                  </a:cxn>
                  <a:cxn ang="0">
                    <a:pos x="connsiteX17-35" y="connsiteY17-36"/>
                  </a:cxn>
                  <a:cxn ang="0">
                    <a:pos x="connsiteX18-37" y="connsiteY18-38"/>
                  </a:cxn>
                  <a:cxn ang="0">
                    <a:pos x="connsiteX19-39" y="connsiteY19-40"/>
                  </a:cxn>
                  <a:cxn ang="0">
                    <a:pos x="connsiteX20-41" y="connsiteY20-42"/>
                  </a:cxn>
                  <a:cxn ang="0">
                    <a:pos x="connsiteX21-43" y="connsiteY21-44"/>
                  </a:cxn>
                </a:cxnLst>
                <a:rect l="l" t="t" r="r" b="b"/>
                <a:pathLst>
                  <a:path w="1305814" h="1423589">
                    <a:moveTo>
                      <a:pt x="653528" y="0"/>
                    </a:moveTo>
                    <a:cubicBezTo>
                      <a:pt x="684553" y="-1"/>
                      <a:pt x="736057" y="24011"/>
                      <a:pt x="757287" y="32444"/>
                    </a:cubicBezTo>
                    <a:lnTo>
                      <a:pt x="1206876" y="284945"/>
                    </a:lnTo>
                    <a:cubicBezTo>
                      <a:pt x="1213399" y="291230"/>
                      <a:pt x="1233090" y="301119"/>
                      <a:pt x="1237706" y="306775"/>
                    </a:cubicBezTo>
                    <a:cubicBezTo>
                      <a:pt x="1285405" y="341141"/>
                      <a:pt x="1301367" y="360355"/>
                      <a:pt x="1304420" y="434263"/>
                    </a:cubicBezTo>
                    <a:cubicBezTo>
                      <a:pt x="1306256" y="435452"/>
                      <a:pt x="1303756" y="518852"/>
                      <a:pt x="1305806" y="519922"/>
                    </a:cubicBezTo>
                    <a:cubicBezTo>
                      <a:pt x="1306028" y="563787"/>
                      <a:pt x="1301771" y="907207"/>
                      <a:pt x="1301746" y="953747"/>
                    </a:cubicBezTo>
                    <a:cubicBezTo>
                      <a:pt x="1301579" y="970833"/>
                      <a:pt x="1302766" y="986564"/>
                      <a:pt x="1302599" y="1003650"/>
                    </a:cubicBezTo>
                    <a:cubicBezTo>
                      <a:pt x="1298075" y="1097264"/>
                      <a:pt x="1299308" y="1117497"/>
                      <a:pt x="1227376" y="1152027"/>
                    </a:cubicBezTo>
                    <a:cubicBezTo>
                      <a:pt x="1229069" y="1151612"/>
                      <a:pt x="1262992" y="1133636"/>
                      <a:pt x="1174235" y="1184756"/>
                    </a:cubicBezTo>
                    <a:cubicBezTo>
                      <a:pt x="1102911" y="1225835"/>
                      <a:pt x="986013" y="1283805"/>
                      <a:pt x="792288" y="1385653"/>
                    </a:cubicBezTo>
                    <a:cubicBezTo>
                      <a:pt x="702978" y="1424034"/>
                      <a:pt x="634560" y="1449454"/>
                      <a:pt x="502818" y="1379955"/>
                    </a:cubicBezTo>
                    <a:cubicBezTo>
                      <a:pt x="358670" y="1301859"/>
                      <a:pt x="241278" y="1242506"/>
                      <a:pt x="94302" y="1158755"/>
                    </a:cubicBezTo>
                    <a:cubicBezTo>
                      <a:pt x="64301" y="1138833"/>
                      <a:pt x="61069" y="1137739"/>
                      <a:pt x="39429" y="1117635"/>
                    </a:cubicBezTo>
                    <a:cubicBezTo>
                      <a:pt x="9399" y="1091481"/>
                      <a:pt x="81" y="1056313"/>
                      <a:pt x="667" y="999105"/>
                    </a:cubicBezTo>
                    <a:cubicBezTo>
                      <a:pt x="445" y="990191"/>
                      <a:pt x="222" y="981278"/>
                      <a:pt x="0" y="972364"/>
                    </a:cubicBezTo>
                    <a:lnTo>
                      <a:pt x="2496" y="463106"/>
                    </a:lnTo>
                    <a:cubicBezTo>
                      <a:pt x="2483" y="451925"/>
                      <a:pt x="2471" y="440744"/>
                      <a:pt x="2458" y="429563"/>
                    </a:cubicBezTo>
                    <a:cubicBezTo>
                      <a:pt x="2770" y="365277"/>
                      <a:pt x="14732" y="348090"/>
                      <a:pt x="75248" y="303202"/>
                    </a:cubicBezTo>
                    <a:lnTo>
                      <a:pt x="106293" y="282597"/>
                    </a:lnTo>
                    <a:lnTo>
                      <a:pt x="541533" y="38110"/>
                    </a:lnTo>
                    <a:cubicBezTo>
                      <a:pt x="582751" y="12487"/>
                      <a:pt x="613897" y="0"/>
                      <a:pt x="653528" y="0"/>
                    </a:cubicBezTo>
                    <a:close/>
                  </a:path>
                </a:pathLst>
              </a:custGeom>
              <a:grpFill/>
              <a:ln w="15875">
                <a:noFill/>
              </a:ln>
              <a:effectLst>
                <a:outerShdw blurRad="444500" dist="254000" dir="8100000" algn="tr" rotWithShape="0">
                  <a:prstClr val="black">
                    <a:alpha val="5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  <p:sp>
            <p:nvSpPr>
              <p:cNvPr id="9" name="KSO_Shape"/>
              <p:cNvSpPr>
                <a:spLocks noChangeAspect="1"/>
              </p:cNvSpPr>
              <p:nvPr/>
            </p:nvSpPr>
            <p:spPr bwMode="auto">
              <a:xfrm>
                <a:off x="1613586" y="3052410"/>
                <a:ext cx="371520" cy="432000"/>
              </a:xfrm>
              <a:custGeom>
                <a:avLst/>
                <a:gdLst>
                  <a:gd name="T0" fmla="*/ 2147483646 w 5822"/>
                  <a:gd name="T1" fmla="*/ 2147483646 h 6759"/>
                  <a:gd name="T2" fmla="*/ 2147483646 w 5822"/>
                  <a:gd name="T3" fmla="*/ 2147483646 h 6759"/>
                  <a:gd name="T4" fmla="*/ 2147483646 w 5822"/>
                  <a:gd name="T5" fmla="*/ 2147483646 h 6759"/>
                  <a:gd name="T6" fmla="*/ 2147483646 w 5822"/>
                  <a:gd name="T7" fmla="*/ 2147483646 h 6759"/>
                  <a:gd name="T8" fmla="*/ 2147483646 w 5822"/>
                  <a:gd name="T9" fmla="*/ 2147483646 h 6759"/>
                  <a:gd name="T10" fmla="*/ 2147483646 w 5822"/>
                  <a:gd name="T11" fmla="*/ 1253760573 h 6759"/>
                  <a:gd name="T12" fmla="*/ 2147483646 w 5822"/>
                  <a:gd name="T13" fmla="*/ 2147483646 h 6759"/>
                  <a:gd name="T14" fmla="*/ 2147483646 w 5822"/>
                  <a:gd name="T15" fmla="*/ 2147483646 h 6759"/>
                  <a:gd name="T16" fmla="*/ 2147483646 w 5822"/>
                  <a:gd name="T17" fmla="*/ 2147483646 h 6759"/>
                  <a:gd name="T18" fmla="*/ 2147483646 w 5822"/>
                  <a:gd name="T19" fmla="*/ 2147483646 h 6759"/>
                  <a:gd name="T20" fmla="*/ 2147483646 w 5822"/>
                  <a:gd name="T21" fmla="*/ 2147483646 h 6759"/>
                  <a:gd name="T22" fmla="*/ 2147483646 w 5822"/>
                  <a:gd name="T23" fmla="*/ 2147483646 h 6759"/>
                  <a:gd name="T24" fmla="*/ 2147483646 w 5822"/>
                  <a:gd name="T25" fmla="*/ 2147483646 h 6759"/>
                  <a:gd name="T26" fmla="*/ 2147483646 w 5822"/>
                  <a:gd name="T27" fmla="*/ 2147483646 h 6759"/>
                  <a:gd name="T28" fmla="*/ 2147483646 w 5822"/>
                  <a:gd name="T29" fmla="*/ 2147483646 h 6759"/>
                  <a:gd name="T30" fmla="*/ 2147483646 w 5822"/>
                  <a:gd name="T31" fmla="*/ 2147483646 h 6759"/>
                  <a:gd name="T32" fmla="*/ 2147483646 w 5822"/>
                  <a:gd name="T33" fmla="*/ 2147483646 h 6759"/>
                  <a:gd name="T34" fmla="*/ 2147483646 w 5822"/>
                  <a:gd name="T35" fmla="*/ 2147483646 h 6759"/>
                  <a:gd name="T36" fmla="*/ 2147483646 w 5822"/>
                  <a:gd name="T37" fmla="*/ 2147483646 h 6759"/>
                  <a:gd name="T38" fmla="*/ 2147483646 w 5822"/>
                  <a:gd name="T39" fmla="*/ 2147483646 h 6759"/>
                  <a:gd name="T40" fmla="*/ 0 w 5822"/>
                  <a:gd name="T41" fmla="*/ 2147483646 h 6759"/>
                  <a:gd name="T42" fmla="*/ 2147483646 w 5822"/>
                  <a:gd name="T43" fmla="*/ 2147483646 h 6759"/>
                  <a:gd name="T44" fmla="*/ 2147483646 w 5822"/>
                  <a:gd name="T45" fmla="*/ 2147483646 h 6759"/>
                  <a:gd name="T46" fmla="*/ 2147483646 w 5822"/>
                  <a:gd name="T47" fmla="*/ 2147483646 h 6759"/>
                  <a:gd name="T48" fmla="*/ 2147483646 w 5822"/>
                  <a:gd name="T49" fmla="*/ 2147483646 h 6759"/>
                  <a:gd name="T50" fmla="*/ 2147483646 w 5822"/>
                  <a:gd name="T51" fmla="*/ 2147483646 h 6759"/>
                  <a:gd name="T52" fmla="*/ 2147483646 w 5822"/>
                  <a:gd name="T53" fmla="*/ 2147483646 h 6759"/>
                  <a:gd name="T54" fmla="*/ 2147483646 w 5822"/>
                  <a:gd name="T55" fmla="*/ 2147483646 h 6759"/>
                  <a:gd name="T56" fmla="*/ 2147483646 w 5822"/>
                  <a:gd name="T57" fmla="*/ 2147483646 h 6759"/>
                  <a:gd name="T58" fmla="*/ 2147483646 w 5822"/>
                  <a:gd name="T59" fmla="*/ 2147483646 h 6759"/>
                  <a:gd name="T60" fmla="*/ 2147483646 w 5822"/>
                  <a:gd name="T61" fmla="*/ 2147483646 h 6759"/>
                  <a:gd name="T62" fmla="*/ 2147483646 w 5822"/>
                  <a:gd name="T63" fmla="*/ 2147483646 h 6759"/>
                  <a:gd name="T64" fmla="*/ 2147483646 w 5822"/>
                  <a:gd name="T65" fmla="*/ 2147483646 h 6759"/>
                  <a:gd name="T66" fmla="*/ 2147483646 w 5822"/>
                  <a:gd name="T67" fmla="*/ 2147483646 h 6759"/>
                  <a:gd name="T68" fmla="*/ 2147483646 w 5822"/>
                  <a:gd name="T69" fmla="*/ 2147483646 h 6759"/>
                  <a:gd name="T70" fmla="*/ 2147483646 w 5822"/>
                  <a:gd name="T71" fmla="*/ 2147483646 h 6759"/>
                  <a:gd name="T72" fmla="*/ 2147483646 w 5822"/>
                  <a:gd name="T73" fmla="*/ 2147483646 h 6759"/>
                  <a:gd name="T74" fmla="*/ 2147483646 w 5822"/>
                  <a:gd name="T75" fmla="*/ 2147483646 h 6759"/>
                  <a:gd name="T76" fmla="*/ 2147483646 w 5822"/>
                  <a:gd name="T77" fmla="*/ 2147483646 h 6759"/>
                  <a:gd name="T78" fmla="*/ 2147483646 w 5822"/>
                  <a:gd name="T79" fmla="*/ 2147483646 h 6759"/>
                  <a:gd name="T80" fmla="*/ 2147483646 w 5822"/>
                  <a:gd name="T81" fmla="*/ 2147483646 h 6759"/>
                  <a:gd name="T82" fmla="*/ 2147483646 w 5822"/>
                  <a:gd name="T83" fmla="*/ 2147483646 h 6759"/>
                  <a:gd name="T84" fmla="*/ 2147483646 w 5822"/>
                  <a:gd name="T85" fmla="*/ 2147483646 h 6759"/>
                  <a:gd name="T86" fmla="*/ 2147483646 w 5822"/>
                  <a:gd name="T87" fmla="*/ 2147483646 h 6759"/>
                  <a:gd name="T88" fmla="*/ 2147483646 w 5822"/>
                  <a:gd name="T89" fmla="*/ 2147483646 h 6759"/>
                  <a:gd name="T90" fmla="*/ 2147483646 w 5822"/>
                  <a:gd name="T91" fmla="*/ 2147483646 h 6759"/>
                  <a:gd name="T92" fmla="*/ 2147483646 w 5822"/>
                  <a:gd name="T93" fmla="*/ 2147483646 h 6759"/>
                  <a:gd name="T94" fmla="*/ 2147483646 w 5822"/>
                  <a:gd name="T95" fmla="*/ 2147483646 h 6759"/>
                  <a:gd name="T96" fmla="*/ 2147483646 w 5822"/>
                  <a:gd name="T97" fmla="*/ 2147483646 h 6759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0" t="0" r="r" b="b"/>
                <a:pathLst>
                  <a:path w="5822" h="6759">
                    <a:moveTo>
                      <a:pt x="0" y="6351"/>
                    </a:moveTo>
                    <a:lnTo>
                      <a:pt x="129" y="6351"/>
                    </a:lnTo>
                    <a:lnTo>
                      <a:pt x="129" y="3057"/>
                    </a:lnTo>
                    <a:lnTo>
                      <a:pt x="129" y="2914"/>
                    </a:lnTo>
                    <a:lnTo>
                      <a:pt x="266" y="2865"/>
                    </a:lnTo>
                    <a:lnTo>
                      <a:pt x="1775" y="2337"/>
                    </a:lnTo>
                    <a:lnTo>
                      <a:pt x="1775" y="1515"/>
                    </a:lnTo>
                    <a:lnTo>
                      <a:pt x="1775" y="1386"/>
                    </a:lnTo>
                    <a:lnTo>
                      <a:pt x="1892" y="1331"/>
                    </a:lnTo>
                    <a:lnTo>
                      <a:pt x="4422" y="137"/>
                    </a:lnTo>
                    <a:lnTo>
                      <a:pt x="4714" y="0"/>
                    </a:lnTo>
                    <a:lnTo>
                      <a:pt x="4714" y="56"/>
                    </a:lnTo>
                    <a:lnTo>
                      <a:pt x="5511" y="532"/>
                    </a:lnTo>
                    <a:lnTo>
                      <a:pt x="5511" y="6326"/>
                    </a:lnTo>
                    <a:lnTo>
                      <a:pt x="5822" y="6326"/>
                    </a:lnTo>
                    <a:lnTo>
                      <a:pt x="5822" y="6734"/>
                    </a:lnTo>
                    <a:lnTo>
                      <a:pt x="4510" y="6734"/>
                    </a:lnTo>
                    <a:lnTo>
                      <a:pt x="4305" y="6734"/>
                    </a:lnTo>
                    <a:lnTo>
                      <a:pt x="4305" y="6529"/>
                    </a:lnTo>
                    <a:lnTo>
                      <a:pt x="4305" y="643"/>
                    </a:lnTo>
                    <a:lnTo>
                      <a:pt x="2183" y="1644"/>
                    </a:lnTo>
                    <a:lnTo>
                      <a:pt x="2183" y="2194"/>
                    </a:lnTo>
                    <a:lnTo>
                      <a:pt x="2798" y="1979"/>
                    </a:lnTo>
                    <a:lnTo>
                      <a:pt x="3035" y="1895"/>
                    </a:lnTo>
                    <a:lnTo>
                      <a:pt x="3035" y="1889"/>
                    </a:lnTo>
                    <a:lnTo>
                      <a:pt x="3042" y="1892"/>
                    </a:lnTo>
                    <a:lnTo>
                      <a:pt x="3068" y="1884"/>
                    </a:lnTo>
                    <a:lnTo>
                      <a:pt x="3068" y="1909"/>
                    </a:lnTo>
                    <a:lnTo>
                      <a:pt x="3862" y="2381"/>
                    </a:lnTo>
                    <a:lnTo>
                      <a:pt x="3862" y="6313"/>
                    </a:lnTo>
                    <a:lnTo>
                      <a:pt x="4177" y="6313"/>
                    </a:lnTo>
                    <a:lnTo>
                      <a:pt x="4177" y="6722"/>
                    </a:lnTo>
                    <a:lnTo>
                      <a:pt x="2865" y="6722"/>
                    </a:lnTo>
                    <a:lnTo>
                      <a:pt x="2661" y="6722"/>
                    </a:lnTo>
                    <a:lnTo>
                      <a:pt x="2661" y="6517"/>
                    </a:lnTo>
                    <a:lnTo>
                      <a:pt x="2661" y="2458"/>
                    </a:lnTo>
                    <a:lnTo>
                      <a:pt x="538" y="3202"/>
                    </a:lnTo>
                    <a:lnTo>
                      <a:pt x="538" y="6556"/>
                    </a:lnTo>
                    <a:lnTo>
                      <a:pt x="538" y="6759"/>
                    </a:lnTo>
                    <a:lnTo>
                      <a:pt x="334" y="6759"/>
                    </a:lnTo>
                    <a:lnTo>
                      <a:pt x="0" y="6759"/>
                    </a:lnTo>
                    <a:lnTo>
                      <a:pt x="0" y="6351"/>
                    </a:lnTo>
                    <a:close/>
                    <a:moveTo>
                      <a:pt x="776" y="6707"/>
                    </a:moveTo>
                    <a:lnTo>
                      <a:pt x="776" y="6707"/>
                    </a:lnTo>
                    <a:lnTo>
                      <a:pt x="1501" y="6707"/>
                    </a:lnTo>
                    <a:lnTo>
                      <a:pt x="2348" y="6707"/>
                    </a:lnTo>
                    <a:lnTo>
                      <a:pt x="2348" y="5989"/>
                    </a:lnTo>
                    <a:lnTo>
                      <a:pt x="1501" y="6044"/>
                    </a:lnTo>
                    <a:lnTo>
                      <a:pt x="776" y="6092"/>
                    </a:lnTo>
                    <a:lnTo>
                      <a:pt x="776" y="6707"/>
                    </a:lnTo>
                    <a:close/>
                    <a:moveTo>
                      <a:pt x="776" y="4048"/>
                    </a:moveTo>
                    <a:lnTo>
                      <a:pt x="776" y="4048"/>
                    </a:lnTo>
                    <a:lnTo>
                      <a:pt x="1501" y="3842"/>
                    </a:lnTo>
                    <a:lnTo>
                      <a:pt x="2348" y="3604"/>
                    </a:lnTo>
                    <a:lnTo>
                      <a:pt x="2348" y="2883"/>
                    </a:lnTo>
                    <a:lnTo>
                      <a:pt x="1501" y="3178"/>
                    </a:lnTo>
                    <a:lnTo>
                      <a:pt x="776" y="3431"/>
                    </a:lnTo>
                    <a:lnTo>
                      <a:pt x="776" y="4048"/>
                    </a:lnTo>
                    <a:close/>
                    <a:moveTo>
                      <a:pt x="776" y="4926"/>
                    </a:moveTo>
                    <a:lnTo>
                      <a:pt x="776" y="4926"/>
                    </a:lnTo>
                    <a:lnTo>
                      <a:pt x="1501" y="4788"/>
                    </a:lnTo>
                    <a:lnTo>
                      <a:pt x="2348" y="4628"/>
                    </a:lnTo>
                    <a:lnTo>
                      <a:pt x="2348" y="3909"/>
                    </a:lnTo>
                    <a:lnTo>
                      <a:pt x="1501" y="4124"/>
                    </a:lnTo>
                    <a:lnTo>
                      <a:pt x="776" y="4310"/>
                    </a:lnTo>
                    <a:lnTo>
                      <a:pt x="776" y="4926"/>
                    </a:lnTo>
                    <a:close/>
                    <a:moveTo>
                      <a:pt x="776" y="5811"/>
                    </a:moveTo>
                    <a:lnTo>
                      <a:pt x="776" y="5811"/>
                    </a:lnTo>
                    <a:lnTo>
                      <a:pt x="1501" y="5741"/>
                    </a:lnTo>
                    <a:lnTo>
                      <a:pt x="2348" y="5661"/>
                    </a:lnTo>
                    <a:lnTo>
                      <a:pt x="2348" y="4942"/>
                    </a:lnTo>
                    <a:lnTo>
                      <a:pt x="1501" y="5078"/>
                    </a:lnTo>
                    <a:lnTo>
                      <a:pt x="776" y="5194"/>
                    </a:lnTo>
                    <a:lnTo>
                      <a:pt x="776" y="5811"/>
                    </a:lnTo>
                    <a:close/>
                  </a:path>
                </a:pathLst>
              </a:custGeom>
              <a:solidFill>
                <a:srgbClr val="E7E7E7"/>
              </a:solidFill>
              <a:ln>
                <a:noFill/>
              </a:ln>
            </p:spPr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 sz="2400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10" name="矩形 10"/>
            <p:cNvSpPr/>
            <p:nvPr/>
          </p:nvSpPr>
          <p:spPr>
            <a:xfrm>
              <a:off x="4326627" y="1385432"/>
              <a:ext cx="1232944" cy="1344149"/>
            </a:xfrm>
            <a:custGeom>
              <a:avLst/>
              <a:gdLst>
                <a:gd name="connsiteX0" fmla="*/ 653528 w 1305333"/>
                <a:gd name="connsiteY0" fmla="*/ 0 h 1424419"/>
                <a:gd name="connsiteX1" fmla="*/ 757287 w 1305333"/>
                <a:gd name="connsiteY1" fmla="*/ 32444 h 1424419"/>
                <a:gd name="connsiteX2" fmla="*/ 1206876 w 1305333"/>
                <a:gd name="connsiteY2" fmla="*/ 284945 h 1424419"/>
                <a:gd name="connsiteX3" fmla="*/ 1233464 w 1305333"/>
                <a:gd name="connsiteY3" fmla="*/ 306775 h 1424419"/>
                <a:gd name="connsiteX4" fmla="*/ 1299728 w 1305333"/>
                <a:gd name="connsiteY4" fmla="*/ 452301 h 1424419"/>
                <a:gd name="connsiteX5" fmla="*/ 1303099 w 1305333"/>
                <a:gd name="connsiteY5" fmla="*/ 495558 h 1424419"/>
                <a:gd name="connsiteX6" fmla="*/ 1303099 w 1305333"/>
                <a:gd name="connsiteY6" fmla="*/ 952393 h 1424419"/>
                <a:gd name="connsiteX7" fmla="*/ 1299356 w 1305333"/>
                <a:gd name="connsiteY7" fmla="*/ 974248 h 1424419"/>
                <a:gd name="connsiteX8" fmla="*/ 1193590 w 1305333"/>
                <a:gd name="connsiteY8" fmla="*/ 1159518 h 1424419"/>
                <a:gd name="connsiteX9" fmla="*/ 1188747 w 1305333"/>
                <a:gd name="connsiteY9" fmla="*/ 1163476 h 1424419"/>
                <a:gd name="connsiteX10" fmla="*/ 792288 w 1305333"/>
                <a:gd name="connsiteY10" fmla="*/ 1385653 h 1424419"/>
                <a:gd name="connsiteX11" fmla="*/ 522686 w 1305333"/>
                <a:gd name="connsiteY11" fmla="*/ 1384922 h 1424419"/>
                <a:gd name="connsiteX12" fmla="*/ 80344 w 1305333"/>
                <a:gd name="connsiteY12" fmla="*/ 1139323 h 1424419"/>
                <a:gd name="connsiteX13" fmla="*/ 68397 w 1305333"/>
                <a:gd name="connsiteY13" fmla="*/ 1130059 h 1424419"/>
                <a:gd name="connsiteX14" fmla="*/ 667 w 1305333"/>
                <a:gd name="connsiteY14" fmla="*/ 999105 h 1424419"/>
                <a:gd name="connsiteX15" fmla="*/ 0 w 1305333"/>
                <a:gd name="connsiteY15" fmla="*/ 972364 h 1424419"/>
                <a:gd name="connsiteX16" fmla="*/ 2496 w 1305333"/>
                <a:gd name="connsiteY16" fmla="*/ 463106 h 1424419"/>
                <a:gd name="connsiteX17" fmla="*/ 2458 w 1305333"/>
                <a:gd name="connsiteY17" fmla="*/ 429563 h 1424419"/>
                <a:gd name="connsiteX18" fmla="*/ 75248 w 1305333"/>
                <a:gd name="connsiteY18" fmla="*/ 303202 h 1424419"/>
                <a:gd name="connsiteX19" fmla="*/ 103465 w 1305333"/>
                <a:gd name="connsiteY19" fmla="*/ 288252 h 1424419"/>
                <a:gd name="connsiteX20" fmla="*/ 541533 w 1305333"/>
                <a:gd name="connsiteY20" fmla="*/ 38110 h 1424419"/>
                <a:gd name="connsiteX21" fmla="*/ 653528 w 1305333"/>
                <a:gd name="connsiteY21" fmla="*/ 0 h 1424419"/>
                <a:gd name="connsiteX0-1" fmla="*/ 653528 w 1305333"/>
                <a:gd name="connsiteY0-2" fmla="*/ 0 h 1424419"/>
                <a:gd name="connsiteX1-3" fmla="*/ 757287 w 1305333"/>
                <a:gd name="connsiteY1-4" fmla="*/ 32444 h 1424419"/>
                <a:gd name="connsiteX2-5" fmla="*/ 1206876 w 1305333"/>
                <a:gd name="connsiteY2-6" fmla="*/ 284945 h 1424419"/>
                <a:gd name="connsiteX3-7" fmla="*/ 1233464 w 1305333"/>
                <a:gd name="connsiteY3-8" fmla="*/ 306775 h 1424419"/>
                <a:gd name="connsiteX4-9" fmla="*/ 1301712 w 1305333"/>
                <a:gd name="connsiteY4-10" fmla="*/ 442384 h 1424419"/>
                <a:gd name="connsiteX5-11" fmla="*/ 1303099 w 1305333"/>
                <a:gd name="connsiteY5-12" fmla="*/ 495558 h 1424419"/>
                <a:gd name="connsiteX6-13" fmla="*/ 1303099 w 1305333"/>
                <a:gd name="connsiteY6-14" fmla="*/ 952393 h 1424419"/>
                <a:gd name="connsiteX7-15" fmla="*/ 1299356 w 1305333"/>
                <a:gd name="connsiteY7-16" fmla="*/ 974248 h 1424419"/>
                <a:gd name="connsiteX8-17" fmla="*/ 1193590 w 1305333"/>
                <a:gd name="connsiteY8-18" fmla="*/ 1159518 h 1424419"/>
                <a:gd name="connsiteX9-19" fmla="*/ 1188747 w 1305333"/>
                <a:gd name="connsiteY9-20" fmla="*/ 1163476 h 1424419"/>
                <a:gd name="connsiteX10-21" fmla="*/ 792288 w 1305333"/>
                <a:gd name="connsiteY10-22" fmla="*/ 1385653 h 1424419"/>
                <a:gd name="connsiteX11-23" fmla="*/ 522686 w 1305333"/>
                <a:gd name="connsiteY11-24" fmla="*/ 1384922 h 1424419"/>
                <a:gd name="connsiteX12-25" fmla="*/ 80344 w 1305333"/>
                <a:gd name="connsiteY12-26" fmla="*/ 1139323 h 1424419"/>
                <a:gd name="connsiteX13-27" fmla="*/ 68397 w 1305333"/>
                <a:gd name="connsiteY13-28" fmla="*/ 1130059 h 1424419"/>
                <a:gd name="connsiteX14-29" fmla="*/ 667 w 1305333"/>
                <a:gd name="connsiteY14-30" fmla="*/ 999105 h 1424419"/>
                <a:gd name="connsiteX15-31" fmla="*/ 0 w 1305333"/>
                <a:gd name="connsiteY15-32" fmla="*/ 972364 h 1424419"/>
                <a:gd name="connsiteX16-33" fmla="*/ 2496 w 1305333"/>
                <a:gd name="connsiteY16-34" fmla="*/ 463106 h 1424419"/>
                <a:gd name="connsiteX17-35" fmla="*/ 2458 w 1305333"/>
                <a:gd name="connsiteY17-36" fmla="*/ 429563 h 1424419"/>
                <a:gd name="connsiteX18-37" fmla="*/ 75248 w 1305333"/>
                <a:gd name="connsiteY18-38" fmla="*/ 303202 h 1424419"/>
                <a:gd name="connsiteX19-39" fmla="*/ 103465 w 1305333"/>
                <a:gd name="connsiteY19-40" fmla="*/ 288252 h 1424419"/>
                <a:gd name="connsiteX20-41" fmla="*/ 541533 w 1305333"/>
                <a:gd name="connsiteY20-42" fmla="*/ 38110 h 1424419"/>
                <a:gd name="connsiteX21-43" fmla="*/ 653528 w 1305333"/>
                <a:gd name="connsiteY21-44" fmla="*/ 0 h 1424419"/>
                <a:gd name="connsiteX0-45" fmla="*/ 653528 w 1305333"/>
                <a:gd name="connsiteY0-46" fmla="*/ 0 h 1424419"/>
                <a:gd name="connsiteX1-47" fmla="*/ 757287 w 1305333"/>
                <a:gd name="connsiteY1-48" fmla="*/ 32444 h 1424419"/>
                <a:gd name="connsiteX2-49" fmla="*/ 1206876 w 1305333"/>
                <a:gd name="connsiteY2-50" fmla="*/ 284945 h 1424419"/>
                <a:gd name="connsiteX3-51" fmla="*/ 1233464 w 1305333"/>
                <a:gd name="connsiteY3-52" fmla="*/ 306775 h 1424419"/>
                <a:gd name="connsiteX4-53" fmla="*/ 1301712 w 1305333"/>
                <a:gd name="connsiteY4-54" fmla="*/ 442384 h 1424419"/>
                <a:gd name="connsiteX5-55" fmla="*/ 1303099 w 1305333"/>
                <a:gd name="connsiteY5-56" fmla="*/ 495558 h 1424419"/>
                <a:gd name="connsiteX6-57" fmla="*/ 1303099 w 1305333"/>
                <a:gd name="connsiteY6-58" fmla="*/ 952393 h 1424419"/>
                <a:gd name="connsiteX7-59" fmla="*/ 1299356 w 1305333"/>
                <a:gd name="connsiteY7-60" fmla="*/ 974248 h 1424419"/>
                <a:gd name="connsiteX8-61" fmla="*/ 1193590 w 1305333"/>
                <a:gd name="connsiteY8-62" fmla="*/ 1159518 h 1424419"/>
                <a:gd name="connsiteX9-63" fmla="*/ 1188747 w 1305333"/>
                <a:gd name="connsiteY9-64" fmla="*/ 1163476 h 1424419"/>
                <a:gd name="connsiteX10-65" fmla="*/ 792288 w 1305333"/>
                <a:gd name="connsiteY10-66" fmla="*/ 1385653 h 1424419"/>
                <a:gd name="connsiteX11-67" fmla="*/ 522686 w 1305333"/>
                <a:gd name="connsiteY11-68" fmla="*/ 1384922 h 1424419"/>
                <a:gd name="connsiteX12-69" fmla="*/ 80344 w 1305333"/>
                <a:gd name="connsiteY12-70" fmla="*/ 1139323 h 1424419"/>
                <a:gd name="connsiteX13-71" fmla="*/ 68397 w 1305333"/>
                <a:gd name="connsiteY13-72" fmla="*/ 1130059 h 1424419"/>
                <a:gd name="connsiteX14-73" fmla="*/ 667 w 1305333"/>
                <a:gd name="connsiteY14-74" fmla="*/ 999105 h 1424419"/>
                <a:gd name="connsiteX15-75" fmla="*/ 0 w 1305333"/>
                <a:gd name="connsiteY15-76" fmla="*/ 972364 h 1424419"/>
                <a:gd name="connsiteX16-77" fmla="*/ 2496 w 1305333"/>
                <a:gd name="connsiteY16-78" fmla="*/ 463106 h 1424419"/>
                <a:gd name="connsiteX17-79" fmla="*/ 2458 w 1305333"/>
                <a:gd name="connsiteY17-80" fmla="*/ 429563 h 1424419"/>
                <a:gd name="connsiteX18-81" fmla="*/ 75248 w 1305333"/>
                <a:gd name="connsiteY18-82" fmla="*/ 303202 h 1424419"/>
                <a:gd name="connsiteX19-83" fmla="*/ 103465 w 1305333"/>
                <a:gd name="connsiteY19-84" fmla="*/ 288252 h 1424419"/>
                <a:gd name="connsiteX20-85" fmla="*/ 541533 w 1305333"/>
                <a:gd name="connsiteY20-86" fmla="*/ 38110 h 1424419"/>
                <a:gd name="connsiteX21-87" fmla="*/ 653528 w 1305333"/>
                <a:gd name="connsiteY21-88" fmla="*/ 0 h 1424419"/>
                <a:gd name="connsiteX0-89" fmla="*/ 653528 w 1306046"/>
                <a:gd name="connsiteY0-90" fmla="*/ 0 h 1424419"/>
                <a:gd name="connsiteX1-91" fmla="*/ 757287 w 1306046"/>
                <a:gd name="connsiteY1-92" fmla="*/ 32444 h 1424419"/>
                <a:gd name="connsiteX2-93" fmla="*/ 1206876 w 1306046"/>
                <a:gd name="connsiteY2-94" fmla="*/ 284945 h 1424419"/>
                <a:gd name="connsiteX3-95" fmla="*/ 1233464 w 1306046"/>
                <a:gd name="connsiteY3-96" fmla="*/ 306775 h 1424419"/>
                <a:gd name="connsiteX4-97" fmla="*/ 1301712 w 1306046"/>
                <a:gd name="connsiteY4-98" fmla="*/ 442384 h 1424419"/>
                <a:gd name="connsiteX5-99" fmla="*/ 1303099 w 1306046"/>
                <a:gd name="connsiteY5-100" fmla="*/ 495558 h 1424419"/>
                <a:gd name="connsiteX6-101" fmla="*/ 1303099 w 1306046"/>
                <a:gd name="connsiteY6-102" fmla="*/ 952393 h 1424419"/>
                <a:gd name="connsiteX7-103" fmla="*/ 1305306 w 1306046"/>
                <a:gd name="connsiteY7-104" fmla="*/ 990115 h 1424419"/>
                <a:gd name="connsiteX8-105" fmla="*/ 1193590 w 1306046"/>
                <a:gd name="connsiteY8-106" fmla="*/ 1159518 h 1424419"/>
                <a:gd name="connsiteX9-107" fmla="*/ 1188747 w 1306046"/>
                <a:gd name="connsiteY9-108" fmla="*/ 1163476 h 1424419"/>
                <a:gd name="connsiteX10-109" fmla="*/ 792288 w 1306046"/>
                <a:gd name="connsiteY10-110" fmla="*/ 1385653 h 1424419"/>
                <a:gd name="connsiteX11-111" fmla="*/ 522686 w 1306046"/>
                <a:gd name="connsiteY11-112" fmla="*/ 1384922 h 1424419"/>
                <a:gd name="connsiteX12-113" fmla="*/ 80344 w 1306046"/>
                <a:gd name="connsiteY12-114" fmla="*/ 1139323 h 1424419"/>
                <a:gd name="connsiteX13-115" fmla="*/ 68397 w 1306046"/>
                <a:gd name="connsiteY13-116" fmla="*/ 1130059 h 1424419"/>
                <a:gd name="connsiteX14-117" fmla="*/ 667 w 1306046"/>
                <a:gd name="connsiteY14-118" fmla="*/ 999105 h 1424419"/>
                <a:gd name="connsiteX15-119" fmla="*/ 0 w 1306046"/>
                <a:gd name="connsiteY15-120" fmla="*/ 972364 h 1424419"/>
                <a:gd name="connsiteX16-121" fmla="*/ 2496 w 1306046"/>
                <a:gd name="connsiteY16-122" fmla="*/ 463106 h 1424419"/>
                <a:gd name="connsiteX17-123" fmla="*/ 2458 w 1306046"/>
                <a:gd name="connsiteY17-124" fmla="*/ 429563 h 1424419"/>
                <a:gd name="connsiteX18-125" fmla="*/ 75248 w 1306046"/>
                <a:gd name="connsiteY18-126" fmla="*/ 303202 h 1424419"/>
                <a:gd name="connsiteX19-127" fmla="*/ 103465 w 1306046"/>
                <a:gd name="connsiteY19-128" fmla="*/ 288252 h 1424419"/>
                <a:gd name="connsiteX20-129" fmla="*/ 541533 w 1306046"/>
                <a:gd name="connsiteY20-130" fmla="*/ 38110 h 1424419"/>
                <a:gd name="connsiteX21-131" fmla="*/ 653528 w 1306046"/>
                <a:gd name="connsiteY21-132" fmla="*/ 0 h 1424419"/>
                <a:gd name="connsiteX0-133" fmla="*/ 653528 w 1305333"/>
                <a:gd name="connsiteY0-134" fmla="*/ 0 h 1424419"/>
                <a:gd name="connsiteX1-135" fmla="*/ 757287 w 1305333"/>
                <a:gd name="connsiteY1-136" fmla="*/ 32444 h 1424419"/>
                <a:gd name="connsiteX2-137" fmla="*/ 1206876 w 1305333"/>
                <a:gd name="connsiteY2-138" fmla="*/ 284945 h 1424419"/>
                <a:gd name="connsiteX3-139" fmla="*/ 1233464 w 1305333"/>
                <a:gd name="connsiteY3-140" fmla="*/ 306775 h 1424419"/>
                <a:gd name="connsiteX4-141" fmla="*/ 1301712 w 1305333"/>
                <a:gd name="connsiteY4-142" fmla="*/ 442384 h 1424419"/>
                <a:gd name="connsiteX5-143" fmla="*/ 1303099 w 1305333"/>
                <a:gd name="connsiteY5-144" fmla="*/ 495558 h 1424419"/>
                <a:gd name="connsiteX6-145" fmla="*/ 1303099 w 1305333"/>
                <a:gd name="connsiteY6-146" fmla="*/ 952393 h 1424419"/>
                <a:gd name="connsiteX7-147" fmla="*/ 1305306 w 1305333"/>
                <a:gd name="connsiteY7-148" fmla="*/ 990115 h 1424419"/>
                <a:gd name="connsiteX8-149" fmla="*/ 1193590 w 1305333"/>
                <a:gd name="connsiteY8-150" fmla="*/ 1159518 h 1424419"/>
                <a:gd name="connsiteX9-151" fmla="*/ 1188747 w 1305333"/>
                <a:gd name="connsiteY9-152" fmla="*/ 1163476 h 1424419"/>
                <a:gd name="connsiteX10-153" fmla="*/ 792288 w 1305333"/>
                <a:gd name="connsiteY10-154" fmla="*/ 1385653 h 1424419"/>
                <a:gd name="connsiteX11-155" fmla="*/ 522686 w 1305333"/>
                <a:gd name="connsiteY11-156" fmla="*/ 1384922 h 1424419"/>
                <a:gd name="connsiteX12-157" fmla="*/ 80344 w 1305333"/>
                <a:gd name="connsiteY12-158" fmla="*/ 1139323 h 1424419"/>
                <a:gd name="connsiteX13-159" fmla="*/ 68397 w 1305333"/>
                <a:gd name="connsiteY13-160" fmla="*/ 1130059 h 1424419"/>
                <a:gd name="connsiteX14-161" fmla="*/ 667 w 1305333"/>
                <a:gd name="connsiteY14-162" fmla="*/ 999105 h 1424419"/>
                <a:gd name="connsiteX15-163" fmla="*/ 0 w 1305333"/>
                <a:gd name="connsiteY15-164" fmla="*/ 972364 h 1424419"/>
                <a:gd name="connsiteX16-165" fmla="*/ 2496 w 1305333"/>
                <a:gd name="connsiteY16-166" fmla="*/ 463106 h 1424419"/>
                <a:gd name="connsiteX17-167" fmla="*/ 2458 w 1305333"/>
                <a:gd name="connsiteY17-168" fmla="*/ 429563 h 1424419"/>
                <a:gd name="connsiteX18-169" fmla="*/ 75248 w 1305333"/>
                <a:gd name="connsiteY18-170" fmla="*/ 303202 h 1424419"/>
                <a:gd name="connsiteX19-171" fmla="*/ 103465 w 1305333"/>
                <a:gd name="connsiteY19-172" fmla="*/ 288252 h 1424419"/>
                <a:gd name="connsiteX20-173" fmla="*/ 541533 w 1305333"/>
                <a:gd name="connsiteY20-174" fmla="*/ 38110 h 1424419"/>
                <a:gd name="connsiteX21-175" fmla="*/ 653528 w 1305333"/>
                <a:gd name="connsiteY21-176" fmla="*/ 0 h 1424419"/>
                <a:gd name="connsiteX0-177" fmla="*/ 653528 w 1305333"/>
                <a:gd name="connsiteY0-178" fmla="*/ 0 h 1424419"/>
                <a:gd name="connsiteX1-179" fmla="*/ 757287 w 1305333"/>
                <a:gd name="connsiteY1-180" fmla="*/ 32444 h 1424419"/>
                <a:gd name="connsiteX2-181" fmla="*/ 1206876 w 1305333"/>
                <a:gd name="connsiteY2-182" fmla="*/ 284945 h 1424419"/>
                <a:gd name="connsiteX3-183" fmla="*/ 1233464 w 1305333"/>
                <a:gd name="connsiteY3-184" fmla="*/ 306775 h 1424419"/>
                <a:gd name="connsiteX4-185" fmla="*/ 1301712 w 1305333"/>
                <a:gd name="connsiteY4-186" fmla="*/ 442384 h 1424419"/>
                <a:gd name="connsiteX5-187" fmla="*/ 1303099 w 1305333"/>
                <a:gd name="connsiteY5-188" fmla="*/ 495558 h 1424419"/>
                <a:gd name="connsiteX6-189" fmla="*/ 1303099 w 1305333"/>
                <a:gd name="connsiteY6-190" fmla="*/ 952393 h 1424419"/>
                <a:gd name="connsiteX7-191" fmla="*/ 1305306 w 1305333"/>
                <a:gd name="connsiteY7-192" fmla="*/ 990115 h 1424419"/>
                <a:gd name="connsiteX8-193" fmla="*/ 1193590 w 1305333"/>
                <a:gd name="connsiteY8-194" fmla="*/ 1159518 h 1424419"/>
                <a:gd name="connsiteX9-195" fmla="*/ 1172881 w 1305333"/>
                <a:gd name="connsiteY9-196" fmla="*/ 1179342 h 1424419"/>
                <a:gd name="connsiteX10-197" fmla="*/ 792288 w 1305333"/>
                <a:gd name="connsiteY10-198" fmla="*/ 1385653 h 1424419"/>
                <a:gd name="connsiteX11-199" fmla="*/ 522686 w 1305333"/>
                <a:gd name="connsiteY11-200" fmla="*/ 1384922 h 1424419"/>
                <a:gd name="connsiteX12-201" fmla="*/ 80344 w 1305333"/>
                <a:gd name="connsiteY12-202" fmla="*/ 1139323 h 1424419"/>
                <a:gd name="connsiteX13-203" fmla="*/ 68397 w 1305333"/>
                <a:gd name="connsiteY13-204" fmla="*/ 1130059 h 1424419"/>
                <a:gd name="connsiteX14-205" fmla="*/ 667 w 1305333"/>
                <a:gd name="connsiteY14-206" fmla="*/ 999105 h 1424419"/>
                <a:gd name="connsiteX15-207" fmla="*/ 0 w 1305333"/>
                <a:gd name="connsiteY15-208" fmla="*/ 972364 h 1424419"/>
                <a:gd name="connsiteX16-209" fmla="*/ 2496 w 1305333"/>
                <a:gd name="connsiteY16-210" fmla="*/ 463106 h 1424419"/>
                <a:gd name="connsiteX17-211" fmla="*/ 2458 w 1305333"/>
                <a:gd name="connsiteY17-212" fmla="*/ 429563 h 1424419"/>
                <a:gd name="connsiteX18-213" fmla="*/ 75248 w 1305333"/>
                <a:gd name="connsiteY18-214" fmla="*/ 303202 h 1424419"/>
                <a:gd name="connsiteX19-215" fmla="*/ 103465 w 1305333"/>
                <a:gd name="connsiteY19-216" fmla="*/ 288252 h 1424419"/>
                <a:gd name="connsiteX20-217" fmla="*/ 541533 w 1305333"/>
                <a:gd name="connsiteY20-218" fmla="*/ 38110 h 1424419"/>
                <a:gd name="connsiteX21-219" fmla="*/ 653528 w 1305333"/>
                <a:gd name="connsiteY21-220" fmla="*/ 0 h 1424419"/>
                <a:gd name="connsiteX0-221" fmla="*/ 653528 w 1305333"/>
                <a:gd name="connsiteY0-222" fmla="*/ 0 h 1424419"/>
                <a:gd name="connsiteX1-223" fmla="*/ 757287 w 1305333"/>
                <a:gd name="connsiteY1-224" fmla="*/ 32444 h 1424419"/>
                <a:gd name="connsiteX2-225" fmla="*/ 1206876 w 1305333"/>
                <a:gd name="connsiteY2-226" fmla="*/ 284945 h 1424419"/>
                <a:gd name="connsiteX3-227" fmla="*/ 1233464 w 1305333"/>
                <a:gd name="connsiteY3-228" fmla="*/ 306775 h 1424419"/>
                <a:gd name="connsiteX4-229" fmla="*/ 1301712 w 1305333"/>
                <a:gd name="connsiteY4-230" fmla="*/ 442384 h 1424419"/>
                <a:gd name="connsiteX5-231" fmla="*/ 1303099 w 1305333"/>
                <a:gd name="connsiteY5-232" fmla="*/ 495558 h 1424419"/>
                <a:gd name="connsiteX6-233" fmla="*/ 1303099 w 1305333"/>
                <a:gd name="connsiteY6-234" fmla="*/ 952393 h 1424419"/>
                <a:gd name="connsiteX7-235" fmla="*/ 1305306 w 1305333"/>
                <a:gd name="connsiteY7-236" fmla="*/ 990115 h 1424419"/>
                <a:gd name="connsiteX8-237" fmla="*/ 1193590 w 1305333"/>
                <a:gd name="connsiteY8-238" fmla="*/ 1159518 h 1424419"/>
                <a:gd name="connsiteX9-239" fmla="*/ 1172881 w 1305333"/>
                <a:gd name="connsiteY9-240" fmla="*/ 1179342 h 1424419"/>
                <a:gd name="connsiteX10-241" fmla="*/ 792288 w 1305333"/>
                <a:gd name="connsiteY10-242" fmla="*/ 1385653 h 1424419"/>
                <a:gd name="connsiteX11-243" fmla="*/ 522686 w 1305333"/>
                <a:gd name="connsiteY11-244" fmla="*/ 1384922 h 1424419"/>
                <a:gd name="connsiteX12-245" fmla="*/ 80344 w 1305333"/>
                <a:gd name="connsiteY12-246" fmla="*/ 1139323 h 1424419"/>
                <a:gd name="connsiteX13-247" fmla="*/ 68397 w 1305333"/>
                <a:gd name="connsiteY13-248" fmla="*/ 1130059 h 1424419"/>
                <a:gd name="connsiteX14-249" fmla="*/ 667 w 1305333"/>
                <a:gd name="connsiteY14-250" fmla="*/ 999105 h 1424419"/>
                <a:gd name="connsiteX15-251" fmla="*/ 0 w 1305333"/>
                <a:gd name="connsiteY15-252" fmla="*/ 972364 h 1424419"/>
                <a:gd name="connsiteX16-253" fmla="*/ 2496 w 1305333"/>
                <a:gd name="connsiteY16-254" fmla="*/ 463106 h 1424419"/>
                <a:gd name="connsiteX17-255" fmla="*/ 2458 w 1305333"/>
                <a:gd name="connsiteY17-256" fmla="*/ 429563 h 1424419"/>
                <a:gd name="connsiteX18-257" fmla="*/ 75248 w 1305333"/>
                <a:gd name="connsiteY18-258" fmla="*/ 303202 h 1424419"/>
                <a:gd name="connsiteX19-259" fmla="*/ 103465 w 1305333"/>
                <a:gd name="connsiteY19-260" fmla="*/ 288252 h 1424419"/>
                <a:gd name="connsiteX20-261" fmla="*/ 541533 w 1305333"/>
                <a:gd name="connsiteY20-262" fmla="*/ 38110 h 1424419"/>
                <a:gd name="connsiteX21-263" fmla="*/ 653528 w 1305333"/>
                <a:gd name="connsiteY21-264" fmla="*/ 0 h 1424419"/>
                <a:gd name="connsiteX0-265" fmla="*/ 653528 w 1305333"/>
                <a:gd name="connsiteY0-266" fmla="*/ 0 h 1424419"/>
                <a:gd name="connsiteX1-267" fmla="*/ 757287 w 1305333"/>
                <a:gd name="connsiteY1-268" fmla="*/ 32444 h 1424419"/>
                <a:gd name="connsiteX2-269" fmla="*/ 1206876 w 1305333"/>
                <a:gd name="connsiteY2-270" fmla="*/ 284945 h 1424419"/>
                <a:gd name="connsiteX3-271" fmla="*/ 1233464 w 1305333"/>
                <a:gd name="connsiteY3-272" fmla="*/ 306775 h 1424419"/>
                <a:gd name="connsiteX4-273" fmla="*/ 1301712 w 1305333"/>
                <a:gd name="connsiteY4-274" fmla="*/ 442384 h 1424419"/>
                <a:gd name="connsiteX5-275" fmla="*/ 1303099 w 1305333"/>
                <a:gd name="connsiteY5-276" fmla="*/ 495558 h 1424419"/>
                <a:gd name="connsiteX6-277" fmla="*/ 1303099 w 1305333"/>
                <a:gd name="connsiteY6-278" fmla="*/ 952393 h 1424419"/>
                <a:gd name="connsiteX7-279" fmla="*/ 1305306 w 1305333"/>
                <a:gd name="connsiteY7-280" fmla="*/ 990115 h 1424419"/>
                <a:gd name="connsiteX8-281" fmla="*/ 1193590 w 1305333"/>
                <a:gd name="connsiteY8-282" fmla="*/ 1159518 h 1424419"/>
                <a:gd name="connsiteX9-283" fmla="*/ 1172881 w 1305333"/>
                <a:gd name="connsiteY9-284" fmla="*/ 1179342 h 1424419"/>
                <a:gd name="connsiteX10-285" fmla="*/ 792288 w 1305333"/>
                <a:gd name="connsiteY10-286" fmla="*/ 1385653 h 1424419"/>
                <a:gd name="connsiteX11-287" fmla="*/ 522686 w 1305333"/>
                <a:gd name="connsiteY11-288" fmla="*/ 1384922 h 1424419"/>
                <a:gd name="connsiteX12-289" fmla="*/ 80344 w 1305333"/>
                <a:gd name="connsiteY12-290" fmla="*/ 1139323 h 1424419"/>
                <a:gd name="connsiteX13-291" fmla="*/ 68397 w 1305333"/>
                <a:gd name="connsiteY13-292" fmla="*/ 1130059 h 1424419"/>
                <a:gd name="connsiteX14-293" fmla="*/ 667 w 1305333"/>
                <a:gd name="connsiteY14-294" fmla="*/ 999105 h 1424419"/>
                <a:gd name="connsiteX15-295" fmla="*/ 0 w 1305333"/>
                <a:gd name="connsiteY15-296" fmla="*/ 972364 h 1424419"/>
                <a:gd name="connsiteX16-297" fmla="*/ 2496 w 1305333"/>
                <a:gd name="connsiteY16-298" fmla="*/ 463106 h 1424419"/>
                <a:gd name="connsiteX17-299" fmla="*/ 2458 w 1305333"/>
                <a:gd name="connsiteY17-300" fmla="*/ 429563 h 1424419"/>
                <a:gd name="connsiteX18-301" fmla="*/ 75248 w 1305333"/>
                <a:gd name="connsiteY18-302" fmla="*/ 303202 h 1424419"/>
                <a:gd name="connsiteX19-303" fmla="*/ 103465 w 1305333"/>
                <a:gd name="connsiteY19-304" fmla="*/ 288252 h 1424419"/>
                <a:gd name="connsiteX20-305" fmla="*/ 541533 w 1305333"/>
                <a:gd name="connsiteY20-306" fmla="*/ 38110 h 1424419"/>
                <a:gd name="connsiteX21-307" fmla="*/ 653528 w 1305333"/>
                <a:gd name="connsiteY21-308" fmla="*/ 0 h 1424419"/>
                <a:gd name="connsiteX0-309" fmla="*/ 653528 w 1305333"/>
                <a:gd name="connsiteY0-310" fmla="*/ 0 h 1424419"/>
                <a:gd name="connsiteX1-311" fmla="*/ 757287 w 1305333"/>
                <a:gd name="connsiteY1-312" fmla="*/ 32444 h 1424419"/>
                <a:gd name="connsiteX2-313" fmla="*/ 1206876 w 1305333"/>
                <a:gd name="connsiteY2-314" fmla="*/ 284945 h 1424419"/>
                <a:gd name="connsiteX3-315" fmla="*/ 1233464 w 1305333"/>
                <a:gd name="connsiteY3-316" fmla="*/ 306775 h 1424419"/>
                <a:gd name="connsiteX4-317" fmla="*/ 1301712 w 1305333"/>
                <a:gd name="connsiteY4-318" fmla="*/ 442384 h 1424419"/>
                <a:gd name="connsiteX5-319" fmla="*/ 1303099 w 1305333"/>
                <a:gd name="connsiteY5-320" fmla="*/ 495558 h 1424419"/>
                <a:gd name="connsiteX6-321" fmla="*/ 1303099 w 1305333"/>
                <a:gd name="connsiteY6-322" fmla="*/ 952393 h 1424419"/>
                <a:gd name="connsiteX7-323" fmla="*/ 1305306 w 1305333"/>
                <a:gd name="connsiteY7-324" fmla="*/ 990115 h 1424419"/>
                <a:gd name="connsiteX8-325" fmla="*/ 1193590 w 1305333"/>
                <a:gd name="connsiteY8-326" fmla="*/ 1159518 h 1424419"/>
                <a:gd name="connsiteX9-327" fmla="*/ 1172881 w 1305333"/>
                <a:gd name="connsiteY9-328" fmla="*/ 1179342 h 1424419"/>
                <a:gd name="connsiteX10-329" fmla="*/ 792288 w 1305333"/>
                <a:gd name="connsiteY10-330" fmla="*/ 1385653 h 1424419"/>
                <a:gd name="connsiteX11-331" fmla="*/ 522686 w 1305333"/>
                <a:gd name="connsiteY11-332" fmla="*/ 1384922 h 1424419"/>
                <a:gd name="connsiteX12-333" fmla="*/ 80344 w 1305333"/>
                <a:gd name="connsiteY12-334" fmla="*/ 1139323 h 1424419"/>
                <a:gd name="connsiteX13-335" fmla="*/ 68397 w 1305333"/>
                <a:gd name="connsiteY13-336" fmla="*/ 1130059 h 1424419"/>
                <a:gd name="connsiteX14-337" fmla="*/ 667 w 1305333"/>
                <a:gd name="connsiteY14-338" fmla="*/ 999105 h 1424419"/>
                <a:gd name="connsiteX15-339" fmla="*/ 0 w 1305333"/>
                <a:gd name="connsiteY15-340" fmla="*/ 972364 h 1424419"/>
                <a:gd name="connsiteX16-341" fmla="*/ 2496 w 1305333"/>
                <a:gd name="connsiteY16-342" fmla="*/ 463106 h 1424419"/>
                <a:gd name="connsiteX17-343" fmla="*/ 2458 w 1305333"/>
                <a:gd name="connsiteY17-344" fmla="*/ 429563 h 1424419"/>
                <a:gd name="connsiteX18-345" fmla="*/ 75248 w 1305333"/>
                <a:gd name="connsiteY18-346" fmla="*/ 303202 h 1424419"/>
                <a:gd name="connsiteX19-347" fmla="*/ 103465 w 1305333"/>
                <a:gd name="connsiteY19-348" fmla="*/ 288252 h 1424419"/>
                <a:gd name="connsiteX20-349" fmla="*/ 541533 w 1305333"/>
                <a:gd name="connsiteY20-350" fmla="*/ 38110 h 1424419"/>
                <a:gd name="connsiteX21-351" fmla="*/ 653528 w 1305333"/>
                <a:gd name="connsiteY21-352" fmla="*/ 0 h 1424419"/>
                <a:gd name="connsiteX0-353" fmla="*/ 653528 w 1305333"/>
                <a:gd name="connsiteY0-354" fmla="*/ 0 h 1424419"/>
                <a:gd name="connsiteX1-355" fmla="*/ 757287 w 1305333"/>
                <a:gd name="connsiteY1-356" fmla="*/ 32444 h 1424419"/>
                <a:gd name="connsiteX2-357" fmla="*/ 1206876 w 1305333"/>
                <a:gd name="connsiteY2-358" fmla="*/ 284945 h 1424419"/>
                <a:gd name="connsiteX3-359" fmla="*/ 1233464 w 1305333"/>
                <a:gd name="connsiteY3-360" fmla="*/ 306775 h 1424419"/>
                <a:gd name="connsiteX4-361" fmla="*/ 1301712 w 1305333"/>
                <a:gd name="connsiteY4-362" fmla="*/ 442384 h 1424419"/>
                <a:gd name="connsiteX5-363" fmla="*/ 1303099 w 1305333"/>
                <a:gd name="connsiteY5-364" fmla="*/ 495558 h 1424419"/>
                <a:gd name="connsiteX6-365" fmla="*/ 1303099 w 1305333"/>
                <a:gd name="connsiteY6-366" fmla="*/ 952393 h 1424419"/>
                <a:gd name="connsiteX7-367" fmla="*/ 1305306 w 1305333"/>
                <a:gd name="connsiteY7-368" fmla="*/ 990115 h 1424419"/>
                <a:gd name="connsiteX8-369" fmla="*/ 1193590 w 1305333"/>
                <a:gd name="connsiteY8-370" fmla="*/ 1159518 h 1424419"/>
                <a:gd name="connsiteX9-371" fmla="*/ 1172881 w 1305333"/>
                <a:gd name="connsiteY9-372" fmla="*/ 1179342 h 1424419"/>
                <a:gd name="connsiteX10-373" fmla="*/ 792288 w 1305333"/>
                <a:gd name="connsiteY10-374" fmla="*/ 1385653 h 1424419"/>
                <a:gd name="connsiteX11-375" fmla="*/ 522686 w 1305333"/>
                <a:gd name="connsiteY11-376" fmla="*/ 1384922 h 1424419"/>
                <a:gd name="connsiteX12-377" fmla="*/ 80344 w 1305333"/>
                <a:gd name="connsiteY12-378" fmla="*/ 1139323 h 1424419"/>
                <a:gd name="connsiteX13-379" fmla="*/ 68397 w 1305333"/>
                <a:gd name="connsiteY13-380" fmla="*/ 1130059 h 1424419"/>
                <a:gd name="connsiteX14-381" fmla="*/ 667 w 1305333"/>
                <a:gd name="connsiteY14-382" fmla="*/ 999105 h 1424419"/>
                <a:gd name="connsiteX15-383" fmla="*/ 0 w 1305333"/>
                <a:gd name="connsiteY15-384" fmla="*/ 972364 h 1424419"/>
                <a:gd name="connsiteX16-385" fmla="*/ 2496 w 1305333"/>
                <a:gd name="connsiteY16-386" fmla="*/ 463106 h 1424419"/>
                <a:gd name="connsiteX17-387" fmla="*/ 2458 w 1305333"/>
                <a:gd name="connsiteY17-388" fmla="*/ 429563 h 1424419"/>
                <a:gd name="connsiteX18-389" fmla="*/ 75248 w 1305333"/>
                <a:gd name="connsiteY18-390" fmla="*/ 303202 h 1424419"/>
                <a:gd name="connsiteX19-391" fmla="*/ 106293 w 1305333"/>
                <a:gd name="connsiteY19-392" fmla="*/ 282597 h 1424419"/>
                <a:gd name="connsiteX20-393" fmla="*/ 541533 w 1305333"/>
                <a:gd name="connsiteY20-394" fmla="*/ 38110 h 1424419"/>
                <a:gd name="connsiteX21-395" fmla="*/ 653528 w 1305333"/>
                <a:gd name="connsiteY21-396" fmla="*/ 0 h 1424419"/>
                <a:gd name="connsiteX0-397" fmla="*/ 653528 w 1305333"/>
                <a:gd name="connsiteY0-398" fmla="*/ 0 h 1424419"/>
                <a:gd name="connsiteX1-399" fmla="*/ 757287 w 1305333"/>
                <a:gd name="connsiteY1-400" fmla="*/ 32444 h 1424419"/>
                <a:gd name="connsiteX2-401" fmla="*/ 1206876 w 1305333"/>
                <a:gd name="connsiteY2-402" fmla="*/ 284945 h 1424419"/>
                <a:gd name="connsiteX3-403" fmla="*/ 1237706 w 1305333"/>
                <a:gd name="connsiteY3-404" fmla="*/ 306775 h 1424419"/>
                <a:gd name="connsiteX4-405" fmla="*/ 1301712 w 1305333"/>
                <a:gd name="connsiteY4-406" fmla="*/ 442384 h 1424419"/>
                <a:gd name="connsiteX5-407" fmla="*/ 1303099 w 1305333"/>
                <a:gd name="connsiteY5-408" fmla="*/ 495558 h 1424419"/>
                <a:gd name="connsiteX6-409" fmla="*/ 1303099 w 1305333"/>
                <a:gd name="connsiteY6-410" fmla="*/ 952393 h 1424419"/>
                <a:gd name="connsiteX7-411" fmla="*/ 1305306 w 1305333"/>
                <a:gd name="connsiteY7-412" fmla="*/ 990115 h 1424419"/>
                <a:gd name="connsiteX8-413" fmla="*/ 1193590 w 1305333"/>
                <a:gd name="connsiteY8-414" fmla="*/ 1159518 h 1424419"/>
                <a:gd name="connsiteX9-415" fmla="*/ 1172881 w 1305333"/>
                <a:gd name="connsiteY9-416" fmla="*/ 1179342 h 1424419"/>
                <a:gd name="connsiteX10-417" fmla="*/ 792288 w 1305333"/>
                <a:gd name="connsiteY10-418" fmla="*/ 1385653 h 1424419"/>
                <a:gd name="connsiteX11-419" fmla="*/ 522686 w 1305333"/>
                <a:gd name="connsiteY11-420" fmla="*/ 1384922 h 1424419"/>
                <a:gd name="connsiteX12-421" fmla="*/ 80344 w 1305333"/>
                <a:gd name="connsiteY12-422" fmla="*/ 1139323 h 1424419"/>
                <a:gd name="connsiteX13-423" fmla="*/ 68397 w 1305333"/>
                <a:gd name="connsiteY13-424" fmla="*/ 1130059 h 1424419"/>
                <a:gd name="connsiteX14-425" fmla="*/ 667 w 1305333"/>
                <a:gd name="connsiteY14-426" fmla="*/ 999105 h 1424419"/>
                <a:gd name="connsiteX15-427" fmla="*/ 0 w 1305333"/>
                <a:gd name="connsiteY15-428" fmla="*/ 972364 h 1424419"/>
                <a:gd name="connsiteX16-429" fmla="*/ 2496 w 1305333"/>
                <a:gd name="connsiteY16-430" fmla="*/ 463106 h 1424419"/>
                <a:gd name="connsiteX17-431" fmla="*/ 2458 w 1305333"/>
                <a:gd name="connsiteY17-432" fmla="*/ 429563 h 1424419"/>
                <a:gd name="connsiteX18-433" fmla="*/ 75248 w 1305333"/>
                <a:gd name="connsiteY18-434" fmla="*/ 303202 h 1424419"/>
                <a:gd name="connsiteX19-435" fmla="*/ 106293 w 1305333"/>
                <a:gd name="connsiteY19-436" fmla="*/ 282597 h 1424419"/>
                <a:gd name="connsiteX20-437" fmla="*/ 541533 w 1305333"/>
                <a:gd name="connsiteY20-438" fmla="*/ 38110 h 1424419"/>
                <a:gd name="connsiteX21-439" fmla="*/ 653528 w 1305333"/>
                <a:gd name="connsiteY21-440" fmla="*/ 0 h 1424419"/>
                <a:gd name="connsiteX0-441" fmla="*/ 653528 w 1305333"/>
                <a:gd name="connsiteY0-442" fmla="*/ 0 h 1424419"/>
                <a:gd name="connsiteX1-443" fmla="*/ 757287 w 1305333"/>
                <a:gd name="connsiteY1-444" fmla="*/ 32444 h 1424419"/>
                <a:gd name="connsiteX2-445" fmla="*/ 1206876 w 1305333"/>
                <a:gd name="connsiteY2-446" fmla="*/ 284945 h 1424419"/>
                <a:gd name="connsiteX3-447" fmla="*/ 1237706 w 1305333"/>
                <a:gd name="connsiteY3-448" fmla="*/ 306775 h 1424419"/>
                <a:gd name="connsiteX4-449" fmla="*/ 1301712 w 1305333"/>
                <a:gd name="connsiteY4-450" fmla="*/ 442384 h 1424419"/>
                <a:gd name="connsiteX5-451" fmla="*/ 1303099 w 1305333"/>
                <a:gd name="connsiteY5-452" fmla="*/ 495558 h 1424419"/>
                <a:gd name="connsiteX6-453" fmla="*/ 1303099 w 1305333"/>
                <a:gd name="connsiteY6-454" fmla="*/ 952393 h 1424419"/>
                <a:gd name="connsiteX7-455" fmla="*/ 1305306 w 1305333"/>
                <a:gd name="connsiteY7-456" fmla="*/ 990115 h 1424419"/>
                <a:gd name="connsiteX8-457" fmla="*/ 1211970 w 1305333"/>
                <a:gd name="connsiteY8-458" fmla="*/ 1149621 h 1424419"/>
                <a:gd name="connsiteX9-459" fmla="*/ 1172881 w 1305333"/>
                <a:gd name="connsiteY9-460" fmla="*/ 1179342 h 1424419"/>
                <a:gd name="connsiteX10-461" fmla="*/ 792288 w 1305333"/>
                <a:gd name="connsiteY10-462" fmla="*/ 1385653 h 1424419"/>
                <a:gd name="connsiteX11-463" fmla="*/ 522686 w 1305333"/>
                <a:gd name="connsiteY11-464" fmla="*/ 1384922 h 1424419"/>
                <a:gd name="connsiteX12-465" fmla="*/ 80344 w 1305333"/>
                <a:gd name="connsiteY12-466" fmla="*/ 1139323 h 1424419"/>
                <a:gd name="connsiteX13-467" fmla="*/ 68397 w 1305333"/>
                <a:gd name="connsiteY13-468" fmla="*/ 1130059 h 1424419"/>
                <a:gd name="connsiteX14-469" fmla="*/ 667 w 1305333"/>
                <a:gd name="connsiteY14-470" fmla="*/ 999105 h 1424419"/>
                <a:gd name="connsiteX15-471" fmla="*/ 0 w 1305333"/>
                <a:gd name="connsiteY15-472" fmla="*/ 972364 h 1424419"/>
                <a:gd name="connsiteX16-473" fmla="*/ 2496 w 1305333"/>
                <a:gd name="connsiteY16-474" fmla="*/ 463106 h 1424419"/>
                <a:gd name="connsiteX17-475" fmla="*/ 2458 w 1305333"/>
                <a:gd name="connsiteY17-476" fmla="*/ 429563 h 1424419"/>
                <a:gd name="connsiteX18-477" fmla="*/ 75248 w 1305333"/>
                <a:gd name="connsiteY18-478" fmla="*/ 303202 h 1424419"/>
                <a:gd name="connsiteX19-479" fmla="*/ 106293 w 1305333"/>
                <a:gd name="connsiteY19-480" fmla="*/ 282597 h 1424419"/>
                <a:gd name="connsiteX20-481" fmla="*/ 541533 w 1305333"/>
                <a:gd name="connsiteY20-482" fmla="*/ 38110 h 1424419"/>
                <a:gd name="connsiteX21-483" fmla="*/ 653528 w 1305333"/>
                <a:gd name="connsiteY21-484" fmla="*/ 0 h 1424419"/>
                <a:gd name="connsiteX0-485" fmla="*/ 653528 w 1305333"/>
                <a:gd name="connsiteY0-486" fmla="*/ 0 h 1424419"/>
                <a:gd name="connsiteX1-487" fmla="*/ 757287 w 1305333"/>
                <a:gd name="connsiteY1-488" fmla="*/ 32444 h 1424419"/>
                <a:gd name="connsiteX2-489" fmla="*/ 1206876 w 1305333"/>
                <a:gd name="connsiteY2-490" fmla="*/ 284945 h 1424419"/>
                <a:gd name="connsiteX3-491" fmla="*/ 1237706 w 1305333"/>
                <a:gd name="connsiteY3-492" fmla="*/ 306775 h 1424419"/>
                <a:gd name="connsiteX4-493" fmla="*/ 1301712 w 1305333"/>
                <a:gd name="connsiteY4-494" fmla="*/ 442384 h 1424419"/>
                <a:gd name="connsiteX5-495" fmla="*/ 1303099 w 1305333"/>
                <a:gd name="connsiteY5-496" fmla="*/ 495558 h 1424419"/>
                <a:gd name="connsiteX6-497" fmla="*/ 1303099 w 1305333"/>
                <a:gd name="connsiteY6-498" fmla="*/ 952393 h 1424419"/>
                <a:gd name="connsiteX7-499" fmla="*/ 1305306 w 1305333"/>
                <a:gd name="connsiteY7-500" fmla="*/ 990115 h 1424419"/>
                <a:gd name="connsiteX8-501" fmla="*/ 1236006 w 1305333"/>
                <a:gd name="connsiteY8-502" fmla="*/ 1160932 h 1424419"/>
                <a:gd name="connsiteX9-503" fmla="*/ 1172881 w 1305333"/>
                <a:gd name="connsiteY9-504" fmla="*/ 1179342 h 1424419"/>
                <a:gd name="connsiteX10-505" fmla="*/ 792288 w 1305333"/>
                <a:gd name="connsiteY10-506" fmla="*/ 1385653 h 1424419"/>
                <a:gd name="connsiteX11-507" fmla="*/ 522686 w 1305333"/>
                <a:gd name="connsiteY11-508" fmla="*/ 1384922 h 1424419"/>
                <a:gd name="connsiteX12-509" fmla="*/ 80344 w 1305333"/>
                <a:gd name="connsiteY12-510" fmla="*/ 1139323 h 1424419"/>
                <a:gd name="connsiteX13-511" fmla="*/ 68397 w 1305333"/>
                <a:gd name="connsiteY13-512" fmla="*/ 1130059 h 1424419"/>
                <a:gd name="connsiteX14-513" fmla="*/ 667 w 1305333"/>
                <a:gd name="connsiteY14-514" fmla="*/ 999105 h 1424419"/>
                <a:gd name="connsiteX15-515" fmla="*/ 0 w 1305333"/>
                <a:gd name="connsiteY15-516" fmla="*/ 972364 h 1424419"/>
                <a:gd name="connsiteX16-517" fmla="*/ 2496 w 1305333"/>
                <a:gd name="connsiteY16-518" fmla="*/ 463106 h 1424419"/>
                <a:gd name="connsiteX17-519" fmla="*/ 2458 w 1305333"/>
                <a:gd name="connsiteY17-520" fmla="*/ 429563 h 1424419"/>
                <a:gd name="connsiteX18-521" fmla="*/ 75248 w 1305333"/>
                <a:gd name="connsiteY18-522" fmla="*/ 303202 h 1424419"/>
                <a:gd name="connsiteX19-523" fmla="*/ 106293 w 1305333"/>
                <a:gd name="connsiteY19-524" fmla="*/ 282597 h 1424419"/>
                <a:gd name="connsiteX20-525" fmla="*/ 541533 w 1305333"/>
                <a:gd name="connsiteY20-526" fmla="*/ 38110 h 1424419"/>
                <a:gd name="connsiteX21-527" fmla="*/ 653528 w 1305333"/>
                <a:gd name="connsiteY21-528" fmla="*/ 0 h 1424419"/>
                <a:gd name="connsiteX0-529" fmla="*/ 653528 w 1313169"/>
                <a:gd name="connsiteY0-530" fmla="*/ 0 h 1424419"/>
                <a:gd name="connsiteX1-531" fmla="*/ 757287 w 1313169"/>
                <a:gd name="connsiteY1-532" fmla="*/ 32444 h 1424419"/>
                <a:gd name="connsiteX2-533" fmla="*/ 1206876 w 1313169"/>
                <a:gd name="connsiteY2-534" fmla="*/ 284945 h 1424419"/>
                <a:gd name="connsiteX3-535" fmla="*/ 1237706 w 1313169"/>
                <a:gd name="connsiteY3-536" fmla="*/ 306775 h 1424419"/>
                <a:gd name="connsiteX4-537" fmla="*/ 1301712 w 1313169"/>
                <a:gd name="connsiteY4-538" fmla="*/ 442384 h 1424419"/>
                <a:gd name="connsiteX5-539" fmla="*/ 1303099 w 1313169"/>
                <a:gd name="connsiteY5-540" fmla="*/ 495558 h 1424419"/>
                <a:gd name="connsiteX6-541" fmla="*/ 1303099 w 1313169"/>
                <a:gd name="connsiteY6-542" fmla="*/ 952393 h 1424419"/>
                <a:gd name="connsiteX7-543" fmla="*/ 1305306 w 1313169"/>
                <a:gd name="connsiteY7-544" fmla="*/ 990115 h 1424419"/>
                <a:gd name="connsiteX8-545" fmla="*/ 1271352 w 1313169"/>
                <a:gd name="connsiteY8-546" fmla="*/ 1142552 h 1424419"/>
                <a:gd name="connsiteX9-547" fmla="*/ 1172881 w 1313169"/>
                <a:gd name="connsiteY9-548" fmla="*/ 1179342 h 1424419"/>
                <a:gd name="connsiteX10-549" fmla="*/ 792288 w 1313169"/>
                <a:gd name="connsiteY10-550" fmla="*/ 1385653 h 1424419"/>
                <a:gd name="connsiteX11-551" fmla="*/ 522686 w 1313169"/>
                <a:gd name="connsiteY11-552" fmla="*/ 1384922 h 1424419"/>
                <a:gd name="connsiteX12-553" fmla="*/ 80344 w 1313169"/>
                <a:gd name="connsiteY12-554" fmla="*/ 1139323 h 1424419"/>
                <a:gd name="connsiteX13-555" fmla="*/ 68397 w 1313169"/>
                <a:gd name="connsiteY13-556" fmla="*/ 1130059 h 1424419"/>
                <a:gd name="connsiteX14-557" fmla="*/ 667 w 1313169"/>
                <a:gd name="connsiteY14-558" fmla="*/ 999105 h 1424419"/>
                <a:gd name="connsiteX15-559" fmla="*/ 0 w 1313169"/>
                <a:gd name="connsiteY15-560" fmla="*/ 972364 h 1424419"/>
                <a:gd name="connsiteX16-561" fmla="*/ 2496 w 1313169"/>
                <a:gd name="connsiteY16-562" fmla="*/ 463106 h 1424419"/>
                <a:gd name="connsiteX17-563" fmla="*/ 2458 w 1313169"/>
                <a:gd name="connsiteY17-564" fmla="*/ 429563 h 1424419"/>
                <a:gd name="connsiteX18-565" fmla="*/ 75248 w 1313169"/>
                <a:gd name="connsiteY18-566" fmla="*/ 303202 h 1424419"/>
                <a:gd name="connsiteX19-567" fmla="*/ 106293 w 1313169"/>
                <a:gd name="connsiteY19-568" fmla="*/ 282597 h 1424419"/>
                <a:gd name="connsiteX20-569" fmla="*/ 541533 w 1313169"/>
                <a:gd name="connsiteY20-570" fmla="*/ 38110 h 1424419"/>
                <a:gd name="connsiteX21-571" fmla="*/ 653528 w 1313169"/>
                <a:gd name="connsiteY21-572" fmla="*/ 0 h 1424419"/>
                <a:gd name="connsiteX0-573" fmla="*/ 653528 w 1306267"/>
                <a:gd name="connsiteY0-574" fmla="*/ 0 h 1424419"/>
                <a:gd name="connsiteX1-575" fmla="*/ 757287 w 1306267"/>
                <a:gd name="connsiteY1-576" fmla="*/ 32444 h 1424419"/>
                <a:gd name="connsiteX2-577" fmla="*/ 1206876 w 1306267"/>
                <a:gd name="connsiteY2-578" fmla="*/ 284945 h 1424419"/>
                <a:gd name="connsiteX3-579" fmla="*/ 1237706 w 1306267"/>
                <a:gd name="connsiteY3-580" fmla="*/ 306775 h 1424419"/>
                <a:gd name="connsiteX4-581" fmla="*/ 1301712 w 1306267"/>
                <a:gd name="connsiteY4-582" fmla="*/ 442384 h 1424419"/>
                <a:gd name="connsiteX5-583" fmla="*/ 1303099 w 1306267"/>
                <a:gd name="connsiteY5-584" fmla="*/ 495558 h 1424419"/>
                <a:gd name="connsiteX6-585" fmla="*/ 1303099 w 1306267"/>
                <a:gd name="connsiteY6-586" fmla="*/ 952393 h 1424419"/>
                <a:gd name="connsiteX7-587" fmla="*/ 1305306 w 1306267"/>
                <a:gd name="connsiteY7-588" fmla="*/ 990115 h 1424419"/>
                <a:gd name="connsiteX8-589" fmla="*/ 1255800 w 1306267"/>
                <a:gd name="connsiteY8-590" fmla="*/ 1142552 h 1424419"/>
                <a:gd name="connsiteX9-591" fmla="*/ 1172881 w 1306267"/>
                <a:gd name="connsiteY9-592" fmla="*/ 1179342 h 1424419"/>
                <a:gd name="connsiteX10-593" fmla="*/ 792288 w 1306267"/>
                <a:gd name="connsiteY10-594" fmla="*/ 1385653 h 1424419"/>
                <a:gd name="connsiteX11-595" fmla="*/ 522686 w 1306267"/>
                <a:gd name="connsiteY11-596" fmla="*/ 1384922 h 1424419"/>
                <a:gd name="connsiteX12-597" fmla="*/ 80344 w 1306267"/>
                <a:gd name="connsiteY12-598" fmla="*/ 1139323 h 1424419"/>
                <a:gd name="connsiteX13-599" fmla="*/ 68397 w 1306267"/>
                <a:gd name="connsiteY13-600" fmla="*/ 1130059 h 1424419"/>
                <a:gd name="connsiteX14-601" fmla="*/ 667 w 1306267"/>
                <a:gd name="connsiteY14-602" fmla="*/ 999105 h 1424419"/>
                <a:gd name="connsiteX15-603" fmla="*/ 0 w 1306267"/>
                <a:gd name="connsiteY15-604" fmla="*/ 972364 h 1424419"/>
                <a:gd name="connsiteX16-605" fmla="*/ 2496 w 1306267"/>
                <a:gd name="connsiteY16-606" fmla="*/ 463106 h 1424419"/>
                <a:gd name="connsiteX17-607" fmla="*/ 2458 w 1306267"/>
                <a:gd name="connsiteY17-608" fmla="*/ 429563 h 1424419"/>
                <a:gd name="connsiteX18-609" fmla="*/ 75248 w 1306267"/>
                <a:gd name="connsiteY18-610" fmla="*/ 303202 h 1424419"/>
                <a:gd name="connsiteX19-611" fmla="*/ 106293 w 1306267"/>
                <a:gd name="connsiteY19-612" fmla="*/ 282597 h 1424419"/>
                <a:gd name="connsiteX20-613" fmla="*/ 541533 w 1306267"/>
                <a:gd name="connsiteY20-614" fmla="*/ 38110 h 1424419"/>
                <a:gd name="connsiteX21-615" fmla="*/ 653528 w 1306267"/>
                <a:gd name="connsiteY21-616" fmla="*/ 0 h 1424419"/>
                <a:gd name="connsiteX0-617" fmla="*/ 653528 w 1306267"/>
                <a:gd name="connsiteY0-618" fmla="*/ 0 h 1424419"/>
                <a:gd name="connsiteX1-619" fmla="*/ 757287 w 1306267"/>
                <a:gd name="connsiteY1-620" fmla="*/ 32444 h 1424419"/>
                <a:gd name="connsiteX2-621" fmla="*/ 1206876 w 1306267"/>
                <a:gd name="connsiteY2-622" fmla="*/ 284945 h 1424419"/>
                <a:gd name="connsiteX3-623" fmla="*/ 1237706 w 1306267"/>
                <a:gd name="connsiteY3-624" fmla="*/ 306775 h 1424419"/>
                <a:gd name="connsiteX4-625" fmla="*/ 1301712 w 1306267"/>
                <a:gd name="connsiteY4-626" fmla="*/ 442384 h 1424419"/>
                <a:gd name="connsiteX5-627" fmla="*/ 1303099 w 1306267"/>
                <a:gd name="connsiteY5-628" fmla="*/ 495558 h 1424419"/>
                <a:gd name="connsiteX6-629" fmla="*/ 1303099 w 1306267"/>
                <a:gd name="connsiteY6-630" fmla="*/ 952393 h 1424419"/>
                <a:gd name="connsiteX7-631" fmla="*/ 1305306 w 1306267"/>
                <a:gd name="connsiteY7-632" fmla="*/ 990115 h 1424419"/>
                <a:gd name="connsiteX8-633" fmla="*/ 1255800 w 1306267"/>
                <a:gd name="connsiteY8-634" fmla="*/ 1142552 h 1424419"/>
                <a:gd name="connsiteX9-635" fmla="*/ 1172881 w 1306267"/>
                <a:gd name="connsiteY9-636" fmla="*/ 1179342 h 1424419"/>
                <a:gd name="connsiteX10-637" fmla="*/ 792288 w 1306267"/>
                <a:gd name="connsiteY10-638" fmla="*/ 1385653 h 1424419"/>
                <a:gd name="connsiteX11-639" fmla="*/ 522686 w 1306267"/>
                <a:gd name="connsiteY11-640" fmla="*/ 1384922 h 1424419"/>
                <a:gd name="connsiteX12-641" fmla="*/ 80344 w 1306267"/>
                <a:gd name="connsiteY12-642" fmla="*/ 1139323 h 1424419"/>
                <a:gd name="connsiteX13-643" fmla="*/ 61328 w 1306267"/>
                <a:gd name="connsiteY13-644" fmla="*/ 1127231 h 1424419"/>
                <a:gd name="connsiteX14-645" fmla="*/ 667 w 1306267"/>
                <a:gd name="connsiteY14-646" fmla="*/ 999105 h 1424419"/>
                <a:gd name="connsiteX15-647" fmla="*/ 0 w 1306267"/>
                <a:gd name="connsiteY15-648" fmla="*/ 972364 h 1424419"/>
                <a:gd name="connsiteX16-649" fmla="*/ 2496 w 1306267"/>
                <a:gd name="connsiteY16-650" fmla="*/ 463106 h 1424419"/>
                <a:gd name="connsiteX17-651" fmla="*/ 2458 w 1306267"/>
                <a:gd name="connsiteY17-652" fmla="*/ 429563 h 1424419"/>
                <a:gd name="connsiteX18-653" fmla="*/ 75248 w 1306267"/>
                <a:gd name="connsiteY18-654" fmla="*/ 303202 h 1424419"/>
                <a:gd name="connsiteX19-655" fmla="*/ 106293 w 1306267"/>
                <a:gd name="connsiteY19-656" fmla="*/ 282597 h 1424419"/>
                <a:gd name="connsiteX20-657" fmla="*/ 541533 w 1306267"/>
                <a:gd name="connsiteY20-658" fmla="*/ 38110 h 1424419"/>
                <a:gd name="connsiteX21-659" fmla="*/ 653528 w 1306267"/>
                <a:gd name="connsiteY21-660" fmla="*/ 0 h 1424419"/>
                <a:gd name="connsiteX0-661" fmla="*/ 653528 w 1306267"/>
                <a:gd name="connsiteY0-662" fmla="*/ 0 h 1424419"/>
                <a:gd name="connsiteX1-663" fmla="*/ 757287 w 1306267"/>
                <a:gd name="connsiteY1-664" fmla="*/ 32444 h 1424419"/>
                <a:gd name="connsiteX2-665" fmla="*/ 1206876 w 1306267"/>
                <a:gd name="connsiteY2-666" fmla="*/ 284945 h 1424419"/>
                <a:gd name="connsiteX3-667" fmla="*/ 1237706 w 1306267"/>
                <a:gd name="connsiteY3-668" fmla="*/ 306775 h 1424419"/>
                <a:gd name="connsiteX4-669" fmla="*/ 1301712 w 1306267"/>
                <a:gd name="connsiteY4-670" fmla="*/ 442384 h 1424419"/>
                <a:gd name="connsiteX5-671" fmla="*/ 1303099 w 1306267"/>
                <a:gd name="connsiteY5-672" fmla="*/ 495558 h 1424419"/>
                <a:gd name="connsiteX6-673" fmla="*/ 1303099 w 1306267"/>
                <a:gd name="connsiteY6-674" fmla="*/ 952393 h 1424419"/>
                <a:gd name="connsiteX7-675" fmla="*/ 1305306 w 1306267"/>
                <a:gd name="connsiteY7-676" fmla="*/ 990115 h 1424419"/>
                <a:gd name="connsiteX8-677" fmla="*/ 1255800 w 1306267"/>
                <a:gd name="connsiteY8-678" fmla="*/ 1142552 h 1424419"/>
                <a:gd name="connsiteX9-679" fmla="*/ 1172881 w 1306267"/>
                <a:gd name="connsiteY9-680" fmla="*/ 1179342 h 1424419"/>
                <a:gd name="connsiteX10-681" fmla="*/ 792288 w 1306267"/>
                <a:gd name="connsiteY10-682" fmla="*/ 1385653 h 1424419"/>
                <a:gd name="connsiteX11-683" fmla="*/ 522686 w 1306267"/>
                <a:gd name="connsiteY11-684" fmla="*/ 1384922 h 1424419"/>
                <a:gd name="connsiteX12-685" fmla="*/ 80344 w 1306267"/>
                <a:gd name="connsiteY12-686" fmla="*/ 1139323 h 1424419"/>
                <a:gd name="connsiteX13-687" fmla="*/ 61328 w 1306267"/>
                <a:gd name="connsiteY13-688" fmla="*/ 1127231 h 1424419"/>
                <a:gd name="connsiteX14-689" fmla="*/ 667 w 1306267"/>
                <a:gd name="connsiteY14-690" fmla="*/ 999105 h 1424419"/>
                <a:gd name="connsiteX15-691" fmla="*/ 0 w 1306267"/>
                <a:gd name="connsiteY15-692" fmla="*/ 972364 h 1424419"/>
                <a:gd name="connsiteX16-693" fmla="*/ 2496 w 1306267"/>
                <a:gd name="connsiteY16-694" fmla="*/ 463106 h 1424419"/>
                <a:gd name="connsiteX17-695" fmla="*/ 2458 w 1306267"/>
                <a:gd name="connsiteY17-696" fmla="*/ 429563 h 1424419"/>
                <a:gd name="connsiteX18-697" fmla="*/ 75248 w 1306267"/>
                <a:gd name="connsiteY18-698" fmla="*/ 303202 h 1424419"/>
                <a:gd name="connsiteX19-699" fmla="*/ 106293 w 1306267"/>
                <a:gd name="connsiteY19-700" fmla="*/ 282597 h 1424419"/>
                <a:gd name="connsiteX20-701" fmla="*/ 541533 w 1306267"/>
                <a:gd name="connsiteY20-702" fmla="*/ 38110 h 1424419"/>
                <a:gd name="connsiteX21-703" fmla="*/ 653528 w 1306267"/>
                <a:gd name="connsiteY21-704" fmla="*/ 0 h 1424419"/>
                <a:gd name="connsiteX0-705" fmla="*/ 653528 w 1306267"/>
                <a:gd name="connsiteY0-706" fmla="*/ 0 h 1424419"/>
                <a:gd name="connsiteX1-707" fmla="*/ 757287 w 1306267"/>
                <a:gd name="connsiteY1-708" fmla="*/ 32444 h 1424419"/>
                <a:gd name="connsiteX2-709" fmla="*/ 1206876 w 1306267"/>
                <a:gd name="connsiteY2-710" fmla="*/ 284945 h 1424419"/>
                <a:gd name="connsiteX3-711" fmla="*/ 1237706 w 1306267"/>
                <a:gd name="connsiteY3-712" fmla="*/ 306775 h 1424419"/>
                <a:gd name="connsiteX4-713" fmla="*/ 1301712 w 1306267"/>
                <a:gd name="connsiteY4-714" fmla="*/ 442384 h 1424419"/>
                <a:gd name="connsiteX5-715" fmla="*/ 1303099 w 1306267"/>
                <a:gd name="connsiteY5-716" fmla="*/ 495558 h 1424419"/>
                <a:gd name="connsiteX6-717" fmla="*/ 1303099 w 1306267"/>
                <a:gd name="connsiteY6-718" fmla="*/ 952393 h 1424419"/>
                <a:gd name="connsiteX7-719" fmla="*/ 1305306 w 1306267"/>
                <a:gd name="connsiteY7-720" fmla="*/ 990115 h 1424419"/>
                <a:gd name="connsiteX8-721" fmla="*/ 1255800 w 1306267"/>
                <a:gd name="connsiteY8-722" fmla="*/ 1142552 h 1424419"/>
                <a:gd name="connsiteX9-723" fmla="*/ 1172881 w 1306267"/>
                <a:gd name="connsiteY9-724" fmla="*/ 1179342 h 1424419"/>
                <a:gd name="connsiteX10-725" fmla="*/ 792288 w 1306267"/>
                <a:gd name="connsiteY10-726" fmla="*/ 1385653 h 1424419"/>
                <a:gd name="connsiteX11-727" fmla="*/ 522686 w 1306267"/>
                <a:gd name="connsiteY11-728" fmla="*/ 1384922 h 1424419"/>
                <a:gd name="connsiteX12-729" fmla="*/ 90241 w 1306267"/>
                <a:gd name="connsiteY12-730" fmla="*/ 1150634 h 1424419"/>
                <a:gd name="connsiteX13-731" fmla="*/ 61328 w 1306267"/>
                <a:gd name="connsiteY13-732" fmla="*/ 1127231 h 1424419"/>
                <a:gd name="connsiteX14-733" fmla="*/ 667 w 1306267"/>
                <a:gd name="connsiteY14-734" fmla="*/ 999105 h 1424419"/>
                <a:gd name="connsiteX15-735" fmla="*/ 0 w 1306267"/>
                <a:gd name="connsiteY15-736" fmla="*/ 972364 h 1424419"/>
                <a:gd name="connsiteX16-737" fmla="*/ 2496 w 1306267"/>
                <a:gd name="connsiteY16-738" fmla="*/ 463106 h 1424419"/>
                <a:gd name="connsiteX17-739" fmla="*/ 2458 w 1306267"/>
                <a:gd name="connsiteY17-740" fmla="*/ 429563 h 1424419"/>
                <a:gd name="connsiteX18-741" fmla="*/ 75248 w 1306267"/>
                <a:gd name="connsiteY18-742" fmla="*/ 303202 h 1424419"/>
                <a:gd name="connsiteX19-743" fmla="*/ 106293 w 1306267"/>
                <a:gd name="connsiteY19-744" fmla="*/ 282597 h 1424419"/>
                <a:gd name="connsiteX20-745" fmla="*/ 541533 w 1306267"/>
                <a:gd name="connsiteY20-746" fmla="*/ 38110 h 1424419"/>
                <a:gd name="connsiteX21-747" fmla="*/ 653528 w 1306267"/>
                <a:gd name="connsiteY21-748" fmla="*/ 0 h 1424419"/>
                <a:gd name="connsiteX0-749" fmla="*/ 653528 w 1306267"/>
                <a:gd name="connsiteY0-750" fmla="*/ 0 h 1424419"/>
                <a:gd name="connsiteX1-751" fmla="*/ 757287 w 1306267"/>
                <a:gd name="connsiteY1-752" fmla="*/ 32444 h 1424419"/>
                <a:gd name="connsiteX2-753" fmla="*/ 1206876 w 1306267"/>
                <a:gd name="connsiteY2-754" fmla="*/ 284945 h 1424419"/>
                <a:gd name="connsiteX3-755" fmla="*/ 1237706 w 1306267"/>
                <a:gd name="connsiteY3-756" fmla="*/ 306775 h 1424419"/>
                <a:gd name="connsiteX4-757" fmla="*/ 1301712 w 1306267"/>
                <a:gd name="connsiteY4-758" fmla="*/ 442384 h 1424419"/>
                <a:gd name="connsiteX5-759" fmla="*/ 1303099 w 1306267"/>
                <a:gd name="connsiteY5-760" fmla="*/ 495558 h 1424419"/>
                <a:gd name="connsiteX6-761" fmla="*/ 1303099 w 1306267"/>
                <a:gd name="connsiteY6-762" fmla="*/ 952393 h 1424419"/>
                <a:gd name="connsiteX7-763" fmla="*/ 1305306 w 1306267"/>
                <a:gd name="connsiteY7-764" fmla="*/ 990115 h 1424419"/>
                <a:gd name="connsiteX8-765" fmla="*/ 1255800 w 1306267"/>
                <a:gd name="connsiteY8-766" fmla="*/ 1142552 h 1424419"/>
                <a:gd name="connsiteX9-767" fmla="*/ 1172881 w 1306267"/>
                <a:gd name="connsiteY9-768" fmla="*/ 1179342 h 1424419"/>
                <a:gd name="connsiteX10-769" fmla="*/ 792288 w 1306267"/>
                <a:gd name="connsiteY10-770" fmla="*/ 1385653 h 1424419"/>
                <a:gd name="connsiteX11-771" fmla="*/ 522686 w 1306267"/>
                <a:gd name="connsiteY11-772" fmla="*/ 1384922 h 1424419"/>
                <a:gd name="connsiteX12-773" fmla="*/ 90241 w 1306267"/>
                <a:gd name="connsiteY12-774" fmla="*/ 1150634 h 1424419"/>
                <a:gd name="connsiteX13-775" fmla="*/ 61328 w 1306267"/>
                <a:gd name="connsiteY13-776" fmla="*/ 1127231 h 1424419"/>
                <a:gd name="connsiteX14-777" fmla="*/ 667 w 1306267"/>
                <a:gd name="connsiteY14-778" fmla="*/ 999105 h 1424419"/>
                <a:gd name="connsiteX15-779" fmla="*/ 0 w 1306267"/>
                <a:gd name="connsiteY15-780" fmla="*/ 972364 h 1424419"/>
                <a:gd name="connsiteX16-781" fmla="*/ 2496 w 1306267"/>
                <a:gd name="connsiteY16-782" fmla="*/ 463106 h 1424419"/>
                <a:gd name="connsiteX17-783" fmla="*/ 2458 w 1306267"/>
                <a:gd name="connsiteY17-784" fmla="*/ 429563 h 1424419"/>
                <a:gd name="connsiteX18-785" fmla="*/ 75248 w 1306267"/>
                <a:gd name="connsiteY18-786" fmla="*/ 303202 h 1424419"/>
                <a:gd name="connsiteX19-787" fmla="*/ 106293 w 1306267"/>
                <a:gd name="connsiteY19-788" fmla="*/ 282597 h 1424419"/>
                <a:gd name="connsiteX20-789" fmla="*/ 541533 w 1306267"/>
                <a:gd name="connsiteY20-790" fmla="*/ 38110 h 1424419"/>
                <a:gd name="connsiteX21-791" fmla="*/ 653528 w 1306267"/>
                <a:gd name="connsiteY21-792" fmla="*/ 0 h 1424419"/>
                <a:gd name="connsiteX0-793" fmla="*/ 653528 w 1306267"/>
                <a:gd name="connsiteY0-794" fmla="*/ 0 h 1424419"/>
                <a:gd name="connsiteX1-795" fmla="*/ 757287 w 1306267"/>
                <a:gd name="connsiteY1-796" fmla="*/ 32444 h 1424419"/>
                <a:gd name="connsiteX2-797" fmla="*/ 1206876 w 1306267"/>
                <a:gd name="connsiteY2-798" fmla="*/ 284945 h 1424419"/>
                <a:gd name="connsiteX3-799" fmla="*/ 1237706 w 1306267"/>
                <a:gd name="connsiteY3-800" fmla="*/ 306775 h 1424419"/>
                <a:gd name="connsiteX4-801" fmla="*/ 1301712 w 1306267"/>
                <a:gd name="connsiteY4-802" fmla="*/ 442384 h 1424419"/>
                <a:gd name="connsiteX5-803" fmla="*/ 1303099 w 1306267"/>
                <a:gd name="connsiteY5-804" fmla="*/ 495558 h 1424419"/>
                <a:gd name="connsiteX6-805" fmla="*/ 1303099 w 1306267"/>
                <a:gd name="connsiteY6-806" fmla="*/ 952393 h 1424419"/>
                <a:gd name="connsiteX7-807" fmla="*/ 1305306 w 1306267"/>
                <a:gd name="connsiteY7-808" fmla="*/ 990115 h 1424419"/>
                <a:gd name="connsiteX8-809" fmla="*/ 1255800 w 1306267"/>
                <a:gd name="connsiteY8-810" fmla="*/ 1142552 h 1424419"/>
                <a:gd name="connsiteX9-811" fmla="*/ 1172881 w 1306267"/>
                <a:gd name="connsiteY9-812" fmla="*/ 1179342 h 1424419"/>
                <a:gd name="connsiteX10-813" fmla="*/ 792288 w 1306267"/>
                <a:gd name="connsiteY10-814" fmla="*/ 1385653 h 1424419"/>
                <a:gd name="connsiteX11-815" fmla="*/ 522686 w 1306267"/>
                <a:gd name="connsiteY11-816" fmla="*/ 1384922 h 1424419"/>
                <a:gd name="connsiteX12-817" fmla="*/ 90241 w 1306267"/>
                <a:gd name="connsiteY12-818" fmla="*/ 1150634 h 1424419"/>
                <a:gd name="connsiteX13-819" fmla="*/ 61328 w 1306267"/>
                <a:gd name="connsiteY13-820" fmla="*/ 1127231 h 1424419"/>
                <a:gd name="connsiteX14-821" fmla="*/ 667 w 1306267"/>
                <a:gd name="connsiteY14-822" fmla="*/ 999105 h 1424419"/>
                <a:gd name="connsiteX15-823" fmla="*/ 0 w 1306267"/>
                <a:gd name="connsiteY15-824" fmla="*/ 972364 h 1424419"/>
                <a:gd name="connsiteX16-825" fmla="*/ 2496 w 1306267"/>
                <a:gd name="connsiteY16-826" fmla="*/ 463106 h 1424419"/>
                <a:gd name="connsiteX17-827" fmla="*/ 2458 w 1306267"/>
                <a:gd name="connsiteY17-828" fmla="*/ 429563 h 1424419"/>
                <a:gd name="connsiteX18-829" fmla="*/ 75248 w 1306267"/>
                <a:gd name="connsiteY18-830" fmla="*/ 303202 h 1424419"/>
                <a:gd name="connsiteX19-831" fmla="*/ 106293 w 1306267"/>
                <a:gd name="connsiteY19-832" fmla="*/ 282597 h 1424419"/>
                <a:gd name="connsiteX20-833" fmla="*/ 541533 w 1306267"/>
                <a:gd name="connsiteY20-834" fmla="*/ 38110 h 1424419"/>
                <a:gd name="connsiteX21-835" fmla="*/ 653528 w 1306267"/>
                <a:gd name="connsiteY21-836" fmla="*/ 0 h 1424419"/>
                <a:gd name="connsiteX0-837" fmla="*/ 653528 w 1306267"/>
                <a:gd name="connsiteY0-838" fmla="*/ 0 h 1424419"/>
                <a:gd name="connsiteX1-839" fmla="*/ 757287 w 1306267"/>
                <a:gd name="connsiteY1-840" fmla="*/ 32444 h 1424419"/>
                <a:gd name="connsiteX2-841" fmla="*/ 1206876 w 1306267"/>
                <a:gd name="connsiteY2-842" fmla="*/ 284945 h 1424419"/>
                <a:gd name="connsiteX3-843" fmla="*/ 1237706 w 1306267"/>
                <a:gd name="connsiteY3-844" fmla="*/ 306775 h 1424419"/>
                <a:gd name="connsiteX4-845" fmla="*/ 1301712 w 1306267"/>
                <a:gd name="connsiteY4-846" fmla="*/ 442384 h 1424419"/>
                <a:gd name="connsiteX5-847" fmla="*/ 1303099 w 1306267"/>
                <a:gd name="connsiteY5-848" fmla="*/ 495558 h 1424419"/>
                <a:gd name="connsiteX6-849" fmla="*/ 1303099 w 1306267"/>
                <a:gd name="connsiteY6-850" fmla="*/ 952393 h 1424419"/>
                <a:gd name="connsiteX7-851" fmla="*/ 1305306 w 1306267"/>
                <a:gd name="connsiteY7-852" fmla="*/ 990115 h 1424419"/>
                <a:gd name="connsiteX8-853" fmla="*/ 1255800 w 1306267"/>
                <a:gd name="connsiteY8-854" fmla="*/ 1142552 h 1424419"/>
                <a:gd name="connsiteX9-855" fmla="*/ 1172881 w 1306267"/>
                <a:gd name="connsiteY9-856" fmla="*/ 1179342 h 1424419"/>
                <a:gd name="connsiteX10-857" fmla="*/ 792288 w 1306267"/>
                <a:gd name="connsiteY10-858" fmla="*/ 1385653 h 1424419"/>
                <a:gd name="connsiteX11-859" fmla="*/ 522686 w 1306267"/>
                <a:gd name="connsiteY11-860" fmla="*/ 1384922 h 1424419"/>
                <a:gd name="connsiteX12-861" fmla="*/ 90241 w 1306267"/>
                <a:gd name="connsiteY12-862" fmla="*/ 1150634 h 1424419"/>
                <a:gd name="connsiteX13-863" fmla="*/ 61328 w 1306267"/>
                <a:gd name="connsiteY13-864" fmla="*/ 1127231 h 1424419"/>
                <a:gd name="connsiteX14-865" fmla="*/ 667 w 1306267"/>
                <a:gd name="connsiteY14-866" fmla="*/ 999105 h 1424419"/>
                <a:gd name="connsiteX15-867" fmla="*/ 0 w 1306267"/>
                <a:gd name="connsiteY15-868" fmla="*/ 972364 h 1424419"/>
                <a:gd name="connsiteX16-869" fmla="*/ 2496 w 1306267"/>
                <a:gd name="connsiteY16-870" fmla="*/ 463106 h 1424419"/>
                <a:gd name="connsiteX17-871" fmla="*/ 2458 w 1306267"/>
                <a:gd name="connsiteY17-872" fmla="*/ 429563 h 1424419"/>
                <a:gd name="connsiteX18-873" fmla="*/ 75248 w 1306267"/>
                <a:gd name="connsiteY18-874" fmla="*/ 303202 h 1424419"/>
                <a:gd name="connsiteX19-875" fmla="*/ 106293 w 1306267"/>
                <a:gd name="connsiteY19-876" fmla="*/ 282597 h 1424419"/>
                <a:gd name="connsiteX20-877" fmla="*/ 541533 w 1306267"/>
                <a:gd name="connsiteY20-878" fmla="*/ 38110 h 1424419"/>
                <a:gd name="connsiteX21-879" fmla="*/ 653528 w 1306267"/>
                <a:gd name="connsiteY21-880" fmla="*/ 0 h 1424419"/>
                <a:gd name="connsiteX0-881" fmla="*/ 653528 w 1306267"/>
                <a:gd name="connsiteY0-882" fmla="*/ 0 h 1424419"/>
                <a:gd name="connsiteX1-883" fmla="*/ 757287 w 1306267"/>
                <a:gd name="connsiteY1-884" fmla="*/ 32444 h 1424419"/>
                <a:gd name="connsiteX2-885" fmla="*/ 1206876 w 1306267"/>
                <a:gd name="connsiteY2-886" fmla="*/ 284945 h 1424419"/>
                <a:gd name="connsiteX3-887" fmla="*/ 1237706 w 1306267"/>
                <a:gd name="connsiteY3-888" fmla="*/ 306775 h 1424419"/>
                <a:gd name="connsiteX4-889" fmla="*/ 1301712 w 1306267"/>
                <a:gd name="connsiteY4-890" fmla="*/ 442384 h 1424419"/>
                <a:gd name="connsiteX5-891" fmla="*/ 1303099 w 1306267"/>
                <a:gd name="connsiteY5-892" fmla="*/ 495558 h 1424419"/>
                <a:gd name="connsiteX6-893" fmla="*/ 1303099 w 1306267"/>
                <a:gd name="connsiteY6-894" fmla="*/ 952393 h 1424419"/>
                <a:gd name="connsiteX7-895" fmla="*/ 1305306 w 1306267"/>
                <a:gd name="connsiteY7-896" fmla="*/ 990115 h 1424419"/>
                <a:gd name="connsiteX8-897" fmla="*/ 1255800 w 1306267"/>
                <a:gd name="connsiteY8-898" fmla="*/ 1142552 h 1424419"/>
                <a:gd name="connsiteX9-899" fmla="*/ 1172881 w 1306267"/>
                <a:gd name="connsiteY9-900" fmla="*/ 1179342 h 1424419"/>
                <a:gd name="connsiteX10-901" fmla="*/ 792288 w 1306267"/>
                <a:gd name="connsiteY10-902" fmla="*/ 1385653 h 1424419"/>
                <a:gd name="connsiteX11-903" fmla="*/ 522686 w 1306267"/>
                <a:gd name="connsiteY11-904" fmla="*/ 1384922 h 1424419"/>
                <a:gd name="connsiteX12-905" fmla="*/ 90241 w 1306267"/>
                <a:gd name="connsiteY12-906" fmla="*/ 1150634 h 1424419"/>
                <a:gd name="connsiteX13-907" fmla="*/ 55672 w 1306267"/>
                <a:gd name="connsiteY13-908" fmla="*/ 1124403 h 1424419"/>
                <a:gd name="connsiteX14-909" fmla="*/ 667 w 1306267"/>
                <a:gd name="connsiteY14-910" fmla="*/ 999105 h 1424419"/>
                <a:gd name="connsiteX15-911" fmla="*/ 0 w 1306267"/>
                <a:gd name="connsiteY15-912" fmla="*/ 972364 h 1424419"/>
                <a:gd name="connsiteX16-913" fmla="*/ 2496 w 1306267"/>
                <a:gd name="connsiteY16-914" fmla="*/ 463106 h 1424419"/>
                <a:gd name="connsiteX17-915" fmla="*/ 2458 w 1306267"/>
                <a:gd name="connsiteY17-916" fmla="*/ 429563 h 1424419"/>
                <a:gd name="connsiteX18-917" fmla="*/ 75248 w 1306267"/>
                <a:gd name="connsiteY18-918" fmla="*/ 303202 h 1424419"/>
                <a:gd name="connsiteX19-919" fmla="*/ 106293 w 1306267"/>
                <a:gd name="connsiteY19-920" fmla="*/ 282597 h 1424419"/>
                <a:gd name="connsiteX20-921" fmla="*/ 541533 w 1306267"/>
                <a:gd name="connsiteY20-922" fmla="*/ 38110 h 1424419"/>
                <a:gd name="connsiteX21-923" fmla="*/ 653528 w 1306267"/>
                <a:gd name="connsiteY21-924" fmla="*/ 0 h 1424419"/>
                <a:gd name="connsiteX0-925" fmla="*/ 653528 w 1306267"/>
                <a:gd name="connsiteY0-926" fmla="*/ 0 h 1424419"/>
                <a:gd name="connsiteX1-927" fmla="*/ 757287 w 1306267"/>
                <a:gd name="connsiteY1-928" fmla="*/ 32444 h 1424419"/>
                <a:gd name="connsiteX2-929" fmla="*/ 1206876 w 1306267"/>
                <a:gd name="connsiteY2-930" fmla="*/ 284945 h 1424419"/>
                <a:gd name="connsiteX3-931" fmla="*/ 1237706 w 1306267"/>
                <a:gd name="connsiteY3-932" fmla="*/ 306775 h 1424419"/>
                <a:gd name="connsiteX4-933" fmla="*/ 1301712 w 1306267"/>
                <a:gd name="connsiteY4-934" fmla="*/ 442384 h 1424419"/>
                <a:gd name="connsiteX5-935" fmla="*/ 1303099 w 1306267"/>
                <a:gd name="connsiteY5-936" fmla="*/ 495558 h 1424419"/>
                <a:gd name="connsiteX6-937" fmla="*/ 1303099 w 1306267"/>
                <a:gd name="connsiteY6-938" fmla="*/ 952393 h 1424419"/>
                <a:gd name="connsiteX7-939" fmla="*/ 1305306 w 1306267"/>
                <a:gd name="connsiteY7-940" fmla="*/ 990115 h 1424419"/>
                <a:gd name="connsiteX8-941" fmla="*/ 1255800 w 1306267"/>
                <a:gd name="connsiteY8-942" fmla="*/ 1142552 h 1424419"/>
                <a:gd name="connsiteX9-943" fmla="*/ 1172881 w 1306267"/>
                <a:gd name="connsiteY9-944" fmla="*/ 1179342 h 1424419"/>
                <a:gd name="connsiteX10-945" fmla="*/ 792288 w 1306267"/>
                <a:gd name="connsiteY10-946" fmla="*/ 1385653 h 1424419"/>
                <a:gd name="connsiteX11-947" fmla="*/ 522686 w 1306267"/>
                <a:gd name="connsiteY11-948" fmla="*/ 1384922 h 1424419"/>
                <a:gd name="connsiteX12-949" fmla="*/ 90241 w 1306267"/>
                <a:gd name="connsiteY12-950" fmla="*/ 1150634 h 1424419"/>
                <a:gd name="connsiteX13-951" fmla="*/ 55672 w 1306267"/>
                <a:gd name="connsiteY13-952" fmla="*/ 1124403 h 1424419"/>
                <a:gd name="connsiteX14-953" fmla="*/ 667 w 1306267"/>
                <a:gd name="connsiteY14-954" fmla="*/ 999105 h 1424419"/>
                <a:gd name="connsiteX15-955" fmla="*/ 0 w 1306267"/>
                <a:gd name="connsiteY15-956" fmla="*/ 972364 h 1424419"/>
                <a:gd name="connsiteX16-957" fmla="*/ 2496 w 1306267"/>
                <a:gd name="connsiteY16-958" fmla="*/ 463106 h 1424419"/>
                <a:gd name="connsiteX17-959" fmla="*/ 2458 w 1306267"/>
                <a:gd name="connsiteY17-960" fmla="*/ 429563 h 1424419"/>
                <a:gd name="connsiteX18-961" fmla="*/ 75248 w 1306267"/>
                <a:gd name="connsiteY18-962" fmla="*/ 303202 h 1424419"/>
                <a:gd name="connsiteX19-963" fmla="*/ 106293 w 1306267"/>
                <a:gd name="connsiteY19-964" fmla="*/ 282597 h 1424419"/>
                <a:gd name="connsiteX20-965" fmla="*/ 541533 w 1306267"/>
                <a:gd name="connsiteY20-966" fmla="*/ 38110 h 1424419"/>
                <a:gd name="connsiteX21-967" fmla="*/ 653528 w 1306267"/>
                <a:gd name="connsiteY21-968" fmla="*/ 0 h 1424419"/>
                <a:gd name="connsiteX0-969" fmla="*/ 653528 w 1306267"/>
                <a:gd name="connsiteY0-970" fmla="*/ 0 h 1424419"/>
                <a:gd name="connsiteX1-971" fmla="*/ 757287 w 1306267"/>
                <a:gd name="connsiteY1-972" fmla="*/ 32444 h 1424419"/>
                <a:gd name="connsiteX2-973" fmla="*/ 1206876 w 1306267"/>
                <a:gd name="connsiteY2-974" fmla="*/ 284945 h 1424419"/>
                <a:gd name="connsiteX3-975" fmla="*/ 1237706 w 1306267"/>
                <a:gd name="connsiteY3-976" fmla="*/ 306775 h 1424419"/>
                <a:gd name="connsiteX4-977" fmla="*/ 1301712 w 1306267"/>
                <a:gd name="connsiteY4-978" fmla="*/ 442384 h 1424419"/>
                <a:gd name="connsiteX5-979" fmla="*/ 1303099 w 1306267"/>
                <a:gd name="connsiteY5-980" fmla="*/ 495558 h 1424419"/>
                <a:gd name="connsiteX6-981" fmla="*/ 1303099 w 1306267"/>
                <a:gd name="connsiteY6-982" fmla="*/ 952393 h 1424419"/>
                <a:gd name="connsiteX7-983" fmla="*/ 1305306 w 1306267"/>
                <a:gd name="connsiteY7-984" fmla="*/ 990115 h 1424419"/>
                <a:gd name="connsiteX8-985" fmla="*/ 1255800 w 1306267"/>
                <a:gd name="connsiteY8-986" fmla="*/ 1142552 h 1424419"/>
                <a:gd name="connsiteX9-987" fmla="*/ 1172881 w 1306267"/>
                <a:gd name="connsiteY9-988" fmla="*/ 1179342 h 1424419"/>
                <a:gd name="connsiteX10-989" fmla="*/ 792288 w 1306267"/>
                <a:gd name="connsiteY10-990" fmla="*/ 1385653 h 1424419"/>
                <a:gd name="connsiteX11-991" fmla="*/ 522686 w 1306267"/>
                <a:gd name="connsiteY11-992" fmla="*/ 1384922 h 1424419"/>
                <a:gd name="connsiteX12-993" fmla="*/ 90241 w 1306267"/>
                <a:gd name="connsiteY12-994" fmla="*/ 1150634 h 1424419"/>
                <a:gd name="connsiteX13-995" fmla="*/ 55672 w 1306267"/>
                <a:gd name="connsiteY13-996" fmla="*/ 1124403 h 1424419"/>
                <a:gd name="connsiteX14-997" fmla="*/ 667 w 1306267"/>
                <a:gd name="connsiteY14-998" fmla="*/ 999105 h 1424419"/>
                <a:gd name="connsiteX15-999" fmla="*/ 0 w 1306267"/>
                <a:gd name="connsiteY15-1000" fmla="*/ 972364 h 1424419"/>
                <a:gd name="connsiteX16-1001" fmla="*/ 2496 w 1306267"/>
                <a:gd name="connsiteY16-1002" fmla="*/ 463106 h 1424419"/>
                <a:gd name="connsiteX17-1003" fmla="*/ 2458 w 1306267"/>
                <a:gd name="connsiteY17-1004" fmla="*/ 429563 h 1424419"/>
                <a:gd name="connsiteX18-1005" fmla="*/ 75248 w 1306267"/>
                <a:gd name="connsiteY18-1006" fmla="*/ 303202 h 1424419"/>
                <a:gd name="connsiteX19-1007" fmla="*/ 106293 w 1306267"/>
                <a:gd name="connsiteY19-1008" fmla="*/ 282597 h 1424419"/>
                <a:gd name="connsiteX20-1009" fmla="*/ 541533 w 1306267"/>
                <a:gd name="connsiteY20-1010" fmla="*/ 38110 h 1424419"/>
                <a:gd name="connsiteX21-1011" fmla="*/ 653528 w 1306267"/>
                <a:gd name="connsiteY21-1012" fmla="*/ 0 h 1424419"/>
                <a:gd name="connsiteX0-1013" fmla="*/ 653528 w 1306267"/>
                <a:gd name="connsiteY0-1014" fmla="*/ 0 h 1424419"/>
                <a:gd name="connsiteX1-1015" fmla="*/ 757287 w 1306267"/>
                <a:gd name="connsiteY1-1016" fmla="*/ 32444 h 1424419"/>
                <a:gd name="connsiteX2-1017" fmla="*/ 1206876 w 1306267"/>
                <a:gd name="connsiteY2-1018" fmla="*/ 284945 h 1424419"/>
                <a:gd name="connsiteX3-1019" fmla="*/ 1237706 w 1306267"/>
                <a:gd name="connsiteY3-1020" fmla="*/ 306775 h 1424419"/>
                <a:gd name="connsiteX4-1021" fmla="*/ 1301712 w 1306267"/>
                <a:gd name="connsiteY4-1022" fmla="*/ 442384 h 1424419"/>
                <a:gd name="connsiteX5-1023" fmla="*/ 1303099 w 1306267"/>
                <a:gd name="connsiteY5-1024" fmla="*/ 495558 h 1424419"/>
                <a:gd name="connsiteX6-1025" fmla="*/ 1303099 w 1306267"/>
                <a:gd name="connsiteY6-1026" fmla="*/ 952393 h 1424419"/>
                <a:gd name="connsiteX7-1027" fmla="*/ 1305306 w 1306267"/>
                <a:gd name="connsiteY7-1028" fmla="*/ 990115 h 1424419"/>
                <a:gd name="connsiteX8-1029" fmla="*/ 1255800 w 1306267"/>
                <a:gd name="connsiteY8-1030" fmla="*/ 1142552 h 1424419"/>
                <a:gd name="connsiteX9-1031" fmla="*/ 1172881 w 1306267"/>
                <a:gd name="connsiteY9-1032" fmla="*/ 1179342 h 1424419"/>
                <a:gd name="connsiteX10-1033" fmla="*/ 792288 w 1306267"/>
                <a:gd name="connsiteY10-1034" fmla="*/ 1385653 h 1424419"/>
                <a:gd name="connsiteX11-1035" fmla="*/ 522686 w 1306267"/>
                <a:gd name="connsiteY11-1036" fmla="*/ 1384922 h 1424419"/>
                <a:gd name="connsiteX12-1037" fmla="*/ 90241 w 1306267"/>
                <a:gd name="connsiteY12-1038" fmla="*/ 1150634 h 1424419"/>
                <a:gd name="connsiteX13-1039" fmla="*/ 55672 w 1306267"/>
                <a:gd name="connsiteY13-1040" fmla="*/ 1124403 h 1424419"/>
                <a:gd name="connsiteX14-1041" fmla="*/ 667 w 1306267"/>
                <a:gd name="connsiteY14-1042" fmla="*/ 999105 h 1424419"/>
                <a:gd name="connsiteX15-1043" fmla="*/ 0 w 1306267"/>
                <a:gd name="connsiteY15-1044" fmla="*/ 972364 h 1424419"/>
                <a:gd name="connsiteX16-1045" fmla="*/ 2496 w 1306267"/>
                <a:gd name="connsiteY16-1046" fmla="*/ 463106 h 1424419"/>
                <a:gd name="connsiteX17-1047" fmla="*/ 2458 w 1306267"/>
                <a:gd name="connsiteY17-1048" fmla="*/ 429563 h 1424419"/>
                <a:gd name="connsiteX18-1049" fmla="*/ 75248 w 1306267"/>
                <a:gd name="connsiteY18-1050" fmla="*/ 303202 h 1424419"/>
                <a:gd name="connsiteX19-1051" fmla="*/ 106293 w 1306267"/>
                <a:gd name="connsiteY19-1052" fmla="*/ 282597 h 1424419"/>
                <a:gd name="connsiteX20-1053" fmla="*/ 541533 w 1306267"/>
                <a:gd name="connsiteY20-1054" fmla="*/ 38110 h 1424419"/>
                <a:gd name="connsiteX21-1055" fmla="*/ 653528 w 1306267"/>
                <a:gd name="connsiteY21-1056" fmla="*/ 0 h 1424419"/>
                <a:gd name="connsiteX0-1057" fmla="*/ 653528 w 1306267"/>
                <a:gd name="connsiteY0-1058" fmla="*/ 0 h 1424419"/>
                <a:gd name="connsiteX1-1059" fmla="*/ 757287 w 1306267"/>
                <a:gd name="connsiteY1-1060" fmla="*/ 32444 h 1424419"/>
                <a:gd name="connsiteX2-1061" fmla="*/ 1206876 w 1306267"/>
                <a:gd name="connsiteY2-1062" fmla="*/ 284945 h 1424419"/>
                <a:gd name="connsiteX3-1063" fmla="*/ 1237706 w 1306267"/>
                <a:gd name="connsiteY3-1064" fmla="*/ 306775 h 1424419"/>
                <a:gd name="connsiteX4-1065" fmla="*/ 1301712 w 1306267"/>
                <a:gd name="connsiteY4-1066" fmla="*/ 442384 h 1424419"/>
                <a:gd name="connsiteX5-1067" fmla="*/ 1303099 w 1306267"/>
                <a:gd name="connsiteY5-1068" fmla="*/ 495558 h 1424419"/>
                <a:gd name="connsiteX6-1069" fmla="*/ 1303099 w 1306267"/>
                <a:gd name="connsiteY6-1070" fmla="*/ 952393 h 1424419"/>
                <a:gd name="connsiteX7-1071" fmla="*/ 1305306 w 1306267"/>
                <a:gd name="connsiteY7-1072" fmla="*/ 990115 h 1424419"/>
                <a:gd name="connsiteX8-1073" fmla="*/ 1255800 w 1306267"/>
                <a:gd name="connsiteY8-1074" fmla="*/ 1142552 h 1424419"/>
                <a:gd name="connsiteX9-1075" fmla="*/ 1172881 w 1306267"/>
                <a:gd name="connsiteY9-1076" fmla="*/ 1179342 h 1424419"/>
                <a:gd name="connsiteX10-1077" fmla="*/ 792288 w 1306267"/>
                <a:gd name="connsiteY10-1078" fmla="*/ 1385653 h 1424419"/>
                <a:gd name="connsiteX11-1079" fmla="*/ 522686 w 1306267"/>
                <a:gd name="connsiteY11-1080" fmla="*/ 1384922 h 1424419"/>
                <a:gd name="connsiteX12-1081" fmla="*/ 90241 w 1306267"/>
                <a:gd name="connsiteY12-1082" fmla="*/ 1150634 h 1424419"/>
                <a:gd name="connsiteX13-1083" fmla="*/ 55672 w 1306267"/>
                <a:gd name="connsiteY13-1084" fmla="*/ 1124403 h 1424419"/>
                <a:gd name="connsiteX14-1085" fmla="*/ 667 w 1306267"/>
                <a:gd name="connsiteY14-1086" fmla="*/ 999105 h 1424419"/>
                <a:gd name="connsiteX15-1087" fmla="*/ 0 w 1306267"/>
                <a:gd name="connsiteY15-1088" fmla="*/ 972364 h 1424419"/>
                <a:gd name="connsiteX16-1089" fmla="*/ 2496 w 1306267"/>
                <a:gd name="connsiteY16-1090" fmla="*/ 463106 h 1424419"/>
                <a:gd name="connsiteX17-1091" fmla="*/ 2458 w 1306267"/>
                <a:gd name="connsiteY17-1092" fmla="*/ 429563 h 1424419"/>
                <a:gd name="connsiteX18-1093" fmla="*/ 75248 w 1306267"/>
                <a:gd name="connsiteY18-1094" fmla="*/ 303202 h 1424419"/>
                <a:gd name="connsiteX19-1095" fmla="*/ 106293 w 1306267"/>
                <a:gd name="connsiteY19-1096" fmla="*/ 282597 h 1424419"/>
                <a:gd name="connsiteX20-1097" fmla="*/ 541533 w 1306267"/>
                <a:gd name="connsiteY20-1098" fmla="*/ 38110 h 1424419"/>
                <a:gd name="connsiteX21-1099" fmla="*/ 653528 w 1306267"/>
                <a:gd name="connsiteY21-1100" fmla="*/ 0 h 1424419"/>
                <a:gd name="connsiteX0-1101" fmla="*/ 653528 w 1306267"/>
                <a:gd name="connsiteY0-1102" fmla="*/ 0 h 1424419"/>
                <a:gd name="connsiteX1-1103" fmla="*/ 757287 w 1306267"/>
                <a:gd name="connsiteY1-1104" fmla="*/ 32444 h 1424419"/>
                <a:gd name="connsiteX2-1105" fmla="*/ 1206876 w 1306267"/>
                <a:gd name="connsiteY2-1106" fmla="*/ 284945 h 1424419"/>
                <a:gd name="connsiteX3-1107" fmla="*/ 1237706 w 1306267"/>
                <a:gd name="connsiteY3-1108" fmla="*/ 306775 h 1424419"/>
                <a:gd name="connsiteX4-1109" fmla="*/ 1301712 w 1306267"/>
                <a:gd name="connsiteY4-1110" fmla="*/ 442384 h 1424419"/>
                <a:gd name="connsiteX5-1111" fmla="*/ 1303099 w 1306267"/>
                <a:gd name="connsiteY5-1112" fmla="*/ 495558 h 1424419"/>
                <a:gd name="connsiteX6-1113" fmla="*/ 1303099 w 1306267"/>
                <a:gd name="connsiteY6-1114" fmla="*/ 952393 h 1424419"/>
                <a:gd name="connsiteX7-1115" fmla="*/ 1305306 w 1306267"/>
                <a:gd name="connsiteY7-1116" fmla="*/ 990115 h 1424419"/>
                <a:gd name="connsiteX8-1117" fmla="*/ 1255800 w 1306267"/>
                <a:gd name="connsiteY8-1118" fmla="*/ 1142552 h 1424419"/>
                <a:gd name="connsiteX9-1119" fmla="*/ 1172881 w 1306267"/>
                <a:gd name="connsiteY9-1120" fmla="*/ 1179342 h 1424419"/>
                <a:gd name="connsiteX10-1121" fmla="*/ 792288 w 1306267"/>
                <a:gd name="connsiteY10-1122" fmla="*/ 1385653 h 1424419"/>
                <a:gd name="connsiteX11-1123" fmla="*/ 522686 w 1306267"/>
                <a:gd name="connsiteY11-1124" fmla="*/ 1384922 h 1424419"/>
                <a:gd name="connsiteX12-1125" fmla="*/ 90241 w 1306267"/>
                <a:gd name="connsiteY12-1126" fmla="*/ 1150634 h 1424419"/>
                <a:gd name="connsiteX13-1127" fmla="*/ 48904 w 1306267"/>
                <a:gd name="connsiteY13-1128" fmla="*/ 1124403 h 1424419"/>
                <a:gd name="connsiteX14-1129" fmla="*/ 667 w 1306267"/>
                <a:gd name="connsiteY14-1130" fmla="*/ 999105 h 1424419"/>
                <a:gd name="connsiteX15-1131" fmla="*/ 0 w 1306267"/>
                <a:gd name="connsiteY15-1132" fmla="*/ 972364 h 1424419"/>
                <a:gd name="connsiteX16-1133" fmla="*/ 2496 w 1306267"/>
                <a:gd name="connsiteY16-1134" fmla="*/ 463106 h 1424419"/>
                <a:gd name="connsiteX17-1135" fmla="*/ 2458 w 1306267"/>
                <a:gd name="connsiteY17-1136" fmla="*/ 429563 h 1424419"/>
                <a:gd name="connsiteX18-1137" fmla="*/ 75248 w 1306267"/>
                <a:gd name="connsiteY18-1138" fmla="*/ 303202 h 1424419"/>
                <a:gd name="connsiteX19-1139" fmla="*/ 106293 w 1306267"/>
                <a:gd name="connsiteY19-1140" fmla="*/ 282597 h 1424419"/>
                <a:gd name="connsiteX20-1141" fmla="*/ 541533 w 1306267"/>
                <a:gd name="connsiteY20-1142" fmla="*/ 38110 h 1424419"/>
                <a:gd name="connsiteX21-1143" fmla="*/ 653528 w 1306267"/>
                <a:gd name="connsiteY21-1144" fmla="*/ 0 h 1424419"/>
                <a:gd name="connsiteX0-1145" fmla="*/ 653528 w 1306267"/>
                <a:gd name="connsiteY0-1146" fmla="*/ 0 h 1424419"/>
                <a:gd name="connsiteX1-1147" fmla="*/ 757287 w 1306267"/>
                <a:gd name="connsiteY1-1148" fmla="*/ 32444 h 1424419"/>
                <a:gd name="connsiteX2-1149" fmla="*/ 1206876 w 1306267"/>
                <a:gd name="connsiteY2-1150" fmla="*/ 284945 h 1424419"/>
                <a:gd name="connsiteX3-1151" fmla="*/ 1237706 w 1306267"/>
                <a:gd name="connsiteY3-1152" fmla="*/ 306775 h 1424419"/>
                <a:gd name="connsiteX4-1153" fmla="*/ 1301712 w 1306267"/>
                <a:gd name="connsiteY4-1154" fmla="*/ 442384 h 1424419"/>
                <a:gd name="connsiteX5-1155" fmla="*/ 1303099 w 1306267"/>
                <a:gd name="connsiteY5-1156" fmla="*/ 495558 h 1424419"/>
                <a:gd name="connsiteX6-1157" fmla="*/ 1303099 w 1306267"/>
                <a:gd name="connsiteY6-1158" fmla="*/ 952393 h 1424419"/>
                <a:gd name="connsiteX7-1159" fmla="*/ 1305306 w 1306267"/>
                <a:gd name="connsiteY7-1160" fmla="*/ 990115 h 1424419"/>
                <a:gd name="connsiteX8-1161" fmla="*/ 1255800 w 1306267"/>
                <a:gd name="connsiteY8-1162" fmla="*/ 1142552 h 1424419"/>
                <a:gd name="connsiteX9-1163" fmla="*/ 1172881 w 1306267"/>
                <a:gd name="connsiteY9-1164" fmla="*/ 1179342 h 1424419"/>
                <a:gd name="connsiteX10-1165" fmla="*/ 792288 w 1306267"/>
                <a:gd name="connsiteY10-1166" fmla="*/ 1385653 h 1424419"/>
                <a:gd name="connsiteX11-1167" fmla="*/ 522686 w 1306267"/>
                <a:gd name="connsiteY11-1168" fmla="*/ 1384922 h 1424419"/>
                <a:gd name="connsiteX12-1169" fmla="*/ 90241 w 1306267"/>
                <a:gd name="connsiteY12-1170" fmla="*/ 1150634 h 1424419"/>
                <a:gd name="connsiteX13-1171" fmla="*/ 48904 w 1306267"/>
                <a:gd name="connsiteY13-1172" fmla="*/ 1124403 h 1424419"/>
                <a:gd name="connsiteX14-1173" fmla="*/ 667 w 1306267"/>
                <a:gd name="connsiteY14-1174" fmla="*/ 999105 h 1424419"/>
                <a:gd name="connsiteX15-1175" fmla="*/ 0 w 1306267"/>
                <a:gd name="connsiteY15-1176" fmla="*/ 972364 h 1424419"/>
                <a:gd name="connsiteX16-1177" fmla="*/ 2496 w 1306267"/>
                <a:gd name="connsiteY16-1178" fmla="*/ 463106 h 1424419"/>
                <a:gd name="connsiteX17-1179" fmla="*/ 2458 w 1306267"/>
                <a:gd name="connsiteY17-1180" fmla="*/ 429563 h 1424419"/>
                <a:gd name="connsiteX18-1181" fmla="*/ 75248 w 1306267"/>
                <a:gd name="connsiteY18-1182" fmla="*/ 303202 h 1424419"/>
                <a:gd name="connsiteX19-1183" fmla="*/ 106293 w 1306267"/>
                <a:gd name="connsiteY19-1184" fmla="*/ 282597 h 1424419"/>
                <a:gd name="connsiteX20-1185" fmla="*/ 541533 w 1306267"/>
                <a:gd name="connsiteY20-1186" fmla="*/ 38110 h 1424419"/>
                <a:gd name="connsiteX21-1187" fmla="*/ 653528 w 1306267"/>
                <a:gd name="connsiteY21-1188" fmla="*/ 0 h 1424419"/>
                <a:gd name="connsiteX0-1189" fmla="*/ 653528 w 1306267"/>
                <a:gd name="connsiteY0-1190" fmla="*/ 0 h 1424419"/>
                <a:gd name="connsiteX1-1191" fmla="*/ 757287 w 1306267"/>
                <a:gd name="connsiteY1-1192" fmla="*/ 32444 h 1424419"/>
                <a:gd name="connsiteX2-1193" fmla="*/ 1206876 w 1306267"/>
                <a:gd name="connsiteY2-1194" fmla="*/ 284945 h 1424419"/>
                <a:gd name="connsiteX3-1195" fmla="*/ 1237706 w 1306267"/>
                <a:gd name="connsiteY3-1196" fmla="*/ 306775 h 1424419"/>
                <a:gd name="connsiteX4-1197" fmla="*/ 1301712 w 1306267"/>
                <a:gd name="connsiteY4-1198" fmla="*/ 442384 h 1424419"/>
                <a:gd name="connsiteX5-1199" fmla="*/ 1303099 w 1306267"/>
                <a:gd name="connsiteY5-1200" fmla="*/ 495558 h 1424419"/>
                <a:gd name="connsiteX6-1201" fmla="*/ 1303099 w 1306267"/>
                <a:gd name="connsiteY6-1202" fmla="*/ 952393 h 1424419"/>
                <a:gd name="connsiteX7-1203" fmla="*/ 1305306 w 1306267"/>
                <a:gd name="connsiteY7-1204" fmla="*/ 990115 h 1424419"/>
                <a:gd name="connsiteX8-1205" fmla="*/ 1255800 w 1306267"/>
                <a:gd name="connsiteY8-1206" fmla="*/ 1142552 h 1424419"/>
                <a:gd name="connsiteX9-1207" fmla="*/ 1172881 w 1306267"/>
                <a:gd name="connsiteY9-1208" fmla="*/ 1179342 h 1424419"/>
                <a:gd name="connsiteX10-1209" fmla="*/ 792288 w 1306267"/>
                <a:gd name="connsiteY10-1210" fmla="*/ 1385653 h 1424419"/>
                <a:gd name="connsiteX11-1211" fmla="*/ 522686 w 1306267"/>
                <a:gd name="connsiteY11-1212" fmla="*/ 1384922 h 1424419"/>
                <a:gd name="connsiteX12-1213" fmla="*/ 90241 w 1306267"/>
                <a:gd name="connsiteY12-1214" fmla="*/ 1150634 h 1424419"/>
                <a:gd name="connsiteX13-1215" fmla="*/ 48904 w 1306267"/>
                <a:gd name="connsiteY13-1216" fmla="*/ 1124403 h 1424419"/>
                <a:gd name="connsiteX14-1217" fmla="*/ 667 w 1306267"/>
                <a:gd name="connsiteY14-1218" fmla="*/ 999105 h 1424419"/>
                <a:gd name="connsiteX15-1219" fmla="*/ 0 w 1306267"/>
                <a:gd name="connsiteY15-1220" fmla="*/ 972364 h 1424419"/>
                <a:gd name="connsiteX16-1221" fmla="*/ 2496 w 1306267"/>
                <a:gd name="connsiteY16-1222" fmla="*/ 463106 h 1424419"/>
                <a:gd name="connsiteX17-1223" fmla="*/ 2458 w 1306267"/>
                <a:gd name="connsiteY17-1224" fmla="*/ 429563 h 1424419"/>
                <a:gd name="connsiteX18-1225" fmla="*/ 75248 w 1306267"/>
                <a:gd name="connsiteY18-1226" fmla="*/ 303202 h 1424419"/>
                <a:gd name="connsiteX19-1227" fmla="*/ 106293 w 1306267"/>
                <a:gd name="connsiteY19-1228" fmla="*/ 282597 h 1424419"/>
                <a:gd name="connsiteX20-1229" fmla="*/ 541533 w 1306267"/>
                <a:gd name="connsiteY20-1230" fmla="*/ 38110 h 1424419"/>
                <a:gd name="connsiteX21-1231" fmla="*/ 653528 w 1306267"/>
                <a:gd name="connsiteY21-1232" fmla="*/ 0 h 1424419"/>
                <a:gd name="connsiteX0-1233" fmla="*/ 653528 w 1306267"/>
                <a:gd name="connsiteY0-1234" fmla="*/ 0 h 1424419"/>
                <a:gd name="connsiteX1-1235" fmla="*/ 757287 w 1306267"/>
                <a:gd name="connsiteY1-1236" fmla="*/ 32444 h 1424419"/>
                <a:gd name="connsiteX2-1237" fmla="*/ 1206876 w 1306267"/>
                <a:gd name="connsiteY2-1238" fmla="*/ 284945 h 1424419"/>
                <a:gd name="connsiteX3-1239" fmla="*/ 1237706 w 1306267"/>
                <a:gd name="connsiteY3-1240" fmla="*/ 306775 h 1424419"/>
                <a:gd name="connsiteX4-1241" fmla="*/ 1301712 w 1306267"/>
                <a:gd name="connsiteY4-1242" fmla="*/ 442384 h 1424419"/>
                <a:gd name="connsiteX5-1243" fmla="*/ 1303099 w 1306267"/>
                <a:gd name="connsiteY5-1244" fmla="*/ 495558 h 1424419"/>
                <a:gd name="connsiteX6-1245" fmla="*/ 1303099 w 1306267"/>
                <a:gd name="connsiteY6-1246" fmla="*/ 952393 h 1424419"/>
                <a:gd name="connsiteX7-1247" fmla="*/ 1305306 w 1306267"/>
                <a:gd name="connsiteY7-1248" fmla="*/ 990115 h 1424419"/>
                <a:gd name="connsiteX8-1249" fmla="*/ 1255800 w 1306267"/>
                <a:gd name="connsiteY8-1250" fmla="*/ 1142552 h 1424419"/>
                <a:gd name="connsiteX9-1251" fmla="*/ 1172881 w 1306267"/>
                <a:gd name="connsiteY9-1252" fmla="*/ 1179342 h 1424419"/>
                <a:gd name="connsiteX10-1253" fmla="*/ 792288 w 1306267"/>
                <a:gd name="connsiteY10-1254" fmla="*/ 1385653 h 1424419"/>
                <a:gd name="connsiteX11-1255" fmla="*/ 522686 w 1306267"/>
                <a:gd name="connsiteY11-1256" fmla="*/ 1384922 h 1424419"/>
                <a:gd name="connsiteX12-1257" fmla="*/ 90241 w 1306267"/>
                <a:gd name="connsiteY12-1258" fmla="*/ 1150634 h 1424419"/>
                <a:gd name="connsiteX13-1259" fmla="*/ 48904 w 1306267"/>
                <a:gd name="connsiteY13-1260" fmla="*/ 1124403 h 1424419"/>
                <a:gd name="connsiteX14-1261" fmla="*/ 667 w 1306267"/>
                <a:gd name="connsiteY14-1262" fmla="*/ 999105 h 1424419"/>
                <a:gd name="connsiteX15-1263" fmla="*/ 0 w 1306267"/>
                <a:gd name="connsiteY15-1264" fmla="*/ 972364 h 1424419"/>
                <a:gd name="connsiteX16-1265" fmla="*/ 2496 w 1306267"/>
                <a:gd name="connsiteY16-1266" fmla="*/ 463106 h 1424419"/>
                <a:gd name="connsiteX17-1267" fmla="*/ 2458 w 1306267"/>
                <a:gd name="connsiteY17-1268" fmla="*/ 429563 h 1424419"/>
                <a:gd name="connsiteX18-1269" fmla="*/ 75248 w 1306267"/>
                <a:gd name="connsiteY18-1270" fmla="*/ 303202 h 1424419"/>
                <a:gd name="connsiteX19-1271" fmla="*/ 106293 w 1306267"/>
                <a:gd name="connsiteY19-1272" fmla="*/ 282597 h 1424419"/>
                <a:gd name="connsiteX20-1273" fmla="*/ 541533 w 1306267"/>
                <a:gd name="connsiteY20-1274" fmla="*/ 38110 h 1424419"/>
                <a:gd name="connsiteX21-1275" fmla="*/ 653528 w 1306267"/>
                <a:gd name="connsiteY21-1276" fmla="*/ 0 h 1424419"/>
                <a:gd name="connsiteX0-1277" fmla="*/ 653528 w 1306267"/>
                <a:gd name="connsiteY0-1278" fmla="*/ 0 h 1424419"/>
                <a:gd name="connsiteX1-1279" fmla="*/ 757287 w 1306267"/>
                <a:gd name="connsiteY1-1280" fmla="*/ 32444 h 1424419"/>
                <a:gd name="connsiteX2-1281" fmla="*/ 1206876 w 1306267"/>
                <a:gd name="connsiteY2-1282" fmla="*/ 284945 h 1424419"/>
                <a:gd name="connsiteX3-1283" fmla="*/ 1237706 w 1306267"/>
                <a:gd name="connsiteY3-1284" fmla="*/ 306775 h 1424419"/>
                <a:gd name="connsiteX4-1285" fmla="*/ 1301712 w 1306267"/>
                <a:gd name="connsiteY4-1286" fmla="*/ 442384 h 1424419"/>
                <a:gd name="connsiteX5-1287" fmla="*/ 1303099 w 1306267"/>
                <a:gd name="connsiteY5-1288" fmla="*/ 495558 h 1424419"/>
                <a:gd name="connsiteX6-1289" fmla="*/ 1303099 w 1306267"/>
                <a:gd name="connsiteY6-1290" fmla="*/ 952393 h 1424419"/>
                <a:gd name="connsiteX7-1291" fmla="*/ 1305306 w 1306267"/>
                <a:gd name="connsiteY7-1292" fmla="*/ 990115 h 1424419"/>
                <a:gd name="connsiteX8-1293" fmla="*/ 1255800 w 1306267"/>
                <a:gd name="connsiteY8-1294" fmla="*/ 1142552 h 1424419"/>
                <a:gd name="connsiteX9-1295" fmla="*/ 1172881 w 1306267"/>
                <a:gd name="connsiteY9-1296" fmla="*/ 1179342 h 1424419"/>
                <a:gd name="connsiteX10-1297" fmla="*/ 792288 w 1306267"/>
                <a:gd name="connsiteY10-1298" fmla="*/ 1385653 h 1424419"/>
                <a:gd name="connsiteX11-1299" fmla="*/ 522686 w 1306267"/>
                <a:gd name="connsiteY11-1300" fmla="*/ 1384922 h 1424419"/>
                <a:gd name="connsiteX12-1301" fmla="*/ 97009 w 1306267"/>
                <a:gd name="connsiteY12-1302" fmla="*/ 1161462 h 1424419"/>
                <a:gd name="connsiteX13-1303" fmla="*/ 48904 w 1306267"/>
                <a:gd name="connsiteY13-1304" fmla="*/ 1124403 h 1424419"/>
                <a:gd name="connsiteX14-1305" fmla="*/ 667 w 1306267"/>
                <a:gd name="connsiteY14-1306" fmla="*/ 999105 h 1424419"/>
                <a:gd name="connsiteX15-1307" fmla="*/ 0 w 1306267"/>
                <a:gd name="connsiteY15-1308" fmla="*/ 972364 h 1424419"/>
                <a:gd name="connsiteX16-1309" fmla="*/ 2496 w 1306267"/>
                <a:gd name="connsiteY16-1310" fmla="*/ 463106 h 1424419"/>
                <a:gd name="connsiteX17-1311" fmla="*/ 2458 w 1306267"/>
                <a:gd name="connsiteY17-1312" fmla="*/ 429563 h 1424419"/>
                <a:gd name="connsiteX18-1313" fmla="*/ 75248 w 1306267"/>
                <a:gd name="connsiteY18-1314" fmla="*/ 303202 h 1424419"/>
                <a:gd name="connsiteX19-1315" fmla="*/ 106293 w 1306267"/>
                <a:gd name="connsiteY19-1316" fmla="*/ 282597 h 1424419"/>
                <a:gd name="connsiteX20-1317" fmla="*/ 541533 w 1306267"/>
                <a:gd name="connsiteY20-1318" fmla="*/ 38110 h 1424419"/>
                <a:gd name="connsiteX21-1319" fmla="*/ 653528 w 1306267"/>
                <a:gd name="connsiteY21-1320" fmla="*/ 0 h 1424419"/>
                <a:gd name="connsiteX0-1321" fmla="*/ 653528 w 1306267"/>
                <a:gd name="connsiteY0-1322" fmla="*/ 0 h 1424419"/>
                <a:gd name="connsiteX1-1323" fmla="*/ 757287 w 1306267"/>
                <a:gd name="connsiteY1-1324" fmla="*/ 32444 h 1424419"/>
                <a:gd name="connsiteX2-1325" fmla="*/ 1206876 w 1306267"/>
                <a:gd name="connsiteY2-1326" fmla="*/ 284945 h 1424419"/>
                <a:gd name="connsiteX3-1327" fmla="*/ 1237706 w 1306267"/>
                <a:gd name="connsiteY3-1328" fmla="*/ 306775 h 1424419"/>
                <a:gd name="connsiteX4-1329" fmla="*/ 1301712 w 1306267"/>
                <a:gd name="connsiteY4-1330" fmla="*/ 442384 h 1424419"/>
                <a:gd name="connsiteX5-1331" fmla="*/ 1303099 w 1306267"/>
                <a:gd name="connsiteY5-1332" fmla="*/ 495558 h 1424419"/>
                <a:gd name="connsiteX6-1333" fmla="*/ 1303099 w 1306267"/>
                <a:gd name="connsiteY6-1334" fmla="*/ 952393 h 1424419"/>
                <a:gd name="connsiteX7-1335" fmla="*/ 1305306 w 1306267"/>
                <a:gd name="connsiteY7-1336" fmla="*/ 990115 h 1424419"/>
                <a:gd name="connsiteX8-1337" fmla="*/ 1255800 w 1306267"/>
                <a:gd name="connsiteY8-1338" fmla="*/ 1142552 h 1424419"/>
                <a:gd name="connsiteX9-1339" fmla="*/ 1172881 w 1306267"/>
                <a:gd name="connsiteY9-1340" fmla="*/ 1179342 h 1424419"/>
                <a:gd name="connsiteX10-1341" fmla="*/ 792288 w 1306267"/>
                <a:gd name="connsiteY10-1342" fmla="*/ 1385653 h 1424419"/>
                <a:gd name="connsiteX11-1343" fmla="*/ 522686 w 1306267"/>
                <a:gd name="connsiteY11-1344" fmla="*/ 1384922 h 1424419"/>
                <a:gd name="connsiteX12-1345" fmla="*/ 97009 w 1306267"/>
                <a:gd name="connsiteY12-1346" fmla="*/ 1161462 h 1424419"/>
                <a:gd name="connsiteX13-1347" fmla="*/ 48904 w 1306267"/>
                <a:gd name="connsiteY13-1348" fmla="*/ 1124403 h 1424419"/>
                <a:gd name="connsiteX14-1349" fmla="*/ 667 w 1306267"/>
                <a:gd name="connsiteY14-1350" fmla="*/ 999105 h 1424419"/>
                <a:gd name="connsiteX15-1351" fmla="*/ 0 w 1306267"/>
                <a:gd name="connsiteY15-1352" fmla="*/ 972364 h 1424419"/>
                <a:gd name="connsiteX16-1353" fmla="*/ 2496 w 1306267"/>
                <a:gd name="connsiteY16-1354" fmla="*/ 463106 h 1424419"/>
                <a:gd name="connsiteX17-1355" fmla="*/ 2458 w 1306267"/>
                <a:gd name="connsiteY17-1356" fmla="*/ 429563 h 1424419"/>
                <a:gd name="connsiteX18-1357" fmla="*/ 75248 w 1306267"/>
                <a:gd name="connsiteY18-1358" fmla="*/ 303202 h 1424419"/>
                <a:gd name="connsiteX19-1359" fmla="*/ 106293 w 1306267"/>
                <a:gd name="connsiteY19-1360" fmla="*/ 282597 h 1424419"/>
                <a:gd name="connsiteX20-1361" fmla="*/ 541533 w 1306267"/>
                <a:gd name="connsiteY20-1362" fmla="*/ 38110 h 1424419"/>
                <a:gd name="connsiteX21-1363" fmla="*/ 653528 w 1306267"/>
                <a:gd name="connsiteY21-1364" fmla="*/ 0 h 1424419"/>
                <a:gd name="connsiteX0-1365" fmla="*/ 653528 w 1306267"/>
                <a:gd name="connsiteY0-1366" fmla="*/ 0 h 1424419"/>
                <a:gd name="connsiteX1-1367" fmla="*/ 757287 w 1306267"/>
                <a:gd name="connsiteY1-1368" fmla="*/ 32444 h 1424419"/>
                <a:gd name="connsiteX2-1369" fmla="*/ 1206876 w 1306267"/>
                <a:gd name="connsiteY2-1370" fmla="*/ 284945 h 1424419"/>
                <a:gd name="connsiteX3-1371" fmla="*/ 1237706 w 1306267"/>
                <a:gd name="connsiteY3-1372" fmla="*/ 306775 h 1424419"/>
                <a:gd name="connsiteX4-1373" fmla="*/ 1301712 w 1306267"/>
                <a:gd name="connsiteY4-1374" fmla="*/ 442384 h 1424419"/>
                <a:gd name="connsiteX5-1375" fmla="*/ 1303099 w 1306267"/>
                <a:gd name="connsiteY5-1376" fmla="*/ 495558 h 1424419"/>
                <a:gd name="connsiteX6-1377" fmla="*/ 1303099 w 1306267"/>
                <a:gd name="connsiteY6-1378" fmla="*/ 952393 h 1424419"/>
                <a:gd name="connsiteX7-1379" fmla="*/ 1305306 w 1306267"/>
                <a:gd name="connsiteY7-1380" fmla="*/ 990115 h 1424419"/>
                <a:gd name="connsiteX8-1381" fmla="*/ 1255800 w 1306267"/>
                <a:gd name="connsiteY8-1382" fmla="*/ 1142552 h 1424419"/>
                <a:gd name="connsiteX9-1383" fmla="*/ 1172881 w 1306267"/>
                <a:gd name="connsiteY9-1384" fmla="*/ 1179342 h 1424419"/>
                <a:gd name="connsiteX10-1385" fmla="*/ 792288 w 1306267"/>
                <a:gd name="connsiteY10-1386" fmla="*/ 1385653 h 1424419"/>
                <a:gd name="connsiteX11-1387" fmla="*/ 522686 w 1306267"/>
                <a:gd name="connsiteY11-1388" fmla="*/ 1384922 h 1424419"/>
                <a:gd name="connsiteX12-1389" fmla="*/ 97009 w 1306267"/>
                <a:gd name="connsiteY12-1390" fmla="*/ 1161462 h 1424419"/>
                <a:gd name="connsiteX13-1391" fmla="*/ 44843 w 1306267"/>
                <a:gd name="connsiteY13-1392" fmla="*/ 1118989 h 1424419"/>
                <a:gd name="connsiteX14-1393" fmla="*/ 667 w 1306267"/>
                <a:gd name="connsiteY14-1394" fmla="*/ 999105 h 1424419"/>
                <a:gd name="connsiteX15-1395" fmla="*/ 0 w 1306267"/>
                <a:gd name="connsiteY15-1396" fmla="*/ 972364 h 1424419"/>
                <a:gd name="connsiteX16-1397" fmla="*/ 2496 w 1306267"/>
                <a:gd name="connsiteY16-1398" fmla="*/ 463106 h 1424419"/>
                <a:gd name="connsiteX17-1399" fmla="*/ 2458 w 1306267"/>
                <a:gd name="connsiteY17-1400" fmla="*/ 429563 h 1424419"/>
                <a:gd name="connsiteX18-1401" fmla="*/ 75248 w 1306267"/>
                <a:gd name="connsiteY18-1402" fmla="*/ 303202 h 1424419"/>
                <a:gd name="connsiteX19-1403" fmla="*/ 106293 w 1306267"/>
                <a:gd name="connsiteY19-1404" fmla="*/ 282597 h 1424419"/>
                <a:gd name="connsiteX20-1405" fmla="*/ 541533 w 1306267"/>
                <a:gd name="connsiteY20-1406" fmla="*/ 38110 h 1424419"/>
                <a:gd name="connsiteX21-1407" fmla="*/ 653528 w 1306267"/>
                <a:gd name="connsiteY21-1408" fmla="*/ 0 h 1424419"/>
                <a:gd name="connsiteX0-1409" fmla="*/ 653528 w 1306267"/>
                <a:gd name="connsiteY0-1410" fmla="*/ 0 h 1424419"/>
                <a:gd name="connsiteX1-1411" fmla="*/ 757287 w 1306267"/>
                <a:gd name="connsiteY1-1412" fmla="*/ 32444 h 1424419"/>
                <a:gd name="connsiteX2-1413" fmla="*/ 1206876 w 1306267"/>
                <a:gd name="connsiteY2-1414" fmla="*/ 284945 h 1424419"/>
                <a:gd name="connsiteX3-1415" fmla="*/ 1237706 w 1306267"/>
                <a:gd name="connsiteY3-1416" fmla="*/ 306775 h 1424419"/>
                <a:gd name="connsiteX4-1417" fmla="*/ 1301712 w 1306267"/>
                <a:gd name="connsiteY4-1418" fmla="*/ 442384 h 1424419"/>
                <a:gd name="connsiteX5-1419" fmla="*/ 1303099 w 1306267"/>
                <a:gd name="connsiteY5-1420" fmla="*/ 495558 h 1424419"/>
                <a:gd name="connsiteX6-1421" fmla="*/ 1303099 w 1306267"/>
                <a:gd name="connsiteY6-1422" fmla="*/ 952393 h 1424419"/>
                <a:gd name="connsiteX7-1423" fmla="*/ 1305306 w 1306267"/>
                <a:gd name="connsiteY7-1424" fmla="*/ 990115 h 1424419"/>
                <a:gd name="connsiteX8-1425" fmla="*/ 1255800 w 1306267"/>
                <a:gd name="connsiteY8-1426" fmla="*/ 1142552 h 1424419"/>
                <a:gd name="connsiteX9-1427" fmla="*/ 1172881 w 1306267"/>
                <a:gd name="connsiteY9-1428" fmla="*/ 1179342 h 1424419"/>
                <a:gd name="connsiteX10-1429" fmla="*/ 792288 w 1306267"/>
                <a:gd name="connsiteY10-1430" fmla="*/ 1385653 h 1424419"/>
                <a:gd name="connsiteX11-1431" fmla="*/ 522686 w 1306267"/>
                <a:gd name="connsiteY11-1432" fmla="*/ 1384922 h 1424419"/>
                <a:gd name="connsiteX12-1433" fmla="*/ 97009 w 1306267"/>
                <a:gd name="connsiteY12-1434" fmla="*/ 1161462 h 1424419"/>
                <a:gd name="connsiteX13-1435" fmla="*/ 44843 w 1306267"/>
                <a:gd name="connsiteY13-1436" fmla="*/ 1118989 h 1424419"/>
                <a:gd name="connsiteX14-1437" fmla="*/ 667 w 1306267"/>
                <a:gd name="connsiteY14-1438" fmla="*/ 999105 h 1424419"/>
                <a:gd name="connsiteX15-1439" fmla="*/ 0 w 1306267"/>
                <a:gd name="connsiteY15-1440" fmla="*/ 972364 h 1424419"/>
                <a:gd name="connsiteX16-1441" fmla="*/ 2496 w 1306267"/>
                <a:gd name="connsiteY16-1442" fmla="*/ 463106 h 1424419"/>
                <a:gd name="connsiteX17-1443" fmla="*/ 2458 w 1306267"/>
                <a:gd name="connsiteY17-1444" fmla="*/ 429563 h 1424419"/>
                <a:gd name="connsiteX18-1445" fmla="*/ 75248 w 1306267"/>
                <a:gd name="connsiteY18-1446" fmla="*/ 303202 h 1424419"/>
                <a:gd name="connsiteX19-1447" fmla="*/ 106293 w 1306267"/>
                <a:gd name="connsiteY19-1448" fmla="*/ 282597 h 1424419"/>
                <a:gd name="connsiteX20-1449" fmla="*/ 541533 w 1306267"/>
                <a:gd name="connsiteY20-1450" fmla="*/ 38110 h 1424419"/>
                <a:gd name="connsiteX21-1451" fmla="*/ 653528 w 1306267"/>
                <a:gd name="connsiteY21-1452" fmla="*/ 0 h 1424419"/>
                <a:gd name="connsiteX0-1453" fmla="*/ 653528 w 1306267"/>
                <a:gd name="connsiteY0-1454" fmla="*/ 0 h 1424419"/>
                <a:gd name="connsiteX1-1455" fmla="*/ 757287 w 1306267"/>
                <a:gd name="connsiteY1-1456" fmla="*/ 32444 h 1424419"/>
                <a:gd name="connsiteX2-1457" fmla="*/ 1206876 w 1306267"/>
                <a:gd name="connsiteY2-1458" fmla="*/ 284945 h 1424419"/>
                <a:gd name="connsiteX3-1459" fmla="*/ 1237706 w 1306267"/>
                <a:gd name="connsiteY3-1460" fmla="*/ 306775 h 1424419"/>
                <a:gd name="connsiteX4-1461" fmla="*/ 1301712 w 1306267"/>
                <a:gd name="connsiteY4-1462" fmla="*/ 442384 h 1424419"/>
                <a:gd name="connsiteX5-1463" fmla="*/ 1303099 w 1306267"/>
                <a:gd name="connsiteY5-1464" fmla="*/ 495558 h 1424419"/>
                <a:gd name="connsiteX6-1465" fmla="*/ 1303099 w 1306267"/>
                <a:gd name="connsiteY6-1466" fmla="*/ 952393 h 1424419"/>
                <a:gd name="connsiteX7-1467" fmla="*/ 1305306 w 1306267"/>
                <a:gd name="connsiteY7-1468" fmla="*/ 990115 h 1424419"/>
                <a:gd name="connsiteX8-1469" fmla="*/ 1255800 w 1306267"/>
                <a:gd name="connsiteY8-1470" fmla="*/ 1142552 h 1424419"/>
                <a:gd name="connsiteX9-1471" fmla="*/ 1172881 w 1306267"/>
                <a:gd name="connsiteY9-1472" fmla="*/ 1179342 h 1424419"/>
                <a:gd name="connsiteX10-1473" fmla="*/ 792288 w 1306267"/>
                <a:gd name="connsiteY10-1474" fmla="*/ 1385653 h 1424419"/>
                <a:gd name="connsiteX11-1475" fmla="*/ 522686 w 1306267"/>
                <a:gd name="connsiteY11-1476" fmla="*/ 1384922 h 1424419"/>
                <a:gd name="connsiteX12-1477" fmla="*/ 97009 w 1306267"/>
                <a:gd name="connsiteY12-1478" fmla="*/ 1161462 h 1424419"/>
                <a:gd name="connsiteX13-1479" fmla="*/ 44843 w 1306267"/>
                <a:gd name="connsiteY13-1480" fmla="*/ 1118989 h 1424419"/>
                <a:gd name="connsiteX14-1481" fmla="*/ 667 w 1306267"/>
                <a:gd name="connsiteY14-1482" fmla="*/ 999105 h 1424419"/>
                <a:gd name="connsiteX15-1483" fmla="*/ 0 w 1306267"/>
                <a:gd name="connsiteY15-1484" fmla="*/ 972364 h 1424419"/>
                <a:gd name="connsiteX16-1485" fmla="*/ 2496 w 1306267"/>
                <a:gd name="connsiteY16-1486" fmla="*/ 463106 h 1424419"/>
                <a:gd name="connsiteX17-1487" fmla="*/ 2458 w 1306267"/>
                <a:gd name="connsiteY17-1488" fmla="*/ 429563 h 1424419"/>
                <a:gd name="connsiteX18-1489" fmla="*/ 75248 w 1306267"/>
                <a:gd name="connsiteY18-1490" fmla="*/ 303202 h 1424419"/>
                <a:gd name="connsiteX19-1491" fmla="*/ 106293 w 1306267"/>
                <a:gd name="connsiteY19-1492" fmla="*/ 282597 h 1424419"/>
                <a:gd name="connsiteX20-1493" fmla="*/ 541533 w 1306267"/>
                <a:gd name="connsiteY20-1494" fmla="*/ 38110 h 1424419"/>
                <a:gd name="connsiteX21-1495" fmla="*/ 653528 w 1306267"/>
                <a:gd name="connsiteY21-1496" fmla="*/ 0 h 1424419"/>
                <a:gd name="connsiteX0-1497" fmla="*/ 653528 w 1306267"/>
                <a:gd name="connsiteY0-1498" fmla="*/ 0 h 1424419"/>
                <a:gd name="connsiteX1-1499" fmla="*/ 757287 w 1306267"/>
                <a:gd name="connsiteY1-1500" fmla="*/ 32444 h 1424419"/>
                <a:gd name="connsiteX2-1501" fmla="*/ 1206876 w 1306267"/>
                <a:gd name="connsiteY2-1502" fmla="*/ 284945 h 1424419"/>
                <a:gd name="connsiteX3-1503" fmla="*/ 1237706 w 1306267"/>
                <a:gd name="connsiteY3-1504" fmla="*/ 306775 h 1424419"/>
                <a:gd name="connsiteX4-1505" fmla="*/ 1301712 w 1306267"/>
                <a:gd name="connsiteY4-1506" fmla="*/ 442384 h 1424419"/>
                <a:gd name="connsiteX5-1507" fmla="*/ 1303099 w 1306267"/>
                <a:gd name="connsiteY5-1508" fmla="*/ 495558 h 1424419"/>
                <a:gd name="connsiteX6-1509" fmla="*/ 1303099 w 1306267"/>
                <a:gd name="connsiteY6-1510" fmla="*/ 952393 h 1424419"/>
                <a:gd name="connsiteX7-1511" fmla="*/ 1305306 w 1306267"/>
                <a:gd name="connsiteY7-1512" fmla="*/ 990115 h 1424419"/>
                <a:gd name="connsiteX8-1513" fmla="*/ 1255800 w 1306267"/>
                <a:gd name="connsiteY8-1514" fmla="*/ 1142552 h 1424419"/>
                <a:gd name="connsiteX9-1515" fmla="*/ 1172881 w 1306267"/>
                <a:gd name="connsiteY9-1516" fmla="*/ 1179342 h 1424419"/>
                <a:gd name="connsiteX10-1517" fmla="*/ 792288 w 1306267"/>
                <a:gd name="connsiteY10-1518" fmla="*/ 1385653 h 1424419"/>
                <a:gd name="connsiteX11-1519" fmla="*/ 522686 w 1306267"/>
                <a:gd name="connsiteY11-1520" fmla="*/ 1384922 h 1424419"/>
                <a:gd name="connsiteX12-1521" fmla="*/ 94302 w 1306267"/>
                <a:gd name="connsiteY12-1522" fmla="*/ 1158755 h 1424419"/>
                <a:gd name="connsiteX13-1523" fmla="*/ 44843 w 1306267"/>
                <a:gd name="connsiteY13-1524" fmla="*/ 1118989 h 1424419"/>
                <a:gd name="connsiteX14-1525" fmla="*/ 667 w 1306267"/>
                <a:gd name="connsiteY14-1526" fmla="*/ 999105 h 1424419"/>
                <a:gd name="connsiteX15-1527" fmla="*/ 0 w 1306267"/>
                <a:gd name="connsiteY15-1528" fmla="*/ 972364 h 1424419"/>
                <a:gd name="connsiteX16-1529" fmla="*/ 2496 w 1306267"/>
                <a:gd name="connsiteY16-1530" fmla="*/ 463106 h 1424419"/>
                <a:gd name="connsiteX17-1531" fmla="*/ 2458 w 1306267"/>
                <a:gd name="connsiteY17-1532" fmla="*/ 429563 h 1424419"/>
                <a:gd name="connsiteX18-1533" fmla="*/ 75248 w 1306267"/>
                <a:gd name="connsiteY18-1534" fmla="*/ 303202 h 1424419"/>
                <a:gd name="connsiteX19-1535" fmla="*/ 106293 w 1306267"/>
                <a:gd name="connsiteY19-1536" fmla="*/ 282597 h 1424419"/>
                <a:gd name="connsiteX20-1537" fmla="*/ 541533 w 1306267"/>
                <a:gd name="connsiteY20-1538" fmla="*/ 38110 h 1424419"/>
                <a:gd name="connsiteX21-1539" fmla="*/ 653528 w 1306267"/>
                <a:gd name="connsiteY21-1540" fmla="*/ 0 h 1424419"/>
                <a:gd name="connsiteX0-1541" fmla="*/ 653528 w 1306267"/>
                <a:gd name="connsiteY0-1542" fmla="*/ 0 h 1424419"/>
                <a:gd name="connsiteX1-1543" fmla="*/ 757287 w 1306267"/>
                <a:gd name="connsiteY1-1544" fmla="*/ 32444 h 1424419"/>
                <a:gd name="connsiteX2-1545" fmla="*/ 1206876 w 1306267"/>
                <a:gd name="connsiteY2-1546" fmla="*/ 284945 h 1424419"/>
                <a:gd name="connsiteX3-1547" fmla="*/ 1237706 w 1306267"/>
                <a:gd name="connsiteY3-1548" fmla="*/ 306775 h 1424419"/>
                <a:gd name="connsiteX4-1549" fmla="*/ 1301712 w 1306267"/>
                <a:gd name="connsiteY4-1550" fmla="*/ 442384 h 1424419"/>
                <a:gd name="connsiteX5-1551" fmla="*/ 1303099 w 1306267"/>
                <a:gd name="connsiteY5-1552" fmla="*/ 495558 h 1424419"/>
                <a:gd name="connsiteX6-1553" fmla="*/ 1303099 w 1306267"/>
                <a:gd name="connsiteY6-1554" fmla="*/ 952393 h 1424419"/>
                <a:gd name="connsiteX7-1555" fmla="*/ 1305306 w 1306267"/>
                <a:gd name="connsiteY7-1556" fmla="*/ 990115 h 1424419"/>
                <a:gd name="connsiteX8-1557" fmla="*/ 1255800 w 1306267"/>
                <a:gd name="connsiteY8-1558" fmla="*/ 1142552 h 1424419"/>
                <a:gd name="connsiteX9-1559" fmla="*/ 1172881 w 1306267"/>
                <a:gd name="connsiteY9-1560" fmla="*/ 1179342 h 1424419"/>
                <a:gd name="connsiteX10-1561" fmla="*/ 792288 w 1306267"/>
                <a:gd name="connsiteY10-1562" fmla="*/ 1385653 h 1424419"/>
                <a:gd name="connsiteX11-1563" fmla="*/ 522686 w 1306267"/>
                <a:gd name="connsiteY11-1564" fmla="*/ 1384922 h 1424419"/>
                <a:gd name="connsiteX12-1565" fmla="*/ 94302 w 1306267"/>
                <a:gd name="connsiteY12-1566" fmla="*/ 1158755 h 1424419"/>
                <a:gd name="connsiteX13-1567" fmla="*/ 39429 w 1306267"/>
                <a:gd name="connsiteY13-1568" fmla="*/ 1117635 h 1424419"/>
                <a:gd name="connsiteX14-1569" fmla="*/ 667 w 1306267"/>
                <a:gd name="connsiteY14-1570" fmla="*/ 999105 h 1424419"/>
                <a:gd name="connsiteX15-1571" fmla="*/ 0 w 1306267"/>
                <a:gd name="connsiteY15-1572" fmla="*/ 972364 h 1424419"/>
                <a:gd name="connsiteX16-1573" fmla="*/ 2496 w 1306267"/>
                <a:gd name="connsiteY16-1574" fmla="*/ 463106 h 1424419"/>
                <a:gd name="connsiteX17-1575" fmla="*/ 2458 w 1306267"/>
                <a:gd name="connsiteY17-1576" fmla="*/ 429563 h 1424419"/>
                <a:gd name="connsiteX18-1577" fmla="*/ 75248 w 1306267"/>
                <a:gd name="connsiteY18-1578" fmla="*/ 303202 h 1424419"/>
                <a:gd name="connsiteX19-1579" fmla="*/ 106293 w 1306267"/>
                <a:gd name="connsiteY19-1580" fmla="*/ 282597 h 1424419"/>
                <a:gd name="connsiteX20-1581" fmla="*/ 541533 w 1306267"/>
                <a:gd name="connsiteY20-1582" fmla="*/ 38110 h 1424419"/>
                <a:gd name="connsiteX21-1583" fmla="*/ 653528 w 1306267"/>
                <a:gd name="connsiteY21-1584" fmla="*/ 0 h 1424419"/>
                <a:gd name="connsiteX0-1585" fmla="*/ 653528 w 1305333"/>
                <a:gd name="connsiteY0-1586" fmla="*/ 0 h 1424419"/>
                <a:gd name="connsiteX1-1587" fmla="*/ 757287 w 1305333"/>
                <a:gd name="connsiteY1-1588" fmla="*/ 32444 h 1424419"/>
                <a:gd name="connsiteX2-1589" fmla="*/ 1206876 w 1305333"/>
                <a:gd name="connsiteY2-1590" fmla="*/ 284945 h 1424419"/>
                <a:gd name="connsiteX3-1591" fmla="*/ 1237706 w 1305333"/>
                <a:gd name="connsiteY3-1592" fmla="*/ 306775 h 1424419"/>
                <a:gd name="connsiteX4-1593" fmla="*/ 1301712 w 1305333"/>
                <a:gd name="connsiteY4-1594" fmla="*/ 442384 h 1424419"/>
                <a:gd name="connsiteX5-1595" fmla="*/ 1303099 w 1305333"/>
                <a:gd name="connsiteY5-1596" fmla="*/ 495558 h 1424419"/>
                <a:gd name="connsiteX6-1597" fmla="*/ 1303099 w 1305333"/>
                <a:gd name="connsiteY6-1598" fmla="*/ 952393 h 1424419"/>
                <a:gd name="connsiteX7-1599" fmla="*/ 1305306 w 1305333"/>
                <a:gd name="connsiteY7-1600" fmla="*/ 990115 h 1424419"/>
                <a:gd name="connsiteX8-1601" fmla="*/ 1227376 w 1305333"/>
                <a:gd name="connsiteY8-1602" fmla="*/ 1152027 h 1424419"/>
                <a:gd name="connsiteX9-1603" fmla="*/ 1172881 w 1305333"/>
                <a:gd name="connsiteY9-1604" fmla="*/ 1179342 h 1424419"/>
                <a:gd name="connsiteX10-1605" fmla="*/ 792288 w 1305333"/>
                <a:gd name="connsiteY10-1606" fmla="*/ 1385653 h 1424419"/>
                <a:gd name="connsiteX11-1607" fmla="*/ 522686 w 1305333"/>
                <a:gd name="connsiteY11-1608" fmla="*/ 1384922 h 1424419"/>
                <a:gd name="connsiteX12-1609" fmla="*/ 94302 w 1305333"/>
                <a:gd name="connsiteY12-1610" fmla="*/ 1158755 h 1424419"/>
                <a:gd name="connsiteX13-1611" fmla="*/ 39429 w 1305333"/>
                <a:gd name="connsiteY13-1612" fmla="*/ 1117635 h 1424419"/>
                <a:gd name="connsiteX14-1613" fmla="*/ 667 w 1305333"/>
                <a:gd name="connsiteY14-1614" fmla="*/ 999105 h 1424419"/>
                <a:gd name="connsiteX15-1615" fmla="*/ 0 w 1305333"/>
                <a:gd name="connsiteY15-1616" fmla="*/ 972364 h 1424419"/>
                <a:gd name="connsiteX16-1617" fmla="*/ 2496 w 1305333"/>
                <a:gd name="connsiteY16-1618" fmla="*/ 463106 h 1424419"/>
                <a:gd name="connsiteX17-1619" fmla="*/ 2458 w 1305333"/>
                <a:gd name="connsiteY17-1620" fmla="*/ 429563 h 1424419"/>
                <a:gd name="connsiteX18-1621" fmla="*/ 75248 w 1305333"/>
                <a:gd name="connsiteY18-1622" fmla="*/ 303202 h 1424419"/>
                <a:gd name="connsiteX19-1623" fmla="*/ 106293 w 1305333"/>
                <a:gd name="connsiteY19-1624" fmla="*/ 282597 h 1424419"/>
                <a:gd name="connsiteX20-1625" fmla="*/ 541533 w 1305333"/>
                <a:gd name="connsiteY20-1626" fmla="*/ 38110 h 1424419"/>
                <a:gd name="connsiteX21-1627" fmla="*/ 653528 w 1305333"/>
                <a:gd name="connsiteY21-1628" fmla="*/ 0 h 1424419"/>
                <a:gd name="connsiteX0-1629" fmla="*/ 653528 w 1305333"/>
                <a:gd name="connsiteY0-1630" fmla="*/ 0 h 1424419"/>
                <a:gd name="connsiteX1-1631" fmla="*/ 757287 w 1305333"/>
                <a:gd name="connsiteY1-1632" fmla="*/ 32444 h 1424419"/>
                <a:gd name="connsiteX2-1633" fmla="*/ 1206876 w 1305333"/>
                <a:gd name="connsiteY2-1634" fmla="*/ 284945 h 1424419"/>
                <a:gd name="connsiteX3-1635" fmla="*/ 1237706 w 1305333"/>
                <a:gd name="connsiteY3-1636" fmla="*/ 306775 h 1424419"/>
                <a:gd name="connsiteX4-1637" fmla="*/ 1301712 w 1305333"/>
                <a:gd name="connsiteY4-1638" fmla="*/ 442384 h 1424419"/>
                <a:gd name="connsiteX5-1639" fmla="*/ 1303099 w 1305333"/>
                <a:gd name="connsiteY5-1640" fmla="*/ 495558 h 1424419"/>
                <a:gd name="connsiteX6-1641" fmla="*/ 1303099 w 1305333"/>
                <a:gd name="connsiteY6-1642" fmla="*/ 952393 h 1424419"/>
                <a:gd name="connsiteX7-1643" fmla="*/ 1302599 w 1305333"/>
                <a:gd name="connsiteY7-1644" fmla="*/ 1003650 h 1424419"/>
                <a:gd name="connsiteX8-1645" fmla="*/ 1227376 w 1305333"/>
                <a:gd name="connsiteY8-1646" fmla="*/ 1152027 h 1424419"/>
                <a:gd name="connsiteX9-1647" fmla="*/ 1172881 w 1305333"/>
                <a:gd name="connsiteY9-1648" fmla="*/ 1179342 h 1424419"/>
                <a:gd name="connsiteX10-1649" fmla="*/ 792288 w 1305333"/>
                <a:gd name="connsiteY10-1650" fmla="*/ 1385653 h 1424419"/>
                <a:gd name="connsiteX11-1651" fmla="*/ 522686 w 1305333"/>
                <a:gd name="connsiteY11-1652" fmla="*/ 1384922 h 1424419"/>
                <a:gd name="connsiteX12-1653" fmla="*/ 94302 w 1305333"/>
                <a:gd name="connsiteY12-1654" fmla="*/ 1158755 h 1424419"/>
                <a:gd name="connsiteX13-1655" fmla="*/ 39429 w 1305333"/>
                <a:gd name="connsiteY13-1656" fmla="*/ 1117635 h 1424419"/>
                <a:gd name="connsiteX14-1657" fmla="*/ 667 w 1305333"/>
                <a:gd name="connsiteY14-1658" fmla="*/ 999105 h 1424419"/>
                <a:gd name="connsiteX15-1659" fmla="*/ 0 w 1305333"/>
                <a:gd name="connsiteY15-1660" fmla="*/ 972364 h 1424419"/>
                <a:gd name="connsiteX16-1661" fmla="*/ 2496 w 1305333"/>
                <a:gd name="connsiteY16-1662" fmla="*/ 463106 h 1424419"/>
                <a:gd name="connsiteX17-1663" fmla="*/ 2458 w 1305333"/>
                <a:gd name="connsiteY17-1664" fmla="*/ 429563 h 1424419"/>
                <a:gd name="connsiteX18-1665" fmla="*/ 75248 w 1305333"/>
                <a:gd name="connsiteY18-1666" fmla="*/ 303202 h 1424419"/>
                <a:gd name="connsiteX19-1667" fmla="*/ 106293 w 1305333"/>
                <a:gd name="connsiteY19-1668" fmla="*/ 282597 h 1424419"/>
                <a:gd name="connsiteX20-1669" fmla="*/ 541533 w 1305333"/>
                <a:gd name="connsiteY20-1670" fmla="*/ 38110 h 1424419"/>
                <a:gd name="connsiteX21-1671" fmla="*/ 653528 w 1305333"/>
                <a:gd name="connsiteY21-1672" fmla="*/ 0 h 1424419"/>
                <a:gd name="connsiteX0-1673" fmla="*/ 653528 w 1305080"/>
                <a:gd name="connsiteY0-1674" fmla="*/ 0 h 1424419"/>
                <a:gd name="connsiteX1-1675" fmla="*/ 757287 w 1305080"/>
                <a:gd name="connsiteY1-1676" fmla="*/ 32444 h 1424419"/>
                <a:gd name="connsiteX2-1677" fmla="*/ 1206876 w 1305080"/>
                <a:gd name="connsiteY2-1678" fmla="*/ 284945 h 1424419"/>
                <a:gd name="connsiteX3-1679" fmla="*/ 1237706 w 1305080"/>
                <a:gd name="connsiteY3-1680" fmla="*/ 306775 h 1424419"/>
                <a:gd name="connsiteX4-1681" fmla="*/ 1301712 w 1305080"/>
                <a:gd name="connsiteY4-1682" fmla="*/ 442384 h 1424419"/>
                <a:gd name="connsiteX5-1683" fmla="*/ 1303099 w 1305080"/>
                <a:gd name="connsiteY5-1684" fmla="*/ 495558 h 1424419"/>
                <a:gd name="connsiteX6-1685" fmla="*/ 1301746 w 1305080"/>
                <a:gd name="connsiteY6-1686" fmla="*/ 953747 h 1424419"/>
                <a:gd name="connsiteX7-1687" fmla="*/ 1302599 w 1305080"/>
                <a:gd name="connsiteY7-1688" fmla="*/ 1003650 h 1424419"/>
                <a:gd name="connsiteX8-1689" fmla="*/ 1227376 w 1305080"/>
                <a:gd name="connsiteY8-1690" fmla="*/ 1152027 h 1424419"/>
                <a:gd name="connsiteX9-1691" fmla="*/ 1172881 w 1305080"/>
                <a:gd name="connsiteY9-1692" fmla="*/ 1179342 h 1424419"/>
                <a:gd name="connsiteX10-1693" fmla="*/ 792288 w 1305080"/>
                <a:gd name="connsiteY10-1694" fmla="*/ 1385653 h 1424419"/>
                <a:gd name="connsiteX11-1695" fmla="*/ 522686 w 1305080"/>
                <a:gd name="connsiteY11-1696" fmla="*/ 1384922 h 1424419"/>
                <a:gd name="connsiteX12-1697" fmla="*/ 94302 w 1305080"/>
                <a:gd name="connsiteY12-1698" fmla="*/ 1158755 h 1424419"/>
                <a:gd name="connsiteX13-1699" fmla="*/ 39429 w 1305080"/>
                <a:gd name="connsiteY13-1700" fmla="*/ 1117635 h 1424419"/>
                <a:gd name="connsiteX14-1701" fmla="*/ 667 w 1305080"/>
                <a:gd name="connsiteY14-1702" fmla="*/ 999105 h 1424419"/>
                <a:gd name="connsiteX15-1703" fmla="*/ 0 w 1305080"/>
                <a:gd name="connsiteY15-1704" fmla="*/ 972364 h 1424419"/>
                <a:gd name="connsiteX16-1705" fmla="*/ 2496 w 1305080"/>
                <a:gd name="connsiteY16-1706" fmla="*/ 463106 h 1424419"/>
                <a:gd name="connsiteX17-1707" fmla="*/ 2458 w 1305080"/>
                <a:gd name="connsiteY17-1708" fmla="*/ 429563 h 1424419"/>
                <a:gd name="connsiteX18-1709" fmla="*/ 75248 w 1305080"/>
                <a:gd name="connsiteY18-1710" fmla="*/ 303202 h 1424419"/>
                <a:gd name="connsiteX19-1711" fmla="*/ 106293 w 1305080"/>
                <a:gd name="connsiteY19-1712" fmla="*/ 282597 h 1424419"/>
                <a:gd name="connsiteX20-1713" fmla="*/ 541533 w 1305080"/>
                <a:gd name="connsiteY20-1714" fmla="*/ 38110 h 1424419"/>
                <a:gd name="connsiteX21-1715" fmla="*/ 653528 w 1305080"/>
                <a:gd name="connsiteY21-1716" fmla="*/ 0 h 1424419"/>
                <a:gd name="connsiteX0-1717" fmla="*/ 653528 w 1305299"/>
                <a:gd name="connsiteY0-1718" fmla="*/ 0 h 1424419"/>
                <a:gd name="connsiteX1-1719" fmla="*/ 757287 w 1305299"/>
                <a:gd name="connsiteY1-1720" fmla="*/ 32444 h 1424419"/>
                <a:gd name="connsiteX2-1721" fmla="*/ 1206876 w 1305299"/>
                <a:gd name="connsiteY2-1722" fmla="*/ 284945 h 1424419"/>
                <a:gd name="connsiteX3-1723" fmla="*/ 1237706 w 1305299"/>
                <a:gd name="connsiteY3-1724" fmla="*/ 306775 h 1424419"/>
                <a:gd name="connsiteX4-1725" fmla="*/ 1301712 w 1305299"/>
                <a:gd name="connsiteY4-1726" fmla="*/ 442384 h 1424419"/>
                <a:gd name="connsiteX5-1727" fmla="*/ 1303099 w 1305299"/>
                <a:gd name="connsiteY5-1728" fmla="*/ 495558 h 1424419"/>
                <a:gd name="connsiteX6-1729" fmla="*/ 1301746 w 1305299"/>
                <a:gd name="connsiteY6-1730" fmla="*/ 953747 h 1424419"/>
                <a:gd name="connsiteX7-1731" fmla="*/ 1302599 w 1305299"/>
                <a:gd name="connsiteY7-1732" fmla="*/ 1003650 h 1424419"/>
                <a:gd name="connsiteX8-1733" fmla="*/ 1227376 w 1305299"/>
                <a:gd name="connsiteY8-1734" fmla="*/ 1152027 h 1424419"/>
                <a:gd name="connsiteX9-1735" fmla="*/ 1172881 w 1305299"/>
                <a:gd name="connsiteY9-1736" fmla="*/ 1179342 h 1424419"/>
                <a:gd name="connsiteX10-1737" fmla="*/ 792288 w 1305299"/>
                <a:gd name="connsiteY10-1738" fmla="*/ 1385653 h 1424419"/>
                <a:gd name="connsiteX11-1739" fmla="*/ 522686 w 1305299"/>
                <a:gd name="connsiteY11-1740" fmla="*/ 1384922 h 1424419"/>
                <a:gd name="connsiteX12-1741" fmla="*/ 94302 w 1305299"/>
                <a:gd name="connsiteY12-1742" fmla="*/ 1158755 h 1424419"/>
                <a:gd name="connsiteX13-1743" fmla="*/ 39429 w 1305299"/>
                <a:gd name="connsiteY13-1744" fmla="*/ 1117635 h 1424419"/>
                <a:gd name="connsiteX14-1745" fmla="*/ 667 w 1305299"/>
                <a:gd name="connsiteY14-1746" fmla="*/ 999105 h 1424419"/>
                <a:gd name="connsiteX15-1747" fmla="*/ 0 w 1305299"/>
                <a:gd name="connsiteY15-1748" fmla="*/ 972364 h 1424419"/>
                <a:gd name="connsiteX16-1749" fmla="*/ 2496 w 1305299"/>
                <a:gd name="connsiteY16-1750" fmla="*/ 463106 h 1424419"/>
                <a:gd name="connsiteX17-1751" fmla="*/ 2458 w 1305299"/>
                <a:gd name="connsiteY17-1752" fmla="*/ 429563 h 1424419"/>
                <a:gd name="connsiteX18-1753" fmla="*/ 75248 w 1305299"/>
                <a:gd name="connsiteY18-1754" fmla="*/ 303202 h 1424419"/>
                <a:gd name="connsiteX19-1755" fmla="*/ 106293 w 1305299"/>
                <a:gd name="connsiteY19-1756" fmla="*/ 282597 h 1424419"/>
                <a:gd name="connsiteX20-1757" fmla="*/ 541533 w 1305299"/>
                <a:gd name="connsiteY20-1758" fmla="*/ 38110 h 1424419"/>
                <a:gd name="connsiteX21-1759" fmla="*/ 653528 w 1305299"/>
                <a:gd name="connsiteY21-1760" fmla="*/ 0 h 1424419"/>
                <a:gd name="connsiteX0-1761" fmla="*/ 653528 w 1306646"/>
                <a:gd name="connsiteY0-1762" fmla="*/ 0 h 1424419"/>
                <a:gd name="connsiteX1-1763" fmla="*/ 757287 w 1306646"/>
                <a:gd name="connsiteY1-1764" fmla="*/ 32444 h 1424419"/>
                <a:gd name="connsiteX2-1765" fmla="*/ 1206876 w 1306646"/>
                <a:gd name="connsiteY2-1766" fmla="*/ 284945 h 1424419"/>
                <a:gd name="connsiteX3-1767" fmla="*/ 1237706 w 1306646"/>
                <a:gd name="connsiteY3-1768" fmla="*/ 306775 h 1424419"/>
                <a:gd name="connsiteX4-1769" fmla="*/ 1301712 w 1306646"/>
                <a:gd name="connsiteY4-1770" fmla="*/ 442384 h 1424419"/>
                <a:gd name="connsiteX5-1771" fmla="*/ 1303099 w 1306646"/>
                <a:gd name="connsiteY5-1772" fmla="*/ 495558 h 1424419"/>
                <a:gd name="connsiteX6-1773" fmla="*/ 1301746 w 1306646"/>
                <a:gd name="connsiteY6-1774" fmla="*/ 953747 h 1424419"/>
                <a:gd name="connsiteX7-1775" fmla="*/ 1302599 w 1306646"/>
                <a:gd name="connsiteY7-1776" fmla="*/ 1003650 h 1424419"/>
                <a:gd name="connsiteX8-1777" fmla="*/ 1227376 w 1306646"/>
                <a:gd name="connsiteY8-1778" fmla="*/ 1152027 h 1424419"/>
                <a:gd name="connsiteX9-1779" fmla="*/ 1172881 w 1306646"/>
                <a:gd name="connsiteY9-1780" fmla="*/ 1179342 h 1424419"/>
                <a:gd name="connsiteX10-1781" fmla="*/ 792288 w 1306646"/>
                <a:gd name="connsiteY10-1782" fmla="*/ 1385653 h 1424419"/>
                <a:gd name="connsiteX11-1783" fmla="*/ 522686 w 1306646"/>
                <a:gd name="connsiteY11-1784" fmla="*/ 1384922 h 1424419"/>
                <a:gd name="connsiteX12-1785" fmla="*/ 94302 w 1306646"/>
                <a:gd name="connsiteY12-1786" fmla="*/ 1158755 h 1424419"/>
                <a:gd name="connsiteX13-1787" fmla="*/ 39429 w 1306646"/>
                <a:gd name="connsiteY13-1788" fmla="*/ 1117635 h 1424419"/>
                <a:gd name="connsiteX14-1789" fmla="*/ 667 w 1306646"/>
                <a:gd name="connsiteY14-1790" fmla="*/ 999105 h 1424419"/>
                <a:gd name="connsiteX15-1791" fmla="*/ 0 w 1306646"/>
                <a:gd name="connsiteY15-1792" fmla="*/ 972364 h 1424419"/>
                <a:gd name="connsiteX16-1793" fmla="*/ 2496 w 1306646"/>
                <a:gd name="connsiteY16-1794" fmla="*/ 463106 h 1424419"/>
                <a:gd name="connsiteX17-1795" fmla="*/ 2458 w 1306646"/>
                <a:gd name="connsiteY17-1796" fmla="*/ 429563 h 1424419"/>
                <a:gd name="connsiteX18-1797" fmla="*/ 75248 w 1306646"/>
                <a:gd name="connsiteY18-1798" fmla="*/ 303202 h 1424419"/>
                <a:gd name="connsiteX19-1799" fmla="*/ 106293 w 1306646"/>
                <a:gd name="connsiteY19-1800" fmla="*/ 282597 h 1424419"/>
                <a:gd name="connsiteX20-1801" fmla="*/ 541533 w 1306646"/>
                <a:gd name="connsiteY20-1802" fmla="*/ 38110 h 1424419"/>
                <a:gd name="connsiteX21-1803" fmla="*/ 653528 w 1306646"/>
                <a:gd name="connsiteY21-1804" fmla="*/ 0 h 1424419"/>
                <a:gd name="connsiteX0-1805" fmla="*/ 653528 w 1305299"/>
                <a:gd name="connsiteY0-1806" fmla="*/ 0 h 1424419"/>
                <a:gd name="connsiteX1-1807" fmla="*/ 757287 w 1305299"/>
                <a:gd name="connsiteY1-1808" fmla="*/ 32444 h 1424419"/>
                <a:gd name="connsiteX2-1809" fmla="*/ 1206876 w 1305299"/>
                <a:gd name="connsiteY2-1810" fmla="*/ 284945 h 1424419"/>
                <a:gd name="connsiteX3-1811" fmla="*/ 1237706 w 1305299"/>
                <a:gd name="connsiteY3-1812" fmla="*/ 306775 h 1424419"/>
                <a:gd name="connsiteX4-1813" fmla="*/ 1301712 w 1305299"/>
                <a:gd name="connsiteY4-1814" fmla="*/ 442384 h 1424419"/>
                <a:gd name="connsiteX5-1815" fmla="*/ 1303099 w 1305299"/>
                <a:gd name="connsiteY5-1816" fmla="*/ 495558 h 1424419"/>
                <a:gd name="connsiteX6-1817" fmla="*/ 1301746 w 1305299"/>
                <a:gd name="connsiteY6-1818" fmla="*/ 953747 h 1424419"/>
                <a:gd name="connsiteX7-1819" fmla="*/ 1302599 w 1305299"/>
                <a:gd name="connsiteY7-1820" fmla="*/ 1003650 h 1424419"/>
                <a:gd name="connsiteX8-1821" fmla="*/ 1227376 w 1305299"/>
                <a:gd name="connsiteY8-1822" fmla="*/ 1152027 h 1424419"/>
                <a:gd name="connsiteX9-1823" fmla="*/ 1172881 w 1305299"/>
                <a:gd name="connsiteY9-1824" fmla="*/ 1179342 h 1424419"/>
                <a:gd name="connsiteX10-1825" fmla="*/ 792288 w 1305299"/>
                <a:gd name="connsiteY10-1826" fmla="*/ 1385653 h 1424419"/>
                <a:gd name="connsiteX11-1827" fmla="*/ 522686 w 1305299"/>
                <a:gd name="connsiteY11-1828" fmla="*/ 1384922 h 1424419"/>
                <a:gd name="connsiteX12-1829" fmla="*/ 94302 w 1305299"/>
                <a:gd name="connsiteY12-1830" fmla="*/ 1158755 h 1424419"/>
                <a:gd name="connsiteX13-1831" fmla="*/ 39429 w 1305299"/>
                <a:gd name="connsiteY13-1832" fmla="*/ 1117635 h 1424419"/>
                <a:gd name="connsiteX14-1833" fmla="*/ 667 w 1305299"/>
                <a:gd name="connsiteY14-1834" fmla="*/ 999105 h 1424419"/>
                <a:gd name="connsiteX15-1835" fmla="*/ 0 w 1305299"/>
                <a:gd name="connsiteY15-1836" fmla="*/ 972364 h 1424419"/>
                <a:gd name="connsiteX16-1837" fmla="*/ 2496 w 1305299"/>
                <a:gd name="connsiteY16-1838" fmla="*/ 463106 h 1424419"/>
                <a:gd name="connsiteX17-1839" fmla="*/ 2458 w 1305299"/>
                <a:gd name="connsiteY17-1840" fmla="*/ 429563 h 1424419"/>
                <a:gd name="connsiteX18-1841" fmla="*/ 75248 w 1305299"/>
                <a:gd name="connsiteY18-1842" fmla="*/ 303202 h 1424419"/>
                <a:gd name="connsiteX19-1843" fmla="*/ 106293 w 1305299"/>
                <a:gd name="connsiteY19-1844" fmla="*/ 282597 h 1424419"/>
                <a:gd name="connsiteX20-1845" fmla="*/ 541533 w 1305299"/>
                <a:gd name="connsiteY20-1846" fmla="*/ 38110 h 1424419"/>
                <a:gd name="connsiteX21-1847" fmla="*/ 653528 w 1305299"/>
                <a:gd name="connsiteY21-1848" fmla="*/ 0 h 1424419"/>
                <a:gd name="connsiteX0-1849" fmla="*/ 653528 w 1304127"/>
                <a:gd name="connsiteY0-1850" fmla="*/ 0 h 1424419"/>
                <a:gd name="connsiteX1-1851" fmla="*/ 757287 w 1304127"/>
                <a:gd name="connsiteY1-1852" fmla="*/ 32444 h 1424419"/>
                <a:gd name="connsiteX2-1853" fmla="*/ 1206876 w 1304127"/>
                <a:gd name="connsiteY2-1854" fmla="*/ 284945 h 1424419"/>
                <a:gd name="connsiteX3-1855" fmla="*/ 1237706 w 1304127"/>
                <a:gd name="connsiteY3-1856" fmla="*/ 306775 h 1424419"/>
                <a:gd name="connsiteX4-1857" fmla="*/ 1301712 w 1304127"/>
                <a:gd name="connsiteY4-1858" fmla="*/ 442384 h 1424419"/>
                <a:gd name="connsiteX5-1859" fmla="*/ 1303099 w 1304127"/>
                <a:gd name="connsiteY5-1860" fmla="*/ 495558 h 1424419"/>
                <a:gd name="connsiteX6-1861" fmla="*/ 1301746 w 1304127"/>
                <a:gd name="connsiteY6-1862" fmla="*/ 953747 h 1424419"/>
                <a:gd name="connsiteX7-1863" fmla="*/ 1302599 w 1304127"/>
                <a:gd name="connsiteY7-1864" fmla="*/ 1003650 h 1424419"/>
                <a:gd name="connsiteX8-1865" fmla="*/ 1227376 w 1304127"/>
                <a:gd name="connsiteY8-1866" fmla="*/ 1152027 h 1424419"/>
                <a:gd name="connsiteX9-1867" fmla="*/ 1172881 w 1304127"/>
                <a:gd name="connsiteY9-1868" fmla="*/ 1179342 h 1424419"/>
                <a:gd name="connsiteX10-1869" fmla="*/ 792288 w 1304127"/>
                <a:gd name="connsiteY10-1870" fmla="*/ 1385653 h 1424419"/>
                <a:gd name="connsiteX11-1871" fmla="*/ 522686 w 1304127"/>
                <a:gd name="connsiteY11-1872" fmla="*/ 1384922 h 1424419"/>
                <a:gd name="connsiteX12-1873" fmla="*/ 94302 w 1304127"/>
                <a:gd name="connsiteY12-1874" fmla="*/ 1158755 h 1424419"/>
                <a:gd name="connsiteX13-1875" fmla="*/ 39429 w 1304127"/>
                <a:gd name="connsiteY13-1876" fmla="*/ 1117635 h 1424419"/>
                <a:gd name="connsiteX14-1877" fmla="*/ 667 w 1304127"/>
                <a:gd name="connsiteY14-1878" fmla="*/ 999105 h 1424419"/>
                <a:gd name="connsiteX15-1879" fmla="*/ 0 w 1304127"/>
                <a:gd name="connsiteY15-1880" fmla="*/ 972364 h 1424419"/>
                <a:gd name="connsiteX16-1881" fmla="*/ 2496 w 1304127"/>
                <a:gd name="connsiteY16-1882" fmla="*/ 463106 h 1424419"/>
                <a:gd name="connsiteX17-1883" fmla="*/ 2458 w 1304127"/>
                <a:gd name="connsiteY17-1884" fmla="*/ 429563 h 1424419"/>
                <a:gd name="connsiteX18-1885" fmla="*/ 75248 w 1304127"/>
                <a:gd name="connsiteY18-1886" fmla="*/ 303202 h 1424419"/>
                <a:gd name="connsiteX19-1887" fmla="*/ 106293 w 1304127"/>
                <a:gd name="connsiteY19-1888" fmla="*/ 282597 h 1424419"/>
                <a:gd name="connsiteX20-1889" fmla="*/ 541533 w 1304127"/>
                <a:gd name="connsiteY20-1890" fmla="*/ 38110 h 1424419"/>
                <a:gd name="connsiteX21-1891" fmla="*/ 653528 w 1304127"/>
                <a:gd name="connsiteY21-1892" fmla="*/ 0 h 1424419"/>
                <a:gd name="connsiteX0-1893" fmla="*/ 653528 w 1306101"/>
                <a:gd name="connsiteY0-1894" fmla="*/ 0 h 1424419"/>
                <a:gd name="connsiteX1-1895" fmla="*/ 757287 w 1306101"/>
                <a:gd name="connsiteY1-1896" fmla="*/ 32444 h 1424419"/>
                <a:gd name="connsiteX2-1897" fmla="*/ 1206876 w 1306101"/>
                <a:gd name="connsiteY2-1898" fmla="*/ 284945 h 1424419"/>
                <a:gd name="connsiteX3-1899" fmla="*/ 1237706 w 1306101"/>
                <a:gd name="connsiteY3-1900" fmla="*/ 306775 h 1424419"/>
                <a:gd name="connsiteX4-1901" fmla="*/ 1305773 w 1306101"/>
                <a:gd name="connsiteY4-1902" fmla="*/ 442384 h 1424419"/>
                <a:gd name="connsiteX5-1903" fmla="*/ 1303099 w 1306101"/>
                <a:gd name="connsiteY5-1904" fmla="*/ 495558 h 1424419"/>
                <a:gd name="connsiteX6-1905" fmla="*/ 1301746 w 1306101"/>
                <a:gd name="connsiteY6-1906" fmla="*/ 953747 h 1424419"/>
                <a:gd name="connsiteX7-1907" fmla="*/ 1302599 w 1306101"/>
                <a:gd name="connsiteY7-1908" fmla="*/ 1003650 h 1424419"/>
                <a:gd name="connsiteX8-1909" fmla="*/ 1227376 w 1306101"/>
                <a:gd name="connsiteY8-1910" fmla="*/ 1152027 h 1424419"/>
                <a:gd name="connsiteX9-1911" fmla="*/ 1172881 w 1306101"/>
                <a:gd name="connsiteY9-1912" fmla="*/ 1179342 h 1424419"/>
                <a:gd name="connsiteX10-1913" fmla="*/ 792288 w 1306101"/>
                <a:gd name="connsiteY10-1914" fmla="*/ 1385653 h 1424419"/>
                <a:gd name="connsiteX11-1915" fmla="*/ 522686 w 1306101"/>
                <a:gd name="connsiteY11-1916" fmla="*/ 1384922 h 1424419"/>
                <a:gd name="connsiteX12-1917" fmla="*/ 94302 w 1306101"/>
                <a:gd name="connsiteY12-1918" fmla="*/ 1158755 h 1424419"/>
                <a:gd name="connsiteX13-1919" fmla="*/ 39429 w 1306101"/>
                <a:gd name="connsiteY13-1920" fmla="*/ 1117635 h 1424419"/>
                <a:gd name="connsiteX14-1921" fmla="*/ 667 w 1306101"/>
                <a:gd name="connsiteY14-1922" fmla="*/ 999105 h 1424419"/>
                <a:gd name="connsiteX15-1923" fmla="*/ 0 w 1306101"/>
                <a:gd name="connsiteY15-1924" fmla="*/ 972364 h 1424419"/>
                <a:gd name="connsiteX16-1925" fmla="*/ 2496 w 1306101"/>
                <a:gd name="connsiteY16-1926" fmla="*/ 463106 h 1424419"/>
                <a:gd name="connsiteX17-1927" fmla="*/ 2458 w 1306101"/>
                <a:gd name="connsiteY17-1928" fmla="*/ 429563 h 1424419"/>
                <a:gd name="connsiteX18-1929" fmla="*/ 75248 w 1306101"/>
                <a:gd name="connsiteY18-1930" fmla="*/ 303202 h 1424419"/>
                <a:gd name="connsiteX19-1931" fmla="*/ 106293 w 1306101"/>
                <a:gd name="connsiteY19-1932" fmla="*/ 282597 h 1424419"/>
                <a:gd name="connsiteX20-1933" fmla="*/ 541533 w 1306101"/>
                <a:gd name="connsiteY20-1934" fmla="*/ 38110 h 1424419"/>
                <a:gd name="connsiteX21-1935" fmla="*/ 653528 w 1306101"/>
                <a:gd name="connsiteY21-1936" fmla="*/ 0 h 1424419"/>
                <a:gd name="connsiteX0-1937" fmla="*/ 653528 w 1304819"/>
                <a:gd name="connsiteY0-1938" fmla="*/ 0 h 1424419"/>
                <a:gd name="connsiteX1-1939" fmla="*/ 757287 w 1304819"/>
                <a:gd name="connsiteY1-1940" fmla="*/ 32444 h 1424419"/>
                <a:gd name="connsiteX2-1941" fmla="*/ 1206876 w 1304819"/>
                <a:gd name="connsiteY2-1942" fmla="*/ 284945 h 1424419"/>
                <a:gd name="connsiteX3-1943" fmla="*/ 1237706 w 1304819"/>
                <a:gd name="connsiteY3-1944" fmla="*/ 306775 h 1424419"/>
                <a:gd name="connsiteX4-1945" fmla="*/ 1304420 w 1304819"/>
                <a:gd name="connsiteY4-1946" fmla="*/ 434263 h 1424419"/>
                <a:gd name="connsiteX5-1947" fmla="*/ 1303099 w 1304819"/>
                <a:gd name="connsiteY5-1948" fmla="*/ 495558 h 1424419"/>
                <a:gd name="connsiteX6-1949" fmla="*/ 1301746 w 1304819"/>
                <a:gd name="connsiteY6-1950" fmla="*/ 953747 h 1424419"/>
                <a:gd name="connsiteX7-1951" fmla="*/ 1302599 w 1304819"/>
                <a:gd name="connsiteY7-1952" fmla="*/ 1003650 h 1424419"/>
                <a:gd name="connsiteX8-1953" fmla="*/ 1227376 w 1304819"/>
                <a:gd name="connsiteY8-1954" fmla="*/ 1152027 h 1424419"/>
                <a:gd name="connsiteX9-1955" fmla="*/ 1172881 w 1304819"/>
                <a:gd name="connsiteY9-1956" fmla="*/ 1179342 h 1424419"/>
                <a:gd name="connsiteX10-1957" fmla="*/ 792288 w 1304819"/>
                <a:gd name="connsiteY10-1958" fmla="*/ 1385653 h 1424419"/>
                <a:gd name="connsiteX11-1959" fmla="*/ 522686 w 1304819"/>
                <a:gd name="connsiteY11-1960" fmla="*/ 1384922 h 1424419"/>
                <a:gd name="connsiteX12-1961" fmla="*/ 94302 w 1304819"/>
                <a:gd name="connsiteY12-1962" fmla="*/ 1158755 h 1424419"/>
                <a:gd name="connsiteX13-1963" fmla="*/ 39429 w 1304819"/>
                <a:gd name="connsiteY13-1964" fmla="*/ 1117635 h 1424419"/>
                <a:gd name="connsiteX14-1965" fmla="*/ 667 w 1304819"/>
                <a:gd name="connsiteY14-1966" fmla="*/ 999105 h 1424419"/>
                <a:gd name="connsiteX15-1967" fmla="*/ 0 w 1304819"/>
                <a:gd name="connsiteY15-1968" fmla="*/ 972364 h 1424419"/>
                <a:gd name="connsiteX16-1969" fmla="*/ 2496 w 1304819"/>
                <a:gd name="connsiteY16-1970" fmla="*/ 463106 h 1424419"/>
                <a:gd name="connsiteX17-1971" fmla="*/ 2458 w 1304819"/>
                <a:gd name="connsiteY17-1972" fmla="*/ 429563 h 1424419"/>
                <a:gd name="connsiteX18-1973" fmla="*/ 75248 w 1304819"/>
                <a:gd name="connsiteY18-1974" fmla="*/ 303202 h 1424419"/>
                <a:gd name="connsiteX19-1975" fmla="*/ 106293 w 1304819"/>
                <a:gd name="connsiteY19-1976" fmla="*/ 282597 h 1424419"/>
                <a:gd name="connsiteX20-1977" fmla="*/ 541533 w 1304819"/>
                <a:gd name="connsiteY20-1978" fmla="*/ 38110 h 1424419"/>
                <a:gd name="connsiteX21-1979" fmla="*/ 653528 w 1304819"/>
                <a:gd name="connsiteY21-1980" fmla="*/ 0 h 1424419"/>
                <a:gd name="connsiteX0-1981" fmla="*/ 653528 w 1306525"/>
                <a:gd name="connsiteY0-1982" fmla="*/ 0 h 1424419"/>
                <a:gd name="connsiteX1-1983" fmla="*/ 757287 w 1306525"/>
                <a:gd name="connsiteY1-1984" fmla="*/ 32444 h 1424419"/>
                <a:gd name="connsiteX2-1985" fmla="*/ 1206876 w 1306525"/>
                <a:gd name="connsiteY2-1986" fmla="*/ 284945 h 1424419"/>
                <a:gd name="connsiteX3-1987" fmla="*/ 1237706 w 1306525"/>
                <a:gd name="connsiteY3-1988" fmla="*/ 306775 h 1424419"/>
                <a:gd name="connsiteX4-1989" fmla="*/ 1304420 w 1306525"/>
                <a:gd name="connsiteY4-1990" fmla="*/ 434263 h 1424419"/>
                <a:gd name="connsiteX5-1991" fmla="*/ 1305806 w 1306525"/>
                <a:gd name="connsiteY5-1992" fmla="*/ 519922 h 1424419"/>
                <a:gd name="connsiteX6-1993" fmla="*/ 1301746 w 1306525"/>
                <a:gd name="connsiteY6-1994" fmla="*/ 953747 h 1424419"/>
                <a:gd name="connsiteX7-1995" fmla="*/ 1302599 w 1306525"/>
                <a:gd name="connsiteY7-1996" fmla="*/ 1003650 h 1424419"/>
                <a:gd name="connsiteX8-1997" fmla="*/ 1227376 w 1306525"/>
                <a:gd name="connsiteY8-1998" fmla="*/ 1152027 h 1424419"/>
                <a:gd name="connsiteX9-1999" fmla="*/ 1172881 w 1306525"/>
                <a:gd name="connsiteY9-2000" fmla="*/ 1179342 h 1424419"/>
                <a:gd name="connsiteX10-2001" fmla="*/ 792288 w 1306525"/>
                <a:gd name="connsiteY10-2002" fmla="*/ 1385653 h 1424419"/>
                <a:gd name="connsiteX11-2003" fmla="*/ 522686 w 1306525"/>
                <a:gd name="connsiteY11-2004" fmla="*/ 1384922 h 1424419"/>
                <a:gd name="connsiteX12-2005" fmla="*/ 94302 w 1306525"/>
                <a:gd name="connsiteY12-2006" fmla="*/ 1158755 h 1424419"/>
                <a:gd name="connsiteX13-2007" fmla="*/ 39429 w 1306525"/>
                <a:gd name="connsiteY13-2008" fmla="*/ 1117635 h 1424419"/>
                <a:gd name="connsiteX14-2009" fmla="*/ 667 w 1306525"/>
                <a:gd name="connsiteY14-2010" fmla="*/ 999105 h 1424419"/>
                <a:gd name="connsiteX15-2011" fmla="*/ 0 w 1306525"/>
                <a:gd name="connsiteY15-2012" fmla="*/ 972364 h 1424419"/>
                <a:gd name="connsiteX16-2013" fmla="*/ 2496 w 1306525"/>
                <a:gd name="connsiteY16-2014" fmla="*/ 463106 h 1424419"/>
                <a:gd name="connsiteX17-2015" fmla="*/ 2458 w 1306525"/>
                <a:gd name="connsiteY17-2016" fmla="*/ 429563 h 1424419"/>
                <a:gd name="connsiteX18-2017" fmla="*/ 75248 w 1306525"/>
                <a:gd name="connsiteY18-2018" fmla="*/ 303202 h 1424419"/>
                <a:gd name="connsiteX19-2019" fmla="*/ 106293 w 1306525"/>
                <a:gd name="connsiteY19-2020" fmla="*/ 282597 h 1424419"/>
                <a:gd name="connsiteX20-2021" fmla="*/ 541533 w 1306525"/>
                <a:gd name="connsiteY20-2022" fmla="*/ 38110 h 1424419"/>
                <a:gd name="connsiteX21-2023" fmla="*/ 653528 w 1306525"/>
                <a:gd name="connsiteY21-2024" fmla="*/ 0 h 1424419"/>
                <a:gd name="connsiteX0-2025" fmla="*/ 653528 w 1305814"/>
                <a:gd name="connsiteY0-2026" fmla="*/ 0 h 1424419"/>
                <a:gd name="connsiteX1-2027" fmla="*/ 757287 w 1305814"/>
                <a:gd name="connsiteY1-2028" fmla="*/ 32444 h 1424419"/>
                <a:gd name="connsiteX2-2029" fmla="*/ 1206876 w 1305814"/>
                <a:gd name="connsiteY2-2030" fmla="*/ 284945 h 1424419"/>
                <a:gd name="connsiteX3-2031" fmla="*/ 1237706 w 1305814"/>
                <a:gd name="connsiteY3-2032" fmla="*/ 306775 h 1424419"/>
                <a:gd name="connsiteX4-2033" fmla="*/ 1304420 w 1305814"/>
                <a:gd name="connsiteY4-2034" fmla="*/ 434263 h 1424419"/>
                <a:gd name="connsiteX5-2035" fmla="*/ 1305806 w 1305814"/>
                <a:gd name="connsiteY5-2036" fmla="*/ 519922 h 1424419"/>
                <a:gd name="connsiteX6-2037" fmla="*/ 1301746 w 1305814"/>
                <a:gd name="connsiteY6-2038" fmla="*/ 953747 h 1424419"/>
                <a:gd name="connsiteX7-2039" fmla="*/ 1302599 w 1305814"/>
                <a:gd name="connsiteY7-2040" fmla="*/ 1003650 h 1424419"/>
                <a:gd name="connsiteX8-2041" fmla="*/ 1227376 w 1305814"/>
                <a:gd name="connsiteY8-2042" fmla="*/ 1152027 h 1424419"/>
                <a:gd name="connsiteX9-2043" fmla="*/ 1172881 w 1305814"/>
                <a:gd name="connsiteY9-2044" fmla="*/ 1179342 h 1424419"/>
                <a:gd name="connsiteX10-2045" fmla="*/ 792288 w 1305814"/>
                <a:gd name="connsiteY10-2046" fmla="*/ 1385653 h 1424419"/>
                <a:gd name="connsiteX11-2047" fmla="*/ 522686 w 1305814"/>
                <a:gd name="connsiteY11-2048" fmla="*/ 1384922 h 1424419"/>
                <a:gd name="connsiteX12-2049" fmla="*/ 94302 w 1305814"/>
                <a:gd name="connsiteY12-2050" fmla="*/ 1158755 h 1424419"/>
                <a:gd name="connsiteX13-2051" fmla="*/ 39429 w 1305814"/>
                <a:gd name="connsiteY13-2052" fmla="*/ 1117635 h 1424419"/>
                <a:gd name="connsiteX14-2053" fmla="*/ 667 w 1305814"/>
                <a:gd name="connsiteY14-2054" fmla="*/ 999105 h 1424419"/>
                <a:gd name="connsiteX15-2055" fmla="*/ 0 w 1305814"/>
                <a:gd name="connsiteY15-2056" fmla="*/ 972364 h 1424419"/>
                <a:gd name="connsiteX16-2057" fmla="*/ 2496 w 1305814"/>
                <a:gd name="connsiteY16-2058" fmla="*/ 463106 h 1424419"/>
                <a:gd name="connsiteX17-2059" fmla="*/ 2458 w 1305814"/>
                <a:gd name="connsiteY17-2060" fmla="*/ 429563 h 1424419"/>
                <a:gd name="connsiteX18-2061" fmla="*/ 75248 w 1305814"/>
                <a:gd name="connsiteY18-2062" fmla="*/ 303202 h 1424419"/>
                <a:gd name="connsiteX19-2063" fmla="*/ 106293 w 1305814"/>
                <a:gd name="connsiteY19-2064" fmla="*/ 282597 h 1424419"/>
                <a:gd name="connsiteX20-2065" fmla="*/ 541533 w 1305814"/>
                <a:gd name="connsiteY20-2066" fmla="*/ 38110 h 1424419"/>
                <a:gd name="connsiteX21-2067" fmla="*/ 653528 w 1305814"/>
                <a:gd name="connsiteY21-2068" fmla="*/ 0 h 1424419"/>
                <a:gd name="connsiteX0-2069" fmla="*/ 653528 w 1305814"/>
                <a:gd name="connsiteY0-2070" fmla="*/ 0 h 1424419"/>
                <a:gd name="connsiteX1-2071" fmla="*/ 757287 w 1305814"/>
                <a:gd name="connsiteY1-2072" fmla="*/ 32444 h 1424419"/>
                <a:gd name="connsiteX2-2073" fmla="*/ 1206876 w 1305814"/>
                <a:gd name="connsiteY2-2074" fmla="*/ 284945 h 1424419"/>
                <a:gd name="connsiteX3-2075" fmla="*/ 1237706 w 1305814"/>
                <a:gd name="connsiteY3-2076" fmla="*/ 306775 h 1424419"/>
                <a:gd name="connsiteX4-2077" fmla="*/ 1304420 w 1305814"/>
                <a:gd name="connsiteY4-2078" fmla="*/ 434263 h 1424419"/>
                <a:gd name="connsiteX5-2079" fmla="*/ 1305806 w 1305814"/>
                <a:gd name="connsiteY5-2080" fmla="*/ 519922 h 1424419"/>
                <a:gd name="connsiteX6-2081" fmla="*/ 1301746 w 1305814"/>
                <a:gd name="connsiteY6-2082" fmla="*/ 953747 h 1424419"/>
                <a:gd name="connsiteX7-2083" fmla="*/ 1302599 w 1305814"/>
                <a:gd name="connsiteY7-2084" fmla="*/ 1003650 h 1424419"/>
                <a:gd name="connsiteX8-2085" fmla="*/ 1227376 w 1305814"/>
                <a:gd name="connsiteY8-2086" fmla="*/ 1152027 h 1424419"/>
                <a:gd name="connsiteX9-2087" fmla="*/ 1172881 w 1305814"/>
                <a:gd name="connsiteY9-2088" fmla="*/ 1179342 h 1424419"/>
                <a:gd name="connsiteX10-2089" fmla="*/ 792288 w 1305814"/>
                <a:gd name="connsiteY10-2090" fmla="*/ 1385653 h 1424419"/>
                <a:gd name="connsiteX11-2091" fmla="*/ 522686 w 1305814"/>
                <a:gd name="connsiteY11-2092" fmla="*/ 1384922 h 1424419"/>
                <a:gd name="connsiteX12-2093" fmla="*/ 94302 w 1305814"/>
                <a:gd name="connsiteY12-2094" fmla="*/ 1158755 h 1424419"/>
                <a:gd name="connsiteX13-2095" fmla="*/ 39429 w 1305814"/>
                <a:gd name="connsiteY13-2096" fmla="*/ 1117635 h 1424419"/>
                <a:gd name="connsiteX14-2097" fmla="*/ 667 w 1305814"/>
                <a:gd name="connsiteY14-2098" fmla="*/ 999105 h 1424419"/>
                <a:gd name="connsiteX15-2099" fmla="*/ 0 w 1305814"/>
                <a:gd name="connsiteY15-2100" fmla="*/ 972364 h 1424419"/>
                <a:gd name="connsiteX16-2101" fmla="*/ 2496 w 1305814"/>
                <a:gd name="connsiteY16-2102" fmla="*/ 463106 h 1424419"/>
                <a:gd name="connsiteX17-2103" fmla="*/ 2458 w 1305814"/>
                <a:gd name="connsiteY17-2104" fmla="*/ 429563 h 1424419"/>
                <a:gd name="connsiteX18-2105" fmla="*/ 75248 w 1305814"/>
                <a:gd name="connsiteY18-2106" fmla="*/ 303202 h 1424419"/>
                <a:gd name="connsiteX19-2107" fmla="*/ 106293 w 1305814"/>
                <a:gd name="connsiteY19-2108" fmla="*/ 282597 h 1424419"/>
                <a:gd name="connsiteX20-2109" fmla="*/ 541533 w 1305814"/>
                <a:gd name="connsiteY20-2110" fmla="*/ 38110 h 1424419"/>
                <a:gd name="connsiteX21-2111" fmla="*/ 653528 w 1305814"/>
                <a:gd name="connsiteY21-2112" fmla="*/ 0 h 1424419"/>
                <a:gd name="connsiteX0-2113" fmla="*/ 653528 w 1305814"/>
                <a:gd name="connsiteY0-2114" fmla="*/ 0 h 1424419"/>
                <a:gd name="connsiteX1-2115" fmla="*/ 757287 w 1305814"/>
                <a:gd name="connsiteY1-2116" fmla="*/ 32444 h 1424419"/>
                <a:gd name="connsiteX2-2117" fmla="*/ 1206876 w 1305814"/>
                <a:gd name="connsiteY2-2118" fmla="*/ 284945 h 1424419"/>
                <a:gd name="connsiteX3-2119" fmla="*/ 1237706 w 1305814"/>
                <a:gd name="connsiteY3-2120" fmla="*/ 306775 h 1424419"/>
                <a:gd name="connsiteX4-2121" fmla="*/ 1304420 w 1305814"/>
                <a:gd name="connsiteY4-2122" fmla="*/ 434263 h 1424419"/>
                <a:gd name="connsiteX5-2123" fmla="*/ 1305806 w 1305814"/>
                <a:gd name="connsiteY5-2124" fmla="*/ 519922 h 1424419"/>
                <a:gd name="connsiteX6-2125" fmla="*/ 1301746 w 1305814"/>
                <a:gd name="connsiteY6-2126" fmla="*/ 953747 h 1424419"/>
                <a:gd name="connsiteX7-2127" fmla="*/ 1302599 w 1305814"/>
                <a:gd name="connsiteY7-2128" fmla="*/ 1003650 h 1424419"/>
                <a:gd name="connsiteX8-2129" fmla="*/ 1227376 w 1305814"/>
                <a:gd name="connsiteY8-2130" fmla="*/ 1152027 h 1424419"/>
                <a:gd name="connsiteX9-2131" fmla="*/ 1174235 w 1305814"/>
                <a:gd name="connsiteY9-2132" fmla="*/ 1184756 h 1424419"/>
                <a:gd name="connsiteX10-2133" fmla="*/ 792288 w 1305814"/>
                <a:gd name="connsiteY10-2134" fmla="*/ 1385653 h 1424419"/>
                <a:gd name="connsiteX11-2135" fmla="*/ 522686 w 1305814"/>
                <a:gd name="connsiteY11-2136" fmla="*/ 1384922 h 1424419"/>
                <a:gd name="connsiteX12-2137" fmla="*/ 94302 w 1305814"/>
                <a:gd name="connsiteY12-2138" fmla="*/ 1158755 h 1424419"/>
                <a:gd name="connsiteX13-2139" fmla="*/ 39429 w 1305814"/>
                <a:gd name="connsiteY13-2140" fmla="*/ 1117635 h 1424419"/>
                <a:gd name="connsiteX14-2141" fmla="*/ 667 w 1305814"/>
                <a:gd name="connsiteY14-2142" fmla="*/ 999105 h 1424419"/>
                <a:gd name="connsiteX15-2143" fmla="*/ 0 w 1305814"/>
                <a:gd name="connsiteY15-2144" fmla="*/ 972364 h 1424419"/>
                <a:gd name="connsiteX16-2145" fmla="*/ 2496 w 1305814"/>
                <a:gd name="connsiteY16-2146" fmla="*/ 463106 h 1424419"/>
                <a:gd name="connsiteX17-2147" fmla="*/ 2458 w 1305814"/>
                <a:gd name="connsiteY17-2148" fmla="*/ 429563 h 1424419"/>
                <a:gd name="connsiteX18-2149" fmla="*/ 75248 w 1305814"/>
                <a:gd name="connsiteY18-2150" fmla="*/ 303202 h 1424419"/>
                <a:gd name="connsiteX19-2151" fmla="*/ 106293 w 1305814"/>
                <a:gd name="connsiteY19-2152" fmla="*/ 282597 h 1424419"/>
                <a:gd name="connsiteX20-2153" fmla="*/ 541533 w 1305814"/>
                <a:gd name="connsiteY20-2154" fmla="*/ 38110 h 1424419"/>
                <a:gd name="connsiteX21-2155" fmla="*/ 653528 w 1305814"/>
                <a:gd name="connsiteY21-2156" fmla="*/ 0 h 1424419"/>
                <a:gd name="connsiteX0-2157" fmla="*/ 653528 w 1305814"/>
                <a:gd name="connsiteY0-2158" fmla="*/ 0 h 1424419"/>
                <a:gd name="connsiteX1-2159" fmla="*/ 757287 w 1305814"/>
                <a:gd name="connsiteY1-2160" fmla="*/ 32444 h 1424419"/>
                <a:gd name="connsiteX2-2161" fmla="*/ 1206876 w 1305814"/>
                <a:gd name="connsiteY2-2162" fmla="*/ 284945 h 1424419"/>
                <a:gd name="connsiteX3-2163" fmla="*/ 1237706 w 1305814"/>
                <a:gd name="connsiteY3-2164" fmla="*/ 306775 h 1424419"/>
                <a:gd name="connsiteX4-2165" fmla="*/ 1304420 w 1305814"/>
                <a:gd name="connsiteY4-2166" fmla="*/ 434263 h 1424419"/>
                <a:gd name="connsiteX5-2167" fmla="*/ 1305806 w 1305814"/>
                <a:gd name="connsiteY5-2168" fmla="*/ 519922 h 1424419"/>
                <a:gd name="connsiteX6-2169" fmla="*/ 1301746 w 1305814"/>
                <a:gd name="connsiteY6-2170" fmla="*/ 953747 h 1424419"/>
                <a:gd name="connsiteX7-2171" fmla="*/ 1302599 w 1305814"/>
                <a:gd name="connsiteY7-2172" fmla="*/ 1003650 h 1424419"/>
                <a:gd name="connsiteX8-2173" fmla="*/ 1227376 w 1305814"/>
                <a:gd name="connsiteY8-2174" fmla="*/ 1152027 h 1424419"/>
                <a:gd name="connsiteX9-2175" fmla="*/ 1174235 w 1305814"/>
                <a:gd name="connsiteY9-2176" fmla="*/ 1184756 h 1424419"/>
                <a:gd name="connsiteX10-2177" fmla="*/ 792288 w 1305814"/>
                <a:gd name="connsiteY10-2178" fmla="*/ 1385653 h 1424419"/>
                <a:gd name="connsiteX11-2179" fmla="*/ 522686 w 1305814"/>
                <a:gd name="connsiteY11-2180" fmla="*/ 1384922 h 1424419"/>
                <a:gd name="connsiteX12-2181" fmla="*/ 94302 w 1305814"/>
                <a:gd name="connsiteY12-2182" fmla="*/ 1158755 h 1424419"/>
                <a:gd name="connsiteX13-2183" fmla="*/ 39429 w 1305814"/>
                <a:gd name="connsiteY13-2184" fmla="*/ 1117635 h 1424419"/>
                <a:gd name="connsiteX14-2185" fmla="*/ 667 w 1305814"/>
                <a:gd name="connsiteY14-2186" fmla="*/ 999105 h 1424419"/>
                <a:gd name="connsiteX15-2187" fmla="*/ 0 w 1305814"/>
                <a:gd name="connsiteY15-2188" fmla="*/ 972364 h 1424419"/>
                <a:gd name="connsiteX16-2189" fmla="*/ 2496 w 1305814"/>
                <a:gd name="connsiteY16-2190" fmla="*/ 463106 h 1424419"/>
                <a:gd name="connsiteX17-2191" fmla="*/ 2458 w 1305814"/>
                <a:gd name="connsiteY17-2192" fmla="*/ 429563 h 1424419"/>
                <a:gd name="connsiteX18-2193" fmla="*/ 75248 w 1305814"/>
                <a:gd name="connsiteY18-2194" fmla="*/ 303202 h 1424419"/>
                <a:gd name="connsiteX19-2195" fmla="*/ 106293 w 1305814"/>
                <a:gd name="connsiteY19-2196" fmla="*/ 282597 h 1424419"/>
                <a:gd name="connsiteX20-2197" fmla="*/ 541533 w 1305814"/>
                <a:gd name="connsiteY20-2198" fmla="*/ 38110 h 1424419"/>
                <a:gd name="connsiteX21-2199" fmla="*/ 653528 w 1305814"/>
                <a:gd name="connsiteY21-2200" fmla="*/ 0 h 1424419"/>
                <a:gd name="connsiteX0-2201" fmla="*/ 653528 w 1305814"/>
                <a:gd name="connsiteY0-2202" fmla="*/ 0 h 1427408"/>
                <a:gd name="connsiteX1-2203" fmla="*/ 757287 w 1305814"/>
                <a:gd name="connsiteY1-2204" fmla="*/ 32444 h 1427408"/>
                <a:gd name="connsiteX2-2205" fmla="*/ 1206876 w 1305814"/>
                <a:gd name="connsiteY2-2206" fmla="*/ 284945 h 1427408"/>
                <a:gd name="connsiteX3-2207" fmla="*/ 1237706 w 1305814"/>
                <a:gd name="connsiteY3-2208" fmla="*/ 306775 h 1427408"/>
                <a:gd name="connsiteX4-2209" fmla="*/ 1304420 w 1305814"/>
                <a:gd name="connsiteY4-2210" fmla="*/ 434263 h 1427408"/>
                <a:gd name="connsiteX5-2211" fmla="*/ 1305806 w 1305814"/>
                <a:gd name="connsiteY5-2212" fmla="*/ 519922 h 1427408"/>
                <a:gd name="connsiteX6-2213" fmla="*/ 1301746 w 1305814"/>
                <a:gd name="connsiteY6-2214" fmla="*/ 953747 h 1427408"/>
                <a:gd name="connsiteX7-2215" fmla="*/ 1302599 w 1305814"/>
                <a:gd name="connsiteY7-2216" fmla="*/ 1003650 h 1427408"/>
                <a:gd name="connsiteX8-2217" fmla="*/ 1227376 w 1305814"/>
                <a:gd name="connsiteY8-2218" fmla="*/ 1152027 h 1427408"/>
                <a:gd name="connsiteX9-2219" fmla="*/ 1174235 w 1305814"/>
                <a:gd name="connsiteY9-2220" fmla="*/ 1184756 h 1427408"/>
                <a:gd name="connsiteX10-2221" fmla="*/ 792288 w 1305814"/>
                <a:gd name="connsiteY10-2222" fmla="*/ 1385653 h 1427408"/>
                <a:gd name="connsiteX11-2223" fmla="*/ 517719 w 1305814"/>
                <a:gd name="connsiteY11-2224" fmla="*/ 1389889 h 1427408"/>
                <a:gd name="connsiteX12-2225" fmla="*/ 94302 w 1305814"/>
                <a:gd name="connsiteY12-2226" fmla="*/ 1158755 h 1427408"/>
                <a:gd name="connsiteX13-2227" fmla="*/ 39429 w 1305814"/>
                <a:gd name="connsiteY13-2228" fmla="*/ 1117635 h 1427408"/>
                <a:gd name="connsiteX14-2229" fmla="*/ 667 w 1305814"/>
                <a:gd name="connsiteY14-2230" fmla="*/ 999105 h 1427408"/>
                <a:gd name="connsiteX15-2231" fmla="*/ 0 w 1305814"/>
                <a:gd name="connsiteY15-2232" fmla="*/ 972364 h 1427408"/>
                <a:gd name="connsiteX16-2233" fmla="*/ 2496 w 1305814"/>
                <a:gd name="connsiteY16-2234" fmla="*/ 463106 h 1427408"/>
                <a:gd name="connsiteX17-2235" fmla="*/ 2458 w 1305814"/>
                <a:gd name="connsiteY17-2236" fmla="*/ 429563 h 1427408"/>
                <a:gd name="connsiteX18-2237" fmla="*/ 75248 w 1305814"/>
                <a:gd name="connsiteY18-2238" fmla="*/ 303202 h 1427408"/>
                <a:gd name="connsiteX19-2239" fmla="*/ 106293 w 1305814"/>
                <a:gd name="connsiteY19-2240" fmla="*/ 282597 h 1427408"/>
                <a:gd name="connsiteX20-2241" fmla="*/ 541533 w 1305814"/>
                <a:gd name="connsiteY20-2242" fmla="*/ 38110 h 1427408"/>
                <a:gd name="connsiteX21-2243" fmla="*/ 653528 w 1305814"/>
                <a:gd name="connsiteY21-2244" fmla="*/ 0 h 1427408"/>
                <a:gd name="connsiteX0-2245" fmla="*/ 653528 w 1305814"/>
                <a:gd name="connsiteY0-2246" fmla="*/ 0 h 1427408"/>
                <a:gd name="connsiteX1-2247" fmla="*/ 757287 w 1305814"/>
                <a:gd name="connsiteY1-2248" fmla="*/ 32444 h 1427408"/>
                <a:gd name="connsiteX2-2249" fmla="*/ 1206876 w 1305814"/>
                <a:gd name="connsiteY2-2250" fmla="*/ 284945 h 1427408"/>
                <a:gd name="connsiteX3-2251" fmla="*/ 1237706 w 1305814"/>
                <a:gd name="connsiteY3-2252" fmla="*/ 306775 h 1427408"/>
                <a:gd name="connsiteX4-2253" fmla="*/ 1304420 w 1305814"/>
                <a:gd name="connsiteY4-2254" fmla="*/ 434263 h 1427408"/>
                <a:gd name="connsiteX5-2255" fmla="*/ 1305806 w 1305814"/>
                <a:gd name="connsiteY5-2256" fmla="*/ 519922 h 1427408"/>
                <a:gd name="connsiteX6-2257" fmla="*/ 1301746 w 1305814"/>
                <a:gd name="connsiteY6-2258" fmla="*/ 953747 h 1427408"/>
                <a:gd name="connsiteX7-2259" fmla="*/ 1302599 w 1305814"/>
                <a:gd name="connsiteY7-2260" fmla="*/ 1003650 h 1427408"/>
                <a:gd name="connsiteX8-2261" fmla="*/ 1227376 w 1305814"/>
                <a:gd name="connsiteY8-2262" fmla="*/ 1152027 h 1427408"/>
                <a:gd name="connsiteX9-2263" fmla="*/ 1174235 w 1305814"/>
                <a:gd name="connsiteY9-2264" fmla="*/ 1184756 h 1427408"/>
                <a:gd name="connsiteX10-2265" fmla="*/ 792288 w 1305814"/>
                <a:gd name="connsiteY10-2266" fmla="*/ 1385653 h 1427408"/>
                <a:gd name="connsiteX11-2267" fmla="*/ 517719 w 1305814"/>
                <a:gd name="connsiteY11-2268" fmla="*/ 1389889 h 1427408"/>
                <a:gd name="connsiteX12-2269" fmla="*/ 94302 w 1305814"/>
                <a:gd name="connsiteY12-2270" fmla="*/ 1158755 h 1427408"/>
                <a:gd name="connsiteX13-2271" fmla="*/ 39429 w 1305814"/>
                <a:gd name="connsiteY13-2272" fmla="*/ 1117635 h 1427408"/>
                <a:gd name="connsiteX14-2273" fmla="*/ 667 w 1305814"/>
                <a:gd name="connsiteY14-2274" fmla="*/ 999105 h 1427408"/>
                <a:gd name="connsiteX15-2275" fmla="*/ 0 w 1305814"/>
                <a:gd name="connsiteY15-2276" fmla="*/ 972364 h 1427408"/>
                <a:gd name="connsiteX16-2277" fmla="*/ 2496 w 1305814"/>
                <a:gd name="connsiteY16-2278" fmla="*/ 463106 h 1427408"/>
                <a:gd name="connsiteX17-2279" fmla="*/ 2458 w 1305814"/>
                <a:gd name="connsiteY17-2280" fmla="*/ 429563 h 1427408"/>
                <a:gd name="connsiteX18-2281" fmla="*/ 75248 w 1305814"/>
                <a:gd name="connsiteY18-2282" fmla="*/ 303202 h 1427408"/>
                <a:gd name="connsiteX19-2283" fmla="*/ 106293 w 1305814"/>
                <a:gd name="connsiteY19-2284" fmla="*/ 282597 h 1427408"/>
                <a:gd name="connsiteX20-2285" fmla="*/ 541533 w 1305814"/>
                <a:gd name="connsiteY20-2286" fmla="*/ 38110 h 1427408"/>
                <a:gd name="connsiteX21-2287" fmla="*/ 653528 w 1305814"/>
                <a:gd name="connsiteY21-2288" fmla="*/ 0 h 1427408"/>
                <a:gd name="connsiteX0-2289" fmla="*/ 653528 w 1305814"/>
                <a:gd name="connsiteY0-2290" fmla="*/ 0 h 1421591"/>
                <a:gd name="connsiteX1-2291" fmla="*/ 757287 w 1305814"/>
                <a:gd name="connsiteY1-2292" fmla="*/ 32444 h 1421591"/>
                <a:gd name="connsiteX2-2293" fmla="*/ 1206876 w 1305814"/>
                <a:gd name="connsiteY2-2294" fmla="*/ 284945 h 1421591"/>
                <a:gd name="connsiteX3-2295" fmla="*/ 1237706 w 1305814"/>
                <a:gd name="connsiteY3-2296" fmla="*/ 306775 h 1421591"/>
                <a:gd name="connsiteX4-2297" fmla="*/ 1304420 w 1305814"/>
                <a:gd name="connsiteY4-2298" fmla="*/ 434263 h 1421591"/>
                <a:gd name="connsiteX5-2299" fmla="*/ 1305806 w 1305814"/>
                <a:gd name="connsiteY5-2300" fmla="*/ 519922 h 1421591"/>
                <a:gd name="connsiteX6-2301" fmla="*/ 1301746 w 1305814"/>
                <a:gd name="connsiteY6-2302" fmla="*/ 953747 h 1421591"/>
                <a:gd name="connsiteX7-2303" fmla="*/ 1302599 w 1305814"/>
                <a:gd name="connsiteY7-2304" fmla="*/ 1003650 h 1421591"/>
                <a:gd name="connsiteX8-2305" fmla="*/ 1227376 w 1305814"/>
                <a:gd name="connsiteY8-2306" fmla="*/ 1152027 h 1421591"/>
                <a:gd name="connsiteX9-2307" fmla="*/ 1174235 w 1305814"/>
                <a:gd name="connsiteY9-2308" fmla="*/ 1184756 h 1421591"/>
                <a:gd name="connsiteX10-2309" fmla="*/ 792288 w 1305814"/>
                <a:gd name="connsiteY10-2310" fmla="*/ 1385653 h 1421591"/>
                <a:gd name="connsiteX11-2311" fmla="*/ 502818 w 1305814"/>
                <a:gd name="connsiteY11-2312" fmla="*/ 1379955 h 1421591"/>
                <a:gd name="connsiteX12-2313" fmla="*/ 94302 w 1305814"/>
                <a:gd name="connsiteY12-2314" fmla="*/ 1158755 h 1421591"/>
                <a:gd name="connsiteX13-2315" fmla="*/ 39429 w 1305814"/>
                <a:gd name="connsiteY13-2316" fmla="*/ 1117635 h 1421591"/>
                <a:gd name="connsiteX14-2317" fmla="*/ 667 w 1305814"/>
                <a:gd name="connsiteY14-2318" fmla="*/ 999105 h 1421591"/>
                <a:gd name="connsiteX15-2319" fmla="*/ 0 w 1305814"/>
                <a:gd name="connsiteY15-2320" fmla="*/ 972364 h 1421591"/>
                <a:gd name="connsiteX16-2321" fmla="*/ 2496 w 1305814"/>
                <a:gd name="connsiteY16-2322" fmla="*/ 463106 h 1421591"/>
                <a:gd name="connsiteX17-2323" fmla="*/ 2458 w 1305814"/>
                <a:gd name="connsiteY17-2324" fmla="*/ 429563 h 1421591"/>
                <a:gd name="connsiteX18-2325" fmla="*/ 75248 w 1305814"/>
                <a:gd name="connsiteY18-2326" fmla="*/ 303202 h 1421591"/>
                <a:gd name="connsiteX19-2327" fmla="*/ 106293 w 1305814"/>
                <a:gd name="connsiteY19-2328" fmla="*/ 282597 h 1421591"/>
                <a:gd name="connsiteX20-2329" fmla="*/ 541533 w 1305814"/>
                <a:gd name="connsiteY20-2330" fmla="*/ 38110 h 1421591"/>
                <a:gd name="connsiteX21-2331" fmla="*/ 653528 w 1305814"/>
                <a:gd name="connsiteY21-2332" fmla="*/ 0 h 1421591"/>
                <a:gd name="connsiteX0-2333" fmla="*/ 653528 w 1305814"/>
                <a:gd name="connsiteY0-2334" fmla="*/ 0 h 1423589"/>
                <a:gd name="connsiteX1-2335" fmla="*/ 757287 w 1305814"/>
                <a:gd name="connsiteY1-2336" fmla="*/ 32444 h 1423589"/>
                <a:gd name="connsiteX2-2337" fmla="*/ 1206876 w 1305814"/>
                <a:gd name="connsiteY2-2338" fmla="*/ 284945 h 1423589"/>
                <a:gd name="connsiteX3-2339" fmla="*/ 1237706 w 1305814"/>
                <a:gd name="connsiteY3-2340" fmla="*/ 306775 h 1423589"/>
                <a:gd name="connsiteX4-2341" fmla="*/ 1304420 w 1305814"/>
                <a:gd name="connsiteY4-2342" fmla="*/ 434263 h 1423589"/>
                <a:gd name="connsiteX5-2343" fmla="*/ 1305806 w 1305814"/>
                <a:gd name="connsiteY5-2344" fmla="*/ 519922 h 1423589"/>
                <a:gd name="connsiteX6-2345" fmla="*/ 1301746 w 1305814"/>
                <a:gd name="connsiteY6-2346" fmla="*/ 953747 h 1423589"/>
                <a:gd name="connsiteX7-2347" fmla="*/ 1302599 w 1305814"/>
                <a:gd name="connsiteY7-2348" fmla="*/ 1003650 h 1423589"/>
                <a:gd name="connsiteX8-2349" fmla="*/ 1227376 w 1305814"/>
                <a:gd name="connsiteY8-2350" fmla="*/ 1152027 h 1423589"/>
                <a:gd name="connsiteX9-2351" fmla="*/ 1174235 w 1305814"/>
                <a:gd name="connsiteY9-2352" fmla="*/ 1184756 h 1423589"/>
                <a:gd name="connsiteX10-2353" fmla="*/ 792288 w 1305814"/>
                <a:gd name="connsiteY10-2354" fmla="*/ 1385653 h 1423589"/>
                <a:gd name="connsiteX11-2355" fmla="*/ 502818 w 1305814"/>
                <a:gd name="connsiteY11-2356" fmla="*/ 1379955 h 1423589"/>
                <a:gd name="connsiteX12-2357" fmla="*/ 94302 w 1305814"/>
                <a:gd name="connsiteY12-2358" fmla="*/ 1158755 h 1423589"/>
                <a:gd name="connsiteX13-2359" fmla="*/ 39429 w 1305814"/>
                <a:gd name="connsiteY13-2360" fmla="*/ 1117635 h 1423589"/>
                <a:gd name="connsiteX14-2361" fmla="*/ 667 w 1305814"/>
                <a:gd name="connsiteY14-2362" fmla="*/ 999105 h 1423589"/>
                <a:gd name="connsiteX15-2363" fmla="*/ 0 w 1305814"/>
                <a:gd name="connsiteY15-2364" fmla="*/ 972364 h 1423589"/>
                <a:gd name="connsiteX16-2365" fmla="*/ 2496 w 1305814"/>
                <a:gd name="connsiteY16-2366" fmla="*/ 463106 h 1423589"/>
                <a:gd name="connsiteX17-2367" fmla="*/ 2458 w 1305814"/>
                <a:gd name="connsiteY17-2368" fmla="*/ 429563 h 1423589"/>
                <a:gd name="connsiteX18-2369" fmla="*/ 75248 w 1305814"/>
                <a:gd name="connsiteY18-2370" fmla="*/ 303202 h 1423589"/>
                <a:gd name="connsiteX19-2371" fmla="*/ 106293 w 1305814"/>
                <a:gd name="connsiteY19-2372" fmla="*/ 282597 h 1423589"/>
                <a:gd name="connsiteX20-2373" fmla="*/ 541533 w 1305814"/>
                <a:gd name="connsiteY20-2374" fmla="*/ 38110 h 1423589"/>
                <a:gd name="connsiteX21-2375" fmla="*/ 653528 w 1305814"/>
                <a:gd name="connsiteY21-2376" fmla="*/ 0 h 142358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  <a:cxn ang="0">
                  <a:pos x="connsiteX15-31" y="connsiteY15-32"/>
                </a:cxn>
                <a:cxn ang="0">
                  <a:pos x="connsiteX16-33" y="connsiteY16-34"/>
                </a:cxn>
                <a:cxn ang="0">
                  <a:pos x="connsiteX17-35" y="connsiteY17-36"/>
                </a:cxn>
                <a:cxn ang="0">
                  <a:pos x="connsiteX18-37" y="connsiteY18-38"/>
                </a:cxn>
                <a:cxn ang="0">
                  <a:pos x="connsiteX19-39" y="connsiteY19-40"/>
                </a:cxn>
                <a:cxn ang="0">
                  <a:pos x="connsiteX20-41" y="connsiteY20-42"/>
                </a:cxn>
                <a:cxn ang="0">
                  <a:pos x="connsiteX21-43" y="connsiteY21-44"/>
                </a:cxn>
              </a:cxnLst>
              <a:rect l="l" t="t" r="r" b="b"/>
              <a:pathLst>
                <a:path w="1305814" h="1423589">
                  <a:moveTo>
                    <a:pt x="653528" y="0"/>
                  </a:moveTo>
                  <a:cubicBezTo>
                    <a:pt x="684553" y="-1"/>
                    <a:pt x="736057" y="24011"/>
                    <a:pt x="757287" y="32444"/>
                  </a:cubicBezTo>
                  <a:lnTo>
                    <a:pt x="1206876" y="284945"/>
                  </a:lnTo>
                  <a:cubicBezTo>
                    <a:pt x="1213399" y="291230"/>
                    <a:pt x="1233090" y="301119"/>
                    <a:pt x="1237706" y="306775"/>
                  </a:cubicBezTo>
                  <a:cubicBezTo>
                    <a:pt x="1285405" y="341141"/>
                    <a:pt x="1301367" y="360355"/>
                    <a:pt x="1304420" y="434263"/>
                  </a:cubicBezTo>
                  <a:cubicBezTo>
                    <a:pt x="1306256" y="435452"/>
                    <a:pt x="1303756" y="518852"/>
                    <a:pt x="1305806" y="519922"/>
                  </a:cubicBezTo>
                  <a:cubicBezTo>
                    <a:pt x="1306028" y="563787"/>
                    <a:pt x="1301771" y="907207"/>
                    <a:pt x="1301746" y="953747"/>
                  </a:cubicBezTo>
                  <a:cubicBezTo>
                    <a:pt x="1301579" y="970833"/>
                    <a:pt x="1302766" y="986564"/>
                    <a:pt x="1302599" y="1003650"/>
                  </a:cubicBezTo>
                  <a:cubicBezTo>
                    <a:pt x="1298075" y="1097264"/>
                    <a:pt x="1299308" y="1117497"/>
                    <a:pt x="1227376" y="1152027"/>
                  </a:cubicBezTo>
                  <a:cubicBezTo>
                    <a:pt x="1229069" y="1151612"/>
                    <a:pt x="1262992" y="1133636"/>
                    <a:pt x="1174235" y="1184756"/>
                  </a:cubicBezTo>
                  <a:cubicBezTo>
                    <a:pt x="1102911" y="1225835"/>
                    <a:pt x="986013" y="1283805"/>
                    <a:pt x="792288" y="1385653"/>
                  </a:cubicBezTo>
                  <a:cubicBezTo>
                    <a:pt x="702978" y="1424034"/>
                    <a:pt x="634560" y="1449454"/>
                    <a:pt x="502818" y="1379955"/>
                  </a:cubicBezTo>
                  <a:cubicBezTo>
                    <a:pt x="358670" y="1301859"/>
                    <a:pt x="241278" y="1242506"/>
                    <a:pt x="94302" y="1158755"/>
                  </a:cubicBezTo>
                  <a:cubicBezTo>
                    <a:pt x="64301" y="1138833"/>
                    <a:pt x="61069" y="1137739"/>
                    <a:pt x="39429" y="1117635"/>
                  </a:cubicBezTo>
                  <a:cubicBezTo>
                    <a:pt x="9399" y="1091481"/>
                    <a:pt x="81" y="1056313"/>
                    <a:pt x="667" y="999105"/>
                  </a:cubicBezTo>
                  <a:cubicBezTo>
                    <a:pt x="445" y="990191"/>
                    <a:pt x="222" y="981278"/>
                    <a:pt x="0" y="972364"/>
                  </a:cubicBezTo>
                  <a:lnTo>
                    <a:pt x="2496" y="463106"/>
                  </a:lnTo>
                  <a:cubicBezTo>
                    <a:pt x="2483" y="451925"/>
                    <a:pt x="2471" y="440744"/>
                    <a:pt x="2458" y="429563"/>
                  </a:cubicBezTo>
                  <a:cubicBezTo>
                    <a:pt x="2770" y="365277"/>
                    <a:pt x="14732" y="348090"/>
                    <a:pt x="75248" y="303202"/>
                  </a:cubicBezTo>
                  <a:lnTo>
                    <a:pt x="106293" y="282597"/>
                  </a:lnTo>
                  <a:lnTo>
                    <a:pt x="541533" y="38110"/>
                  </a:lnTo>
                  <a:cubicBezTo>
                    <a:pt x="582751" y="12487"/>
                    <a:pt x="613897" y="0"/>
                    <a:pt x="653528" y="0"/>
                  </a:cubicBezTo>
                  <a:close/>
                </a:path>
              </a:pathLst>
            </a:custGeom>
            <a:solidFill>
              <a:srgbClr val="E7E7E7"/>
            </a:solidFill>
            <a:ln w="15875">
              <a:noFill/>
            </a:ln>
            <a:effectLst>
              <a:innerShdw blurRad="266700" dist="203200" dir="18900000">
                <a:prstClr val="black">
                  <a:alpha val="2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en-US" altLang="zh-CN" sz="4800" dirty="0" smtClean="0">
                  <a:solidFill>
                    <a:schemeClr val="tx1"/>
                  </a:solidFill>
                  <a:latin typeface="Impact" panose="020B0806030902050204" pitchFamily="34" charset="0"/>
                </a:rPr>
                <a:t>04</a:t>
              </a:r>
              <a:endParaRPr lang="zh-CN" altLang="en-US" sz="3735" dirty="0">
                <a:solidFill>
                  <a:schemeClr val="tx1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4287771" y="3843511"/>
            <a:ext cx="3262432" cy="707886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4000" b="1" kern="0" dirty="0" smtClean="0">
                <a:solidFill>
                  <a:srgbClr val="1D50A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工作存在不足</a:t>
            </a:r>
            <a:endParaRPr lang="zh-CN" altLang="en-US" sz="4000" b="1" kern="0" dirty="0">
              <a:solidFill>
                <a:srgbClr val="1D50A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733050" y="4644141"/>
            <a:ext cx="124425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  <a:defRPr/>
            </a:pPr>
            <a:r>
              <a:rPr lang="zh-CN" altLang="en-US" sz="1400" b="1" kern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努力</a:t>
            </a:r>
            <a:r>
              <a:rPr lang="zh-CN" altLang="en-US" sz="14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方向</a:t>
            </a:r>
          </a:p>
        </p:txBody>
      </p:sp>
      <p:sp>
        <p:nvSpPr>
          <p:cNvPr id="13" name="矩形 12"/>
          <p:cNvSpPr/>
          <p:nvPr/>
        </p:nvSpPr>
        <p:spPr>
          <a:xfrm>
            <a:off x="4779538" y="5023296"/>
            <a:ext cx="119135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  <a:defRPr/>
            </a:pPr>
            <a:r>
              <a:rPr lang="zh-CN" altLang="en-US" sz="1400" b="1" kern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团队</a:t>
            </a:r>
            <a:r>
              <a:rPr lang="zh-CN" altLang="en-US" sz="14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提高</a:t>
            </a:r>
          </a:p>
        </p:txBody>
      </p:sp>
      <p:sp>
        <p:nvSpPr>
          <p:cNvPr id="14" name="矩形 13"/>
          <p:cNvSpPr/>
          <p:nvPr/>
        </p:nvSpPr>
        <p:spPr>
          <a:xfrm>
            <a:off x="5947727" y="4644141"/>
            <a:ext cx="119135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  <a:defRPr/>
            </a:pPr>
            <a:r>
              <a:rPr lang="zh-CN" altLang="en-US" sz="1400" b="1" kern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工作效率</a:t>
            </a:r>
            <a:endParaRPr lang="zh-CN" altLang="en-US" sz="1400" b="1" kern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947727" y="5033086"/>
            <a:ext cx="119135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  <a:defRPr/>
            </a:pPr>
            <a:r>
              <a:rPr lang="zh-CN" altLang="en-US" sz="1400" b="1" kern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扩展</a:t>
            </a:r>
            <a:r>
              <a:rPr lang="zh-CN" altLang="en-US" sz="14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销售</a:t>
            </a:r>
          </a:p>
        </p:txBody>
      </p:sp>
    </p:spTree>
    <p:extLst>
      <p:ext uri="{BB962C8B-B14F-4D97-AF65-F5344CB8AC3E}">
        <p14:creationId xmlns:p14="http://schemas.microsoft.com/office/powerpoint/2010/main" val="3366577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538609" y="1476872"/>
            <a:ext cx="2635876" cy="2244539"/>
            <a:chOff x="4326627" y="1385432"/>
            <a:chExt cx="3141149" cy="2674796"/>
          </a:xfrm>
        </p:grpSpPr>
        <p:sp>
          <p:nvSpPr>
            <p:cNvPr id="3" name="矩形 10"/>
            <p:cNvSpPr>
              <a:spLocks noChangeAspect="1"/>
            </p:cNvSpPr>
            <p:nvPr/>
          </p:nvSpPr>
          <p:spPr>
            <a:xfrm>
              <a:off x="4593108" y="1856847"/>
              <a:ext cx="1940540" cy="2113804"/>
            </a:xfrm>
            <a:custGeom>
              <a:avLst/>
              <a:gdLst>
                <a:gd name="connsiteX0" fmla="*/ 653528 w 1305333"/>
                <a:gd name="connsiteY0" fmla="*/ 0 h 1424419"/>
                <a:gd name="connsiteX1" fmla="*/ 757287 w 1305333"/>
                <a:gd name="connsiteY1" fmla="*/ 32444 h 1424419"/>
                <a:gd name="connsiteX2" fmla="*/ 1206876 w 1305333"/>
                <a:gd name="connsiteY2" fmla="*/ 284945 h 1424419"/>
                <a:gd name="connsiteX3" fmla="*/ 1233464 w 1305333"/>
                <a:gd name="connsiteY3" fmla="*/ 306775 h 1424419"/>
                <a:gd name="connsiteX4" fmla="*/ 1299728 w 1305333"/>
                <a:gd name="connsiteY4" fmla="*/ 452301 h 1424419"/>
                <a:gd name="connsiteX5" fmla="*/ 1303099 w 1305333"/>
                <a:gd name="connsiteY5" fmla="*/ 495558 h 1424419"/>
                <a:gd name="connsiteX6" fmla="*/ 1303099 w 1305333"/>
                <a:gd name="connsiteY6" fmla="*/ 952393 h 1424419"/>
                <a:gd name="connsiteX7" fmla="*/ 1299356 w 1305333"/>
                <a:gd name="connsiteY7" fmla="*/ 974248 h 1424419"/>
                <a:gd name="connsiteX8" fmla="*/ 1193590 w 1305333"/>
                <a:gd name="connsiteY8" fmla="*/ 1159518 h 1424419"/>
                <a:gd name="connsiteX9" fmla="*/ 1188747 w 1305333"/>
                <a:gd name="connsiteY9" fmla="*/ 1163476 h 1424419"/>
                <a:gd name="connsiteX10" fmla="*/ 792288 w 1305333"/>
                <a:gd name="connsiteY10" fmla="*/ 1385653 h 1424419"/>
                <a:gd name="connsiteX11" fmla="*/ 522686 w 1305333"/>
                <a:gd name="connsiteY11" fmla="*/ 1384922 h 1424419"/>
                <a:gd name="connsiteX12" fmla="*/ 80344 w 1305333"/>
                <a:gd name="connsiteY12" fmla="*/ 1139323 h 1424419"/>
                <a:gd name="connsiteX13" fmla="*/ 68397 w 1305333"/>
                <a:gd name="connsiteY13" fmla="*/ 1130059 h 1424419"/>
                <a:gd name="connsiteX14" fmla="*/ 667 w 1305333"/>
                <a:gd name="connsiteY14" fmla="*/ 999105 h 1424419"/>
                <a:gd name="connsiteX15" fmla="*/ 0 w 1305333"/>
                <a:gd name="connsiteY15" fmla="*/ 972364 h 1424419"/>
                <a:gd name="connsiteX16" fmla="*/ 2496 w 1305333"/>
                <a:gd name="connsiteY16" fmla="*/ 463106 h 1424419"/>
                <a:gd name="connsiteX17" fmla="*/ 2458 w 1305333"/>
                <a:gd name="connsiteY17" fmla="*/ 429563 h 1424419"/>
                <a:gd name="connsiteX18" fmla="*/ 75248 w 1305333"/>
                <a:gd name="connsiteY18" fmla="*/ 303202 h 1424419"/>
                <a:gd name="connsiteX19" fmla="*/ 103465 w 1305333"/>
                <a:gd name="connsiteY19" fmla="*/ 288252 h 1424419"/>
                <a:gd name="connsiteX20" fmla="*/ 541533 w 1305333"/>
                <a:gd name="connsiteY20" fmla="*/ 38110 h 1424419"/>
                <a:gd name="connsiteX21" fmla="*/ 653528 w 1305333"/>
                <a:gd name="connsiteY21" fmla="*/ 0 h 1424419"/>
                <a:gd name="connsiteX0-1" fmla="*/ 653528 w 1305333"/>
                <a:gd name="connsiteY0-2" fmla="*/ 0 h 1424419"/>
                <a:gd name="connsiteX1-3" fmla="*/ 757287 w 1305333"/>
                <a:gd name="connsiteY1-4" fmla="*/ 32444 h 1424419"/>
                <a:gd name="connsiteX2-5" fmla="*/ 1206876 w 1305333"/>
                <a:gd name="connsiteY2-6" fmla="*/ 284945 h 1424419"/>
                <a:gd name="connsiteX3-7" fmla="*/ 1233464 w 1305333"/>
                <a:gd name="connsiteY3-8" fmla="*/ 306775 h 1424419"/>
                <a:gd name="connsiteX4-9" fmla="*/ 1301712 w 1305333"/>
                <a:gd name="connsiteY4-10" fmla="*/ 442384 h 1424419"/>
                <a:gd name="connsiteX5-11" fmla="*/ 1303099 w 1305333"/>
                <a:gd name="connsiteY5-12" fmla="*/ 495558 h 1424419"/>
                <a:gd name="connsiteX6-13" fmla="*/ 1303099 w 1305333"/>
                <a:gd name="connsiteY6-14" fmla="*/ 952393 h 1424419"/>
                <a:gd name="connsiteX7-15" fmla="*/ 1299356 w 1305333"/>
                <a:gd name="connsiteY7-16" fmla="*/ 974248 h 1424419"/>
                <a:gd name="connsiteX8-17" fmla="*/ 1193590 w 1305333"/>
                <a:gd name="connsiteY8-18" fmla="*/ 1159518 h 1424419"/>
                <a:gd name="connsiteX9-19" fmla="*/ 1188747 w 1305333"/>
                <a:gd name="connsiteY9-20" fmla="*/ 1163476 h 1424419"/>
                <a:gd name="connsiteX10-21" fmla="*/ 792288 w 1305333"/>
                <a:gd name="connsiteY10-22" fmla="*/ 1385653 h 1424419"/>
                <a:gd name="connsiteX11-23" fmla="*/ 522686 w 1305333"/>
                <a:gd name="connsiteY11-24" fmla="*/ 1384922 h 1424419"/>
                <a:gd name="connsiteX12-25" fmla="*/ 80344 w 1305333"/>
                <a:gd name="connsiteY12-26" fmla="*/ 1139323 h 1424419"/>
                <a:gd name="connsiteX13-27" fmla="*/ 68397 w 1305333"/>
                <a:gd name="connsiteY13-28" fmla="*/ 1130059 h 1424419"/>
                <a:gd name="connsiteX14-29" fmla="*/ 667 w 1305333"/>
                <a:gd name="connsiteY14-30" fmla="*/ 999105 h 1424419"/>
                <a:gd name="connsiteX15-31" fmla="*/ 0 w 1305333"/>
                <a:gd name="connsiteY15-32" fmla="*/ 972364 h 1424419"/>
                <a:gd name="connsiteX16-33" fmla="*/ 2496 w 1305333"/>
                <a:gd name="connsiteY16-34" fmla="*/ 463106 h 1424419"/>
                <a:gd name="connsiteX17-35" fmla="*/ 2458 w 1305333"/>
                <a:gd name="connsiteY17-36" fmla="*/ 429563 h 1424419"/>
                <a:gd name="connsiteX18-37" fmla="*/ 75248 w 1305333"/>
                <a:gd name="connsiteY18-38" fmla="*/ 303202 h 1424419"/>
                <a:gd name="connsiteX19-39" fmla="*/ 103465 w 1305333"/>
                <a:gd name="connsiteY19-40" fmla="*/ 288252 h 1424419"/>
                <a:gd name="connsiteX20-41" fmla="*/ 541533 w 1305333"/>
                <a:gd name="connsiteY20-42" fmla="*/ 38110 h 1424419"/>
                <a:gd name="connsiteX21-43" fmla="*/ 653528 w 1305333"/>
                <a:gd name="connsiteY21-44" fmla="*/ 0 h 1424419"/>
                <a:gd name="connsiteX0-45" fmla="*/ 653528 w 1305333"/>
                <a:gd name="connsiteY0-46" fmla="*/ 0 h 1424419"/>
                <a:gd name="connsiteX1-47" fmla="*/ 757287 w 1305333"/>
                <a:gd name="connsiteY1-48" fmla="*/ 32444 h 1424419"/>
                <a:gd name="connsiteX2-49" fmla="*/ 1206876 w 1305333"/>
                <a:gd name="connsiteY2-50" fmla="*/ 284945 h 1424419"/>
                <a:gd name="connsiteX3-51" fmla="*/ 1233464 w 1305333"/>
                <a:gd name="connsiteY3-52" fmla="*/ 306775 h 1424419"/>
                <a:gd name="connsiteX4-53" fmla="*/ 1301712 w 1305333"/>
                <a:gd name="connsiteY4-54" fmla="*/ 442384 h 1424419"/>
                <a:gd name="connsiteX5-55" fmla="*/ 1303099 w 1305333"/>
                <a:gd name="connsiteY5-56" fmla="*/ 495558 h 1424419"/>
                <a:gd name="connsiteX6-57" fmla="*/ 1303099 w 1305333"/>
                <a:gd name="connsiteY6-58" fmla="*/ 952393 h 1424419"/>
                <a:gd name="connsiteX7-59" fmla="*/ 1299356 w 1305333"/>
                <a:gd name="connsiteY7-60" fmla="*/ 974248 h 1424419"/>
                <a:gd name="connsiteX8-61" fmla="*/ 1193590 w 1305333"/>
                <a:gd name="connsiteY8-62" fmla="*/ 1159518 h 1424419"/>
                <a:gd name="connsiteX9-63" fmla="*/ 1188747 w 1305333"/>
                <a:gd name="connsiteY9-64" fmla="*/ 1163476 h 1424419"/>
                <a:gd name="connsiteX10-65" fmla="*/ 792288 w 1305333"/>
                <a:gd name="connsiteY10-66" fmla="*/ 1385653 h 1424419"/>
                <a:gd name="connsiteX11-67" fmla="*/ 522686 w 1305333"/>
                <a:gd name="connsiteY11-68" fmla="*/ 1384922 h 1424419"/>
                <a:gd name="connsiteX12-69" fmla="*/ 80344 w 1305333"/>
                <a:gd name="connsiteY12-70" fmla="*/ 1139323 h 1424419"/>
                <a:gd name="connsiteX13-71" fmla="*/ 68397 w 1305333"/>
                <a:gd name="connsiteY13-72" fmla="*/ 1130059 h 1424419"/>
                <a:gd name="connsiteX14-73" fmla="*/ 667 w 1305333"/>
                <a:gd name="connsiteY14-74" fmla="*/ 999105 h 1424419"/>
                <a:gd name="connsiteX15-75" fmla="*/ 0 w 1305333"/>
                <a:gd name="connsiteY15-76" fmla="*/ 972364 h 1424419"/>
                <a:gd name="connsiteX16-77" fmla="*/ 2496 w 1305333"/>
                <a:gd name="connsiteY16-78" fmla="*/ 463106 h 1424419"/>
                <a:gd name="connsiteX17-79" fmla="*/ 2458 w 1305333"/>
                <a:gd name="connsiteY17-80" fmla="*/ 429563 h 1424419"/>
                <a:gd name="connsiteX18-81" fmla="*/ 75248 w 1305333"/>
                <a:gd name="connsiteY18-82" fmla="*/ 303202 h 1424419"/>
                <a:gd name="connsiteX19-83" fmla="*/ 103465 w 1305333"/>
                <a:gd name="connsiteY19-84" fmla="*/ 288252 h 1424419"/>
                <a:gd name="connsiteX20-85" fmla="*/ 541533 w 1305333"/>
                <a:gd name="connsiteY20-86" fmla="*/ 38110 h 1424419"/>
                <a:gd name="connsiteX21-87" fmla="*/ 653528 w 1305333"/>
                <a:gd name="connsiteY21-88" fmla="*/ 0 h 1424419"/>
                <a:gd name="connsiteX0-89" fmla="*/ 653528 w 1306046"/>
                <a:gd name="connsiteY0-90" fmla="*/ 0 h 1424419"/>
                <a:gd name="connsiteX1-91" fmla="*/ 757287 w 1306046"/>
                <a:gd name="connsiteY1-92" fmla="*/ 32444 h 1424419"/>
                <a:gd name="connsiteX2-93" fmla="*/ 1206876 w 1306046"/>
                <a:gd name="connsiteY2-94" fmla="*/ 284945 h 1424419"/>
                <a:gd name="connsiteX3-95" fmla="*/ 1233464 w 1306046"/>
                <a:gd name="connsiteY3-96" fmla="*/ 306775 h 1424419"/>
                <a:gd name="connsiteX4-97" fmla="*/ 1301712 w 1306046"/>
                <a:gd name="connsiteY4-98" fmla="*/ 442384 h 1424419"/>
                <a:gd name="connsiteX5-99" fmla="*/ 1303099 w 1306046"/>
                <a:gd name="connsiteY5-100" fmla="*/ 495558 h 1424419"/>
                <a:gd name="connsiteX6-101" fmla="*/ 1303099 w 1306046"/>
                <a:gd name="connsiteY6-102" fmla="*/ 952393 h 1424419"/>
                <a:gd name="connsiteX7-103" fmla="*/ 1305306 w 1306046"/>
                <a:gd name="connsiteY7-104" fmla="*/ 990115 h 1424419"/>
                <a:gd name="connsiteX8-105" fmla="*/ 1193590 w 1306046"/>
                <a:gd name="connsiteY8-106" fmla="*/ 1159518 h 1424419"/>
                <a:gd name="connsiteX9-107" fmla="*/ 1188747 w 1306046"/>
                <a:gd name="connsiteY9-108" fmla="*/ 1163476 h 1424419"/>
                <a:gd name="connsiteX10-109" fmla="*/ 792288 w 1306046"/>
                <a:gd name="connsiteY10-110" fmla="*/ 1385653 h 1424419"/>
                <a:gd name="connsiteX11-111" fmla="*/ 522686 w 1306046"/>
                <a:gd name="connsiteY11-112" fmla="*/ 1384922 h 1424419"/>
                <a:gd name="connsiteX12-113" fmla="*/ 80344 w 1306046"/>
                <a:gd name="connsiteY12-114" fmla="*/ 1139323 h 1424419"/>
                <a:gd name="connsiteX13-115" fmla="*/ 68397 w 1306046"/>
                <a:gd name="connsiteY13-116" fmla="*/ 1130059 h 1424419"/>
                <a:gd name="connsiteX14-117" fmla="*/ 667 w 1306046"/>
                <a:gd name="connsiteY14-118" fmla="*/ 999105 h 1424419"/>
                <a:gd name="connsiteX15-119" fmla="*/ 0 w 1306046"/>
                <a:gd name="connsiteY15-120" fmla="*/ 972364 h 1424419"/>
                <a:gd name="connsiteX16-121" fmla="*/ 2496 w 1306046"/>
                <a:gd name="connsiteY16-122" fmla="*/ 463106 h 1424419"/>
                <a:gd name="connsiteX17-123" fmla="*/ 2458 w 1306046"/>
                <a:gd name="connsiteY17-124" fmla="*/ 429563 h 1424419"/>
                <a:gd name="connsiteX18-125" fmla="*/ 75248 w 1306046"/>
                <a:gd name="connsiteY18-126" fmla="*/ 303202 h 1424419"/>
                <a:gd name="connsiteX19-127" fmla="*/ 103465 w 1306046"/>
                <a:gd name="connsiteY19-128" fmla="*/ 288252 h 1424419"/>
                <a:gd name="connsiteX20-129" fmla="*/ 541533 w 1306046"/>
                <a:gd name="connsiteY20-130" fmla="*/ 38110 h 1424419"/>
                <a:gd name="connsiteX21-131" fmla="*/ 653528 w 1306046"/>
                <a:gd name="connsiteY21-132" fmla="*/ 0 h 1424419"/>
                <a:gd name="connsiteX0-133" fmla="*/ 653528 w 1305333"/>
                <a:gd name="connsiteY0-134" fmla="*/ 0 h 1424419"/>
                <a:gd name="connsiteX1-135" fmla="*/ 757287 w 1305333"/>
                <a:gd name="connsiteY1-136" fmla="*/ 32444 h 1424419"/>
                <a:gd name="connsiteX2-137" fmla="*/ 1206876 w 1305333"/>
                <a:gd name="connsiteY2-138" fmla="*/ 284945 h 1424419"/>
                <a:gd name="connsiteX3-139" fmla="*/ 1233464 w 1305333"/>
                <a:gd name="connsiteY3-140" fmla="*/ 306775 h 1424419"/>
                <a:gd name="connsiteX4-141" fmla="*/ 1301712 w 1305333"/>
                <a:gd name="connsiteY4-142" fmla="*/ 442384 h 1424419"/>
                <a:gd name="connsiteX5-143" fmla="*/ 1303099 w 1305333"/>
                <a:gd name="connsiteY5-144" fmla="*/ 495558 h 1424419"/>
                <a:gd name="connsiteX6-145" fmla="*/ 1303099 w 1305333"/>
                <a:gd name="connsiteY6-146" fmla="*/ 952393 h 1424419"/>
                <a:gd name="connsiteX7-147" fmla="*/ 1305306 w 1305333"/>
                <a:gd name="connsiteY7-148" fmla="*/ 990115 h 1424419"/>
                <a:gd name="connsiteX8-149" fmla="*/ 1193590 w 1305333"/>
                <a:gd name="connsiteY8-150" fmla="*/ 1159518 h 1424419"/>
                <a:gd name="connsiteX9-151" fmla="*/ 1188747 w 1305333"/>
                <a:gd name="connsiteY9-152" fmla="*/ 1163476 h 1424419"/>
                <a:gd name="connsiteX10-153" fmla="*/ 792288 w 1305333"/>
                <a:gd name="connsiteY10-154" fmla="*/ 1385653 h 1424419"/>
                <a:gd name="connsiteX11-155" fmla="*/ 522686 w 1305333"/>
                <a:gd name="connsiteY11-156" fmla="*/ 1384922 h 1424419"/>
                <a:gd name="connsiteX12-157" fmla="*/ 80344 w 1305333"/>
                <a:gd name="connsiteY12-158" fmla="*/ 1139323 h 1424419"/>
                <a:gd name="connsiteX13-159" fmla="*/ 68397 w 1305333"/>
                <a:gd name="connsiteY13-160" fmla="*/ 1130059 h 1424419"/>
                <a:gd name="connsiteX14-161" fmla="*/ 667 w 1305333"/>
                <a:gd name="connsiteY14-162" fmla="*/ 999105 h 1424419"/>
                <a:gd name="connsiteX15-163" fmla="*/ 0 w 1305333"/>
                <a:gd name="connsiteY15-164" fmla="*/ 972364 h 1424419"/>
                <a:gd name="connsiteX16-165" fmla="*/ 2496 w 1305333"/>
                <a:gd name="connsiteY16-166" fmla="*/ 463106 h 1424419"/>
                <a:gd name="connsiteX17-167" fmla="*/ 2458 w 1305333"/>
                <a:gd name="connsiteY17-168" fmla="*/ 429563 h 1424419"/>
                <a:gd name="connsiteX18-169" fmla="*/ 75248 w 1305333"/>
                <a:gd name="connsiteY18-170" fmla="*/ 303202 h 1424419"/>
                <a:gd name="connsiteX19-171" fmla="*/ 103465 w 1305333"/>
                <a:gd name="connsiteY19-172" fmla="*/ 288252 h 1424419"/>
                <a:gd name="connsiteX20-173" fmla="*/ 541533 w 1305333"/>
                <a:gd name="connsiteY20-174" fmla="*/ 38110 h 1424419"/>
                <a:gd name="connsiteX21-175" fmla="*/ 653528 w 1305333"/>
                <a:gd name="connsiteY21-176" fmla="*/ 0 h 1424419"/>
                <a:gd name="connsiteX0-177" fmla="*/ 653528 w 1305333"/>
                <a:gd name="connsiteY0-178" fmla="*/ 0 h 1424419"/>
                <a:gd name="connsiteX1-179" fmla="*/ 757287 w 1305333"/>
                <a:gd name="connsiteY1-180" fmla="*/ 32444 h 1424419"/>
                <a:gd name="connsiteX2-181" fmla="*/ 1206876 w 1305333"/>
                <a:gd name="connsiteY2-182" fmla="*/ 284945 h 1424419"/>
                <a:gd name="connsiteX3-183" fmla="*/ 1233464 w 1305333"/>
                <a:gd name="connsiteY3-184" fmla="*/ 306775 h 1424419"/>
                <a:gd name="connsiteX4-185" fmla="*/ 1301712 w 1305333"/>
                <a:gd name="connsiteY4-186" fmla="*/ 442384 h 1424419"/>
                <a:gd name="connsiteX5-187" fmla="*/ 1303099 w 1305333"/>
                <a:gd name="connsiteY5-188" fmla="*/ 495558 h 1424419"/>
                <a:gd name="connsiteX6-189" fmla="*/ 1303099 w 1305333"/>
                <a:gd name="connsiteY6-190" fmla="*/ 952393 h 1424419"/>
                <a:gd name="connsiteX7-191" fmla="*/ 1305306 w 1305333"/>
                <a:gd name="connsiteY7-192" fmla="*/ 990115 h 1424419"/>
                <a:gd name="connsiteX8-193" fmla="*/ 1193590 w 1305333"/>
                <a:gd name="connsiteY8-194" fmla="*/ 1159518 h 1424419"/>
                <a:gd name="connsiteX9-195" fmla="*/ 1172881 w 1305333"/>
                <a:gd name="connsiteY9-196" fmla="*/ 1179342 h 1424419"/>
                <a:gd name="connsiteX10-197" fmla="*/ 792288 w 1305333"/>
                <a:gd name="connsiteY10-198" fmla="*/ 1385653 h 1424419"/>
                <a:gd name="connsiteX11-199" fmla="*/ 522686 w 1305333"/>
                <a:gd name="connsiteY11-200" fmla="*/ 1384922 h 1424419"/>
                <a:gd name="connsiteX12-201" fmla="*/ 80344 w 1305333"/>
                <a:gd name="connsiteY12-202" fmla="*/ 1139323 h 1424419"/>
                <a:gd name="connsiteX13-203" fmla="*/ 68397 w 1305333"/>
                <a:gd name="connsiteY13-204" fmla="*/ 1130059 h 1424419"/>
                <a:gd name="connsiteX14-205" fmla="*/ 667 w 1305333"/>
                <a:gd name="connsiteY14-206" fmla="*/ 999105 h 1424419"/>
                <a:gd name="connsiteX15-207" fmla="*/ 0 w 1305333"/>
                <a:gd name="connsiteY15-208" fmla="*/ 972364 h 1424419"/>
                <a:gd name="connsiteX16-209" fmla="*/ 2496 w 1305333"/>
                <a:gd name="connsiteY16-210" fmla="*/ 463106 h 1424419"/>
                <a:gd name="connsiteX17-211" fmla="*/ 2458 w 1305333"/>
                <a:gd name="connsiteY17-212" fmla="*/ 429563 h 1424419"/>
                <a:gd name="connsiteX18-213" fmla="*/ 75248 w 1305333"/>
                <a:gd name="connsiteY18-214" fmla="*/ 303202 h 1424419"/>
                <a:gd name="connsiteX19-215" fmla="*/ 103465 w 1305333"/>
                <a:gd name="connsiteY19-216" fmla="*/ 288252 h 1424419"/>
                <a:gd name="connsiteX20-217" fmla="*/ 541533 w 1305333"/>
                <a:gd name="connsiteY20-218" fmla="*/ 38110 h 1424419"/>
                <a:gd name="connsiteX21-219" fmla="*/ 653528 w 1305333"/>
                <a:gd name="connsiteY21-220" fmla="*/ 0 h 1424419"/>
                <a:gd name="connsiteX0-221" fmla="*/ 653528 w 1305333"/>
                <a:gd name="connsiteY0-222" fmla="*/ 0 h 1424419"/>
                <a:gd name="connsiteX1-223" fmla="*/ 757287 w 1305333"/>
                <a:gd name="connsiteY1-224" fmla="*/ 32444 h 1424419"/>
                <a:gd name="connsiteX2-225" fmla="*/ 1206876 w 1305333"/>
                <a:gd name="connsiteY2-226" fmla="*/ 284945 h 1424419"/>
                <a:gd name="connsiteX3-227" fmla="*/ 1233464 w 1305333"/>
                <a:gd name="connsiteY3-228" fmla="*/ 306775 h 1424419"/>
                <a:gd name="connsiteX4-229" fmla="*/ 1301712 w 1305333"/>
                <a:gd name="connsiteY4-230" fmla="*/ 442384 h 1424419"/>
                <a:gd name="connsiteX5-231" fmla="*/ 1303099 w 1305333"/>
                <a:gd name="connsiteY5-232" fmla="*/ 495558 h 1424419"/>
                <a:gd name="connsiteX6-233" fmla="*/ 1303099 w 1305333"/>
                <a:gd name="connsiteY6-234" fmla="*/ 952393 h 1424419"/>
                <a:gd name="connsiteX7-235" fmla="*/ 1305306 w 1305333"/>
                <a:gd name="connsiteY7-236" fmla="*/ 990115 h 1424419"/>
                <a:gd name="connsiteX8-237" fmla="*/ 1193590 w 1305333"/>
                <a:gd name="connsiteY8-238" fmla="*/ 1159518 h 1424419"/>
                <a:gd name="connsiteX9-239" fmla="*/ 1172881 w 1305333"/>
                <a:gd name="connsiteY9-240" fmla="*/ 1179342 h 1424419"/>
                <a:gd name="connsiteX10-241" fmla="*/ 792288 w 1305333"/>
                <a:gd name="connsiteY10-242" fmla="*/ 1385653 h 1424419"/>
                <a:gd name="connsiteX11-243" fmla="*/ 522686 w 1305333"/>
                <a:gd name="connsiteY11-244" fmla="*/ 1384922 h 1424419"/>
                <a:gd name="connsiteX12-245" fmla="*/ 80344 w 1305333"/>
                <a:gd name="connsiteY12-246" fmla="*/ 1139323 h 1424419"/>
                <a:gd name="connsiteX13-247" fmla="*/ 68397 w 1305333"/>
                <a:gd name="connsiteY13-248" fmla="*/ 1130059 h 1424419"/>
                <a:gd name="connsiteX14-249" fmla="*/ 667 w 1305333"/>
                <a:gd name="connsiteY14-250" fmla="*/ 999105 h 1424419"/>
                <a:gd name="connsiteX15-251" fmla="*/ 0 w 1305333"/>
                <a:gd name="connsiteY15-252" fmla="*/ 972364 h 1424419"/>
                <a:gd name="connsiteX16-253" fmla="*/ 2496 w 1305333"/>
                <a:gd name="connsiteY16-254" fmla="*/ 463106 h 1424419"/>
                <a:gd name="connsiteX17-255" fmla="*/ 2458 w 1305333"/>
                <a:gd name="connsiteY17-256" fmla="*/ 429563 h 1424419"/>
                <a:gd name="connsiteX18-257" fmla="*/ 75248 w 1305333"/>
                <a:gd name="connsiteY18-258" fmla="*/ 303202 h 1424419"/>
                <a:gd name="connsiteX19-259" fmla="*/ 103465 w 1305333"/>
                <a:gd name="connsiteY19-260" fmla="*/ 288252 h 1424419"/>
                <a:gd name="connsiteX20-261" fmla="*/ 541533 w 1305333"/>
                <a:gd name="connsiteY20-262" fmla="*/ 38110 h 1424419"/>
                <a:gd name="connsiteX21-263" fmla="*/ 653528 w 1305333"/>
                <a:gd name="connsiteY21-264" fmla="*/ 0 h 1424419"/>
                <a:gd name="connsiteX0-265" fmla="*/ 653528 w 1305333"/>
                <a:gd name="connsiteY0-266" fmla="*/ 0 h 1424419"/>
                <a:gd name="connsiteX1-267" fmla="*/ 757287 w 1305333"/>
                <a:gd name="connsiteY1-268" fmla="*/ 32444 h 1424419"/>
                <a:gd name="connsiteX2-269" fmla="*/ 1206876 w 1305333"/>
                <a:gd name="connsiteY2-270" fmla="*/ 284945 h 1424419"/>
                <a:gd name="connsiteX3-271" fmla="*/ 1233464 w 1305333"/>
                <a:gd name="connsiteY3-272" fmla="*/ 306775 h 1424419"/>
                <a:gd name="connsiteX4-273" fmla="*/ 1301712 w 1305333"/>
                <a:gd name="connsiteY4-274" fmla="*/ 442384 h 1424419"/>
                <a:gd name="connsiteX5-275" fmla="*/ 1303099 w 1305333"/>
                <a:gd name="connsiteY5-276" fmla="*/ 495558 h 1424419"/>
                <a:gd name="connsiteX6-277" fmla="*/ 1303099 w 1305333"/>
                <a:gd name="connsiteY6-278" fmla="*/ 952393 h 1424419"/>
                <a:gd name="connsiteX7-279" fmla="*/ 1305306 w 1305333"/>
                <a:gd name="connsiteY7-280" fmla="*/ 990115 h 1424419"/>
                <a:gd name="connsiteX8-281" fmla="*/ 1193590 w 1305333"/>
                <a:gd name="connsiteY8-282" fmla="*/ 1159518 h 1424419"/>
                <a:gd name="connsiteX9-283" fmla="*/ 1172881 w 1305333"/>
                <a:gd name="connsiteY9-284" fmla="*/ 1179342 h 1424419"/>
                <a:gd name="connsiteX10-285" fmla="*/ 792288 w 1305333"/>
                <a:gd name="connsiteY10-286" fmla="*/ 1385653 h 1424419"/>
                <a:gd name="connsiteX11-287" fmla="*/ 522686 w 1305333"/>
                <a:gd name="connsiteY11-288" fmla="*/ 1384922 h 1424419"/>
                <a:gd name="connsiteX12-289" fmla="*/ 80344 w 1305333"/>
                <a:gd name="connsiteY12-290" fmla="*/ 1139323 h 1424419"/>
                <a:gd name="connsiteX13-291" fmla="*/ 68397 w 1305333"/>
                <a:gd name="connsiteY13-292" fmla="*/ 1130059 h 1424419"/>
                <a:gd name="connsiteX14-293" fmla="*/ 667 w 1305333"/>
                <a:gd name="connsiteY14-294" fmla="*/ 999105 h 1424419"/>
                <a:gd name="connsiteX15-295" fmla="*/ 0 w 1305333"/>
                <a:gd name="connsiteY15-296" fmla="*/ 972364 h 1424419"/>
                <a:gd name="connsiteX16-297" fmla="*/ 2496 w 1305333"/>
                <a:gd name="connsiteY16-298" fmla="*/ 463106 h 1424419"/>
                <a:gd name="connsiteX17-299" fmla="*/ 2458 w 1305333"/>
                <a:gd name="connsiteY17-300" fmla="*/ 429563 h 1424419"/>
                <a:gd name="connsiteX18-301" fmla="*/ 75248 w 1305333"/>
                <a:gd name="connsiteY18-302" fmla="*/ 303202 h 1424419"/>
                <a:gd name="connsiteX19-303" fmla="*/ 103465 w 1305333"/>
                <a:gd name="connsiteY19-304" fmla="*/ 288252 h 1424419"/>
                <a:gd name="connsiteX20-305" fmla="*/ 541533 w 1305333"/>
                <a:gd name="connsiteY20-306" fmla="*/ 38110 h 1424419"/>
                <a:gd name="connsiteX21-307" fmla="*/ 653528 w 1305333"/>
                <a:gd name="connsiteY21-308" fmla="*/ 0 h 1424419"/>
                <a:gd name="connsiteX0-309" fmla="*/ 653528 w 1305333"/>
                <a:gd name="connsiteY0-310" fmla="*/ 0 h 1424419"/>
                <a:gd name="connsiteX1-311" fmla="*/ 757287 w 1305333"/>
                <a:gd name="connsiteY1-312" fmla="*/ 32444 h 1424419"/>
                <a:gd name="connsiteX2-313" fmla="*/ 1206876 w 1305333"/>
                <a:gd name="connsiteY2-314" fmla="*/ 284945 h 1424419"/>
                <a:gd name="connsiteX3-315" fmla="*/ 1233464 w 1305333"/>
                <a:gd name="connsiteY3-316" fmla="*/ 306775 h 1424419"/>
                <a:gd name="connsiteX4-317" fmla="*/ 1301712 w 1305333"/>
                <a:gd name="connsiteY4-318" fmla="*/ 442384 h 1424419"/>
                <a:gd name="connsiteX5-319" fmla="*/ 1303099 w 1305333"/>
                <a:gd name="connsiteY5-320" fmla="*/ 495558 h 1424419"/>
                <a:gd name="connsiteX6-321" fmla="*/ 1303099 w 1305333"/>
                <a:gd name="connsiteY6-322" fmla="*/ 952393 h 1424419"/>
                <a:gd name="connsiteX7-323" fmla="*/ 1305306 w 1305333"/>
                <a:gd name="connsiteY7-324" fmla="*/ 990115 h 1424419"/>
                <a:gd name="connsiteX8-325" fmla="*/ 1193590 w 1305333"/>
                <a:gd name="connsiteY8-326" fmla="*/ 1159518 h 1424419"/>
                <a:gd name="connsiteX9-327" fmla="*/ 1172881 w 1305333"/>
                <a:gd name="connsiteY9-328" fmla="*/ 1179342 h 1424419"/>
                <a:gd name="connsiteX10-329" fmla="*/ 792288 w 1305333"/>
                <a:gd name="connsiteY10-330" fmla="*/ 1385653 h 1424419"/>
                <a:gd name="connsiteX11-331" fmla="*/ 522686 w 1305333"/>
                <a:gd name="connsiteY11-332" fmla="*/ 1384922 h 1424419"/>
                <a:gd name="connsiteX12-333" fmla="*/ 80344 w 1305333"/>
                <a:gd name="connsiteY12-334" fmla="*/ 1139323 h 1424419"/>
                <a:gd name="connsiteX13-335" fmla="*/ 68397 w 1305333"/>
                <a:gd name="connsiteY13-336" fmla="*/ 1130059 h 1424419"/>
                <a:gd name="connsiteX14-337" fmla="*/ 667 w 1305333"/>
                <a:gd name="connsiteY14-338" fmla="*/ 999105 h 1424419"/>
                <a:gd name="connsiteX15-339" fmla="*/ 0 w 1305333"/>
                <a:gd name="connsiteY15-340" fmla="*/ 972364 h 1424419"/>
                <a:gd name="connsiteX16-341" fmla="*/ 2496 w 1305333"/>
                <a:gd name="connsiteY16-342" fmla="*/ 463106 h 1424419"/>
                <a:gd name="connsiteX17-343" fmla="*/ 2458 w 1305333"/>
                <a:gd name="connsiteY17-344" fmla="*/ 429563 h 1424419"/>
                <a:gd name="connsiteX18-345" fmla="*/ 75248 w 1305333"/>
                <a:gd name="connsiteY18-346" fmla="*/ 303202 h 1424419"/>
                <a:gd name="connsiteX19-347" fmla="*/ 103465 w 1305333"/>
                <a:gd name="connsiteY19-348" fmla="*/ 288252 h 1424419"/>
                <a:gd name="connsiteX20-349" fmla="*/ 541533 w 1305333"/>
                <a:gd name="connsiteY20-350" fmla="*/ 38110 h 1424419"/>
                <a:gd name="connsiteX21-351" fmla="*/ 653528 w 1305333"/>
                <a:gd name="connsiteY21-352" fmla="*/ 0 h 1424419"/>
                <a:gd name="connsiteX0-353" fmla="*/ 653528 w 1305333"/>
                <a:gd name="connsiteY0-354" fmla="*/ 0 h 1424419"/>
                <a:gd name="connsiteX1-355" fmla="*/ 757287 w 1305333"/>
                <a:gd name="connsiteY1-356" fmla="*/ 32444 h 1424419"/>
                <a:gd name="connsiteX2-357" fmla="*/ 1206876 w 1305333"/>
                <a:gd name="connsiteY2-358" fmla="*/ 284945 h 1424419"/>
                <a:gd name="connsiteX3-359" fmla="*/ 1233464 w 1305333"/>
                <a:gd name="connsiteY3-360" fmla="*/ 306775 h 1424419"/>
                <a:gd name="connsiteX4-361" fmla="*/ 1301712 w 1305333"/>
                <a:gd name="connsiteY4-362" fmla="*/ 442384 h 1424419"/>
                <a:gd name="connsiteX5-363" fmla="*/ 1303099 w 1305333"/>
                <a:gd name="connsiteY5-364" fmla="*/ 495558 h 1424419"/>
                <a:gd name="connsiteX6-365" fmla="*/ 1303099 w 1305333"/>
                <a:gd name="connsiteY6-366" fmla="*/ 952393 h 1424419"/>
                <a:gd name="connsiteX7-367" fmla="*/ 1305306 w 1305333"/>
                <a:gd name="connsiteY7-368" fmla="*/ 990115 h 1424419"/>
                <a:gd name="connsiteX8-369" fmla="*/ 1193590 w 1305333"/>
                <a:gd name="connsiteY8-370" fmla="*/ 1159518 h 1424419"/>
                <a:gd name="connsiteX9-371" fmla="*/ 1172881 w 1305333"/>
                <a:gd name="connsiteY9-372" fmla="*/ 1179342 h 1424419"/>
                <a:gd name="connsiteX10-373" fmla="*/ 792288 w 1305333"/>
                <a:gd name="connsiteY10-374" fmla="*/ 1385653 h 1424419"/>
                <a:gd name="connsiteX11-375" fmla="*/ 522686 w 1305333"/>
                <a:gd name="connsiteY11-376" fmla="*/ 1384922 h 1424419"/>
                <a:gd name="connsiteX12-377" fmla="*/ 80344 w 1305333"/>
                <a:gd name="connsiteY12-378" fmla="*/ 1139323 h 1424419"/>
                <a:gd name="connsiteX13-379" fmla="*/ 68397 w 1305333"/>
                <a:gd name="connsiteY13-380" fmla="*/ 1130059 h 1424419"/>
                <a:gd name="connsiteX14-381" fmla="*/ 667 w 1305333"/>
                <a:gd name="connsiteY14-382" fmla="*/ 999105 h 1424419"/>
                <a:gd name="connsiteX15-383" fmla="*/ 0 w 1305333"/>
                <a:gd name="connsiteY15-384" fmla="*/ 972364 h 1424419"/>
                <a:gd name="connsiteX16-385" fmla="*/ 2496 w 1305333"/>
                <a:gd name="connsiteY16-386" fmla="*/ 463106 h 1424419"/>
                <a:gd name="connsiteX17-387" fmla="*/ 2458 w 1305333"/>
                <a:gd name="connsiteY17-388" fmla="*/ 429563 h 1424419"/>
                <a:gd name="connsiteX18-389" fmla="*/ 75248 w 1305333"/>
                <a:gd name="connsiteY18-390" fmla="*/ 303202 h 1424419"/>
                <a:gd name="connsiteX19-391" fmla="*/ 106293 w 1305333"/>
                <a:gd name="connsiteY19-392" fmla="*/ 282597 h 1424419"/>
                <a:gd name="connsiteX20-393" fmla="*/ 541533 w 1305333"/>
                <a:gd name="connsiteY20-394" fmla="*/ 38110 h 1424419"/>
                <a:gd name="connsiteX21-395" fmla="*/ 653528 w 1305333"/>
                <a:gd name="connsiteY21-396" fmla="*/ 0 h 1424419"/>
                <a:gd name="connsiteX0-397" fmla="*/ 653528 w 1305333"/>
                <a:gd name="connsiteY0-398" fmla="*/ 0 h 1424419"/>
                <a:gd name="connsiteX1-399" fmla="*/ 757287 w 1305333"/>
                <a:gd name="connsiteY1-400" fmla="*/ 32444 h 1424419"/>
                <a:gd name="connsiteX2-401" fmla="*/ 1206876 w 1305333"/>
                <a:gd name="connsiteY2-402" fmla="*/ 284945 h 1424419"/>
                <a:gd name="connsiteX3-403" fmla="*/ 1237706 w 1305333"/>
                <a:gd name="connsiteY3-404" fmla="*/ 306775 h 1424419"/>
                <a:gd name="connsiteX4-405" fmla="*/ 1301712 w 1305333"/>
                <a:gd name="connsiteY4-406" fmla="*/ 442384 h 1424419"/>
                <a:gd name="connsiteX5-407" fmla="*/ 1303099 w 1305333"/>
                <a:gd name="connsiteY5-408" fmla="*/ 495558 h 1424419"/>
                <a:gd name="connsiteX6-409" fmla="*/ 1303099 w 1305333"/>
                <a:gd name="connsiteY6-410" fmla="*/ 952393 h 1424419"/>
                <a:gd name="connsiteX7-411" fmla="*/ 1305306 w 1305333"/>
                <a:gd name="connsiteY7-412" fmla="*/ 990115 h 1424419"/>
                <a:gd name="connsiteX8-413" fmla="*/ 1193590 w 1305333"/>
                <a:gd name="connsiteY8-414" fmla="*/ 1159518 h 1424419"/>
                <a:gd name="connsiteX9-415" fmla="*/ 1172881 w 1305333"/>
                <a:gd name="connsiteY9-416" fmla="*/ 1179342 h 1424419"/>
                <a:gd name="connsiteX10-417" fmla="*/ 792288 w 1305333"/>
                <a:gd name="connsiteY10-418" fmla="*/ 1385653 h 1424419"/>
                <a:gd name="connsiteX11-419" fmla="*/ 522686 w 1305333"/>
                <a:gd name="connsiteY11-420" fmla="*/ 1384922 h 1424419"/>
                <a:gd name="connsiteX12-421" fmla="*/ 80344 w 1305333"/>
                <a:gd name="connsiteY12-422" fmla="*/ 1139323 h 1424419"/>
                <a:gd name="connsiteX13-423" fmla="*/ 68397 w 1305333"/>
                <a:gd name="connsiteY13-424" fmla="*/ 1130059 h 1424419"/>
                <a:gd name="connsiteX14-425" fmla="*/ 667 w 1305333"/>
                <a:gd name="connsiteY14-426" fmla="*/ 999105 h 1424419"/>
                <a:gd name="connsiteX15-427" fmla="*/ 0 w 1305333"/>
                <a:gd name="connsiteY15-428" fmla="*/ 972364 h 1424419"/>
                <a:gd name="connsiteX16-429" fmla="*/ 2496 w 1305333"/>
                <a:gd name="connsiteY16-430" fmla="*/ 463106 h 1424419"/>
                <a:gd name="connsiteX17-431" fmla="*/ 2458 w 1305333"/>
                <a:gd name="connsiteY17-432" fmla="*/ 429563 h 1424419"/>
                <a:gd name="connsiteX18-433" fmla="*/ 75248 w 1305333"/>
                <a:gd name="connsiteY18-434" fmla="*/ 303202 h 1424419"/>
                <a:gd name="connsiteX19-435" fmla="*/ 106293 w 1305333"/>
                <a:gd name="connsiteY19-436" fmla="*/ 282597 h 1424419"/>
                <a:gd name="connsiteX20-437" fmla="*/ 541533 w 1305333"/>
                <a:gd name="connsiteY20-438" fmla="*/ 38110 h 1424419"/>
                <a:gd name="connsiteX21-439" fmla="*/ 653528 w 1305333"/>
                <a:gd name="connsiteY21-440" fmla="*/ 0 h 1424419"/>
                <a:gd name="connsiteX0-441" fmla="*/ 653528 w 1305333"/>
                <a:gd name="connsiteY0-442" fmla="*/ 0 h 1424419"/>
                <a:gd name="connsiteX1-443" fmla="*/ 757287 w 1305333"/>
                <a:gd name="connsiteY1-444" fmla="*/ 32444 h 1424419"/>
                <a:gd name="connsiteX2-445" fmla="*/ 1206876 w 1305333"/>
                <a:gd name="connsiteY2-446" fmla="*/ 284945 h 1424419"/>
                <a:gd name="connsiteX3-447" fmla="*/ 1237706 w 1305333"/>
                <a:gd name="connsiteY3-448" fmla="*/ 306775 h 1424419"/>
                <a:gd name="connsiteX4-449" fmla="*/ 1301712 w 1305333"/>
                <a:gd name="connsiteY4-450" fmla="*/ 442384 h 1424419"/>
                <a:gd name="connsiteX5-451" fmla="*/ 1303099 w 1305333"/>
                <a:gd name="connsiteY5-452" fmla="*/ 495558 h 1424419"/>
                <a:gd name="connsiteX6-453" fmla="*/ 1303099 w 1305333"/>
                <a:gd name="connsiteY6-454" fmla="*/ 952393 h 1424419"/>
                <a:gd name="connsiteX7-455" fmla="*/ 1305306 w 1305333"/>
                <a:gd name="connsiteY7-456" fmla="*/ 990115 h 1424419"/>
                <a:gd name="connsiteX8-457" fmla="*/ 1211970 w 1305333"/>
                <a:gd name="connsiteY8-458" fmla="*/ 1149621 h 1424419"/>
                <a:gd name="connsiteX9-459" fmla="*/ 1172881 w 1305333"/>
                <a:gd name="connsiteY9-460" fmla="*/ 1179342 h 1424419"/>
                <a:gd name="connsiteX10-461" fmla="*/ 792288 w 1305333"/>
                <a:gd name="connsiteY10-462" fmla="*/ 1385653 h 1424419"/>
                <a:gd name="connsiteX11-463" fmla="*/ 522686 w 1305333"/>
                <a:gd name="connsiteY11-464" fmla="*/ 1384922 h 1424419"/>
                <a:gd name="connsiteX12-465" fmla="*/ 80344 w 1305333"/>
                <a:gd name="connsiteY12-466" fmla="*/ 1139323 h 1424419"/>
                <a:gd name="connsiteX13-467" fmla="*/ 68397 w 1305333"/>
                <a:gd name="connsiteY13-468" fmla="*/ 1130059 h 1424419"/>
                <a:gd name="connsiteX14-469" fmla="*/ 667 w 1305333"/>
                <a:gd name="connsiteY14-470" fmla="*/ 999105 h 1424419"/>
                <a:gd name="connsiteX15-471" fmla="*/ 0 w 1305333"/>
                <a:gd name="connsiteY15-472" fmla="*/ 972364 h 1424419"/>
                <a:gd name="connsiteX16-473" fmla="*/ 2496 w 1305333"/>
                <a:gd name="connsiteY16-474" fmla="*/ 463106 h 1424419"/>
                <a:gd name="connsiteX17-475" fmla="*/ 2458 w 1305333"/>
                <a:gd name="connsiteY17-476" fmla="*/ 429563 h 1424419"/>
                <a:gd name="connsiteX18-477" fmla="*/ 75248 w 1305333"/>
                <a:gd name="connsiteY18-478" fmla="*/ 303202 h 1424419"/>
                <a:gd name="connsiteX19-479" fmla="*/ 106293 w 1305333"/>
                <a:gd name="connsiteY19-480" fmla="*/ 282597 h 1424419"/>
                <a:gd name="connsiteX20-481" fmla="*/ 541533 w 1305333"/>
                <a:gd name="connsiteY20-482" fmla="*/ 38110 h 1424419"/>
                <a:gd name="connsiteX21-483" fmla="*/ 653528 w 1305333"/>
                <a:gd name="connsiteY21-484" fmla="*/ 0 h 1424419"/>
                <a:gd name="connsiteX0-485" fmla="*/ 653528 w 1305333"/>
                <a:gd name="connsiteY0-486" fmla="*/ 0 h 1424419"/>
                <a:gd name="connsiteX1-487" fmla="*/ 757287 w 1305333"/>
                <a:gd name="connsiteY1-488" fmla="*/ 32444 h 1424419"/>
                <a:gd name="connsiteX2-489" fmla="*/ 1206876 w 1305333"/>
                <a:gd name="connsiteY2-490" fmla="*/ 284945 h 1424419"/>
                <a:gd name="connsiteX3-491" fmla="*/ 1237706 w 1305333"/>
                <a:gd name="connsiteY3-492" fmla="*/ 306775 h 1424419"/>
                <a:gd name="connsiteX4-493" fmla="*/ 1301712 w 1305333"/>
                <a:gd name="connsiteY4-494" fmla="*/ 442384 h 1424419"/>
                <a:gd name="connsiteX5-495" fmla="*/ 1303099 w 1305333"/>
                <a:gd name="connsiteY5-496" fmla="*/ 495558 h 1424419"/>
                <a:gd name="connsiteX6-497" fmla="*/ 1303099 w 1305333"/>
                <a:gd name="connsiteY6-498" fmla="*/ 952393 h 1424419"/>
                <a:gd name="connsiteX7-499" fmla="*/ 1305306 w 1305333"/>
                <a:gd name="connsiteY7-500" fmla="*/ 990115 h 1424419"/>
                <a:gd name="connsiteX8-501" fmla="*/ 1236006 w 1305333"/>
                <a:gd name="connsiteY8-502" fmla="*/ 1160932 h 1424419"/>
                <a:gd name="connsiteX9-503" fmla="*/ 1172881 w 1305333"/>
                <a:gd name="connsiteY9-504" fmla="*/ 1179342 h 1424419"/>
                <a:gd name="connsiteX10-505" fmla="*/ 792288 w 1305333"/>
                <a:gd name="connsiteY10-506" fmla="*/ 1385653 h 1424419"/>
                <a:gd name="connsiteX11-507" fmla="*/ 522686 w 1305333"/>
                <a:gd name="connsiteY11-508" fmla="*/ 1384922 h 1424419"/>
                <a:gd name="connsiteX12-509" fmla="*/ 80344 w 1305333"/>
                <a:gd name="connsiteY12-510" fmla="*/ 1139323 h 1424419"/>
                <a:gd name="connsiteX13-511" fmla="*/ 68397 w 1305333"/>
                <a:gd name="connsiteY13-512" fmla="*/ 1130059 h 1424419"/>
                <a:gd name="connsiteX14-513" fmla="*/ 667 w 1305333"/>
                <a:gd name="connsiteY14-514" fmla="*/ 999105 h 1424419"/>
                <a:gd name="connsiteX15-515" fmla="*/ 0 w 1305333"/>
                <a:gd name="connsiteY15-516" fmla="*/ 972364 h 1424419"/>
                <a:gd name="connsiteX16-517" fmla="*/ 2496 w 1305333"/>
                <a:gd name="connsiteY16-518" fmla="*/ 463106 h 1424419"/>
                <a:gd name="connsiteX17-519" fmla="*/ 2458 w 1305333"/>
                <a:gd name="connsiteY17-520" fmla="*/ 429563 h 1424419"/>
                <a:gd name="connsiteX18-521" fmla="*/ 75248 w 1305333"/>
                <a:gd name="connsiteY18-522" fmla="*/ 303202 h 1424419"/>
                <a:gd name="connsiteX19-523" fmla="*/ 106293 w 1305333"/>
                <a:gd name="connsiteY19-524" fmla="*/ 282597 h 1424419"/>
                <a:gd name="connsiteX20-525" fmla="*/ 541533 w 1305333"/>
                <a:gd name="connsiteY20-526" fmla="*/ 38110 h 1424419"/>
                <a:gd name="connsiteX21-527" fmla="*/ 653528 w 1305333"/>
                <a:gd name="connsiteY21-528" fmla="*/ 0 h 1424419"/>
                <a:gd name="connsiteX0-529" fmla="*/ 653528 w 1313169"/>
                <a:gd name="connsiteY0-530" fmla="*/ 0 h 1424419"/>
                <a:gd name="connsiteX1-531" fmla="*/ 757287 w 1313169"/>
                <a:gd name="connsiteY1-532" fmla="*/ 32444 h 1424419"/>
                <a:gd name="connsiteX2-533" fmla="*/ 1206876 w 1313169"/>
                <a:gd name="connsiteY2-534" fmla="*/ 284945 h 1424419"/>
                <a:gd name="connsiteX3-535" fmla="*/ 1237706 w 1313169"/>
                <a:gd name="connsiteY3-536" fmla="*/ 306775 h 1424419"/>
                <a:gd name="connsiteX4-537" fmla="*/ 1301712 w 1313169"/>
                <a:gd name="connsiteY4-538" fmla="*/ 442384 h 1424419"/>
                <a:gd name="connsiteX5-539" fmla="*/ 1303099 w 1313169"/>
                <a:gd name="connsiteY5-540" fmla="*/ 495558 h 1424419"/>
                <a:gd name="connsiteX6-541" fmla="*/ 1303099 w 1313169"/>
                <a:gd name="connsiteY6-542" fmla="*/ 952393 h 1424419"/>
                <a:gd name="connsiteX7-543" fmla="*/ 1305306 w 1313169"/>
                <a:gd name="connsiteY7-544" fmla="*/ 990115 h 1424419"/>
                <a:gd name="connsiteX8-545" fmla="*/ 1271352 w 1313169"/>
                <a:gd name="connsiteY8-546" fmla="*/ 1142552 h 1424419"/>
                <a:gd name="connsiteX9-547" fmla="*/ 1172881 w 1313169"/>
                <a:gd name="connsiteY9-548" fmla="*/ 1179342 h 1424419"/>
                <a:gd name="connsiteX10-549" fmla="*/ 792288 w 1313169"/>
                <a:gd name="connsiteY10-550" fmla="*/ 1385653 h 1424419"/>
                <a:gd name="connsiteX11-551" fmla="*/ 522686 w 1313169"/>
                <a:gd name="connsiteY11-552" fmla="*/ 1384922 h 1424419"/>
                <a:gd name="connsiteX12-553" fmla="*/ 80344 w 1313169"/>
                <a:gd name="connsiteY12-554" fmla="*/ 1139323 h 1424419"/>
                <a:gd name="connsiteX13-555" fmla="*/ 68397 w 1313169"/>
                <a:gd name="connsiteY13-556" fmla="*/ 1130059 h 1424419"/>
                <a:gd name="connsiteX14-557" fmla="*/ 667 w 1313169"/>
                <a:gd name="connsiteY14-558" fmla="*/ 999105 h 1424419"/>
                <a:gd name="connsiteX15-559" fmla="*/ 0 w 1313169"/>
                <a:gd name="connsiteY15-560" fmla="*/ 972364 h 1424419"/>
                <a:gd name="connsiteX16-561" fmla="*/ 2496 w 1313169"/>
                <a:gd name="connsiteY16-562" fmla="*/ 463106 h 1424419"/>
                <a:gd name="connsiteX17-563" fmla="*/ 2458 w 1313169"/>
                <a:gd name="connsiteY17-564" fmla="*/ 429563 h 1424419"/>
                <a:gd name="connsiteX18-565" fmla="*/ 75248 w 1313169"/>
                <a:gd name="connsiteY18-566" fmla="*/ 303202 h 1424419"/>
                <a:gd name="connsiteX19-567" fmla="*/ 106293 w 1313169"/>
                <a:gd name="connsiteY19-568" fmla="*/ 282597 h 1424419"/>
                <a:gd name="connsiteX20-569" fmla="*/ 541533 w 1313169"/>
                <a:gd name="connsiteY20-570" fmla="*/ 38110 h 1424419"/>
                <a:gd name="connsiteX21-571" fmla="*/ 653528 w 1313169"/>
                <a:gd name="connsiteY21-572" fmla="*/ 0 h 1424419"/>
                <a:gd name="connsiteX0-573" fmla="*/ 653528 w 1306267"/>
                <a:gd name="connsiteY0-574" fmla="*/ 0 h 1424419"/>
                <a:gd name="connsiteX1-575" fmla="*/ 757287 w 1306267"/>
                <a:gd name="connsiteY1-576" fmla="*/ 32444 h 1424419"/>
                <a:gd name="connsiteX2-577" fmla="*/ 1206876 w 1306267"/>
                <a:gd name="connsiteY2-578" fmla="*/ 284945 h 1424419"/>
                <a:gd name="connsiteX3-579" fmla="*/ 1237706 w 1306267"/>
                <a:gd name="connsiteY3-580" fmla="*/ 306775 h 1424419"/>
                <a:gd name="connsiteX4-581" fmla="*/ 1301712 w 1306267"/>
                <a:gd name="connsiteY4-582" fmla="*/ 442384 h 1424419"/>
                <a:gd name="connsiteX5-583" fmla="*/ 1303099 w 1306267"/>
                <a:gd name="connsiteY5-584" fmla="*/ 495558 h 1424419"/>
                <a:gd name="connsiteX6-585" fmla="*/ 1303099 w 1306267"/>
                <a:gd name="connsiteY6-586" fmla="*/ 952393 h 1424419"/>
                <a:gd name="connsiteX7-587" fmla="*/ 1305306 w 1306267"/>
                <a:gd name="connsiteY7-588" fmla="*/ 990115 h 1424419"/>
                <a:gd name="connsiteX8-589" fmla="*/ 1255800 w 1306267"/>
                <a:gd name="connsiteY8-590" fmla="*/ 1142552 h 1424419"/>
                <a:gd name="connsiteX9-591" fmla="*/ 1172881 w 1306267"/>
                <a:gd name="connsiteY9-592" fmla="*/ 1179342 h 1424419"/>
                <a:gd name="connsiteX10-593" fmla="*/ 792288 w 1306267"/>
                <a:gd name="connsiteY10-594" fmla="*/ 1385653 h 1424419"/>
                <a:gd name="connsiteX11-595" fmla="*/ 522686 w 1306267"/>
                <a:gd name="connsiteY11-596" fmla="*/ 1384922 h 1424419"/>
                <a:gd name="connsiteX12-597" fmla="*/ 80344 w 1306267"/>
                <a:gd name="connsiteY12-598" fmla="*/ 1139323 h 1424419"/>
                <a:gd name="connsiteX13-599" fmla="*/ 68397 w 1306267"/>
                <a:gd name="connsiteY13-600" fmla="*/ 1130059 h 1424419"/>
                <a:gd name="connsiteX14-601" fmla="*/ 667 w 1306267"/>
                <a:gd name="connsiteY14-602" fmla="*/ 999105 h 1424419"/>
                <a:gd name="connsiteX15-603" fmla="*/ 0 w 1306267"/>
                <a:gd name="connsiteY15-604" fmla="*/ 972364 h 1424419"/>
                <a:gd name="connsiteX16-605" fmla="*/ 2496 w 1306267"/>
                <a:gd name="connsiteY16-606" fmla="*/ 463106 h 1424419"/>
                <a:gd name="connsiteX17-607" fmla="*/ 2458 w 1306267"/>
                <a:gd name="connsiteY17-608" fmla="*/ 429563 h 1424419"/>
                <a:gd name="connsiteX18-609" fmla="*/ 75248 w 1306267"/>
                <a:gd name="connsiteY18-610" fmla="*/ 303202 h 1424419"/>
                <a:gd name="connsiteX19-611" fmla="*/ 106293 w 1306267"/>
                <a:gd name="connsiteY19-612" fmla="*/ 282597 h 1424419"/>
                <a:gd name="connsiteX20-613" fmla="*/ 541533 w 1306267"/>
                <a:gd name="connsiteY20-614" fmla="*/ 38110 h 1424419"/>
                <a:gd name="connsiteX21-615" fmla="*/ 653528 w 1306267"/>
                <a:gd name="connsiteY21-616" fmla="*/ 0 h 1424419"/>
                <a:gd name="connsiteX0-617" fmla="*/ 653528 w 1306267"/>
                <a:gd name="connsiteY0-618" fmla="*/ 0 h 1424419"/>
                <a:gd name="connsiteX1-619" fmla="*/ 757287 w 1306267"/>
                <a:gd name="connsiteY1-620" fmla="*/ 32444 h 1424419"/>
                <a:gd name="connsiteX2-621" fmla="*/ 1206876 w 1306267"/>
                <a:gd name="connsiteY2-622" fmla="*/ 284945 h 1424419"/>
                <a:gd name="connsiteX3-623" fmla="*/ 1237706 w 1306267"/>
                <a:gd name="connsiteY3-624" fmla="*/ 306775 h 1424419"/>
                <a:gd name="connsiteX4-625" fmla="*/ 1301712 w 1306267"/>
                <a:gd name="connsiteY4-626" fmla="*/ 442384 h 1424419"/>
                <a:gd name="connsiteX5-627" fmla="*/ 1303099 w 1306267"/>
                <a:gd name="connsiteY5-628" fmla="*/ 495558 h 1424419"/>
                <a:gd name="connsiteX6-629" fmla="*/ 1303099 w 1306267"/>
                <a:gd name="connsiteY6-630" fmla="*/ 952393 h 1424419"/>
                <a:gd name="connsiteX7-631" fmla="*/ 1305306 w 1306267"/>
                <a:gd name="connsiteY7-632" fmla="*/ 990115 h 1424419"/>
                <a:gd name="connsiteX8-633" fmla="*/ 1255800 w 1306267"/>
                <a:gd name="connsiteY8-634" fmla="*/ 1142552 h 1424419"/>
                <a:gd name="connsiteX9-635" fmla="*/ 1172881 w 1306267"/>
                <a:gd name="connsiteY9-636" fmla="*/ 1179342 h 1424419"/>
                <a:gd name="connsiteX10-637" fmla="*/ 792288 w 1306267"/>
                <a:gd name="connsiteY10-638" fmla="*/ 1385653 h 1424419"/>
                <a:gd name="connsiteX11-639" fmla="*/ 522686 w 1306267"/>
                <a:gd name="connsiteY11-640" fmla="*/ 1384922 h 1424419"/>
                <a:gd name="connsiteX12-641" fmla="*/ 80344 w 1306267"/>
                <a:gd name="connsiteY12-642" fmla="*/ 1139323 h 1424419"/>
                <a:gd name="connsiteX13-643" fmla="*/ 61328 w 1306267"/>
                <a:gd name="connsiteY13-644" fmla="*/ 1127231 h 1424419"/>
                <a:gd name="connsiteX14-645" fmla="*/ 667 w 1306267"/>
                <a:gd name="connsiteY14-646" fmla="*/ 999105 h 1424419"/>
                <a:gd name="connsiteX15-647" fmla="*/ 0 w 1306267"/>
                <a:gd name="connsiteY15-648" fmla="*/ 972364 h 1424419"/>
                <a:gd name="connsiteX16-649" fmla="*/ 2496 w 1306267"/>
                <a:gd name="connsiteY16-650" fmla="*/ 463106 h 1424419"/>
                <a:gd name="connsiteX17-651" fmla="*/ 2458 w 1306267"/>
                <a:gd name="connsiteY17-652" fmla="*/ 429563 h 1424419"/>
                <a:gd name="connsiteX18-653" fmla="*/ 75248 w 1306267"/>
                <a:gd name="connsiteY18-654" fmla="*/ 303202 h 1424419"/>
                <a:gd name="connsiteX19-655" fmla="*/ 106293 w 1306267"/>
                <a:gd name="connsiteY19-656" fmla="*/ 282597 h 1424419"/>
                <a:gd name="connsiteX20-657" fmla="*/ 541533 w 1306267"/>
                <a:gd name="connsiteY20-658" fmla="*/ 38110 h 1424419"/>
                <a:gd name="connsiteX21-659" fmla="*/ 653528 w 1306267"/>
                <a:gd name="connsiteY21-660" fmla="*/ 0 h 1424419"/>
                <a:gd name="connsiteX0-661" fmla="*/ 653528 w 1306267"/>
                <a:gd name="connsiteY0-662" fmla="*/ 0 h 1424419"/>
                <a:gd name="connsiteX1-663" fmla="*/ 757287 w 1306267"/>
                <a:gd name="connsiteY1-664" fmla="*/ 32444 h 1424419"/>
                <a:gd name="connsiteX2-665" fmla="*/ 1206876 w 1306267"/>
                <a:gd name="connsiteY2-666" fmla="*/ 284945 h 1424419"/>
                <a:gd name="connsiteX3-667" fmla="*/ 1237706 w 1306267"/>
                <a:gd name="connsiteY3-668" fmla="*/ 306775 h 1424419"/>
                <a:gd name="connsiteX4-669" fmla="*/ 1301712 w 1306267"/>
                <a:gd name="connsiteY4-670" fmla="*/ 442384 h 1424419"/>
                <a:gd name="connsiteX5-671" fmla="*/ 1303099 w 1306267"/>
                <a:gd name="connsiteY5-672" fmla="*/ 495558 h 1424419"/>
                <a:gd name="connsiteX6-673" fmla="*/ 1303099 w 1306267"/>
                <a:gd name="connsiteY6-674" fmla="*/ 952393 h 1424419"/>
                <a:gd name="connsiteX7-675" fmla="*/ 1305306 w 1306267"/>
                <a:gd name="connsiteY7-676" fmla="*/ 990115 h 1424419"/>
                <a:gd name="connsiteX8-677" fmla="*/ 1255800 w 1306267"/>
                <a:gd name="connsiteY8-678" fmla="*/ 1142552 h 1424419"/>
                <a:gd name="connsiteX9-679" fmla="*/ 1172881 w 1306267"/>
                <a:gd name="connsiteY9-680" fmla="*/ 1179342 h 1424419"/>
                <a:gd name="connsiteX10-681" fmla="*/ 792288 w 1306267"/>
                <a:gd name="connsiteY10-682" fmla="*/ 1385653 h 1424419"/>
                <a:gd name="connsiteX11-683" fmla="*/ 522686 w 1306267"/>
                <a:gd name="connsiteY11-684" fmla="*/ 1384922 h 1424419"/>
                <a:gd name="connsiteX12-685" fmla="*/ 80344 w 1306267"/>
                <a:gd name="connsiteY12-686" fmla="*/ 1139323 h 1424419"/>
                <a:gd name="connsiteX13-687" fmla="*/ 61328 w 1306267"/>
                <a:gd name="connsiteY13-688" fmla="*/ 1127231 h 1424419"/>
                <a:gd name="connsiteX14-689" fmla="*/ 667 w 1306267"/>
                <a:gd name="connsiteY14-690" fmla="*/ 999105 h 1424419"/>
                <a:gd name="connsiteX15-691" fmla="*/ 0 w 1306267"/>
                <a:gd name="connsiteY15-692" fmla="*/ 972364 h 1424419"/>
                <a:gd name="connsiteX16-693" fmla="*/ 2496 w 1306267"/>
                <a:gd name="connsiteY16-694" fmla="*/ 463106 h 1424419"/>
                <a:gd name="connsiteX17-695" fmla="*/ 2458 w 1306267"/>
                <a:gd name="connsiteY17-696" fmla="*/ 429563 h 1424419"/>
                <a:gd name="connsiteX18-697" fmla="*/ 75248 w 1306267"/>
                <a:gd name="connsiteY18-698" fmla="*/ 303202 h 1424419"/>
                <a:gd name="connsiteX19-699" fmla="*/ 106293 w 1306267"/>
                <a:gd name="connsiteY19-700" fmla="*/ 282597 h 1424419"/>
                <a:gd name="connsiteX20-701" fmla="*/ 541533 w 1306267"/>
                <a:gd name="connsiteY20-702" fmla="*/ 38110 h 1424419"/>
                <a:gd name="connsiteX21-703" fmla="*/ 653528 w 1306267"/>
                <a:gd name="connsiteY21-704" fmla="*/ 0 h 1424419"/>
                <a:gd name="connsiteX0-705" fmla="*/ 653528 w 1306267"/>
                <a:gd name="connsiteY0-706" fmla="*/ 0 h 1424419"/>
                <a:gd name="connsiteX1-707" fmla="*/ 757287 w 1306267"/>
                <a:gd name="connsiteY1-708" fmla="*/ 32444 h 1424419"/>
                <a:gd name="connsiteX2-709" fmla="*/ 1206876 w 1306267"/>
                <a:gd name="connsiteY2-710" fmla="*/ 284945 h 1424419"/>
                <a:gd name="connsiteX3-711" fmla="*/ 1237706 w 1306267"/>
                <a:gd name="connsiteY3-712" fmla="*/ 306775 h 1424419"/>
                <a:gd name="connsiteX4-713" fmla="*/ 1301712 w 1306267"/>
                <a:gd name="connsiteY4-714" fmla="*/ 442384 h 1424419"/>
                <a:gd name="connsiteX5-715" fmla="*/ 1303099 w 1306267"/>
                <a:gd name="connsiteY5-716" fmla="*/ 495558 h 1424419"/>
                <a:gd name="connsiteX6-717" fmla="*/ 1303099 w 1306267"/>
                <a:gd name="connsiteY6-718" fmla="*/ 952393 h 1424419"/>
                <a:gd name="connsiteX7-719" fmla="*/ 1305306 w 1306267"/>
                <a:gd name="connsiteY7-720" fmla="*/ 990115 h 1424419"/>
                <a:gd name="connsiteX8-721" fmla="*/ 1255800 w 1306267"/>
                <a:gd name="connsiteY8-722" fmla="*/ 1142552 h 1424419"/>
                <a:gd name="connsiteX9-723" fmla="*/ 1172881 w 1306267"/>
                <a:gd name="connsiteY9-724" fmla="*/ 1179342 h 1424419"/>
                <a:gd name="connsiteX10-725" fmla="*/ 792288 w 1306267"/>
                <a:gd name="connsiteY10-726" fmla="*/ 1385653 h 1424419"/>
                <a:gd name="connsiteX11-727" fmla="*/ 522686 w 1306267"/>
                <a:gd name="connsiteY11-728" fmla="*/ 1384922 h 1424419"/>
                <a:gd name="connsiteX12-729" fmla="*/ 90241 w 1306267"/>
                <a:gd name="connsiteY12-730" fmla="*/ 1150634 h 1424419"/>
                <a:gd name="connsiteX13-731" fmla="*/ 61328 w 1306267"/>
                <a:gd name="connsiteY13-732" fmla="*/ 1127231 h 1424419"/>
                <a:gd name="connsiteX14-733" fmla="*/ 667 w 1306267"/>
                <a:gd name="connsiteY14-734" fmla="*/ 999105 h 1424419"/>
                <a:gd name="connsiteX15-735" fmla="*/ 0 w 1306267"/>
                <a:gd name="connsiteY15-736" fmla="*/ 972364 h 1424419"/>
                <a:gd name="connsiteX16-737" fmla="*/ 2496 w 1306267"/>
                <a:gd name="connsiteY16-738" fmla="*/ 463106 h 1424419"/>
                <a:gd name="connsiteX17-739" fmla="*/ 2458 w 1306267"/>
                <a:gd name="connsiteY17-740" fmla="*/ 429563 h 1424419"/>
                <a:gd name="connsiteX18-741" fmla="*/ 75248 w 1306267"/>
                <a:gd name="connsiteY18-742" fmla="*/ 303202 h 1424419"/>
                <a:gd name="connsiteX19-743" fmla="*/ 106293 w 1306267"/>
                <a:gd name="connsiteY19-744" fmla="*/ 282597 h 1424419"/>
                <a:gd name="connsiteX20-745" fmla="*/ 541533 w 1306267"/>
                <a:gd name="connsiteY20-746" fmla="*/ 38110 h 1424419"/>
                <a:gd name="connsiteX21-747" fmla="*/ 653528 w 1306267"/>
                <a:gd name="connsiteY21-748" fmla="*/ 0 h 1424419"/>
                <a:gd name="connsiteX0-749" fmla="*/ 653528 w 1306267"/>
                <a:gd name="connsiteY0-750" fmla="*/ 0 h 1424419"/>
                <a:gd name="connsiteX1-751" fmla="*/ 757287 w 1306267"/>
                <a:gd name="connsiteY1-752" fmla="*/ 32444 h 1424419"/>
                <a:gd name="connsiteX2-753" fmla="*/ 1206876 w 1306267"/>
                <a:gd name="connsiteY2-754" fmla="*/ 284945 h 1424419"/>
                <a:gd name="connsiteX3-755" fmla="*/ 1237706 w 1306267"/>
                <a:gd name="connsiteY3-756" fmla="*/ 306775 h 1424419"/>
                <a:gd name="connsiteX4-757" fmla="*/ 1301712 w 1306267"/>
                <a:gd name="connsiteY4-758" fmla="*/ 442384 h 1424419"/>
                <a:gd name="connsiteX5-759" fmla="*/ 1303099 w 1306267"/>
                <a:gd name="connsiteY5-760" fmla="*/ 495558 h 1424419"/>
                <a:gd name="connsiteX6-761" fmla="*/ 1303099 w 1306267"/>
                <a:gd name="connsiteY6-762" fmla="*/ 952393 h 1424419"/>
                <a:gd name="connsiteX7-763" fmla="*/ 1305306 w 1306267"/>
                <a:gd name="connsiteY7-764" fmla="*/ 990115 h 1424419"/>
                <a:gd name="connsiteX8-765" fmla="*/ 1255800 w 1306267"/>
                <a:gd name="connsiteY8-766" fmla="*/ 1142552 h 1424419"/>
                <a:gd name="connsiteX9-767" fmla="*/ 1172881 w 1306267"/>
                <a:gd name="connsiteY9-768" fmla="*/ 1179342 h 1424419"/>
                <a:gd name="connsiteX10-769" fmla="*/ 792288 w 1306267"/>
                <a:gd name="connsiteY10-770" fmla="*/ 1385653 h 1424419"/>
                <a:gd name="connsiteX11-771" fmla="*/ 522686 w 1306267"/>
                <a:gd name="connsiteY11-772" fmla="*/ 1384922 h 1424419"/>
                <a:gd name="connsiteX12-773" fmla="*/ 90241 w 1306267"/>
                <a:gd name="connsiteY12-774" fmla="*/ 1150634 h 1424419"/>
                <a:gd name="connsiteX13-775" fmla="*/ 61328 w 1306267"/>
                <a:gd name="connsiteY13-776" fmla="*/ 1127231 h 1424419"/>
                <a:gd name="connsiteX14-777" fmla="*/ 667 w 1306267"/>
                <a:gd name="connsiteY14-778" fmla="*/ 999105 h 1424419"/>
                <a:gd name="connsiteX15-779" fmla="*/ 0 w 1306267"/>
                <a:gd name="connsiteY15-780" fmla="*/ 972364 h 1424419"/>
                <a:gd name="connsiteX16-781" fmla="*/ 2496 w 1306267"/>
                <a:gd name="connsiteY16-782" fmla="*/ 463106 h 1424419"/>
                <a:gd name="connsiteX17-783" fmla="*/ 2458 w 1306267"/>
                <a:gd name="connsiteY17-784" fmla="*/ 429563 h 1424419"/>
                <a:gd name="connsiteX18-785" fmla="*/ 75248 w 1306267"/>
                <a:gd name="connsiteY18-786" fmla="*/ 303202 h 1424419"/>
                <a:gd name="connsiteX19-787" fmla="*/ 106293 w 1306267"/>
                <a:gd name="connsiteY19-788" fmla="*/ 282597 h 1424419"/>
                <a:gd name="connsiteX20-789" fmla="*/ 541533 w 1306267"/>
                <a:gd name="connsiteY20-790" fmla="*/ 38110 h 1424419"/>
                <a:gd name="connsiteX21-791" fmla="*/ 653528 w 1306267"/>
                <a:gd name="connsiteY21-792" fmla="*/ 0 h 1424419"/>
                <a:gd name="connsiteX0-793" fmla="*/ 653528 w 1306267"/>
                <a:gd name="connsiteY0-794" fmla="*/ 0 h 1424419"/>
                <a:gd name="connsiteX1-795" fmla="*/ 757287 w 1306267"/>
                <a:gd name="connsiteY1-796" fmla="*/ 32444 h 1424419"/>
                <a:gd name="connsiteX2-797" fmla="*/ 1206876 w 1306267"/>
                <a:gd name="connsiteY2-798" fmla="*/ 284945 h 1424419"/>
                <a:gd name="connsiteX3-799" fmla="*/ 1237706 w 1306267"/>
                <a:gd name="connsiteY3-800" fmla="*/ 306775 h 1424419"/>
                <a:gd name="connsiteX4-801" fmla="*/ 1301712 w 1306267"/>
                <a:gd name="connsiteY4-802" fmla="*/ 442384 h 1424419"/>
                <a:gd name="connsiteX5-803" fmla="*/ 1303099 w 1306267"/>
                <a:gd name="connsiteY5-804" fmla="*/ 495558 h 1424419"/>
                <a:gd name="connsiteX6-805" fmla="*/ 1303099 w 1306267"/>
                <a:gd name="connsiteY6-806" fmla="*/ 952393 h 1424419"/>
                <a:gd name="connsiteX7-807" fmla="*/ 1305306 w 1306267"/>
                <a:gd name="connsiteY7-808" fmla="*/ 990115 h 1424419"/>
                <a:gd name="connsiteX8-809" fmla="*/ 1255800 w 1306267"/>
                <a:gd name="connsiteY8-810" fmla="*/ 1142552 h 1424419"/>
                <a:gd name="connsiteX9-811" fmla="*/ 1172881 w 1306267"/>
                <a:gd name="connsiteY9-812" fmla="*/ 1179342 h 1424419"/>
                <a:gd name="connsiteX10-813" fmla="*/ 792288 w 1306267"/>
                <a:gd name="connsiteY10-814" fmla="*/ 1385653 h 1424419"/>
                <a:gd name="connsiteX11-815" fmla="*/ 522686 w 1306267"/>
                <a:gd name="connsiteY11-816" fmla="*/ 1384922 h 1424419"/>
                <a:gd name="connsiteX12-817" fmla="*/ 90241 w 1306267"/>
                <a:gd name="connsiteY12-818" fmla="*/ 1150634 h 1424419"/>
                <a:gd name="connsiteX13-819" fmla="*/ 61328 w 1306267"/>
                <a:gd name="connsiteY13-820" fmla="*/ 1127231 h 1424419"/>
                <a:gd name="connsiteX14-821" fmla="*/ 667 w 1306267"/>
                <a:gd name="connsiteY14-822" fmla="*/ 999105 h 1424419"/>
                <a:gd name="connsiteX15-823" fmla="*/ 0 w 1306267"/>
                <a:gd name="connsiteY15-824" fmla="*/ 972364 h 1424419"/>
                <a:gd name="connsiteX16-825" fmla="*/ 2496 w 1306267"/>
                <a:gd name="connsiteY16-826" fmla="*/ 463106 h 1424419"/>
                <a:gd name="connsiteX17-827" fmla="*/ 2458 w 1306267"/>
                <a:gd name="connsiteY17-828" fmla="*/ 429563 h 1424419"/>
                <a:gd name="connsiteX18-829" fmla="*/ 75248 w 1306267"/>
                <a:gd name="connsiteY18-830" fmla="*/ 303202 h 1424419"/>
                <a:gd name="connsiteX19-831" fmla="*/ 106293 w 1306267"/>
                <a:gd name="connsiteY19-832" fmla="*/ 282597 h 1424419"/>
                <a:gd name="connsiteX20-833" fmla="*/ 541533 w 1306267"/>
                <a:gd name="connsiteY20-834" fmla="*/ 38110 h 1424419"/>
                <a:gd name="connsiteX21-835" fmla="*/ 653528 w 1306267"/>
                <a:gd name="connsiteY21-836" fmla="*/ 0 h 1424419"/>
                <a:gd name="connsiteX0-837" fmla="*/ 653528 w 1306267"/>
                <a:gd name="connsiteY0-838" fmla="*/ 0 h 1424419"/>
                <a:gd name="connsiteX1-839" fmla="*/ 757287 w 1306267"/>
                <a:gd name="connsiteY1-840" fmla="*/ 32444 h 1424419"/>
                <a:gd name="connsiteX2-841" fmla="*/ 1206876 w 1306267"/>
                <a:gd name="connsiteY2-842" fmla="*/ 284945 h 1424419"/>
                <a:gd name="connsiteX3-843" fmla="*/ 1237706 w 1306267"/>
                <a:gd name="connsiteY3-844" fmla="*/ 306775 h 1424419"/>
                <a:gd name="connsiteX4-845" fmla="*/ 1301712 w 1306267"/>
                <a:gd name="connsiteY4-846" fmla="*/ 442384 h 1424419"/>
                <a:gd name="connsiteX5-847" fmla="*/ 1303099 w 1306267"/>
                <a:gd name="connsiteY5-848" fmla="*/ 495558 h 1424419"/>
                <a:gd name="connsiteX6-849" fmla="*/ 1303099 w 1306267"/>
                <a:gd name="connsiteY6-850" fmla="*/ 952393 h 1424419"/>
                <a:gd name="connsiteX7-851" fmla="*/ 1305306 w 1306267"/>
                <a:gd name="connsiteY7-852" fmla="*/ 990115 h 1424419"/>
                <a:gd name="connsiteX8-853" fmla="*/ 1255800 w 1306267"/>
                <a:gd name="connsiteY8-854" fmla="*/ 1142552 h 1424419"/>
                <a:gd name="connsiteX9-855" fmla="*/ 1172881 w 1306267"/>
                <a:gd name="connsiteY9-856" fmla="*/ 1179342 h 1424419"/>
                <a:gd name="connsiteX10-857" fmla="*/ 792288 w 1306267"/>
                <a:gd name="connsiteY10-858" fmla="*/ 1385653 h 1424419"/>
                <a:gd name="connsiteX11-859" fmla="*/ 522686 w 1306267"/>
                <a:gd name="connsiteY11-860" fmla="*/ 1384922 h 1424419"/>
                <a:gd name="connsiteX12-861" fmla="*/ 90241 w 1306267"/>
                <a:gd name="connsiteY12-862" fmla="*/ 1150634 h 1424419"/>
                <a:gd name="connsiteX13-863" fmla="*/ 61328 w 1306267"/>
                <a:gd name="connsiteY13-864" fmla="*/ 1127231 h 1424419"/>
                <a:gd name="connsiteX14-865" fmla="*/ 667 w 1306267"/>
                <a:gd name="connsiteY14-866" fmla="*/ 999105 h 1424419"/>
                <a:gd name="connsiteX15-867" fmla="*/ 0 w 1306267"/>
                <a:gd name="connsiteY15-868" fmla="*/ 972364 h 1424419"/>
                <a:gd name="connsiteX16-869" fmla="*/ 2496 w 1306267"/>
                <a:gd name="connsiteY16-870" fmla="*/ 463106 h 1424419"/>
                <a:gd name="connsiteX17-871" fmla="*/ 2458 w 1306267"/>
                <a:gd name="connsiteY17-872" fmla="*/ 429563 h 1424419"/>
                <a:gd name="connsiteX18-873" fmla="*/ 75248 w 1306267"/>
                <a:gd name="connsiteY18-874" fmla="*/ 303202 h 1424419"/>
                <a:gd name="connsiteX19-875" fmla="*/ 106293 w 1306267"/>
                <a:gd name="connsiteY19-876" fmla="*/ 282597 h 1424419"/>
                <a:gd name="connsiteX20-877" fmla="*/ 541533 w 1306267"/>
                <a:gd name="connsiteY20-878" fmla="*/ 38110 h 1424419"/>
                <a:gd name="connsiteX21-879" fmla="*/ 653528 w 1306267"/>
                <a:gd name="connsiteY21-880" fmla="*/ 0 h 1424419"/>
                <a:gd name="connsiteX0-881" fmla="*/ 653528 w 1306267"/>
                <a:gd name="connsiteY0-882" fmla="*/ 0 h 1424419"/>
                <a:gd name="connsiteX1-883" fmla="*/ 757287 w 1306267"/>
                <a:gd name="connsiteY1-884" fmla="*/ 32444 h 1424419"/>
                <a:gd name="connsiteX2-885" fmla="*/ 1206876 w 1306267"/>
                <a:gd name="connsiteY2-886" fmla="*/ 284945 h 1424419"/>
                <a:gd name="connsiteX3-887" fmla="*/ 1237706 w 1306267"/>
                <a:gd name="connsiteY3-888" fmla="*/ 306775 h 1424419"/>
                <a:gd name="connsiteX4-889" fmla="*/ 1301712 w 1306267"/>
                <a:gd name="connsiteY4-890" fmla="*/ 442384 h 1424419"/>
                <a:gd name="connsiteX5-891" fmla="*/ 1303099 w 1306267"/>
                <a:gd name="connsiteY5-892" fmla="*/ 495558 h 1424419"/>
                <a:gd name="connsiteX6-893" fmla="*/ 1303099 w 1306267"/>
                <a:gd name="connsiteY6-894" fmla="*/ 952393 h 1424419"/>
                <a:gd name="connsiteX7-895" fmla="*/ 1305306 w 1306267"/>
                <a:gd name="connsiteY7-896" fmla="*/ 990115 h 1424419"/>
                <a:gd name="connsiteX8-897" fmla="*/ 1255800 w 1306267"/>
                <a:gd name="connsiteY8-898" fmla="*/ 1142552 h 1424419"/>
                <a:gd name="connsiteX9-899" fmla="*/ 1172881 w 1306267"/>
                <a:gd name="connsiteY9-900" fmla="*/ 1179342 h 1424419"/>
                <a:gd name="connsiteX10-901" fmla="*/ 792288 w 1306267"/>
                <a:gd name="connsiteY10-902" fmla="*/ 1385653 h 1424419"/>
                <a:gd name="connsiteX11-903" fmla="*/ 522686 w 1306267"/>
                <a:gd name="connsiteY11-904" fmla="*/ 1384922 h 1424419"/>
                <a:gd name="connsiteX12-905" fmla="*/ 90241 w 1306267"/>
                <a:gd name="connsiteY12-906" fmla="*/ 1150634 h 1424419"/>
                <a:gd name="connsiteX13-907" fmla="*/ 55672 w 1306267"/>
                <a:gd name="connsiteY13-908" fmla="*/ 1124403 h 1424419"/>
                <a:gd name="connsiteX14-909" fmla="*/ 667 w 1306267"/>
                <a:gd name="connsiteY14-910" fmla="*/ 999105 h 1424419"/>
                <a:gd name="connsiteX15-911" fmla="*/ 0 w 1306267"/>
                <a:gd name="connsiteY15-912" fmla="*/ 972364 h 1424419"/>
                <a:gd name="connsiteX16-913" fmla="*/ 2496 w 1306267"/>
                <a:gd name="connsiteY16-914" fmla="*/ 463106 h 1424419"/>
                <a:gd name="connsiteX17-915" fmla="*/ 2458 w 1306267"/>
                <a:gd name="connsiteY17-916" fmla="*/ 429563 h 1424419"/>
                <a:gd name="connsiteX18-917" fmla="*/ 75248 w 1306267"/>
                <a:gd name="connsiteY18-918" fmla="*/ 303202 h 1424419"/>
                <a:gd name="connsiteX19-919" fmla="*/ 106293 w 1306267"/>
                <a:gd name="connsiteY19-920" fmla="*/ 282597 h 1424419"/>
                <a:gd name="connsiteX20-921" fmla="*/ 541533 w 1306267"/>
                <a:gd name="connsiteY20-922" fmla="*/ 38110 h 1424419"/>
                <a:gd name="connsiteX21-923" fmla="*/ 653528 w 1306267"/>
                <a:gd name="connsiteY21-924" fmla="*/ 0 h 1424419"/>
                <a:gd name="connsiteX0-925" fmla="*/ 653528 w 1306267"/>
                <a:gd name="connsiteY0-926" fmla="*/ 0 h 1424419"/>
                <a:gd name="connsiteX1-927" fmla="*/ 757287 w 1306267"/>
                <a:gd name="connsiteY1-928" fmla="*/ 32444 h 1424419"/>
                <a:gd name="connsiteX2-929" fmla="*/ 1206876 w 1306267"/>
                <a:gd name="connsiteY2-930" fmla="*/ 284945 h 1424419"/>
                <a:gd name="connsiteX3-931" fmla="*/ 1237706 w 1306267"/>
                <a:gd name="connsiteY3-932" fmla="*/ 306775 h 1424419"/>
                <a:gd name="connsiteX4-933" fmla="*/ 1301712 w 1306267"/>
                <a:gd name="connsiteY4-934" fmla="*/ 442384 h 1424419"/>
                <a:gd name="connsiteX5-935" fmla="*/ 1303099 w 1306267"/>
                <a:gd name="connsiteY5-936" fmla="*/ 495558 h 1424419"/>
                <a:gd name="connsiteX6-937" fmla="*/ 1303099 w 1306267"/>
                <a:gd name="connsiteY6-938" fmla="*/ 952393 h 1424419"/>
                <a:gd name="connsiteX7-939" fmla="*/ 1305306 w 1306267"/>
                <a:gd name="connsiteY7-940" fmla="*/ 990115 h 1424419"/>
                <a:gd name="connsiteX8-941" fmla="*/ 1255800 w 1306267"/>
                <a:gd name="connsiteY8-942" fmla="*/ 1142552 h 1424419"/>
                <a:gd name="connsiteX9-943" fmla="*/ 1172881 w 1306267"/>
                <a:gd name="connsiteY9-944" fmla="*/ 1179342 h 1424419"/>
                <a:gd name="connsiteX10-945" fmla="*/ 792288 w 1306267"/>
                <a:gd name="connsiteY10-946" fmla="*/ 1385653 h 1424419"/>
                <a:gd name="connsiteX11-947" fmla="*/ 522686 w 1306267"/>
                <a:gd name="connsiteY11-948" fmla="*/ 1384922 h 1424419"/>
                <a:gd name="connsiteX12-949" fmla="*/ 90241 w 1306267"/>
                <a:gd name="connsiteY12-950" fmla="*/ 1150634 h 1424419"/>
                <a:gd name="connsiteX13-951" fmla="*/ 55672 w 1306267"/>
                <a:gd name="connsiteY13-952" fmla="*/ 1124403 h 1424419"/>
                <a:gd name="connsiteX14-953" fmla="*/ 667 w 1306267"/>
                <a:gd name="connsiteY14-954" fmla="*/ 999105 h 1424419"/>
                <a:gd name="connsiteX15-955" fmla="*/ 0 w 1306267"/>
                <a:gd name="connsiteY15-956" fmla="*/ 972364 h 1424419"/>
                <a:gd name="connsiteX16-957" fmla="*/ 2496 w 1306267"/>
                <a:gd name="connsiteY16-958" fmla="*/ 463106 h 1424419"/>
                <a:gd name="connsiteX17-959" fmla="*/ 2458 w 1306267"/>
                <a:gd name="connsiteY17-960" fmla="*/ 429563 h 1424419"/>
                <a:gd name="connsiteX18-961" fmla="*/ 75248 w 1306267"/>
                <a:gd name="connsiteY18-962" fmla="*/ 303202 h 1424419"/>
                <a:gd name="connsiteX19-963" fmla="*/ 106293 w 1306267"/>
                <a:gd name="connsiteY19-964" fmla="*/ 282597 h 1424419"/>
                <a:gd name="connsiteX20-965" fmla="*/ 541533 w 1306267"/>
                <a:gd name="connsiteY20-966" fmla="*/ 38110 h 1424419"/>
                <a:gd name="connsiteX21-967" fmla="*/ 653528 w 1306267"/>
                <a:gd name="connsiteY21-968" fmla="*/ 0 h 1424419"/>
                <a:gd name="connsiteX0-969" fmla="*/ 653528 w 1306267"/>
                <a:gd name="connsiteY0-970" fmla="*/ 0 h 1424419"/>
                <a:gd name="connsiteX1-971" fmla="*/ 757287 w 1306267"/>
                <a:gd name="connsiteY1-972" fmla="*/ 32444 h 1424419"/>
                <a:gd name="connsiteX2-973" fmla="*/ 1206876 w 1306267"/>
                <a:gd name="connsiteY2-974" fmla="*/ 284945 h 1424419"/>
                <a:gd name="connsiteX3-975" fmla="*/ 1237706 w 1306267"/>
                <a:gd name="connsiteY3-976" fmla="*/ 306775 h 1424419"/>
                <a:gd name="connsiteX4-977" fmla="*/ 1301712 w 1306267"/>
                <a:gd name="connsiteY4-978" fmla="*/ 442384 h 1424419"/>
                <a:gd name="connsiteX5-979" fmla="*/ 1303099 w 1306267"/>
                <a:gd name="connsiteY5-980" fmla="*/ 495558 h 1424419"/>
                <a:gd name="connsiteX6-981" fmla="*/ 1303099 w 1306267"/>
                <a:gd name="connsiteY6-982" fmla="*/ 952393 h 1424419"/>
                <a:gd name="connsiteX7-983" fmla="*/ 1305306 w 1306267"/>
                <a:gd name="connsiteY7-984" fmla="*/ 990115 h 1424419"/>
                <a:gd name="connsiteX8-985" fmla="*/ 1255800 w 1306267"/>
                <a:gd name="connsiteY8-986" fmla="*/ 1142552 h 1424419"/>
                <a:gd name="connsiteX9-987" fmla="*/ 1172881 w 1306267"/>
                <a:gd name="connsiteY9-988" fmla="*/ 1179342 h 1424419"/>
                <a:gd name="connsiteX10-989" fmla="*/ 792288 w 1306267"/>
                <a:gd name="connsiteY10-990" fmla="*/ 1385653 h 1424419"/>
                <a:gd name="connsiteX11-991" fmla="*/ 522686 w 1306267"/>
                <a:gd name="connsiteY11-992" fmla="*/ 1384922 h 1424419"/>
                <a:gd name="connsiteX12-993" fmla="*/ 90241 w 1306267"/>
                <a:gd name="connsiteY12-994" fmla="*/ 1150634 h 1424419"/>
                <a:gd name="connsiteX13-995" fmla="*/ 55672 w 1306267"/>
                <a:gd name="connsiteY13-996" fmla="*/ 1124403 h 1424419"/>
                <a:gd name="connsiteX14-997" fmla="*/ 667 w 1306267"/>
                <a:gd name="connsiteY14-998" fmla="*/ 999105 h 1424419"/>
                <a:gd name="connsiteX15-999" fmla="*/ 0 w 1306267"/>
                <a:gd name="connsiteY15-1000" fmla="*/ 972364 h 1424419"/>
                <a:gd name="connsiteX16-1001" fmla="*/ 2496 w 1306267"/>
                <a:gd name="connsiteY16-1002" fmla="*/ 463106 h 1424419"/>
                <a:gd name="connsiteX17-1003" fmla="*/ 2458 w 1306267"/>
                <a:gd name="connsiteY17-1004" fmla="*/ 429563 h 1424419"/>
                <a:gd name="connsiteX18-1005" fmla="*/ 75248 w 1306267"/>
                <a:gd name="connsiteY18-1006" fmla="*/ 303202 h 1424419"/>
                <a:gd name="connsiteX19-1007" fmla="*/ 106293 w 1306267"/>
                <a:gd name="connsiteY19-1008" fmla="*/ 282597 h 1424419"/>
                <a:gd name="connsiteX20-1009" fmla="*/ 541533 w 1306267"/>
                <a:gd name="connsiteY20-1010" fmla="*/ 38110 h 1424419"/>
                <a:gd name="connsiteX21-1011" fmla="*/ 653528 w 1306267"/>
                <a:gd name="connsiteY21-1012" fmla="*/ 0 h 1424419"/>
                <a:gd name="connsiteX0-1013" fmla="*/ 653528 w 1306267"/>
                <a:gd name="connsiteY0-1014" fmla="*/ 0 h 1424419"/>
                <a:gd name="connsiteX1-1015" fmla="*/ 757287 w 1306267"/>
                <a:gd name="connsiteY1-1016" fmla="*/ 32444 h 1424419"/>
                <a:gd name="connsiteX2-1017" fmla="*/ 1206876 w 1306267"/>
                <a:gd name="connsiteY2-1018" fmla="*/ 284945 h 1424419"/>
                <a:gd name="connsiteX3-1019" fmla="*/ 1237706 w 1306267"/>
                <a:gd name="connsiteY3-1020" fmla="*/ 306775 h 1424419"/>
                <a:gd name="connsiteX4-1021" fmla="*/ 1301712 w 1306267"/>
                <a:gd name="connsiteY4-1022" fmla="*/ 442384 h 1424419"/>
                <a:gd name="connsiteX5-1023" fmla="*/ 1303099 w 1306267"/>
                <a:gd name="connsiteY5-1024" fmla="*/ 495558 h 1424419"/>
                <a:gd name="connsiteX6-1025" fmla="*/ 1303099 w 1306267"/>
                <a:gd name="connsiteY6-1026" fmla="*/ 952393 h 1424419"/>
                <a:gd name="connsiteX7-1027" fmla="*/ 1305306 w 1306267"/>
                <a:gd name="connsiteY7-1028" fmla="*/ 990115 h 1424419"/>
                <a:gd name="connsiteX8-1029" fmla="*/ 1255800 w 1306267"/>
                <a:gd name="connsiteY8-1030" fmla="*/ 1142552 h 1424419"/>
                <a:gd name="connsiteX9-1031" fmla="*/ 1172881 w 1306267"/>
                <a:gd name="connsiteY9-1032" fmla="*/ 1179342 h 1424419"/>
                <a:gd name="connsiteX10-1033" fmla="*/ 792288 w 1306267"/>
                <a:gd name="connsiteY10-1034" fmla="*/ 1385653 h 1424419"/>
                <a:gd name="connsiteX11-1035" fmla="*/ 522686 w 1306267"/>
                <a:gd name="connsiteY11-1036" fmla="*/ 1384922 h 1424419"/>
                <a:gd name="connsiteX12-1037" fmla="*/ 90241 w 1306267"/>
                <a:gd name="connsiteY12-1038" fmla="*/ 1150634 h 1424419"/>
                <a:gd name="connsiteX13-1039" fmla="*/ 55672 w 1306267"/>
                <a:gd name="connsiteY13-1040" fmla="*/ 1124403 h 1424419"/>
                <a:gd name="connsiteX14-1041" fmla="*/ 667 w 1306267"/>
                <a:gd name="connsiteY14-1042" fmla="*/ 999105 h 1424419"/>
                <a:gd name="connsiteX15-1043" fmla="*/ 0 w 1306267"/>
                <a:gd name="connsiteY15-1044" fmla="*/ 972364 h 1424419"/>
                <a:gd name="connsiteX16-1045" fmla="*/ 2496 w 1306267"/>
                <a:gd name="connsiteY16-1046" fmla="*/ 463106 h 1424419"/>
                <a:gd name="connsiteX17-1047" fmla="*/ 2458 w 1306267"/>
                <a:gd name="connsiteY17-1048" fmla="*/ 429563 h 1424419"/>
                <a:gd name="connsiteX18-1049" fmla="*/ 75248 w 1306267"/>
                <a:gd name="connsiteY18-1050" fmla="*/ 303202 h 1424419"/>
                <a:gd name="connsiteX19-1051" fmla="*/ 106293 w 1306267"/>
                <a:gd name="connsiteY19-1052" fmla="*/ 282597 h 1424419"/>
                <a:gd name="connsiteX20-1053" fmla="*/ 541533 w 1306267"/>
                <a:gd name="connsiteY20-1054" fmla="*/ 38110 h 1424419"/>
                <a:gd name="connsiteX21-1055" fmla="*/ 653528 w 1306267"/>
                <a:gd name="connsiteY21-1056" fmla="*/ 0 h 1424419"/>
                <a:gd name="connsiteX0-1057" fmla="*/ 653528 w 1306267"/>
                <a:gd name="connsiteY0-1058" fmla="*/ 0 h 1424419"/>
                <a:gd name="connsiteX1-1059" fmla="*/ 757287 w 1306267"/>
                <a:gd name="connsiteY1-1060" fmla="*/ 32444 h 1424419"/>
                <a:gd name="connsiteX2-1061" fmla="*/ 1206876 w 1306267"/>
                <a:gd name="connsiteY2-1062" fmla="*/ 284945 h 1424419"/>
                <a:gd name="connsiteX3-1063" fmla="*/ 1237706 w 1306267"/>
                <a:gd name="connsiteY3-1064" fmla="*/ 306775 h 1424419"/>
                <a:gd name="connsiteX4-1065" fmla="*/ 1301712 w 1306267"/>
                <a:gd name="connsiteY4-1066" fmla="*/ 442384 h 1424419"/>
                <a:gd name="connsiteX5-1067" fmla="*/ 1303099 w 1306267"/>
                <a:gd name="connsiteY5-1068" fmla="*/ 495558 h 1424419"/>
                <a:gd name="connsiteX6-1069" fmla="*/ 1303099 w 1306267"/>
                <a:gd name="connsiteY6-1070" fmla="*/ 952393 h 1424419"/>
                <a:gd name="connsiteX7-1071" fmla="*/ 1305306 w 1306267"/>
                <a:gd name="connsiteY7-1072" fmla="*/ 990115 h 1424419"/>
                <a:gd name="connsiteX8-1073" fmla="*/ 1255800 w 1306267"/>
                <a:gd name="connsiteY8-1074" fmla="*/ 1142552 h 1424419"/>
                <a:gd name="connsiteX9-1075" fmla="*/ 1172881 w 1306267"/>
                <a:gd name="connsiteY9-1076" fmla="*/ 1179342 h 1424419"/>
                <a:gd name="connsiteX10-1077" fmla="*/ 792288 w 1306267"/>
                <a:gd name="connsiteY10-1078" fmla="*/ 1385653 h 1424419"/>
                <a:gd name="connsiteX11-1079" fmla="*/ 522686 w 1306267"/>
                <a:gd name="connsiteY11-1080" fmla="*/ 1384922 h 1424419"/>
                <a:gd name="connsiteX12-1081" fmla="*/ 90241 w 1306267"/>
                <a:gd name="connsiteY12-1082" fmla="*/ 1150634 h 1424419"/>
                <a:gd name="connsiteX13-1083" fmla="*/ 55672 w 1306267"/>
                <a:gd name="connsiteY13-1084" fmla="*/ 1124403 h 1424419"/>
                <a:gd name="connsiteX14-1085" fmla="*/ 667 w 1306267"/>
                <a:gd name="connsiteY14-1086" fmla="*/ 999105 h 1424419"/>
                <a:gd name="connsiteX15-1087" fmla="*/ 0 w 1306267"/>
                <a:gd name="connsiteY15-1088" fmla="*/ 972364 h 1424419"/>
                <a:gd name="connsiteX16-1089" fmla="*/ 2496 w 1306267"/>
                <a:gd name="connsiteY16-1090" fmla="*/ 463106 h 1424419"/>
                <a:gd name="connsiteX17-1091" fmla="*/ 2458 w 1306267"/>
                <a:gd name="connsiteY17-1092" fmla="*/ 429563 h 1424419"/>
                <a:gd name="connsiteX18-1093" fmla="*/ 75248 w 1306267"/>
                <a:gd name="connsiteY18-1094" fmla="*/ 303202 h 1424419"/>
                <a:gd name="connsiteX19-1095" fmla="*/ 106293 w 1306267"/>
                <a:gd name="connsiteY19-1096" fmla="*/ 282597 h 1424419"/>
                <a:gd name="connsiteX20-1097" fmla="*/ 541533 w 1306267"/>
                <a:gd name="connsiteY20-1098" fmla="*/ 38110 h 1424419"/>
                <a:gd name="connsiteX21-1099" fmla="*/ 653528 w 1306267"/>
                <a:gd name="connsiteY21-1100" fmla="*/ 0 h 1424419"/>
                <a:gd name="connsiteX0-1101" fmla="*/ 653528 w 1306267"/>
                <a:gd name="connsiteY0-1102" fmla="*/ 0 h 1424419"/>
                <a:gd name="connsiteX1-1103" fmla="*/ 757287 w 1306267"/>
                <a:gd name="connsiteY1-1104" fmla="*/ 32444 h 1424419"/>
                <a:gd name="connsiteX2-1105" fmla="*/ 1206876 w 1306267"/>
                <a:gd name="connsiteY2-1106" fmla="*/ 284945 h 1424419"/>
                <a:gd name="connsiteX3-1107" fmla="*/ 1237706 w 1306267"/>
                <a:gd name="connsiteY3-1108" fmla="*/ 306775 h 1424419"/>
                <a:gd name="connsiteX4-1109" fmla="*/ 1301712 w 1306267"/>
                <a:gd name="connsiteY4-1110" fmla="*/ 442384 h 1424419"/>
                <a:gd name="connsiteX5-1111" fmla="*/ 1303099 w 1306267"/>
                <a:gd name="connsiteY5-1112" fmla="*/ 495558 h 1424419"/>
                <a:gd name="connsiteX6-1113" fmla="*/ 1303099 w 1306267"/>
                <a:gd name="connsiteY6-1114" fmla="*/ 952393 h 1424419"/>
                <a:gd name="connsiteX7-1115" fmla="*/ 1305306 w 1306267"/>
                <a:gd name="connsiteY7-1116" fmla="*/ 990115 h 1424419"/>
                <a:gd name="connsiteX8-1117" fmla="*/ 1255800 w 1306267"/>
                <a:gd name="connsiteY8-1118" fmla="*/ 1142552 h 1424419"/>
                <a:gd name="connsiteX9-1119" fmla="*/ 1172881 w 1306267"/>
                <a:gd name="connsiteY9-1120" fmla="*/ 1179342 h 1424419"/>
                <a:gd name="connsiteX10-1121" fmla="*/ 792288 w 1306267"/>
                <a:gd name="connsiteY10-1122" fmla="*/ 1385653 h 1424419"/>
                <a:gd name="connsiteX11-1123" fmla="*/ 522686 w 1306267"/>
                <a:gd name="connsiteY11-1124" fmla="*/ 1384922 h 1424419"/>
                <a:gd name="connsiteX12-1125" fmla="*/ 90241 w 1306267"/>
                <a:gd name="connsiteY12-1126" fmla="*/ 1150634 h 1424419"/>
                <a:gd name="connsiteX13-1127" fmla="*/ 48904 w 1306267"/>
                <a:gd name="connsiteY13-1128" fmla="*/ 1124403 h 1424419"/>
                <a:gd name="connsiteX14-1129" fmla="*/ 667 w 1306267"/>
                <a:gd name="connsiteY14-1130" fmla="*/ 999105 h 1424419"/>
                <a:gd name="connsiteX15-1131" fmla="*/ 0 w 1306267"/>
                <a:gd name="connsiteY15-1132" fmla="*/ 972364 h 1424419"/>
                <a:gd name="connsiteX16-1133" fmla="*/ 2496 w 1306267"/>
                <a:gd name="connsiteY16-1134" fmla="*/ 463106 h 1424419"/>
                <a:gd name="connsiteX17-1135" fmla="*/ 2458 w 1306267"/>
                <a:gd name="connsiteY17-1136" fmla="*/ 429563 h 1424419"/>
                <a:gd name="connsiteX18-1137" fmla="*/ 75248 w 1306267"/>
                <a:gd name="connsiteY18-1138" fmla="*/ 303202 h 1424419"/>
                <a:gd name="connsiteX19-1139" fmla="*/ 106293 w 1306267"/>
                <a:gd name="connsiteY19-1140" fmla="*/ 282597 h 1424419"/>
                <a:gd name="connsiteX20-1141" fmla="*/ 541533 w 1306267"/>
                <a:gd name="connsiteY20-1142" fmla="*/ 38110 h 1424419"/>
                <a:gd name="connsiteX21-1143" fmla="*/ 653528 w 1306267"/>
                <a:gd name="connsiteY21-1144" fmla="*/ 0 h 1424419"/>
                <a:gd name="connsiteX0-1145" fmla="*/ 653528 w 1306267"/>
                <a:gd name="connsiteY0-1146" fmla="*/ 0 h 1424419"/>
                <a:gd name="connsiteX1-1147" fmla="*/ 757287 w 1306267"/>
                <a:gd name="connsiteY1-1148" fmla="*/ 32444 h 1424419"/>
                <a:gd name="connsiteX2-1149" fmla="*/ 1206876 w 1306267"/>
                <a:gd name="connsiteY2-1150" fmla="*/ 284945 h 1424419"/>
                <a:gd name="connsiteX3-1151" fmla="*/ 1237706 w 1306267"/>
                <a:gd name="connsiteY3-1152" fmla="*/ 306775 h 1424419"/>
                <a:gd name="connsiteX4-1153" fmla="*/ 1301712 w 1306267"/>
                <a:gd name="connsiteY4-1154" fmla="*/ 442384 h 1424419"/>
                <a:gd name="connsiteX5-1155" fmla="*/ 1303099 w 1306267"/>
                <a:gd name="connsiteY5-1156" fmla="*/ 495558 h 1424419"/>
                <a:gd name="connsiteX6-1157" fmla="*/ 1303099 w 1306267"/>
                <a:gd name="connsiteY6-1158" fmla="*/ 952393 h 1424419"/>
                <a:gd name="connsiteX7-1159" fmla="*/ 1305306 w 1306267"/>
                <a:gd name="connsiteY7-1160" fmla="*/ 990115 h 1424419"/>
                <a:gd name="connsiteX8-1161" fmla="*/ 1255800 w 1306267"/>
                <a:gd name="connsiteY8-1162" fmla="*/ 1142552 h 1424419"/>
                <a:gd name="connsiteX9-1163" fmla="*/ 1172881 w 1306267"/>
                <a:gd name="connsiteY9-1164" fmla="*/ 1179342 h 1424419"/>
                <a:gd name="connsiteX10-1165" fmla="*/ 792288 w 1306267"/>
                <a:gd name="connsiteY10-1166" fmla="*/ 1385653 h 1424419"/>
                <a:gd name="connsiteX11-1167" fmla="*/ 522686 w 1306267"/>
                <a:gd name="connsiteY11-1168" fmla="*/ 1384922 h 1424419"/>
                <a:gd name="connsiteX12-1169" fmla="*/ 90241 w 1306267"/>
                <a:gd name="connsiteY12-1170" fmla="*/ 1150634 h 1424419"/>
                <a:gd name="connsiteX13-1171" fmla="*/ 48904 w 1306267"/>
                <a:gd name="connsiteY13-1172" fmla="*/ 1124403 h 1424419"/>
                <a:gd name="connsiteX14-1173" fmla="*/ 667 w 1306267"/>
                <a:gd name="connsiteY14-1174" fmla="*/ 999105 h 1424419"/>
                <a:gd name="connsiteX15-1175" fmla="*/ 0 w 1306267"/>
                <a:gd name="connsiteY15-1176" fmla="*/ 972364 h 1424419"/>
                <a:gd name="connsiteX16-1177" fmla="*/ 2496 w 1306267"/>
                <a:gd name="connsiteY16-1178" fmla="*/ 463106 h 1424419"/>
                <a:gd name="connsiteX17-1179" fmla="*/ 2458 w 1306267"/>
                <a:gd name="connsiteY17-1180" fmla="*/ 429563 h 1424419"/>
                <a:gd name="connsiteX18-1181" fmla="*/ 75248 w 1306267"/>
                <a:gd name="connsiteY18-1182" fmla="*/ 303202 h 1424419"/>
                <a:gd name="connsiteX19-1183" fmla="*/ 106293 w 1306267"/>
                <a:gd name="connsiteY19-1184" fmla="*/ 282597 h 1424419"/>
                <a:gd name="connsiteX20-1185" fmla="*/ 541533 w 1306267"/>
                <a:gd name="connsiteY20-1186" fmla="*/ 38110 h 1424419"/>
                <a:gd name="connsiteX21-1187" fmla="*/ 653528 w 1306267"/>
                <a:gd name="connsiteY21-1188" fmla="*/ 0 h 1424419"/>
                <a:gd name="connsiteX0-1189" fmla="*/ 653528 w 1306267"/>
                <a:gd name="connsiteY0-1190" fmla="*/ 0 h 1424419"/>
                <a:gd name="connsiteX1-1191" fmla="*/ 757287 w 1306267"/>
                <a:gd name="connsiteY1-1192" fmla="*/ 32444 h 1424419"/>
                <a:gd name="connsiteX2-1193" fmla="*/ 1206876 w 1306267"/>
                <a:gd name="connsiteY2-1194" fmla="*/ 284945 h 1424419"/>
                <a:gd name="connsiteX3-1195" fmla="*/ 1237706 w 1306267"/>
                <a:gd name="connsiteY3-1196" fmla="*/ 306775 h 1424419"/>
                <a:gd name="connsiteX4-1197" fmla="*/ 1301712 w 1306267"/>
                <a:gd name="connsiteY4-1198" fmla="*/ 442384 h 1424419"/>
                <a:gd name="connsiteX5-1199" fmla="*/ 1303099 w 1306267"/>
                <a:gd name="connsiteY5-1200" fmla="*/ 495558 h 1424419"/>
                <a:gd name="connsiteX6-1201" fmla="*/ 1303099 w 1306267"/>
                <a:gd name="connsiteY6-1202" fmla="*/ 952393 h 1424419"/>
                <a:gd name="connsiteX7-1203" fmla="*/ 1305306 w 1306267"/>
                <a:gd name="connsiteY7-1204" fmla="*/ 990115 h 1424419"/>
                <a:gd name="connsiteX8-1205" fmla="*/ 1255800 w 1306267"/>
                <a:gd name="connsiteY8-1206" fmla="*/ 1142552 h 1424419"/>
                <a:gd name="connsiteX9-1207" fmla="*/ 1172881 w 1306267"/>
                <a:gd name="connsiteY9-1208" fmla="*/ 1179342 h 1424419"/>
                <a:gd name="connsiteX10-1209" fmla="*/ 792288 w 1306267"/>
                <a:gd name="connsiteY10-1210" fmla="*/ 1385653 h 1424419"/>
                <a:gd name="connsiteX11-1211" fmla="*/ 522686 w 1306267"/>
                <a:gd name="connsiteY11-1212" fmla="*/ 1384922 h 1424419"/>
                <a:gd name="connsiteX12-1213" fmla="*/ 90241 w 1306267"/>
                <a:gd name="connsiteY12-1214" fmla="*/ 1150634 h 1424419"/>
                <a:gd name="connsiteX13-1215" fmla="*/ 48904 w 1306267"/>
                <a:gd name="connsiteY13-1216" fmla="*/ 1124403 h 1424419"/>
                <a:gd name="connsiteX14-1217" fmla="*/ 667 w 1306267"/>
                <a:gd name="connsiteY14-1218" fmla="*/ 999105 h 1424419"/>
                <a:gd name="connsiteX15-1219" fmla="*/ 0 w 1306267"/>
                <a:gd name="connsiteY15-1220" fmla="*/ 972364 h 1424419"/>
                <a:gd name="connsiteX16-1221" fmla="*/ 2496 w 1306267"/>
                <a:gd name="connsiteY16-1222" fmla="*/ 463106 h 1424419"/>
                <a:gd name="connsiteX17-1223" fmla="*/ 2458 w 1306267"/>
                <a:gd name="connsiteY17-1224" fmla="*/ 429563 h 1424419"/>
                <a:gd name="connsiteX18-1225" fmla="*/ 75248 w 1306267"/>
                <a:gd name="connsiteY18-1226" fmla="*/ 303202 h 1424419"/>
                <a:gd name="connsiteX19-1227" fmla="*/ 106293 w 1306267"/>
                <a:gd name="connsiteY19-1228" fmla="*/ 282597 h 1424419"/>
                <a:gd name="connsiteX20-1229" fmla="*/ 541533 w 1306267"/>
                <a:gd name="connsiteY20-1230" fmla="*/ 38110 h 1424419"/>
                <a:gd name="connsiteX21-1231" fmla="*/ 653528 w 1306267"/>
                <a:gd name="connsiteY21-1232" fmla="*/ 0 h 1424419"/>
                <a:gd name="connsiteX0-1233" fmla="*/ 653528 w 1306267"/>
                <a:gd name="connsiteY0-1234" fmla="*/ 0 h 1424419"/>
                <a:gd name="connsiteX1-1235" fmla="*/ 757287 w 1306267"/>
                <a:gd name="connsiteY1-1236" fmla="*/ 32444 h 1424419"/>
                <a:gd name="connsiteX2-1237" fmla="*/ 1206876 w 1306267"/>
                <a:gd name="connsiteY2-1238" fmla="*/ 284945 h 1424419"/>
                <a:gd name="connsiteX3-1239" fmla="*/ 1237706 w 1306267"/>
                <a:gd name="connsiteY3-1240" fmla="*/ 306775 h 1424419"/>
                <a:gd name="connsiteX4-1241" fmla="*/ 1301712 w 1306267"/>
                <a:gd name="connsiteY4-1242" fmla="*/ 442384 h 1424419"/>
                <a:gd name="connsiteX5-1243" fmla="*/ 1303099 w 1306267"/>
                <a:gd name="connsiteY5-1244" fmla="*/ 495558 h 1424419"/>
                <a:gd name="connsiteX6-1245" fmla="*/ 1303099 w 1306267"/>
                <a:gd name="connsiteY6-1246" fmla="*/ 952393 h 1424419"/>
                <a:gd name="connsiteX7-1247" fmla="*/ 1305306 w 1306267"/>
                <a:gd name="connsiteY7-1248" fmla="*/ 990115 h 1424419"/>
                <a:gd name="connsiteX8-1249" fmla="*/ 1255800 w 1306267"/>
                <a:gd name="connsiteY8-1250" fmla="*/ 1142552 h 1424419"/>
                <a:gd name="connsiteX9-1251" fmla="*/ 1172881 w 1306267"/>
                <a:gd name="connsiteY9-1252" fmla="*/ 1179342 h 1424419"/>
                <a:gd name="connsiteX10-1253" fmla="*/ 792288 w 1306267"/>
                <a:gd name="connsiteY10-1254" fmla="*/ 1385653 h 1424419"/>
                <a:gd name="connsiteX11-1255" fmla="*/ 522686 w 1306267"/>
                <a:gd name="connsiteY11-1256" fmla="*/ 1384922 h 1424419"/>
                <a:gd name="connsiteX12-1257" fmla="*/ 90241 w 1306267"/>
                <a:gd name="connsiteY12-1258" fmla="*/ 1150634 h 1424419"/>
                <a:gd name="connsiteX13-1259" fmla="*/ 48904 w 1306267"/>
                <a:gd name="connsiteY13-1260" fmla="*/ 1124403 h 1424419"/>
                <a:gd name="connsiteX14-1261" fmla="*/ 667 w 1306267"/>
                <a:gd name="connsiteY14-1262" fmla="*/ 999105 h 1424419"/>
                <a:gd name="connsiteX15-1263" fmla="*/ 0 w 1306267"/>
                <a:gd name="connsiteY15-1264" fmla="*/ 972364 h 1424419"/>
                <a:gd name="connsiteX16-1265" fmla="*/ 2496 w 1306267"/>
                <a:gd name="connsiteY16-1266" fmla="*/ 463106 h 1424419"/>
                <a:gd name="connsiteX17-1267" fmla="*/ 2458 w 1306267"/>
                <a:gd name="connsiteY17-1268" fmla="*/ 429563 h 1424419"/>
                <a:gd name="connsiteX18-1269" fmla="*/ 75248 w 1306267"/>
                <a:gd name="connsiteY18-1270" fmla="*/ 303202 h 1424419"/>
                <a:gd name="connsiteX19-1271" fmla="*/ 106293 w 1306267"/>
                <a:gd name="connsiteY19-1272" fmla="*/ 282597 h 1424419"/>
                <a:gd name="connsiteX20-1273" fmla="*/ 541533 w 1306267"/>
                <a:gd name="connsiteY20-1274" fmla="*/ 38110 h 1424419"/>
                <a:gd name="connsiteX21-1275" fmla="*/ 653528 w 1306267"/>
                <a:gd name="connsiteY21-1276" fmla="*/ 0 h 1424419"/>
                <a:gd name="connsiteX0-1277" fmla="*/ 653528 w 1306267"/>
                <a:gd name="connsiteY0-1278" fmla="*/ 0 h 1424419"/>
                <a:gd name="connsiteX1-1279" fmla="*/ 757287 w 1306267"/>
                <a:gd name="connsiteY1-1280" fmla="*/ 32444 h 1424419"/>
                <a:gd name="connsiteX2-1281" fmla="*/ 1206876 w 1306267"/>
                <a:gd name="connsiteY2-1282" fmla="*/ 284945 h 1424419"/>
                <a:gd name="connsiteX3-1283" fmla="*/ 1237706 w 1306267"/>
                <a:gd name="connsiteY3-1284" fmla="*/ 306775 h 1424419"/>
                <a:gd name="connsiteX4-1285" fmla="*/ 1301712 w 1306267"/>
                <a:gd name="connsiteY4-1286" fmla="*/ 442384 h 1424419"/>
                <a:gd name="connsiteX5-1287" fmla="*/ 1303099 w 1306267"/>
                <a:gd name="connsiteY5-1288" fmla="*/ 495558 h 1424419"/>
                <a:gd name="connsiteX6-1289" fmla="*/ 1303099 w 1306267"/>
                <a:gd name="connsiteY6-1290" fmla="*/ 952393 h 1424419"/>
                <a:gd name="connsiteX7-1291" fmla="*/ 1305306 w 1306267"/>
                <a:gd name="connsiteY7-1292" fmla="*/ 990115 h 1424419"/>
                <a:gd name="connsiteX8-1293" fmla="*/ 1255800 w 1306267"/>
                <a:gd name="connsiteY8-1294" fmla="*/ 1142552 h 1424419"/>
                <a:gd name="connsiteX9-1295" fmla="*/ 1172881 w 1306267"/>
                <a:gd name="connsiteY9-1296" fmla="*/ 1179342 h 1424419"/>
                <a:gd name="connsiteX10-1297" fmla="*/ 792288 w 1306267"/>
                <a:gd name="connsiteY10-1298" fmla="*/ 1385653 h 1424419"/>
                <a:gd name="connsiteX11-1299" fmla="*/ 522686 w 1306267"/>
                <a:gd name="connsiteY11-1300" fmla="*/ 1384922 h 1424419"/>
                <a:gd name="connsiteX12-1301" fmla="*/ 97009 w 1306267"/>
                <a:gd name="connsiteY12-1302" fmla="*/ 1161462 h 1424419"/>
                <a:gd name="connsiteX13-1303" fmla="*/ 48904 w 1306267"/>
                <a:gd name="connsiteY13-1304" fmla="*/ 1124403 h 1424419"/>
                <a:gd name="connsiteX14-1305" fmla="*/ 667 w 1306267"/>
                <a:gd name="connsiteY14-1306" fmla="*/ 999105 h 1424419"/>
                <a:gd name="connsiteX15-1307" fmla="*/ 0 w 1306267"/>
                <a:gd name="connsiteY15-1308" fmla="*/ 972364 h 1424419"/>
                <a:gd name="connsiteX16-1309" fmla="*/ 2496 w 1306267"/>
                <a:gd name="connsiteY16-1310" fmla="*/ 463106 h 1424419"/>
                <a:gd name="connsiteX17-1311" fmla="*/ 2458 w 1306267"/>
                <a:gd name="connsiteY17-1312" fmla="*/ 429563 h 1424419"/>
                <a:gd name="connsiteX18-1313" fmla="*/ 75248 w 1306267"/>
                <a:gd name="connsiteY18-1314" fmla="*/ 303202 h 1424419"/>
                <a:gd name="connsiteX19-1315" fmla="*/ 106293 w 1306267"/>
                <a:gd name="connsiteY19-1316" fmla="*/ 282597 h 1424419"/>
                <a:gd name="connsiteX20-1317" fmla="*/ 541533 w 1306267"/>
                <a:gd name="connsiteY20-1318" fmla="*/ 38110 h 1424419"/>
                <a:gd name="connsiteX21-1319" fmla="*/ 653528 w 1306267"/>
                <a:gd name="connsiteY21-1320" fmla="*/ 0 h 1424419"/>
                <a:gd name="connsiteX0-1321" fmla="*/ 653528 w 1306267"/>
                <a:gd name="connsiteY0-1322" fmla="*/ 0 h 1424419"/>
                <a:gd name="connsiteX1-1323" fmla="*/ 757287 w 1306267"/>
                <a:gd name="connsiteY1-1324" fmla="*/ 32444 h 1424419"/>
                <a:gd name="connsiteX2-1325" fmla="*/ 1206876 w 1306267"/>
                <a:gd name="connsiteY2-1326" fmla="*/ 284945 h 1424419"/>
                <a:gd name="connsiteX3-1327" fmla="*/ 1237706 w 1306267"/>
                <a:gd name="connsiteY3-1328" fmla="*/ 306775 h 1424419"/>
                <a:gd name="connsiteX4-1329" fmla="*/ 1301712 w 1306267"/>
                <a:gd name="connsiteY4-1330" fmla="*/ 442384 h 1424419"/>
                <a:gd name="connsiteX5-1331" fmla="*/ 1303099 w 1306267"/>
                <a:gd name="connsiteY5-1332" fmla="*/ 495558 h 1424419"/>
                <a:gd name="connsiteX6-1333" fmla="*/ 1303099 w 1306267"/>
                <a:gd name="connsiteY6-1334" fmla="*/ 952393 h 1424419"/>
                <a:gd name="connsiteX7-1335" fmla="*/ 1305306 w 1306267"/>
                <a:gd name="connsiteY7-1336" fmla="*/ 990115 h 1424419"/>
                <a:gd name="connsiteX8-1337" fmla="*/ 1255800 w 1306267"/>
                <a:gd name="connsiteY8-1338" fmla="*/ 1142552 h 1424419"/>
                <a:gd name="connsiteX9-1339" fmla="*/ 1172881 w 1306267"/>
                <a:gd name="connsiteY9-1340" fmla="*/ 1179342 h 1424419"/>
                <a:gd name="connsiteX10-1341" fmla="*/ 792288 w 1306267"/>
                <a:gd name="connsiteY10-1342" fmla="*/ 1385653 h 1424419"/>
                <a:gd name="connsiteX11-1343" fmla="*/ 522686 w 1306267"/>
                <a:gd name="connsiteY11-1344" fmla="*/ 1384922 h 1424419"/>
                <a:gd name="connsiteX12-1345" fmla="*/ 97009 w 1306267"/>
                <a:gd name="connsiteY12-1346" fmla="*/ 1161462 h 1424419"/>
                <a:gd name="connsiteX13-1347" fmla="*/ 48904 w 1306267"/>
                <a:gd name="connsiteY13-1348" fmla="*/ 1124403 h 1424419"/>
                <a:gd name="connsiteX14-1349" fmla="*/ 667 w 1306267"/>
                <a:gd name="connsiteY14-1350" fmla="*/ 999105 h 1424419"/>
                <a:gd name="connsiteX15-1351" fmla="*/ 0 w 1306267"/>
                <a:gd name="connsiteY15-1352" fmla="*/ 972364 h 1424419"/>
                <a:gd name="connsiteX16-1353" fmla="*/ 2496 w 1306267"/>
                <a:gd name="connsiteY16-1354" fmla="*/ 463106 h 1424419"/>
                <a:gd name="connsiteX17-1355" fmla="*/ 2458 w 1306267"/>
                <a:gd name="connsiteY17-1356" fmla="*/ 429563 h 1424419"/>
                <a:gd name="connsiteX18-1357" fmla="*/ 75248 w 1306267"/>
                <a:gd name="connsiteY18-1358" fmla="*/ 303202 h 1424419"/>
                <a:gd name="connsiteX19-1359" fmla="*/ 106293 w 1306267"/>
                <a:gd name="connsiteY19-1360" fmla="*/ 282597 h 1424419"/>
                <a:gd name="connsiteX20-1361" fmla="*/ 541533 w 1306267"/>
                <a:gd name="connsiteY20-1362" fmla="*/ 38110 h 1424419"/>
                <a:gd name="connsiteX21-1363" fmla="*/ 653528 w 1306267"/>
                <a:gd name="connsiteY21-1364" fmla="*/ 0 h 1424419"/>
                <a:gd name="connsiteX0-1365" fmla="*/ 653528 w 1306267"/>
                <a:gd name="connsiteY0-1366" fmla="*/ 0 h 1424419"/>
                <a:gd name="connsiteX1-1367" fmla="*/ 757287 w 1306267"/>
                <a:gd name="connsiteY1-1368" fmla="*/ 32444 h 1424419"/>
                <a:gd name="connsiteX2-1369" fmla="*/ 1206876 w 1306267"/>
                <a:gd name="connsiteY2-1370" fmla="*/ 284945 h 1424419"/>
                <a:gd name="connsiteX3-1371" fmla="*/ 1237706 w 1306267"/>
                <a:gd name="connsiteY3-1372" fmla="*/ 306775 h 1424419"/>
                <a:gd name="connsiteX4-1373" fmla="*/ 1301712 w 1306267"/>
                <a:gd name="connsiteY4-1374" fmla="*/ 442384 h 1424419"/>
                <a:gd name="connsiteX5-1375" fmla="*/ 1303099 w 1306267"/>
                <a:gd name="connsiteY5-1376" fmla="*/ 495558 h 1424419"/>
                <a:gd name="connsiteX6-1377" fmla="*/ 1303099 w 1306267"/>
                <a:gd name="connsiteY6-1378" fmla="*/ 952393 h 1424419"/>
                <a:gd name="connsiteX7-1379" fmla="*/ 1305306 w 1306267"/>
                <a:gd name="connsiteY7-1380" fmla="*/ 990115 h 1424419"/>
                <a:gd name="connsiteX8-1381" fmla="*/ 1255800 w 1306267"/>
                <a:gd name="connsiteY8-1382" fmla="*/ 1142552 h 1424419"/>
                <a:gd name="connsiteX9-1383" fmla="*/ 1172881 w 1306267"/>
                <a:gd name="connsiteY9-1384" fmla="*/ 1179342 h 1424419"/>
                <a:gd name="connsiteX10-1385" fmla="*/ 792288 w 1306267"/>
                <a:gd name="connsiteY10-1386" fmla="*/ 1385653 h 1424419"/>
                <a:gd name="connsiteX11-1387" fmla="*/ 522686 w 1306267"/>
                <a:gd name="connsiteY11-1388" fmla="*/ 1384922 h 1424419"/>
                <a:gd name="connsiteX12-1389" fmla="*/ 97009 w 1306267"/>
                <a:gd name="connsiteY12-1390" fmla="*/ 1161462 h 1424419"/>
                <a:gd name="connsiteX13-1391" fmla="*/ 44843 w 1306267"/>
                <a:gd name="connsiteY13-1392" fmla="*/ 1118989 h 1424419"/>
                <a:gd name="connsiteX14-1393" fmla="*/ 667 w 1306267"/>
                <a:gd name="connsiteY14-1394" fmla="*/ 999105 h 1424419"/>
                <a:gd name="connsiteX15-1395" fmla="*/ 0 w 1306267"/>
                <a:gd name="connsiteY15-1396" fmla="*/ 972364 h 1424419"/>
                <a:gd name="connsiteX16-1397" fmla="*/ 2496 w 1306267"/>
                <a:gd name="connsiteY16-1398" fmla="*/ 463106 h 1424419"/>
                <a:gd name="connsiteX17-1399" fmla="*/ 2458 w 1306267"/>
                <a:gd name="connsiteY17-1400" fmla="*/ 429563 h 1424419"/>
                <a:gd name="connsiteX18-1401" fmla="*/ 75248 w 1306267"/>
                <a:gd name="connsiteY18-1402" fmla="*/ 303202 h 1424419"/>
                <a:gd name="connsiteX19-1403" fmla="*/ 106293 w 1306267"/>
                <a:gd name="connsiteY19-1404" fmla="*/ 282597 h 1424419"/>
                <a:gd name="connsiteX20-1405" fmla="*/ 541533 w 1306267"/>
                <a:gd name="connsiteY20-1406" fmla="*/ 38110 h 1424419"/>
                <a:gd name="connsiteX21-1407" fmla="*/ 653528 w 1306267"/>
                <a:gd name="connsiteY21-1408" fmla="*/ 0 h 1424419"/>
                <a:gd name="connsiteX0-1409" fmla="*/ 653528 w 1306267"/>
                <a:gd name="connsiteY0-1410" fmla="*/ 0 h 1424419"/>
                <a:gd name="connsiteX1-1411" fmla="*/ 757287 w 1306267"/>
                <a:gd name="connsiteY1-1412" fmla="*/ 32444 h 1424419"/>
                <a:gd name="connsiteX2-1413" fmla="*/ 1206876 w 1306267"/>
                <a:gd name="connsiteY2-1414" fmla="*/ 284945 h 1424419"/>
                <a:gd name="connsiteX3-1415" fmla="*/ 1237706 w 1306267"/>
                <a:gd name="connsiteY3-1416" fmla="*/ 306775 h 1424419"/>
                <a:gd name="connsiteX4-1417" fmla="*/ 1301712 w 1306267"/>
                <a:gd name="connsiteY4-1418" fmla="*/ 442384 h 1424419"/>
                <a:gd name="connsiteX5-1419" fmla="*/ 1303099 w 1306267"/>
                <a:gd name="connsiteY5-1420" fmla="*/ 495558 h 1424419"/>
                <a:gd name="connsiteX6-1421" fmla="*/ 1303099 w 1306267"/>
                <a:gd name="connsiteY6-1422" fmla="*/ 952393 h 1424419"/>
                <a:gd name="connsiteX7-1423" fmla="*/ 1305306 w 1306267"/>
                <a:gd name="connsiteY7-1424" fmla="*/ 990115 h 1424419"/>
                <a:gd name="connsiteX8-1425" fmla="*/ 1255800 w 1306267"/>
                <a:gd name="connsiteY8-1426" fmla="*/ 1142552 h 1424419"/>
                <a:gd name="connsiteX9-1427" fmla="*/ 1172881 w 1306267"/>
                <a:gd name="connsiteY9-1428" fmla="*/ 1179342 h 1424419"/>
                <a:gd name="connsiteX10-1429" fmla="*/ 792288 w 1306267"/>
                <a:gd name="connsiteY10-1430" fmla="*/ 1385653 h 1424419"/>
                <a:gd name="connsiteX11-1431" fmla="*/ 522686 w 1306267"/>
                <a:gd name="connsiteY11-1432" fmla="*/ 1384922 h 1424419"/>
                <a:gd name="connsiteX12-1433" fmla="*/ 97009 w 1306267"/>
                <a:gd name="connsiteY12-1434" fmla="*/ 1161462 h 1424419"/>
                <a:gd name="connsiteX13-1435" fmla="*/ 44843 w 1306267"/>
                <a:gd name="connsiteY13-1436" fmla="*/ 1118989 h 1424419"/>
                <a:gd name="connsiteX14-1437" fmla="*/ 667 w 1306267"/>
                <a:gd name="connsiteY14-1438" fmla="*/ 999105 h 1424419"/>
                <a:gd name="connsiteX15-1439" fmla="*/ 0 w 1306267"/>
                <a:gd name="connsiteY15-1440" fmla="*/ 972364 h 1424419"/>
                <a:gd name="connsiteX16-1441" fmla="*/ 2496 w 1306267"/>
                <a:gd name="connsiteY16-1442" fmla="*/ 463106 h 1424419"/>
                <a:gd name="connsiteX17-1443" fmla="*/ 2458 w 1306267"/>
                <a:gd name="connsiteY17-1444" fmla="*/ 429563 h 1424419"/>
                <a:gd name="connsiteX18-1445" fmla="*/ 75248 w 1306267"/>
                <a:gd name="connsiteY18-1446" fmla="*/ 303202 h 1424419"/>
                <a:gd name="connsiteX19-1447" fmla="*/ 106293 w 1306267"/>
                <a:gd name="connsiteY19-1448" fmla="*/ 282597 h 1424419"/>
                <a:gd name="connsiteX20-1449" fmla="*/ 541533 w 1306267"/>
                <a:gd name="connsiteY20-1450" fmla="*/ 38110 h 1424419"/>
                <a:gd name="connsiteX21-1451" fmla="*/ 653528 w 1306267"/>
                <a:gd name="connsiteY21-1452" fmla="*/ 0 h 1424419"/>
                <a:gd name="connsiteX0-1453" fmla="*/ 653528 w 1306267"/>
                <a:gd name="connsiteY0-1454" fmla="*/ 0 h 1424419"/>
                <a:gd name="connsiteX1-1455" fmla="*/ 757287 w 1306267"/>
                <a:gd name="connsiteY1-1456" fmla="*/ 32444 h 1424419"/>
                <a:gd name="connsiteX2-1457" fmla="*/ 1206876 w 1306267"/>
                <a:gd name="connsiteY2-1458" fmla="*/ 284945 h 1424419"/>
                <a:gd name="connsiteX3-1459" fmla="*/ 1237706 w 1306267"/>
                <a:gd name="connsiteY3-1460" fmla="*/ 306775 h 1424419"/>
                <a:gd name="connsiteX4-1461" fmla="*/ 1301712 w 1306267"/>
                <a:gd name="connsiteY4-1462" fmla="*/ 442384 h 1424419"/>
                <a:gd name="connsiteX5-1463" fmla="*/ 1303099 w 1306267"/>
                <a:gd name="connsiteY5-1464" fmla="*/ 495558 h 1424419"/>
                <a:gd name="connsiteX6-1465" fmla="*/ 1303099 w 1306267"/>
                <a:gd name="connsiteY6-1466" fmla="*/ 952393 h 1424419"/>
                <a:gd name="connsiteX7-1467" fmla="*/ 1305306 w 1306267"/>
                <a:gd name="connsiteY7-1468" fmla="*/ 990115 h 1424419"/>
                <a:gd name="connsiteX8-1469" fmla="*/ 1255800 w 1306267"/>
                <a:gd name="connsiteY8-1470" fmla="*/ 1142552 h 1424419"/>
                <a:gd name="connsiteX9-1471" fmla="*/ 1172881 w 1306267"/>
                <a:gd name="connsiteY9-1472" fmla="*/ 1179342 h 1424419"/>
                <a:gd name="connsiteX10-1473" fmla="*/ 792288 w 1306267"/>
                <a:gd name="connsiteY10-1474" fmla="*/ 1385653 h 1424419"/>
                <a:gd name="connsiteX11-1475" fmla="*/ 522686 w 1306267"/>
                <a:gd name="connsiteY11-1476" fmla="*/ 1384922 h 1424419"/>
                <a:gd name="connsiteX12-1477" fmla="*/ 97009 w 1306267"/>
                <a:gd name="connsiteY12-1478" fmla="*/ 1161462 h 1424419"/>
                <a:gd name="connsiteX13-1479" fmla="*/ 44843 w 1306267"/>
                <a:gd name="connsiteY13-1480" fmla="*/ 1118989 h 1424419"/>
                <a:gd name="connsiteX14-1481" fmla="*/ 667 w 1306267"/>
                <a:gd name="connsiteY14-1482" fmla="*/ 999105 h 1424419"/>
                <a:gd name="connsiteX15-1483" fmla="*/ 0 w 1306267"/>
                <a:gd name="connsiteY15-1484" fmla="*/ 972364 h 1424419"/>
                <a:gd name="connsiteX16-1485" fmla="*/ 2496 w 1306267"/>
                <a:gd name="connsiteY16-1486" fmla="*/ 463106 h 1424419"/>
                <a:gd name="connsiteX17-1487" fmla="*/ 2458 w 1306267"/>
                <a:gd name="connsiteY17-1488" fmla="*/ 429563 h 1424419"/>
                <a:gd name="connsiteX18-1489" fmla="*/ 75248 w 1306267"/>
                <a:gd name="connsiteY18-1490" fmla="*/ 303202 h 1424419"/>
                <a:gd name="connsiteX19-1491" fmla="*/ 106293 w 1306267"/>
                <a:gd name="connsiteY19-1492" fmla="*/ 282597 h 1424419"/>
                <a:gd name="connsiteX20-1493" fmla="*/ 541533 w 1306267"/>
                <a:gd name="connsiteY20-1494" fmla="*/ 38110 h 1424419"/>
                <a:gd name="connsiteX21-1495" fmla="*/ 653528 w 1306267"/>
                <a:gd name="connsiteY21-1496" fmla="*/ 0 h 1424419"/>
                <a:gd name="connsiteX0-1497" fmla="*/ 653528 w 1306267"/>
                <a:gd name="connsiteY0-1498" fmla="*/ 0 h 1424419"/>
                <a:gd name="connsiteX1-1499" fmla="*/ 757287 w 1306267"/>
                <a:gd name="connsiteY1-1500" fmla="*/ 32444 h 1424419"/>
                <a:gd name="connsiteX2-1501" fmla="*/ 1206876 w 1306267"/>
                <a:gd name="connsiteY2-1502" fmla="*/ 284945 h 1424419"/>
                <a:gd name="connsiteX3-1503" fmla="*/ 1237706 w 1306267"/>
                <a:gd name="connsiteY3-1504" fmla="*/ 306775 h 1424419"/>
                <a:gd name="connsiteX4-1505" fmla="*/ 1301712 w 1306267"/>
                <a:gd name="connsiteY4-1506" fmla="*/ 442384 h 1424419"/>
                <a:gd name="connsiteX5-1507" fmla="*/ 1303099 w 1306267"/>
                <a:gd name="connsiteY5-1508" fmla="*/ 495558 h 1424419"/>
                <a:gd name="connsiteX6-1509" fmla="*/ 1303099 w 1306267"/>
                <a:gd name="connsiteY6-1510" fmla="*/ 952393 h 1424419"/>
                <a:gd name="connsiteX7-1511" fmla="*/ 1305306 w 1306267"/>
                <a:gd name="connsiteY7-1512" fmla="*/ 990115 h 1424419"/>
                <a:gd name="connsiteX8-1513" fmla="*/ 1255800 w 1306267"/>
                <a:gd name="connsiteY8-1514" fmla="*/ 1142552 h 1424419"/>
                <a:gd name="connsiteX9-1515" fmla="*/ 1172881 w 1306267"/>
                <a:gd name="connsiteY9-1516" fmla="*/ 1179342 h 1424419"/>
                <a:gd name="connsiteX10-1517" fmla="*/ 792288 w 1306267"/>
                <a:gd name="connsiteY10-1518" fmla="*/ 1385653 h 1424419"/>
                <a:gd name="connsiteX11-1519" fmla="*/ 522686 w 1306267"/>
                <a:gd name="connsiteY11-1520" fmla="*/ 1384922 h 1424419"/>
                <a:gd name="connsiteX12-1521" fmla="*/ 94302 w 1306267"/>
                <a:gd name="connsiteY12-1522" fmla="*/ 1158755 h 1424419"/>
                <a:gd name="connsiteX13-1523" fmla="*/ 44843 w 1306267"/>
                <a:gd name="connsiteY13-1524" fmla="*/ 1118989 h 1424419"/>
                <a:gd name="connsiteX14-1525" fmla="*/ 667 w 1306267"/>
                <a:gd name="connsiteY14-1526" fmla="*/ 999105 h 1424419"/>
                <a:gd name="connsiteX15-1527" fmla="*/ 0 w 1306267"/>
                <a:gd name="connsiteY15-1528" fmla="*/ 972364 h 1424419"/>
                <a:gd name="connsiteX16-1529" fmla="*/ 2496 w 1306267"/>
                <a:gd name="connsiteY16-1530" fmla="*/ 463106 h 1424419"/>
                <a:gd name="connsiteX17-1531" fmla="*/ 2458 w 1306267"/>
                <a:gd name="connsiteY17-1532" fmla="*/ 429563 h 1424419"/>
                <a:gd name="connsiteX18-1533" fmla="*/ 75248 w 1306267"/>
                <a:gd name="connsiteY18-1534" fmla="*/ 303202 h 1424419"/>
                <a:gd name="connsiteX19-1535" fmla="*/ 106293 w 1306267"/>
                <a:gd name="connsiteY19-1536" fmla="*/ 282597 h 1424419"/>
                <a:gd name="connsiteX20-1537" fmla="*/ 541533 w 1306267"/>
                <a:gd name="connsiteY20-1538" fmla="*/ 38110 h 1424419"/>
                <a:gd name="connsiteX21-1539" fmla="*/ 653528 w 1306267"/>
                <a:gd name="connsiteY21-1540" fmla="*/ 0 h 1424419"/>
                <a:gd name="connsiteX0-1541" fmla="*/ 653528 w 1306267"/>
                <a:gd name="connsiteY0-1542" fmla="*/ 0 h 1424419"/>
                <a:gd name="connsiteX1-1543" fmla="*/ 757287 w 1306267"/>
                <a:gd name="connsiteY1-1544" fmla="*/ 32444 h 1424419"/>
                <a:gd name="connsiteX2-1545" fmla="*/ 1206876 w 1306267"/>
                <a:gd name="connsiteY2-1546" fmla="*/ 284945 h 1424419"/>
                <a:gd name="connsiteX3-1547" fmla="*/ 1237706 w 1306267"/>
                <a:gd name="connsiteY3-1548" fmla="*/ 306775 h 1424419"/>
                <a:gd name="connsiteX4-1549" fmla="*/ 1301712 w 1306267"/>
                <a:gd name="connsiteY4-1550" fmla="*/ 442384 h 1424419"/>
                <a:gd name="connsiteX5-1551" fmla="*/ 1303099 w 1306267"/>
                <a:gd name="connsiteY5-1552" fmla="*/ 495558 h 1424419"/>
                <a:gd name="connsiteX6-1553" fmla="*/ 1303099 w 1306267"/>
                <a:gd name="connsiteY6-1554" fmla="*/ 952393 h 1424419"/>
                <a:gd name="connsiteX7-1555" fmla="*/ 1305306 w 1306267"/>
                <a:gd name="connsiteY7-1556" fmla="*/ 990115 h 1424419"/>
                <a:gd name="connsiteX8-1557" fmla="*/ 1255800 w 1306267"/>
                <a:gd name="connsiteY8-1558" fmla="*/ 1142552 h 1424419"/>
                <a:gd name="connsiteX9-1559" fmla="*/ 1172881 w 1306267"/>
                <a:gd name="connsiteY9-1560" fmla="*/ 1179342 h 1424419"/>
                <a:gd name="connsiteX10-1561" fmla="*/ 792288 w 1306267"/>
                <a:gd name="connsiteY10-1562" fmla="*/ 1385653 h 1424419"/>
                <a:gd name="connsiteX11-1563" fmla="*/ 522686 w 1306267"/>
                <a:gd name="connsiteY11-1564" fmla="*/ 1384922 h 1424419"/>
                <a:gd name="connsiteX12-1565" fmla="*/ 94302 w 1306267"/>
                <a:gd name="connsiteY12-1566" fmla="*/ 1158755 h 1424419"/>
                <a:gd name="connsiteX13-1567" fmla="*/ 39429 w 1306267"/>
                <a:gd name="connsiteY13-1568" fmla="*/ 1117635 h 1424419"/>
                <a:gd name="connsiteX14-1569" fmla="*/ 667 w 1306267"/>
                <a:gd name="connsiteY14-1570" fmla="*/ 999105 h 1424419"/>
                <a:gd name="connsiteX15-1571" fmla="*/ 0 w 1306267"/>
                <a:gd name="connsiteY15-1572" fmla="*/ 972364 h 1424419"/>
                <a:gd name="connsiteX16-1573" fmla="*/ 2496 w 1306267"/>
                <a:gd name="connsiteY16-1574" fmla="*/ 463106 h 1424419"/>
                <a:gd name="connsiteX17-1575" fmla="*/ 2458 w 1306267"/>
                <a:gd name="connsiteY17-1576" fmla="*/ 429563 h 1424419"/>
                <a:gd name="connsiteX18-1577" fmla="*/ 75248 w 1306267"/>
                <a:gd name="connsiteY18-1578" fmla="*/ 303202 h 1424419"/>
                <a:gd name="connsiteX19-1579" fmla="*/ 106293 w 1306267"/>
                <a:gd name="connsiteY19-1580" fmla="*/ 282597 h 1424419"/>
                <a:gd name="connsiteX20-1581" fmla="*/ 541533 w 1306267"/>
                <a:gd name="connsiteY20-1582" fmla="*/ 38110 h 1424419"/>
                <a:gd name="connsiteX21-1583" fmla="*/ 653528 w 1306267"/>
                <a:gd name="connsiteY21-1584" fmla="*/ 0 h 1424419"/>
                <a:gd name="connsiteX0-1585" fmla="*/ 653528 w 1305333"/>
                <a:gd name="connsiteY0-1586" fmla="*/ 0 h 1424419"/>
                <a:gd name="connsiteX1-1587" fmla="*/ 757287 w 1305333"/>
                <a:gd name="connsiteY1-1588" fmla="*/ 32444 h 1424419"/>
                <a:gd name="connsiteX2-1589" fmla="*/ 1206876 w 1305333"/>
                <a:gd name="connsiteY2-1590" fmla="*/ 284945 h 1424419"/>
                <a:gd name="connsiteX3-1591" fmla="*/ 1237706 w 1305333"/>
                <a:gd name="connsiteY3-1592" fmla="*/ 306775 h 1424419"/>
                <a:gd name="connsiteX4-1593" fmla="*/ 1301712 w 1305333"/>
                <a:gd name="connsiteY4-1594" fmla="*/ 442384 h 1424419"/>
                <a:gd name="connsiteX5-1595" fmla="*/ 1303099 w 1305333"/>
                <a:gd name="connsiteY5-1596" fmla="*/ 495558 h 1424419"/>
                <a:gd name="connsiteX6-1597" fmla="*/ 1303099 w 1305333"/>
                <a:gd name="connsiteY6-1598" fmla="*/ 952393 h 1424419"/>
                <a:gd name="connsiteX7-1599" fmla="*/ 1305306 w 1305333"/>
                <a:gd name="connsiteY7-1600" fmla="*/ 990115 h 1424419"/>
                <a:gd name="connsiteX8-1601" fmla="*/ 1227376 w 1305333"/>
                <a:gd name="connsiteY8-1602" fmla="*/ 1152027 h 1424419"/>
                <a:gd name="connsiteX9-1603" fmla="*/ 1172881 w 1305333"/>
                <a:gd name="connsiteY9-1604" fmla="*/ 1179342 h 1424419"/>
                <a:gd name="connsiteX10-1605" fmla="*/ 792288 w 1305333"/>
                <a:gd name="connsiteY10-1606" fmla="*/ 1385653 h 1424419"/>
                <a:gd name="connsiteX11-1607" fmla="*/ 522686 w 1305333"/>
                <a:gd name="connsiteY11-1608" fmla="*/ 1384922 h 1424419"/>
                <a:gd name="connsiteX12-1609" fmla="*/ 94302 w 1305333"/>
                <a:gd name="connsiteY12-1610" fmla="*/ 1158755 h 1424419"/>
                <a:gd name="connsiteX13-1611" fmla="*/ 39429 w 1305333"/>
                <a:gd name="connsiteY13-1612" fmla="*/ 1117635 h 1424419"/>
                <a:gd name="connsiteX14-1613" fmla="*/ 667 w 1305333"/>
                <a:gd name="connsiteY14-1614" fmla="*/ 999105 h 1424419"/>
                <a:gd name="connsiteX15-1615" fmla="*/ 0 w 1305333"/>
                <a:gd name="connsiteY15-1616" fmla="*/ 972364 h 1424419"/>
                <a:gd name="connsiteX16-1617" fmla="*/ 2496 w 1305333"/>
                <a:gd name="connsiteY16-1618" fmla="*/ 463106 h 1424419"/>
                <a:gd name="connsiteX17-1619" fmla="*/ 2458 w 1305333"/>
                <a:gd name="connsiteY17-1620" fmla="*/ 429563 h 1424419"/>
                <a:gd name="connsiteX18-1621" fmla="*/ 75248 w 1305333"/>
                <a:gd name="connsiteY18-1622" fmla="*/ 303202 h 1424419"/>
                <a:gd name="connsiteX19-1623" fmla="*/ 106293 w 1305333"/>
                <a:gd name="connsiteY19-1624" fmla="*/ 282597 h 1424419"/>
                <a:gd name="connsiteX20-1625" fmla="*/ 541533 w 1305333"/>
                <a:gd name="connsiteY20-1626" fmla="*/ 38110 h 1424419"/>
                <a:gd name="connsiteX21-1627" fmla="*/ 653528 w 1305333"/>
                <a:gd name="connsiteY21-1628" fmla="*/ 0 h 1424419"/>
                <a:gd name="connsiteX0-1629" fmla="*/ 653528 w 1305333"/>
                <a:gd name="connsiteY0-1630" fmla="*/ 0 h 1424419"/>
                <a:gd name="connsiteX1-1631" fmla="*/ 757287 w 1305333"/>
                <a:gd name="connsiteY1-1632" fmla="*/ 32444 h 1424419"/>
                <a:gd name="connsiteX2-1633" fmla="*/ 1206876 w 1305333"/>
                <a:gd name="connsiteY2-1634" fmla="*/ 284945 h 1424419"/>
                <a:gd name="connsiteX3-1635" fmla="*/ 1237706 w 1305333"/>
                <a:gd name="connsiteY3-1636" fmla="*/ 306775 h 1424419"/>
                <a:gd name="connsiteX4-1637" fmla="*/ 1301712 w 1305333"/>
                <a:gd name="connsiteY4-1638" fmla="*/ 442384 h 1424419"/>
                <a:gd name="connsiteX5-1639" fmla="*/ 1303099 w 1305333"/>
                <a:gd name="connsiteY5-1640" fmla="*/ 495558 h 1424419"/>
                <a:gd name="connsiteX6-1641" fmla="*/ 1303099 w 1305333"/>
                <a:gd name="connsiteY6-1642" fmla="*/ 952393 h 1424419"/>
                <a:gd name="connsiteX7-1643" fmla="*/ 1302599 w 1305333"/>
                <a:gd name="connsiteY7-1644" fmla="*/ 1003650 h 1424419"/>
                <a:gd name="connsiteX8-1645" fmla="*/ 1227376 w 1305333"/>
                <a:gd name="connsiteY8-1646" fmla="*/ 1152027 h 1424419"/>
                <a:gd name="connsiteX9-1647" fmla="*/ 1172881 w 1305333"/>
                <a:gd name="connsiteY9-1648" fmla="*/ 1179342 h 1424419"/>
                <a:gd name="connsiteX10-1649" fmla="*/ 792288 w 1305333"/>
                <a:gd name="connsiteY10-1650" fmla="*/ 1385653 h 1424419"/>
                <a:gd name="connsiteX11-1651" fmla="*/ 522686 w 1305333"/>
                <a:gd name="connsiteY11-1652" fmla="*/ 1384922 h 1424419"/>
                <a:gd name="connsiteX12-1653" fmla="*/ 94302 w 1305333"/>
                <a:gd name="connsiteY12-1654" fmla="*/ 1158755 h 1424419"/>
                <a:gd name="connsiteX13-1655" fmla="*/ 39429 w 1305333"/>
                <a:gd name="connsiteY13-1656" fmla="*/ 1117635 h 1424419"/>
                <a:gd name="connsiteX14-1657" fmla="*/ 667 w 1305333"/>
                <a:gd name="connsiteY14-1658" fmla="*/ 999105 h 1424419"/>
                <a:gd name="connsiteX15-1659" fmla="*/ 0 w 1305333"/>
                <a:gd name="connsiteY15-1660" fmla="*/ 972364 h 1424419"/>
                <a:gd name="connsiteX16-1661" fmla="*/ 2496 w 1305333"/>
                <a:gd name="connsiteY16-1662" fmla="*/ 463106 h 1424419"/>
                <a:gd name="connsiteX17-1663" fmla="*/ 2458 w 1305333"/>
                <a:gd name="connsiteY17-1664" fmla="*/ 429563 h 1424419"/>
                <a:gd name="connsiteX18-1665" fmla="*/ 75248 w 1305333"/>
                <a:gd name="connsiteY18-1666" fmla="*/ 303202 h 1424419"/>
                <a:gd name="connsiteX19-1667" fmla="*/ 106293 w 1305333"/>
                <a:gd name="connsiteY19-1668" fmla="*/ 282597 h 1424419"/>
                <a:gd name="connsiteX20-1669" fmla="*/ 541533 w 1305333"/>
                <a:gd name="connsiteY20-1670" fmla="*/ 38110 h 1424419"/>
                <a:gd name="connsiteX21-1671" fmla="*/ 653528 w 1305333"/>
                <a:gd name="connsiteY21-1672" fmla="*/ 0 h 1424419"/>
                <a:gd name="connsiteX0-1673" fmla="*/ 653528 w 1305080"/>
                <a:gd name="connsiteY0-1674" fmla="*/ 0 h 1424419"/>
                <a:gd name="connsiteX1-1675" fmla="*/ 757287 w 1305080"/>
                <a:gd name="connsiteY1-1676" fmla="*/ 32444 h 1424419"/>
                <a:gd name="connsiteX2-1677" fmla="*/ 1206876 w 1305080"/>
                <a:gd name="connsiteY2-1678" fmla="*/ 284945 h 1424419"/>
                <a:gd name="connsiteX3-1679" fmla="*/ 1237706 w 1305080"/>
                <a:gd name="connsiteY3-1680" fmla="*/ 306775 h 1424419"/>
                <a:gd name="connsiteX4-1681" fmla="*/ 1301712 w 1305080"/>
                <a:gd name="connsiteY4-1682" fmla="*/ 442384 h 1424419"/>
                <a:gd name="connsiteX5-1683" fmla="*/ 1303099 w 1305080"/>
                <a:gd name="connsiteY5-1684" fmla="*/ 495558 h 1424419"/>
                <a:gd name="connsiteX6-1685" fmla="*/ 1301746 w 1305080"/>
                <a:gd name="connsiteY6-1686" fmla="*/ 953747 h 1424419"/>
                <a:gd name="connsiteX7-1687" fmla="*/ 1302599 w 1305080"/>
                <a:gd name="connsiteY7-1688" fmla="*/ 1003650 h 1424419"/>
                <a:gd name="connsiteX8-1689" fmla="*/ 1227376 w 1305080"/>
                <a:gd name="connsiteY8-1690" fmla="*/ 1152027 h 1424419"/>
                <a:gd name="connsiteX9-1691" fmla="*/ 1172881 w 1305080"/>
                <a:gd name="connsiteY9-1692" fmla="*/ 1179342 h 1424419"/>
                <a:gd name="connsiteX10-1693" fmla="*/ 792288 w 1305080"/>
                <a:gd name="connsiteY10-1694" fmla="*/ 1385653 h 1424419"/>
                <a:gd name="connsiteX11-1695" fmla="*/ 522686 w 1305080"/>
                <a:gd name="connsiteY11-1696" fmla="*/ 1384922 h 1424419"/>
                <a:gd name="connsiteX12-1697" fmla="*/ 94302 w 1305080"/>
                <a:gd name="connsiteY12-1698" fmla="*/ 1158755 h 1424419"/>
                <a:gd name="connsiteX13-1699" fmla="*/ 39429 w 1305080"/>
                <a:gd name="connsiteY13-1700" fmla="*/ 1117635 h 1424419"/>
                <a:gd name="connsiteX14-1701" fmla="*/ 667 w 1305080"/>
                <a:gd name="connsiteY14-1702" fmla="*/ 999105 h 1424419"/>
                <a:gd name="connsiteX15-1703" fmla="*/ 0 w 1305080"/>
                <a:gd name="connsiteY15-1704" fmla="*/ 972364 h 1424419"/>
                <a:gd name="connsiteX16-1705" fmla="*/ 2496 w 1305080"/>
                <a:gd name="connsiteY16-1706" fmla="*/ 463106 h 1424419"/>
                <a:gd name="connsiteX17-1707" fmla="*/ 2458 w 1305080"/>
                <a:gd name="connsiteY17-1708" fmla="*/ 429563 h 1424419"/>
                <a:gd name="connsiteX18-1709" fmla="*/ 75248 w 1305080"/>
                <a:gd name="connsiteY18-1710" fmla="*/ 303202 h 1424419"/>
                <a:gd name="connsiteX19-1711" fmla="*/ 106293 w 1305080"/>
                <a:gd name="connsiteY19-1712" fmla="*/ 282597 h 1424419"/>
                <a:gd name="connsiteX20-1713" fmla="*/ 541533 w 1305080"/>
                <a:gd name="connsiteY20-1714" fmla="*/ 38110 h 1424419"/>
                <a:gd name="connsiteX21-1715" fmla="*/ 653528 w 1305080"/>
                <a:gd name="connsiteY21-1716" fmla="*/ 0 h 1424419"/>
                <a:gd name="connsiteX0-1717" fmla="*/ 653528 w 1305299"/>
                <a:gd name="connsiteY0-1718" fmla="*/ 0 h 1424419"/>
                <a:gd name="connsiteX1-1719" fmla="*/ 757287 w 1305299"/>
                <a:gd name="connsiteY1-1720" fmla="*/ 32444 h 1424419"/>
                <a:gd name="connsiteX2-1721" fmla="*/ 1206876 w 1305299"/>
                <a:gd name="connsiteY2-1722" fmla="*/ 284945 h 1424419"/>
                <a:gd name="connsiteX3-1723" fmla="*/ 1237706 w 1305299"/>
                <a:gd name="connsiteY3-1724" fmla="*/ 306775 h 1424419"/>
                <a:gd name="connsiteX4-1725" fmla="*/ 1301712 w 1305299"/>
                <a:gd name="connsiteY4-1726" fmla="*/ 442384 h 1424419"/>
                <a:gd name="connsiteX5-1727" fmla="*/ 1303099 w 1305299"/>
                <a:gd name="connsiteY5-1728" fmla="*/ 495558 h 1424419"/>
                <a:gd name="connsiteX6-1729" fmla="*/ 1301746 w 1305299"/>
                <a:gd name="connsiteY6-1730" fmla="*/ 953747 h 1424419"/>
                <a:gd name="connsiteX7-1731" fmla="*/ 1302599 w 1305299"/>
                <a:gd name="connsiteY7-1732" fmla="*/ 1003650 h 1424419"/>
                <a:gd name="connsiteX8-1733" fmla="*/ 1227376 w 1305299"/>
                <a:gd name="connsiteY8-1734" fmla="*/ 1152027 h 1424419"/>
                <a:gd name="connsiteX9-1735" fmla="*/ 1172881 w 1305299"/>
                <a:gd name="connsiteY9-1736" fmla="*/ 1179342 h 1424419"/>
                <a:gd name="connsiteX10-1737" fmla="*/ 792288 w 1305299"/>
                <a:gd name="connsiteY10-1738" fmla="*/ 1385653 h 1424419"/>
                <a:gd name="connsiteX11-1739" fmla="*/ 522686 w 1305299"/>
                <a:gd name="connsiteY11-1740" fmla="*/ 1384922 h 1424419"/>
                <a:gd name="connsiteX12-1741" fmla="*/ 94302 w 1305299"/>
                <a:gd name="connsiteY12-1742" fmla="*/ 1158755 h 1424419"/>
                <a:gd name="connsiteX13-1743" fmla="*/ 39429 w 1305299"/>
                <a:gd name="connsiteY13-1744" fmla="*/ 1117635 h 1424419"/>
                <a:gd name="connsiteX14-1745" fmla="*/ 667 w 1305299"/>
                <a:gd name="connsiteY14-1746" fmla="*/ 999105 h 1424419"/>
                <a:gd name="connsiteX15-1747" fmla="*/ 0 w 1305299"/>
                <a:gd name="connsiteY15-1748" fmla="*/ 972364 h 1424419"/>
                <a:gd name="connsiteX16-1749" fmla="*/ 2496 w 1305299"/>
                <a:gd name="connsiteY16-1750" fmla="*/ 463106 h 1424419"/>
                <a:gd name="connsiteX17-1751" fmla="*/ 2458 w 1305299"/>
                <a:gd name="connsiteY17-1752" fmla="*/ 429563 h 1424419"/>
                <a:gd name="connsiteX18-1753" fmla="*/ 75248 w 1305299"/>
                <a:gd name="connsiteY18-1754" fmla="*/ 303202 h 1424419"/>
                <a:gd name="connsiteX19-1755" fmla="*/ 106293 w 1305299"/>
                <a:gd name="connsiteY19-1756" fmla="*/ 282597 h 1424419"/>
                <a:gd name="connsiteX20-1757" fmla="*/ 541533 w 1305299"/>
                <a:gd name="connsiteY20-1758" fmla="*/ 38110 h 1424419"/>
                <a:gd name="connsiteX21-1759" fmla="*/ 653528 w 1305299"/>
                <a:gd name="connsiteY21-1760" fmla="*/ 0 h 1424419"/>
                <a:gd name="connsiteX0-1761" fmla="*/ 653528 w 1306646"/>
                <a:gd name="connsiteY0-1762" fmla="*/ 0 h 1424419"/>
                <a:gd name="connsiteX1-1763" fmla="*/ 757287 w 1306646"/>
                <a:gd name="connsiteY1-1764" fmla="*/ 32444 h 1424419"/>
                <a:gd name="connsiteX2-1765" fmla="*/ 1206876 w 1306646"/>
                <a:gd name="connsiteY2-1766" fmla="*/ 284945 h 1424419"/>
                <a:gd name="connsiteX3-1767" fmla="*/ 1237706 w 1306646"/>
                <a:gd name="connsiteY3-1768" fmla="*/ 306775 h 1424419"/>
                <a:gd name="connsiteX4-1769" fmla="*/ 1301712 w 1306646"/>
                <a:gd name="connsiteY4-1770" fmla="*/ 442384 h 1424419"/>
                <a:gd name="connsiteX5-1771" fmla="*/ 1303099 w 1306646"/>
                <a:gd name="connsiteY5-1772" fmla="*/ 495558 h 1424419"/>
                <a:gd name="connsiteX6-1773" fmla="*/ 1301746 w 1306646"/>
                <a:gd name="connsiteY6-1774" fmla="*/ 953747 h 1424419"/>
                <a:gd name="connsiteX7-1775" fmla="*/ 1302599 w 1306646"/>
                <a:gd name="connsiteY7-1776" fmla="*/ 1003650 h 1424419"/>
                <a:gd name="connsiteX8-1777" fmla="*/ 1227376 w 1306646"/>
                <a:gd name="connsiteY8-1778" fmla="*/ 1152027 h 1424419"/>
                <a:gd name="connsiteX9-1779" fmla="*/ 1172881 w 1306646"/>
                <a:gd name="connsiteY9-1780" fmla="*/ 1179342 h 1424419"/>
                <a:gd name="connsiteX10-1781" fmla="*/ 792288 w 1306646"/>
                <a:gd name="connsiteY10-1782" fmla="*/ 1385653 h 1424419"/>
                <a:gd name="connsiteX11-1783" fmla="*/ 522686 w 1306646"/>
                <a:gd name="connsiteY11-1784" fmla="*/ 1384922 h 1424419"/>
                <a:gd name="connsiteX12-1785" fmla="*/ 94302 w 1306646"/>
                <a:gd name="connsiteY12-1786" fmla="*/ 1158755 h 1424419"/>
                <a:gd name="connsiteX13-1787" fmla="*/ 39429 w 1306646"/>
                <a:gd name="connsiteY13-1788" fmla="*/ 1117635 h 1424419"/>
                <a:gd name="connsiteX14-1789" fmla="*/ 667 w 1306646"/>
                <a:gd name="connsiteY14-1790" fmla="*/ 999105 h 1424419"/>
                <a:gd name="connsiteX15-1791" fmla="*/ 0 w 1306646"/>
                <a:gd name="connsiteY15-1792" fmla="*/ 972364 h 1424419"/>
                <a:gd name="connsiteX16-1793" fmla="*/ 2496 w 1306646"/>
                <a:gd name="connsiteY16-1794" fmla="*/ 463106 h 1424419"/>
                <a:gd name="connsiteX17-1795" fmla="*/ 2458 w 1306646"/>
                <a:gd name="connsiteY17-1796" fmla="*/ 429563 h 1424419"/>
                <a:gd name="connsiteX18-1797" fmla="*/ 75248 w 1306646"/>
                <a:gd name="connsiteY18-1798" fmla="*/ 303202 h 1424419"/>
                <a:gd name="connsiteX19-1799" fmla="*/ 106293 w 1306646"/>
                <a:gd name="connsiteY19-1800" fmla="*/ 282597 h 1424419"/>
                <a:gd name="connsiteX20-1801" fmla="*/ 541533 w 1306646"/>
                <a:gd name="connsiteY20-1802" fmla="*/ 38110 h 1424419"/>
                <a:gd name="connsiteX21-1803" fmla="*/ 653528 w 1306646"/>
                <a:gd name="connsiteY21-1804" fmla="*/ 0 h 1424419"/>
                <a:gd name="connsiteX0-1805" fmla="*/ 653528 w 1305299"/>
                <a:gd name="connsiteY0-1806" fmla="*/ 0 h 1424419"/>
                <a:gd name="connsiteX1-1807" fmla="*/ 757287 w 1305299"/>
                <a:gd name="connsiteY1-1808" fmla="*/ 32444 h 1424419"/>
                <a:gd name="connsiteX2-1809" fmla="*/ 1206876 w 1305299"/>
                <a:gd name="connsiteY2-1810" fmla="*/ 284945 h 1424419"/>
                <a:gd name="connsiteX3-1811" fmla="*/ 1237706 w 1305299"/>
                <a:gd name="connsiteY3-1812" fmla="*/ 306775 h 1424419"/>
                <a:gd name="connsiteX4-1813" fmla="*/ 1301712 w 1305299"/>
                <a:gd name="connsiteY4-1814" fmla="*/ 442384 h 1424419"/>
                <a:gd name="connsiteX5-1815" fmla="*/ 1303099 w 1305299"/>
                <a:gd name="connsiteY5-1816" fmla="*/ 495558 h 1424419"/>
                <a:gd name="connsiteX6-1817" fmla="*/ 1301746 w 1305299"/>
                <a:gd name="connsiteY6-1818" fmla="*/ 953747 h 1424419"/>
                <a:gd name="connsiteX7-1819" fmla="*/ 1302599 w 1305299"/>
                <a:gd name="connsiteY7-1820" fmla="*/ 1003650 h 1424419"/>
                <a:gd name="connsiteX8-1821" fmla="*/ 1227376 w 1305299"/>
                <a:gd name="connsiteY8-1822" fmla="*/ 1152027 h 1424419"/>
                <a:gd name="connsiteX9-1823" fmla="*/ 1172881 w 1305299"/>
                <a:gd name="connsiteY9-1824" fmla="*/ 1179342 h 1424419"/>
                <a:gd name="connsiteX10-1825" fmla="*/ 792288 w 1305299"/>
                <a:gd name="connsiteY10-1826" fmla="*/ 1385653 h 1424419"/>
                <a:gd name="connsiteX11-1827" fmla="*/ 522686 w 1305299"/>
                <a:gd name="connsiteY11-1828" fmla="*/ 1384922 h 1424419"/>
                <a:gd name="connsiteX12-1829" fmla="*/ 94302 w 1305299"/>
                <a:gd name="connsiteY12-1830" fmla="*/ 1158755 h 1424419"/>
                <a:gd name="connsiteX13-1831" fmla="*/ 39429 w 1305299"/>
                <a:gd name="connsiteY13-1832" fmla="*/ 1117635 h 1424419"/>
                <a:gd name="connsiteX14-1833" fmla="*/ 667 w 1305299"/>
                <a:gd name="connsiteY14-1834" fmla="*/ 999105 h 1424419"/>
                <a:gd name="connsiteX15-1835" fmla="*/ 0 w 1305299"/>
                <a:gd name="connsiteY15-1836" fmla="*/ 972364 h 1424419"/>
                <a:gd name="connsiteX16-1837" fmla="*/ 2496 w 1305299"/>
                <a:gd name="connsiteY16-1838" fmla="*/ 463106 h 1424419"/>
                <a:gd name="connsiteX17-1839" fmla="*/ 2458 w 1305299"/>
                <a:gd name="connsiteY17-1840" fmla="*/ 429563 h 1424419"/>
                <a:gd name="connsiteX18-1841" fmla="*/ 75248 w 1305299"/>
                <a:gd name="connsiteY18-1842" fmla="*/ 303202 h 1424419"/>
                <a:gd name="connsiteX19-1843" fmla="*/ 106293 w 1305299"/>
                <a:gd name="connsiteY19-1844" fmla="*/ 282597 h 1424419"/>
                <a:gd name="connsiteX20-1845" fmla="*/ 541533 w 1305299"/>
                <a:gd name="connsiteY20-1846" fmla="*/ 38110 h 1424419"/>
                <a:gd name="connsiteX21-1847" fmla="*/ 653528 w 1305299"/>
                <a:gd name="connsiteY21-1848" fmla="*/ 0 h 1424419"/>
                <a:gd name="connsiteX0-1849" fmla="*/ 653528 w 1304127"/>
                <a:gd name="connsiteY0-1850" fmla="*/ 0 h 1424419"/>
                <a:gd name="connsiteX1-1851" fmla="*/ 757287 w 1304127"/>
                <a:gd name="connsiteY1-1852" fmla="*/ 32444 h 1424419"/>
                <a:gd name="connsiteX2-1853" fmla="*/ 1206876 w 1304127"/>
                <a:gd name="connsiteY2-1854" fmla="*/ 284945 h 1424419"/>
                <a:gd name="connsiteX3-1855" fmla="*/ 1237706 w 1304127"/>
                <a:gd name="connsiteY3-1856" fmla="*/ 306775 h 1424419"/>
                <a:gd name="connsiteX4-1857" fmla="*/ 1301712 w 1304127"/>
                <a:gd name="connsiteY4-1858" fmla="*/ 442384 h 1424419"/>
                <a:gd name="connsiteX5-1859" fmla="*/ 1303099 w 1304127"/>
                <a:gd name="connsiteY5-1860" fmla="*/ 495558 h 1424419"/>
                <a:gd name="connsiteX6-1861" fmla="*/ 1301746 w 1304127"/>
                <a:gd name="connsiteY6-1862" fmla="*/ 953747 h 1424419"/>
                <a:gd name="connsiteX7-1863" fmla="*/ 1302599 w 1304127"/>
                <a:gd name="connsiteY7-1864" fmla="*/ 1003650 h 1424419"/>
                <a:gd name="connsiteX8-1865" fmla="*/ 1227376 w 1304127"/>
                <a:gd name="connsiteY8-1866" fmla="*/ 1152027 h 1424419"/>
                <a:gd name="connsiteX9-1867" fmla="*/ 1172881 w 1304127"/>
                <a:gd name="connsiteY9-1868" fmla="*/ 1179342 h 1424419"/>
                <a:gd name="connsiteX10-1869" fmla="*/ 792288 w 1304127"/>
                <a:gd name="connsiteY10-1870" fmla="*/ 1385653 h 1424419"/>
                <a:gd name="connsiteX11-1871" fmla="*/ 522686 w 1304127"/>
                <a:gd name="connsiteY11-1872" fmla="*/ 1384922 h 1424419"/>
                <a:gd name="connsiteX12-1873" fmla="*/ 94302 w 1304127"/>
                <a:gd name="connsiteY12-1874" fmla="*/ 1158755 h 1424419"/>
                <a:gd name="connsiteX13-1875" fmla="*/ 39429 w 1304127"/>
                <a:gd name="connsiteY13-1876" fmla="*/ 1117635 h 1424419"/>
                <a:gd name="connsiteX14-1877" fmla="*/ 667 w 1304127"/>
                <a:gd name="connsiteY14-1878" fmla="*/ 999105 h 1424419"/>
                <a:gd name="connsiteX15-1879" fmla="*/ 0 w 1304127"/>
                <a:gd name="connsiteY15-1880" fmla="*/ 972364 h 1424419"/>
                <a:gd name="connsiteX16-1881" fmla="*/ 2496 w 1304127"/>
                <a:gd name="connsiteY16-1882" fmla="*/ 463106 h 1424419"/>
                <a:gd name="connsiteX17-1883" fmla="*/ 2458 w 1304127"/>
                <a:gd name="connsiteY17-1884" fmla="*/ 429563 h 1424419"/>
                <a:gd name="connsiteX18-1885" fmla="*/ 75248 w 1304127"/>
                <a:gd name="connsiteY18-1886" fmla="*/ 303202 h 1424419"/>
                <a:gd name="connsiteX19-1887" fmla="*/ 106293 w 1304127"/>
                <a:gd name="connsiteY19-1888" fmla="*/ 282597 h 1424419"/>
                <a:gd name="connsiteX20-1889" fmla="*/ 541533 w 1304127"/>
                <a:gd name="connsiteY20-1890" fmla="*/ 38110 h 1424419"/>
                <a:gd name="connsiteX21-1891" fmla="*/ 653528 w 1304127"/>
                <a:gd name="connsiteY21-1892" fmla="*/ 0 h 1424419"/>
                <a:gd name="connsiteX0-1893" fmla="*/ 653528 w 1306101"/>
                <a:gd name="connsiteY0-1894" fmla="*/ 0 h 1424419"/>
                <a:gd name="connsiteX1-1895" fmla="*/ 757287 w 1306101"/>
                <a:gd name="connsiteY1-1896" fmla="*/ 32444 h 1424419"/>
                <a:gd name="connsiteX2-1897" fmla="*/ 1206876 w 1306101"/>
                <a:gd name="connsiteY2-1898" fmla="*/ 284945 h 1424419"/>
                <a:gd name="connsiteX3-1899" fmla="*/ 1237706 w 1306101"/>
                <a:gd name="connsiteY3-1900" fmla="*/ 306775 h 1424419"/>
                <a:gd name="connsiteX4-1901" fmla="*/ 1305773 w 1306101"/>
                <a:gd name="connsiteY4-1902" fmla="*/ 442384 h 1424419"/>
                <a:gd name="connsiteX5-1903" fmla="*/ 1303099 w 1306101"/>
                <a:gd name="connsiteY5-1904" fmla="*/ 495558 h 1424419"/>
                <a:gd name="connsiteX6-1905" fmla="*/ 1301746 w 1306101"/>
                <a:gd name="connsiteY6-1906" fmla="*/ 953747 h 1424419"/>
                <a:gd name="connsiteX7-1907" fmla="*/ 1302599 w 1306101"/>
                <a:gd name="connsiteY7-1908" fmla="*/ 1003650 h 1424419"/>
                <a:gd name="connsiteX8-1909" fmla="*/ 1227376 w 1306101"/>
                <a:gd name="connsiteY8-1910" fmla="*/ 1152027 h 1424419"/>
                <a:gd name="connsiteX9-1911" fmla="*/ 1172881 w 1306101"/>
                <a:gd name="connsiteY9-1912" fmla="*/ 1179342 h 1424419"/>
                <a:gd name="connsiteX10-1913" fmla="*/ 792288 w 1306101"/>
                <a:gd name="connsiteY10-1914" fmla="*/ 1385653 h 1424419"/>
                <a:gd name="connsiteX11-1915" fmla="*/ 522686 w 1306101"/>
                <a:gd name="connsiteY11-1916" fmla="*/ 1384922 h 1424419"/>
                <a:gd name="connsiteX12-1917" fmla="*/ 94302 w 1306101"/>
                <a:gd name="connsiteY12-1918" fmla="*/ 1158755 h 1424419"/>
                <a:gd name="connsiteX13-1919" fmla="*/ 39429 w 1306101"/>
                <a:gd name="connsiteY13-1920" fmla="*/ 1117635 h 1424419"/>
                <a:gd name="connsiteX14-1921" fmla="*/ 667 w 1306101"/>
                <a:gd name="connsiteY14-1922" fmla="*/ 999105 h 1424419"/>
                <a:gd name="connsiteX15-1923" fmla="*/ 0 w 1306101"/>
                <a:gd name="connsiteY15-1924" fmla="*/ 972364 h 1424419"/>
                <a:gd name="connsiteX16-1925" fmla="*/ 2496 w 1306101"/>
                <a:gd name="connsiteY16-1926" fmla="*/ 463106 h 1424419"/>
                <a:gd name="connsiteX17-1927" fmla="*/ 2458 w 1306101"/>
                <a:gd name="connsiteY17-1928" fmla="*/ 429563 h 1424419"/>
                <a:gd name="connsiteX18-1929" fmla="*/ 75248 w 1306101"/>
                <a:gd name="connsiteY18-1930" fmla="*/ 303202 h 1424419"/>
                <a:gd name="connsiteX19-1931" fmla="*/ 106293 w 1306101"/>
                <a:gd name="connsiteY19-1932" fmla="*/ 282597 h 1424419"/>
                <a:gd name="connsiteX20-1933" fmla="*/ 541533 w 1306101"/>
                <a:gd name="connsiteY20-1934" fmla="*/ 38110 h 1424419"/>
                <a:gd name="connsiteX21-1935" fmla="*/ 653528 w 1306101"/>
                <a:gd name="connsiteY21-1936" fmla="*/ 0 h 1424419"/>
                <a:gd name="connsiteX0-1937" fmla="*/ 653528 w 1304819"/>
                <a:gd name="connsiteY0-1938" fmla="*/ 0 h 1424419"/>
                <a:gd name="connsiteX1-1939" fmla="*/ 757287 w 1304819"/>
                <a:gd name="connsiteY1-1940" fmla="*/ 32444 h 1424419"/>
                <a:gd name="connsiteX2-1941" fmla="*/ 1206876 w 1304819"/>
                <a:gd name="connsiteY2-1942" fmla="*/ 284945 h 1424419"/>
                <a:gd name="connsiteX3-1943" fmla="*/ 1237706 w 1304819"/>
                <a:gd name="connsiteY3-1944" fmla="*/ 306775 h 1424419"/>
                <a:gd name="connsiteX4-1945" fmla="*/ 1304420 w 1304819"/>
                <a:gd name="connsiteY4-1946" fmla="*/ 434263 h 1424419"/>
                <a:gd name="connsiteX5-1947" fmla="*/ 1303099 w 1304819"/>
                <a:gd name="connsiteY5-1948" fmla="*/ 495558 h 1424419"/>
                <a:gd name="connsiteX6-1949" fmla="*/ 1301746 w 1304819"/>
                <a:gd name="connsiteY6-1950" fmla="*/ 953747 h 1424419"/>
                <a:gd name="connsiteX7-1951" fmla="*/ 1302599 w 1304819"/>
                <a:gd name="connsiteY7-1952" fmla="*/ 1003650 h 1424419"/>
                <a:gd name="connsiteX8-1953" fmla="*/ 1227376 w 1304819"/>
                <a:gd name="connsiteY8-1954" fmla="*/ 1152027 h 1424419"/>
                <a:gd name="connsiteX9-1955" fmla="*/ 1172881 w 1304819"/>
                <a:gd name="connsiteY9-1956" fmla="*/ 1179342 h 1424419"/>
                <a:gd name="connsiteX10-1957" fmla="*/ 792288 w 1304819"/>
                <a:gd name="connsiteY10-1958" fmla="*/ 1385653 h 1424419"/>
                <a:gd name="connsiteX11-1959" fmla="*/ 522686 w 1304819"/>
                <a:gd name="connsiteY11-1960" fmla="*/ 1384922 h 1424419"/>
                <a:gd name="connsiteX12-1961" fmla="*/ 94302 w 1304819"/>
                <a:gd name="connsiteY12-1962" fmla="*/ 1158755 h 1424419"/>
                <a:gd name="connsiteX13-1963" fmla="*/ 39429 w 1304819"/>
                <a:gd name="connsiteY13-1964" fmla="*/ 1117635 h 1424419"/>
                <a:gd name="connsiteX14-1965" fmla="*/ 667 w 1304819"/>
                <a:gd name="connsiteY14-1966" fmla="*/ 999105 h 1424419"/>
                <a:gd name="connsiteX15-1967" fmla="*/ 0 w 1304819"/>
                <a:gd name="connsiteY15-1968" fmla="*/ 972364 h 1424419"/>
                <a:gd name="connsiteX16-1969" fmla="*/ 2496 w 1304819"/>
                <a:gd name="connsiteY16-1970" fmla="*/ 463106 h 1424419"/>
                <a:gd name="connsiteX17-1971" fmla="*/ 2458 w 1304819"/>
                <a:gd name="connsiteY17-1972" fmla="*/ 429563 h 1424419"/>
                <a:gd name="connsiteX18-1973" fmla="*/ 75248 w 1304819"/>
                <a:gd name="connsiteY18-1974" fmla="*/ 303202 h 1424419"/>
                <a:gd name="connsiteX19-1975" fmla="*/ 106293 w 1304819"/>
                <a:gd name="connsiteY19-1976" fmla="*/ 282597 h 1424419"/>
                <a:gd name="connsiteX20-1977" fmla="*/ 541533 w 1304819"/>
                <a:gd name="connsiteY20-1978" fmla="*/ 38110 h 1424419"/>
                <a:gd name="connsiteX21-1979" fmla="*/ 653528 w 1304819"/>
                <a:gd name="connsiteY21-1980" fmla="*/ 0 h 1424419"/>
                <a:gd name="connsiteX0-1981" fmla="*/ 653528 w 1306525"/>
                <a:gd name="connsiteY0-1982" fmla="*/ 0 h 1424419"/>
                <a:gd name="connsiteX1-1983" fmla="*/ 757287 w 1306525"/>
                <a:gd name="connsiteY1-1984" fmla="*/ 32444 h 1424419"/>
                <a:gd name="connsiteX2-1985" fmla="*/ 1206876 w 1306525"/>
                <a:gd name="connsiteY2-1986" fmla="*/ 284945 h 1424419"/>
                <a:gd name="connsiteX3-1987" fmla="*/ 1237706 w 1306525"/>
                <a:gd name="connsiteY3-1988" fmla="*/ 306775 h 1424419"/>
                <a:gd name="connsiteX4-1989" fmla="*/ 1304420 w 1306525"/>
                <a:gd name="connsiteY4-1990" fmla="*/ 434263 h 1424419"/>
                <a:gd name="connsiteX5-1991" fmla="*/ 1305806 w 1306525"/>
                <a:gd name="connsiteY5-1992" fmla="*/ 519922 h 1424419"/>
                <a:gd name="connsiteX6-1993" fmla="*/ 1301746 w 1306525"/>
                <a:gd name="connsiteY6-1994" fmla="*/ 953747 h 1424419"/>
                <a:gd name="connsiteX7-1995" fmla="*/ 1302599 w 1306525"/>
                <a:gd name="connsiteY7-1996" fmla="*/ 1003650 h 1424419"/>
                <a:gd name="connsiteX8-1997" fmla="*/ 1227376 w 1306525"/>
                <a:gd name="connsiteY8-1998" fmla="*/ 1152027 h 1424419"/>
                <a:gd name="connsiteX9-1999" fmla="*/ 1172881 w 1306525"/>
                <a:gd name="connsiteY9-2000" fmla="*/ 1179342 h 1424419"/>
                <a:gd name="connsiteX10-2001" fmla="*/ 792288 w 1306525"/>
                <a:gd name="connsiteY10-2002" fmla="*/ 1385653 h 1424419"/>
                <a:gd name="connsiteX11-2003" fmla="*/ 522686 w 1306525"/>
                <a:gd name="connsiteY11-2004" fmla="*/ 1384922 h 1424419"/>
                <a:gd name="connsiteX12-2005" fmla="*/ 94302 w 1306525"/>
                <a:gd name="connsiteY12-2006" fmla="*/ 1158755 h 1424419"/>
                <a:gd name="connsiteX13-2007" fmla="*/ 39429 w 1306525"/>
                <a:gd name="connsiteY13-2008" fmla="*/ 1117635 h 1424419"/>
                <a:gd name="connsiteX14-2009" fmla="*/ 667 w 1306525"/>
                <a:gd name="connsiteY14-2010" fmla="*/ 999105 h 1424419"/>
                <a:gd name="connsiteX15-2011" fmla="*/ 0 w 1306525"/>
                <a:gd name="connsiteY15-2012" fmla="*/ 972364 h 1424419"/>
                <a:gd name="connsiteX16-2013" fmla="*/ 2496 w 1306525"/>
                <a:gd name="connsiteY16-2014" fmla="*/ 463106 h 1424419"/>
                <a:gd name="connsiteX17-2015" fmla="*/ 2458 w 1306525"/>
                <a:gd name="connsiteY17-2016" fmla="*/ 429563 h 1424419"/>
                <a:gd name="connsiteX18-2017" fmla="*/ 75248 w 1306525"/>
                <a:gd name="connsiteY18-2018" fmla="*/ 303202 h 1424419"/>
                <a:gd name="connsiteX19-2019" fmla="*/ 106293 w 1306525"/>
                <a:gd name="connsiteY19-2020" fmla="*/ 282597 h 1424419"/>
                <a:gd name="connsiteX20-2021" fmla="*/ 541533 w 1306525"/>
                <a:gd name="connsiteY20-2022" fmla="*/ 38110 h 1424419"/>
                <a:gd name="connsiteX21-2023" fmla="*/ 653528 w 1306525"/>
                <a:gd name="connsiteY21-2024" fmla="*/ 0 h 1424419"/>
                <a:gd name="connsiteX0-2025" fmla="*/ 653528 w 1305814"/>
                <a:gd name="connsiteY0-2026" fmla="*/ 0 h 1424419"/>
                <a:gd name="connsiteX1-2027" fmla="*/ 757287 w 1305814"/>
                <a:gd name="connsiteY1-2028" fmla="*/ 32444 h 1424419"/>
                <a:gd name="connsiteX2-2029" fmla="*/ 1206876 w 1305814"/>
                <a:gd name="connsiteY2-2030" fmla="*/ 284945 h 1424419"/>
                <a:gd name="connsiteX3-2031" fmla="*/ 1237706 w 1305814"/>
                <a:gd name="connsiteY3-2032" fmla="*/ 306775 h 1424419"/>
                <a:gd name="connsiteX4-2033" fmla="*/ 1304420 w 1305814"/>
                <a:gd name="connsiteY4-2034" fmla="*/ 434263 h 1424419"/>
                <a:gd name="connsiteX5-2035" fmla="*/ 1305806 w 1305814"/>
                <a:gd name="connsiteY5-2036" fmla="*/ 519922 h 1424419"/>
                <a:gd name="connsiteX6-2037" fmla="*/ 1301746 w 1305814"/>
                <a:gd name="connsiteY6-2038" fmla="*/ 953747 h 1424419"/>
                <a:gd name="connsiteX7-2039" fmla="*/ 1302599 w 1305814"/>
                <a:gd name="connsiteY7-2040" fmla="*/ 1003650 h 1424419"/>
                <a:gd name="connsiteX8-2041" fmla="*/ 1227376 w 1305814"/>
                <a:gd name="connsiteY8-2042" fmla="*/ 1152027 h 1424419"/>
                <a:gd name="connsiteX9-2043" fmla="*/ 1172881 w 1305814"/>
                <a:gd name="connsiteY9-2044" fmla="*/ 1179342 h 1424419"/>
                <a:gd name="connsiteX10-2045" fmla="*/ 792288 w 1305814"/>
                <a:gd name="connsiteY10-2046" fmla="*/ 1385653 h 1424419"/>
                <a:gd name="connsiteX11-2047" fmla="*/ 522686 w 1305814"/>
                <a:gd name="connsiteY11-2048" fmla="*/ 1384922 h 1424419"/>
                <a:gd name="connsiteX12-2049" fmla="*/ 94302 w 1305814"/>
                <a:gd name="connsiteY12-2050" fmla="*/ 1158755 h 1424419"/>
                <a:gd name="connsiteX13-2051" fmla="*/ 39429 w 1305814"/>
                <a:gd name="connsiteY13-2052" fmla="*/ 1117635 h 1424419"/>
                <a:gd name="connsiteX14-2053" fmla="*/ 667 w 1305814"/>
                <a:gd name="connsiteY14-2054" fmla="*/ 999105 h 1424419"/>
                <a:gd name="connsiteX15-2055" fmla="*/ 0 w 1305814"/>
                <a:gd name="connsiteY15-2056" fmla="*/ 972364 h 1424419"/>
                <a:gd name="connsiteX16-2057" fmla="*/ 2496 w 1305814"/>
                <a:gd name="connsiteY16-2058" fmla="*/ 463106 h 1424419"/>
                <a:gd name="connsiteX17-2059" fmla="*/ 2458 w 1305814"/>
                <a:gd name="connsiteY17-2060" fmla="*/ 429563 h 1424419"/>
                <a:gd name="connsiteX18-2061" fmla="*/ 75248 w 1305814"/>
                <a:gd name="connsiteY18-2062" fmla="*/ 303202 h 1424419"/>
                <a:gd name="connsiteX19-2063" fmla="*/ 106293 w 1305814"/>
                <a:gd name="connsiteY19-2064" fmla="*/ 282597 h 1424419"/>
                <a:gd name="connsiteX20-2065" fmla="*/ 541533 w 1305814"/>
                <a:gd name="connsiteY20-2066" fmla="*/ 38110 h 1424419"/>
                <a:gd name="connsiteX21-2067" fmla="*/ 653528 w 1305814"/>
                <a:gd name="connsiteY21-2068" fmla="*/ 0 h 1424419"/>
                <a:gd name="connsiteX0-2069" fmla="*/ 653528 w 1305814"/>
                <a:gd name="connsiteY0-2070" fmla="*/ 0 h 1424419"/>
                <a:gd name="connsiteX1-2071" fmla="*/ 757287 w 1305814"/>
                <a:gd name="connsiteY1-2072" fmla="*/ 32444 h 1424419"/>
                <a:gd name="connsiteX2-2073" fmla="*/ 1206876 w 1305814"/>
                <a:gd name="connsiteY2-2074" fmla="*/ 284945 h 1424419"/>
                <a:gd name="connsiteX3-2075" fmla="*/ 1237706 w 1305814"/>
                <a:gd name="connsiteY3-2076" fmla="*/ 306775 h 1424419"/>
                <a:gd name="connsiteX4-2077" fmla="*/ 1304420 w 1305814"/>
                <a:gd name="connsiteY4-2078" fmla="*/ 434263 h 1424419"/>
                <a:gd name="connsiteX5-2079" fmla="*/ 1305806 w 1305814"/>
                <a:gd name="connsiteY5-2080" fmla="*/ 519922 h 1424419"/>
                <a:gd name="connsiteX6-2081" fmla="*/ 1301746 w 1305814"/>
                <a:gd name="connsiteY6-2082" fmla="*/ 953747 h 1424419"/>
                <a:gd name="connsiteX7-2083" fmla="*/ 1302599 w 1305814"/>
                <a:gd name="connsiteY7-2084" fmla="*/ 1003650 h 1424419"/>
                <a:gd name="connsiteX8-2085" fmla="*/ 1227376 w 1305814"/>
                <a:gd name="connsiteY8-2086" fmla="*/ 1152027 h 1424419"/>
                <a:gd name="connsiteX9-2087" fmla="*/ 1172881 w 1305814"/>
                <a:gd name="connsiteY9-2088" fmla="*/ 1179342 h 1424419"/>
                <a:gd name="connsiteX10-2089" fmla="*/ 792288 w 1305814"/>
                <a:gd name="connsiteY10-2090" fmla="*/ 1385653 h 1424419"/>
                <a:gd name="connsiteX11-2091" fmla="*/ 522686 w 1305814"/>
                <a:gd name="connsiteY11-2092" fmla="*/ 1384922 h 1424419"/>
                <a:gd name="connsiteX12-2093" fmla="*/ 94302 w 1305814"/>
                <a:gd name="connsiteY12-2094" fmla="*/ 1158755 h 1424419"/>
                <a:gd name="connsiteX13-2095" fmla="*/ 39429 w 1305814"/>
                <a:gd name="connsiteY13-2096" fmla="*/ 1117635 h 1424419"/>
                <a:gd name="connsiteX14-2097" fmla="*/ 667 w 1305814"/>
                <a:gd name="connsiteY14-2098" fmla="*/ 999105 h 1424419"/>
                <a:gd name="connsiteX15-2099" fmla="*/ 0 w 1305814"/>
                <a:gd name="connsiteY15-2100" fmla="*/ 972364 h 1424419"/>
                <a:gd name="connsiteX16-2101" fmla="*/ 2496 w 1305814"/>
                <a:gd name="connsiteY16-2102" fmla="*/ 463106 h 1424419"/>
                <a:gd name="connsiteX17-2103" fmla="*/ 2458 w 1305814"/>
                <a:gd name="connsiteY17-2104" fmla="*/ 429563 h 1424419"/>
                <a:gd name="connsiteX18-2105" fmla="*/ 75248 w 1305814"/>
                <a:gd name="connsiteY18-2106" fmla="*/ 303202 h 1424419"/>
                <a:gd name="connsiteX19-2107" fmla="*/ 106293 w 1305814"/>
                <a:gd name="connsiteY19-2108" fmla="*/ 282597 h 1424419"/>
                <a:gd name="connsiteX20-2109" fmla="*/ 541533 w 1305814"/>
                <a:gd name="connsiteY20-2110" fmla="*/ 38110 h 1424419"/>
                <a:gd name="connsiteX21-2111" fmla="*/ 653528 w 1305814"/>
                <a:gd name="connsiteY21-2112" fmla="*/ 0 h 1424419"/>
                <a:gd name="connsiteX0-2113" fmla="*/ 653528 w 1305814"/>
                <a:gd name="connsiteY0-2114" fmla="*/ 0 h 1424419"/>
                <a:gd name="connsiteX1-2115" fmla="*/ 757287 w 1305814"/>
                <a:gd name="connsiteY1-2116" fmla="*/ 32444 h 1424419"/>
                <a:gd name="connsiteX2-2117" fmla="*/ 1206876 w 1305814"/>
                <a:gd name="connsiteY2-2118" fmla="*/ 284945 h 1424419"/>
                <a:gd name="connsiteX3-2119" fmla="*/ 1237706 w 1305814"/>
                <a:gd name="connsiteY3-2120" fmla="*/ 306775 h 1424419"/>
                <a:gd name="connsiteX4-2121" fmla="*/ 1304420 w 1305814"/>
                <a:gd name="connsiteY4-2122" fmla="*/ 434263 h 1424419"/>
                <a:gd name="connsiteX5-2123" fmla="*/ 1305806 w 1305814"/>
                <a:gd name="connsiteY5-2124" fmla="*/ 519922 h 1424419"/>
                <a:gd name="connsiteX6-2125" fmla="*/ 1301746 w 1305814"/>
                <a:gd name="connsiteY6-2126" fmla="*/ 953747 h 1424419"/>
                <a:gd name="connsiteX7-2127" fmla="*/ 1302599 w 1305814"/>
                <a:gd name="connsiteY7-2128" fmla="*/ 1003650 h 1424419"/>
                <a:gd name="connsiteX8-2129" fmla="*/ 1227376 w 1305814"/>
                <a:gd name="connsiteY8-2130" fmla="*/ 1152027 h 1424419"/>
                <a:gd name="connsiteX9-2131" fmla="*/ 1174235 w 1305814"/>
                <a:gd name="connsiteY9-2132" fmla="*/ 1184756 h 1424419"/>
                <a:gd name="connsiteX10-2133" fmla="*/ 792288 w 1305814"/>
                <a:gd name="connsiteY10-2134" fmla="*/ 1385653 h 1424419"/>
                <a:gd name="connsiteX11-2135" fmla="*/ 522686 w 1305814"/>
                <a:gd name="connsiteY11-2136" fmla="*/ 1384922 h 1424419"/>
                <a:gd name="connsiteX12-2137" fmla="*/ 94302 w 1305814"/>
                <a:gd name="connsiteY12-2138" fmla="*/ 1158755 h 1424419"/>
                <a:gd name="connsiteX13-2139" fmla="*/ 39429 w 1305814"/>
                <a:gd name="connsiteY13-2140" fmla="*/ 1117635 h 1424419"/>
                <a:gd name="connsiteX14-2141" fmla="*/ 667 w 1305814"/>
                <a:gd name="connsiteY14-2142" fmla="*/ 999105 h 1424419"/>
                <a:gd name="connsiteX15-2143" fmla="*/ 0 w 1305814"/>
                <a:gd name="connsiteY15-2144" fmla="*/ 972364 h 1424419"/>
                <a:gd name="connsiteX16-2145" fmla="*/ 2496 w 1305814"/>
                <a:gd name="connsiteY16-2146" fmla="*/ 463106 h 1424419"/>
                <a:gd name="connsiteX17-2147" fmla="*/ 2458 w 1305814"/>
                <a:gd name="connsiteY17-2148" fmla="*/ 429563 h 1424419"/>
                <a:gd name="connsiteX18-2149" fmla="*/ 75248 w 1305814"/>
                <a:gd name="connsiteY18-2150" fmla="*/ 303202 h 1424419"/>
                <a:gd name="connsiteX19-2151" fmla="*/ 106293 w 1305814"/>
                <a:gd name="connsiteY19-2152" fmla="*/ 282597 h 1424419"/>
                <a:gd name="connsiteX20-2153" fmla="*/ 541533 w 1305814"/>
                <a:gd name="connsiteY20-2154" fmla="*/ 38110 h 1424419"/>
                <a:gd name="connsiteX21-2155" fmla="*/ 653528 w 1305814"/>
                <a:gd name="connsiteY21-2156" fmla="*/ 0 h 1424419"/>
                <a:gd name="connsiteX0-2157" fmla="*/ 653528 w 1305814"/>
                <a:gd name="connsiteY0-2158" fmla="*/ 0 h 1424419"/>
                <a:gd name="connsiteX1-2159" fmla="*/ 757287 w 1305814"/>
                <a:gd name="connsiteY1-2160" fmla="*/ 32444 h 1424419"/>
                <a:gd name="connsiteX2-2161" fmla="*/ 1206876 w 1305814"/>
                <a:gd name="connsiteY2-2162" fmla="*/ 284945 h 1424419"/>
                <a:gd name="connsiteX3-2163" fmla="*/ 1237706 w 1305814"/>
                <a:gd name="connsiteY3-2164" fmla="*/ 306775 h 1424419"/>
                <a:gd name="connsiteX4-2165" fmla="*/ 1304420 w 1305814"/>
                <a:gd name="connsiteY4-2166" fmla="*/ 434263 h 1424419"/>
                <a:gd name="connsiteX5-2167" fmla="*/ 1305806 w 1305814"/>
                <a:gd name="connsiteY5-2168" fmla="*/ 519922 h 1424419"/>
                <a:gd name="connsiteX6-2169" fmla="*/ 1301746 w 1305814"/>
                <a:gd name="connsiteY6-2170" fmla="*/ 953747 h 1424419"/>
                <a:gd name="connsiteX7-2171" fmla="*/ 1302599 w 1305814"/>
                <a:gd name="connsiteY7-2172" fmla="*/ 1003650 h 1424419"/>
                <a:gd name="connsiteX8-2173" fmla="*/ 1227376 w 1305814"/>
                <a:gd name="connsiteY8-2174" fmla="*/ 1152027 h 1424419"/>
                <a:gd name="connsiteX9-2175" fmla="*/ 1174235 w 1305814"/>
                <a:gd name="connsiteY9-2176" fmla="*/ 1184756 h 1424419"/>
                <a:gd name="connsiteX10-2177" fmla="*/ 792288 w 1305814"/>
                <a:gd name="connsiteY10-2178" fmla="*/ 1385653 h 1424419"/>
                <a:gd name="connsiteX11-2179" fmla="*/ 522686 w 1305814"/>
                <a:gd name="connsiteY11-2180" fmla="*/ 1384922 h 1424419"/>
                <a:gd name="connsiteX12-2181" fmla="*/ 94302 w 1305814"/>
                <a:gd name="connsiteY12-2182" fmla="*/ 1158755 h 1424419"/>
                <a:gd name="connsiteX13-2183" fmla="*/ 39429 w 1305814"/>
                <a:gd name="connsiteY13-2184" fmla="*/ 1117635 h 1424419"/>
                <a:gd name="connsiteX14-2185" fmla="*/ 667 w 1305814"/>
                <a:gd name="connsiteY14-2186" fmla="*/ 999105 h 1424419"/>
                <a:gd name="connsiteX15-2187" fmla="*/ 0 w 1305814"/>
                <a:gd name="connsiteY15-2188" fmla="*/ 972364 h 1424419"/>
                <a:gd name="connsiteX16-2189" fmla="*/ 2496 w 1305814"/>
                <a:gd name="connsiteY16-2190" fmla="*/ 463106 h 1424419"/>
                <a:gd name="connsiteX17-2191" fmla="*/ 2458 w 1305814"/>
                <a:gd name="connsiteY17-2192" fmla="*/ 429563 h 1424419"/>
                <a:gd name="connsiteX18-2193" fmla="*/ 75248 w 1305814"/>
                <a:gd name="connsiteY18-2194" fmla="*/ 303202 h 1424419"/>
                <a:gd name="connsiteX19-2195" fmla="*/ 106293 w 1305814"/>
                <a:gd name="connsiteY19-2196" fmla="*/ 282597 h 1424419"/>
                <a:gd name="connsiteX20-2197" fmla="*/ 541533 w 1305814"/>
                <a:gd name="connsiteY20-2198" fmla="*/ 38110 h 1424419"/>
                <a:gd name="connsiteX21-2199" fmla="*/ 653528 w 1305814"/>
                <a:gd name="connsiteY21-2200" fmla="*/ 0 h 1424419"/>
                <a:gd name="connsiteX0-2201" fmla="*/ 653528 w 1305814"/>
                <a:gd name="connsiteY0-2202" fmla="*/ 0 h 1427408"/>
                <a:gd name="connsiteX1-2203" fmla="*/ 757287 w 1305814"/>
                <a:gd name="connsiteY1-2204" fmla="*/ 32444 h 1427408"/>
                <a:gd name="connsiteX2-2205" fmla="*/ 1206876 w 1305814"/>
                <a:gd name="connsiteY2-2206" fmla="*/ 284945 h 1427408"/>
                <a:gd name="connsiteX3-2207" fmla="*/ 1237706 w 1305814"/>
                <a:gd name="connsiteY3-2208" fmla="*/ 306775 h 1427408"/>
                <a:gd name="connsiteX4-2209" fmla="*/ 1304420 w 1305814"/>
                <a:gd name="connsiteY4-2210" fmla="*/ 434263 h 1427408"/>
                <a:gd name="connsiteX5-2211" fmla="*/ 1305806 w 1305814"/>
                <a:gd name="connsiteY5-2212" fmla="*/ 519922 h 1427408"/>
                <a:gd name="connsiteX6-2213" fmla="*/ 1301746 w 1305814"/>
                <a:gd name="connsiteY6-2214" fmla="*/ 953747 h 1427408"/>
                <a:gd name="connsiteX7-2215" fmla="*/ 1302599 w 1305814"/>
                <a:gd name="connsiteY7-2216" fmla="*/ 1003650 h 1427408"/>
                <a:gd name="connsiteX8-2217" fmla="*/ 1227376 w 1305814"/>
                <a:gd name="connsiteY8-2218" fmla="*/ 1152027 h 1427408"/>
                <a:gd name="connsiteX9-2219" fmla="*/ 1174235 w 1305814"/>
                <a:gd name="connsiteY9-2220" fmla="*/ 1184756 h 1427408"/>
                <a:gd name="connsiteX10-2221" fmla="*/ 792288 w 1305814"/>
                <a:gd name="connsiteY10-2222" fmla="*/ 1385653 h 1427408"/>
                <a:gd name="connsiteX11-2223" fmla="*/ 517719 w 1305814"/>
                <a:gd name="connsiteY11-2224" fmla="*/ 1389889 h 1427408"/>
                <a:gd name="connsiteX12-2225" fmla="*/ 94302 w 1305814"/>
                <a:gd name="connsiteY12-2226" fmla="*/ 1158755 h 1427408"/>
                <a:gd name="connsiteX13-2227" fmla="*/ 39429 w 1305814"/>
                <a:gd name="connsiteY13-2228" fmla="*/ 1117635 h 1427408"/>
                <a:gd name="connsiteX14-2229" fmla="*/ 667 w 1305814"/>
                <a:gd name="connsiteY14-2230" fmla="*/ 999105 h 1427408"/>
                <a:gd name="connsiteX15-2231" fmla="*/ 0 w 1305814"/>
                <a:gd name="connsiteY15-2232" fmla="*/ 972364 h 1427408"/>
                <a:gd name="connsiteX16-2233" fmla="*/ 2496 w 1305814"/>
                <a:gd name="connsiteY16-2234" fmla="*/ 463106 h 1427408"/>
                <a:gd name="connsiteX17-2235" fmla="*/ 2458 w 1305814"/>
                <a:gd name="connsiteY17-2236" fmla="*/ 429563 h 1427408"/>
                <a:gd name="connsiteX18-2237" fmla="*/ 75248 w 1305814"/>
                <a:gd name="connsiteY18-2238" fmla="*/ 303202 h 1427408"/>
                <a:gd name="connsiteX19-2239" fmla="*/ 106293 w 1305814"/>
                <a:gd name="connsiteY19-2240" fmla="*/ 282597 h 1427408"/>
                <a:gd name="connsiteX20-2241" fmla="*/ 541533 w 1305814"/>
                <a:gd name="connsiteY20-2242" fmla="*/ 38110 h 1427408"/>
                <a:gd name="connsiteX21-2243" fmla="*/ 653528 w 1305814"/>
                <a:gd name="connsiteY21-2244" fmla="*/ 0 h 1427408"/>
                <a:gd name="connsiteX0-2245" fmla="*/ 653528 w 1305814"/>
                <a:gd name="connsiteY0-2246" fmla="*/ 0 h 1427408"/>
                <a:gd name="connsiteX1-2247" fmla="*/ 757287 w 1305814"/>
                <a:gd name="connsiteY1-2248" fmla="*/ 32444 h 1427408"/>
                <a:gd name="connsiteX2-2249" fmla="*/ 1206876 w 1305814"/>
                <a:gd name="connsiteY2-2250" fmla="*/ 284945 h 1427408"/>
                <a:gd name="connsiteX3-2251" fmla="*/ 1237706 w 1305814"/>
                <a:gd name="connsiteY3-2252" fmla="*/ 306775 h 1427408"/>
                <a:gd name="connsiteX4-2253" fmla="*/ 1304420 w 1305814"/>
                <a:gd name="connsiteY4-2254" fmla="*/ 434263 h 1427408"/>
                <a:gd name="connsiteX5-2255" fmla="*/ 1305806 w 1305814"/>
                <a:gd name="connsiteY5-2256" fmla="*/ 519922 h 1427408"/>
                <a:gd name="connsiteX6-2257" fmla="*/ 1301746 w 1305814"/>
                <a:gd name="connsiteY6-2258" fmla="*/ 953747 h 1427408"/>
                <a:gd name="connsiteX7-2259" fmla="*/ 1302599 w 1305814"/>
                <a:gd name="connsiteY7-2260" fmla="*/ 1003650 h 1427408"/>
                <a:gd name="connsiteX8-2261" fmla="*/ 1227376 w 1305814"/>
                <a:gd name="connsiteY8-2262" fmla="*/ 1152027 h 1427408"/>
                <a:gd name="connsiteX9-2263" fmla="*/ 1174235 w 1305814"/>
                <a:gd name="connsiteY9-2264" fmla="*/ 1184756 h 1427408"/>
                <a:gd name="connsiteX10-2265" fmla="*/ 792288 w 1305814"/>
                <a:gd name="connsiteY10-2266" fmla="*/ 1385653 h 1427408"/>
                <a:gd name="connsiteX11-2267" fmla="*/ 517719 w 1305814"/>
                <a:gd name="connsiteY11-2268" fmla="*/ 1389889 h 1427408"/>
                <a:gd name="connsiteX12-2269" fmla="*/ 94302 w 1305814"/>
                <a:gd name="connsiteY12-2270" fmla="*/ 1158755 h 1427408"/>
                <a:gd name="connsiteX13-2271" fmla="*/ 39429 w 1305814"/>
                <a:gd name="connsiteY13-2272" fmla="*/ 1117635 h 1427408"/>
                <a:gd name="connsiteX14-2273" fmla="*/ 667 w 1305814"/>
                <a:gd name="connsiteY14-2274" fmla="*/ 999105 h 1427408"/>
                <a:gd name="connsiteX15-2275" fmla="*/ 0 w 1305814"/>
                <a:gd name="connsiteY15-2276" fmla="*/ 972364 h 1427408"/>
                <a:gd name="connsiteX16-2277" fmla="*/ 2496 w 1305814"/>
                <a:gd name="connsiteY16-2278" fmla="*/ 463106 h 1427408"/>
                <a:gd name="connsiteX17-2279" fmla="*/ 2458 w 1305814"/>
                <a:gd name="connsiteY17-2280" fmla="*/ 429563 h 1427408"/>
                <a:gd name="connsiteX18-2281" fmla="*/ 75248 w 1305814"/>
                <a:gd name="connsiteY18-2282" fmla="*/ 303202 h 1427408"/>
                <a:gd name="connsiteX19-2283" fmla="*/ 106293 w 1305814"/>
                <a:gd name="connsiteY19-2284" fmla="*/ 282597 h 1427408"/>
                <a:gd name="connsiteX20-2285" fmla="*/ 541533 w 1305814"/>
                <a:gd name="connsiteY20-2286" fmla="*/ 38110 h 1427408"/>
                <a:gd name="connsiteX21-2287" fmla="*/ 653528 w 1305814"/>
                <a:gd name="connsiteY21-2288" fmla="*/ 0 h 1427408"/>
                <a:gd name="connsiteX0-2289" fmla="*/ 653528 w 1305814"/>
                <a:gd name="connsiteY0-2290" fmla="*/ 0 h 1421591"/>
                <a:gd name="connsiteX1-2291" fmla="*/ 757287 w 1305814"/>
                <a:gd name="connsiteY1-2292" fmla="*/ 32444 h 1421591"/>
                <a:gd name="connsiteX2-2293" fmla="*/ 1206876 w 1305814"/>
                <a:gd name="connsiteY2-2294" fmla="*/ 284945 h 1421591"/>
                <a:gd name="connsiteX3-2295" fmla="*/ 1237706 w 1305814"/>
                <a:gd name="connsiteY3-2296" fmla="*/ 306775 h 1421591"/>
                <a:gd name="connsiteX4-2297" fmla="*/ 1304420 w 1305814"/>
                <a:gd name="connsiteY4-2298" fmla="*/ 434263 h 1421591"/>
                <a:gd name="connsiteX5-2299" fmla="*/ 1305806 w 1305814"/>
                <a:gd name="connsiteY5-2300" fmla="*/ 519922 h 1421591"/>
                <a:gd name="connsiteX6-2301" fmla="*/ 1301746 w 1305814"/>
                <a:gd name="connsiteY6-2302" fmla="*/ 953747 h 1421591"/>
                <a:gd name="connsiteX7-2303" fmla="*/ 1302599 w 1305814"/>
                <a:gd name="connsiteY7-2304" fmla="*/ 1003650 h 1421591"/>
                <a:gd name="connsiteX8-2305" fmla="*/ 1227376 w 1305814"/>
                <a:gd name="connsiteY8-2306" fmla="*/ 1152027 h 1421591"/>
                <a:gd name="connsiteX9-2307" fmla="*/ 1174235 w 1305814"/>
                <a:gd name="connsiteY9-2308" fmla="*/ 1184756 h 1421591"/>
                <a:gd name="connsiteX10-2309" fmla="*/ 792288 w 1305814"/>
                <a:gd name="connsiteY10-2310" fmla="*/ 1385653 h 1421591"/>
                <a:gd name="connsiteX11-2311" fmla="*/ 502818 w 1305814"/>
                <a:gd name="connsiteY11-2312" fmla="*/ 1379955 h 1421591"/>
                <a:gd name="connsiteX12-2313" fmla="*/ 94302 w 1305814"/>
                <a:gd name="connsiteY12-2314" fmla="*/ 1158755 h 1421591"/>
                <a:gd name="connsiteX13-2315" fmla="*/ 39429 w 1305814"/>
                <a:gd name="connsiteY13-2316" fmla="*/ 1117635 h 1421591"/>
                <a:gd name="connsiteX14-2317" fmla="*/ 667 w 1305814"/>
                <a:gd name="connsiteY14-2318" fmla="*/ 999105 h 1421591"/>
                <a:gd name="connsiteX15-2319" fmla="*/ 0 w 1305814"/>
                <a:gd name="connsiteY15-2320" fmla="*/ 972364 h 1421591"/>
                <a:gd name="connsiteX16-2321" fmla="*/ 2496 w 1305814"/>
                <a:gd name="connsiteY16-2322" fmla="*/ 463106 h 1421591"/>
                <a:gd name="connsiteX17-2323" fmla="*/ 2458 w 1305814"/>
                <a:gd name="connsiteY17-2324" fmla="*/ 429563 h 1421591"/>
                <a:gd name="connsiteX18-2325" fmla="*/ 75248 w 1305814"/>
                <a:gd name="connsiteY18-2326" fmla="*/ 303202 h 1421591"/>
                <a:gd name="connsiteX19-2327" fmla="*/ 106293 w 1305814"/>
                <a:gd name="connsiteY19-2328" fmla="*/ 282597 h 1421591"/>
                <a:gd name="connsiteX20-2329" fmla="*/ 541533 w 1305814"/>
                <a:gd name="connsiteY20-2330" fmla="*/ 38110 h 1421591"/>
                <a:gd name="connsiteX21-2331" fmla="*/ 653528 w 1305814"/>
                <a:gd name="connsiteY21-2332" fmla="*/ 0 h 1421591"/>
                <a:gd name="connsiteX0-2333" fmla="*/ 653528 w 1305814"/>
                <a:gd name="connsiteY0-2334" fmla="*/ 0 h 1423589"/>
                <a:gd name="connsiteX1-2335" fmla="*/ 757287 w 1305814"/>
                <a:gd name="connsiteY1-2336" fmla="*/ 32444 h 1423589"/>
                <a:gd name="connsiteX2-2337" fmla="*/ 1206876 w 1305814"/>
                <a:gd name="connsiteY2-2338" fmla="*/ 284945 h 1423589"/>
                <a:gd name="connsiteX3-2339" fmla="*/ 1237706 w 1305814"/>
                <a:gd name="connsiteY3-2340" fmla="*/ 306775 h 1423589"/>
                <a:gd name="connsiteX4-2341" fmla="*/ 1304420 w 1305814"/>
                <a:gd name="connsiteY4-2342" fmla="*/ 434263 h 1423589"/>
                <a:gd name="connsiteX5-2343" fmla="*/ 1305806 w 1305814"/>
                <a:gd name="connsiteY5-2344" fmla="*/ 519922 h 1423589"/>
                <a:gd name="connsiteX6-2345" fmla="*/ 1301746 w 1305814"/>
                <a:gd name="connsiteY6-2346" fmla="*/ 953747 h 1423589"/>
                <a:gd name="connsiteX7-2347" fmla="*/ 1302599 w 1305814"/>
                <a:gd name="connsiteY7-2348" fmla="*/ 1003650 h 1423589"/>
                <a:gd name="connsiteX8-2349" fmla="*/ 1227376 w 1305814"/>
                <a:gd name="connsiteY8-2350" fmla="*/ 1152027 h 1423589"/>
                <a:gd name="connsiteX9-2351" fmla="*/ 1174235 w 1305814"/>
                <a:gd name="connsiteY9-2352" fmla="*/ 1184756 h 1423589"/>
                <a:gd name="connsiteX10-2353" fmla="*/ 792288 w 1305814"/>
                <a:gd name="connsiteY10-2354" fmla="*/ 1385653 h 1423589"/>
                <a:gd name="connsiteX11-2355" fmla="*/ 502818 w 1305814"/>
                <a:gd name="connsiteY11-2356" fmla="*/ 1379955 h 1423589"/>
                <a:gd name="connsiteX12-2357" fmla="*/ 94302 w 1305814"/>
                <a:gd name="connsiteY12-2358" fmla="*/ 1158755 h 1423589"/>
                <a:gd name="connsiteX13-2359" fmla="*/ 39429 w 1305814"/>
                <a:gd name="connsiteY13-2360" fmla="*/ 1117635 h 1423589"/>
                <a:gd name="connsiteX14-2361" fmla="*/ 667 w 1305814"/>
                <a:gd name="connsiteY14-2362" fmla="*/ 999105 h 1423589"/>
                <a:gd name="connsiteX15-2363" fmla="*/ 0 w 1305814"/>
                <a:gd name="connsiteY15-2364" fmla="*/ 972364 h 1423589"/>
                <a:gd name="connsiteX16-2365" fmla="*/ 2496 w 1305814"/>
                <a:gd name="connsiteY16-2366" fmla="*/ 463106 h 1423589"/>
                <a:gd name="connsiteX17-2367" fmla="*/ 2458 w 1305814"/>
                <a:gd name="connsiteY17-2368" fmla="*/ 429563 h 1423589"/>
                <a:gd name="connsiteX18-2369" fmla="*/ 75248 w 1305814"/>
                <a:gd name="connsiteY18-2370" fmla="*/ 303202 h 1423589"/>
                <a:gd name="connsiteX19-2371" fmla="*/ 106293 w 1305814"/>
                <a:gd name="connsiteY19-2372" fmla="*/ 282597 h 1423589"/>
                <a:gd name="connsiteX20-2373" fmla="*/ 541533 w 1305814"/>
                <a:gd name="connsiteY20-2374" fmla="*/ 38110 h 1423589"/>
                <a:gd name="connsiteX21-2375" fmla="*/ 653528 w 1305814"/>
                <a:gd name="connsiteY21-2376" fmla="*/ 0 h 142358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  <a:cxn ang="0">
                  <a:pos x="connsiteX15-31" y="connsiteY15-32"/>
                </a:cxn>
                <a:cxn ang="0">
                  <a:pos x="connsiteX16-33" y="connsiteY16-34"/>
                </a:cxn>
                <a:cxn ang="0">
                  <a:pos x="connsiteX17-35" y="connsiteY17-36"/>
                </a:cxn>
                <a:cxn ang="0">
                  <a:pos x="connsiteX18-37" y="connsiteY18-38"/>
                </a:cxn>
                <a:cxn ang="0">
                  <a:pos x="connsiteX19-39" y="connsiteY19-40"/>
                </a:cxn>
                <a:cxn ang="0">
                  <a:pos x="connsiteX20-41" y="connsiteY20-42"/>
                </a:cxn>
                <a:cxn ang="0">
                  <a:pos x="connsiteX21-43" y="connsiteY21-44"/>
                </a:cxn>
              </a:cxnLst>
              <a:rect l="l" t="t" r="r" b="b"/>
              <a:pathLst>
                <a:path w="1305814" h="1423589">
                  <a:moveTo>
                    <a:pt x="653528" y="0"/>
                  </a:moveTo>
                  <a:cubicBezTo>
                    <a:pt x="684553" y="-1"/>
                    <a:pt x="736057" y="24011"/>
                    <a:pt x="757287" y="32444"/>
                  </a:cubicBezTo>
                  <a:lnTo>
                    <a:pt x="1206876" y="284945"/>
                  </a:lnTo>
                  <a:cubicBezTo>
                    <a:pt x="1213399" y="291230"/>
                    <a:pt x="1233090" y="301119"/>
                    <a:pt x="1237706" y="306775"/>
                  </a:cubicBezTo>
                  <a:cubicBezTo>
                    <a:pt x="1285405" y="341141"/>
                    <a:pt x="1301367" y="360355"/>
                    <a:pt x="1304420" y="434263"/>
                  </a:cubicBezTo>
                  <a:cubicBezTo>
                    <a:pt x="1306256" y="435452"/>
                    <a:pt x="1303756" y="518852"/>
                    <a:pt x="1305806" y="519922"/>
                  </a:cubicBezTo>
                  <a:cubicBezTo>
                    <a:pt x="1306028" y="563787"/>
                    <a:pt x="1301771" y="907207"/>
                    <a:pt x="1301746" y="953747"/>
                  </a:cubicBezTo>
                  <a:cubicBezTo>
                    <a:pt x="1301579" y="970833"/>
                    <a:pt x="1302766" y="986564"/>
                    <a:pt x="1302599" y="1003650"/>
                  </a:cubicBezTo>
                  <a:cubicBezTo>
                    <a:pt x="1298075" y="1097264"/>
                    <a:pt x="1299308" y="1117497"/>
                    <a:pt x="1227376" y="1152027"/>
                  </a:cubicBezTo>
                  <a:cubicBezTo>
                    <a:pt x="1229069" y="1151612"/>
                    <a:pt x="1262992" y="1133636"/>
                    <a:pt x="1174235" y="1184756"/>
                  </a:cubicBezTo>
                  <a:cubicBezTo>
                    <a:pt x="1102911" y="1225835"/>
                    <a:pt x="986013" y="1283805"/>
                    <a:pt x="792288" y="1385653"/>
                  </a:cubicBezTo>
                  <a:cubicBezTo>
                    <a:pt x="702978" y="1424034"/>
                    <a:pt x="634560" y="1449454"/>
                    <a:pt x="502818" y="1379955"/>
                  </a:cubicBezTo>
                  <a:cubicBezTo>
                    <a:pt x="358670" y="1301859"/>
                    <a:pt x="241278" y="1242506"/>
                    <a:pt x="94302" y="1158755"/>
                  </a:cubicBezTo>
                  <a:cubicBezTo>
                    <a:pt x="64301" y="1138833"/>
                    <a:pt x="61069" y="1137739"/>
                    <a:pt x="39429" y="1117635"/>
                  </a:cubicBezTo>
                  <a:cubicBezTo>
                    <a:pt x="9399" y="1091481"/>
                    <a:pt x="81" y="1056313"/>
                    <a:pt x="667" y="999105"/>
                  </a:cubicBezTo>
                  <a:cubicBezTo>
                    <a:pt x="445" y="990191"/>
                    <a:pt x="222" y="981278"/>
                    <a:pt x="0" y="972364"/>
                  </a:cubicBezTo>
                  <a:lnTo>
                    <a:pt x="2496" y="463106"/>
                  </a:lnTo>
                  <a:cubicBezTo>
                    <a:pt x="2483" y="451925"/>
                    <a:pt x="2471" y="440744"/>
                    <a:pt x="2458" y="429563"/>
                  </a:cubicBezTo>
                  <a:cubicBezTo>
                    <a:pt x="2770" y="365277"/>
                    <a:pt x="14732" y="348090"/>
                    <a:pt x="75248" y="303202"/>
                  </a:cubicBezTo>
                  <a:lnTo>
                    <a:pt x="106293" y="282597"/>
                  </a:lnTo>
                  <a:lnTo>
                    <a:pt x="541533" y="38110"/>
                  </a:lnTo>
                  <a:cubicBezTo>
                    <a:pt x="582751" y="12487"/>
                    <a:pt x="613897" y="0"/>
                    <a:pt x="653528" y="0"/>
                  </a:cubicBezTo>
                  <a:close/>
                </a:path>
              </a:pathLst>
            </a:custGeom>
            <a:solidFill>
              <a:srgbClr val="E7E7E7"/>
            </a:solidFill>
            <a:ln>
              <a:noFill/>
            </a:ln>
            <a:effectLst>
              <a:innerShdw blurRad="152400" dist="50800" dir="18900000">
                <a:prstClr val="black">
                  <a:alpha val="4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  <a:latin typeface="Impact" panose="020B0806030902050204" pitchFamily="34" charset="0"/>
              </a:endParaRPr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5231048" y="1621764"/>
              <a:ext cx="2236728" cy="2438464"/>
              <a:chOff x="1249459" y="2668927"/>
              <a:chExt cx="1099775" cy="1198967"/>
            </a:xfrm>
            <a:solidFill>
              <a:srgbClr val="1D50A2"/>
            </a:solidFill>
          </p:grpSpPr>
          <p:sp>
            <p:nvSpPr>
              <p:cNvPr id="8" name="矩形 10"/>
              <p:cNvSpPr>
                <a:spLocks noChangeAspect="1"/>
              </p:cNvSpPr>
              <p:nvPr/>
            </p:nvSpPr>
            <p:spPr>
              <a:xfrm>
                <a:off x="1249459" y="2668927"/>
                <a:ext cx="1099775" cy="1198967"/>
              </a:xfrm>
              <a:custGeom>
                <a:avLst/>
                <a:gdLst>
                  <a:gd name="connsiteX0" fmla="*/ 653528 w 1305333"/>
                  <a:gd name="connsiteY0" fmla="*/ 0 h 1424419"/>
                  <a:gd name="connsiteX1" fmla="*/ 757287 w 1305333"/>
                  <a:gd name="connsiteY1" fmla="*/ 32444 h 1424419"/>
                  <a:gd name="connsiteX2" fmla="*/ 1206876 w 1305333"/>
                  <a:gd name="connsiteY2" fmla="*/ 284945 h 1424419"/>
                  <a:gd name="connsiteX3" fmla="*/ 1233464 w 1305333"/>
                  <a:gd name="connsiteY3" fmla="*/ 306775 h 1424419"/>
                  <a:gd name="connsiteX4" fmla="*/ 1299728 w 1305333"/>
                  <a:gd name="connsiteY4" fmla="*/ 452301 h 1424419"/>
                  <a:gd name="connsiteX5" fmla="*/ 1303099 w 1305333"/>
                  <a:gd name="connsiteY5" fmla="*/ 495558 h 1424419"/>
                  <a:gd name="connsiteX6" fmla="*/ 1303099 w 1305333"/>
                  <a:gd name="connsiteY6" fmla="*/ 952393 h 1424419"/>
                  <a:gd name="connsiteX7" fmla="*/ 1299356 w 1305333"/>
                  <a:gd name="connsiteY7" fmla="*/ 974248 h 1424419"/>
                  <a:gd name="connsiteX8" fmla="*/ 1193590 w 1305333"/>
                  <a:gd name="connsiteY8" fmla="*/ 1159518 h 1424419"/>
                  <a:gd name="connsiteX9" fmla="*/ 1188747 w 1305333"/>
                  <a:gd name="connsiteY9" fmla="*/ 1163476 h 1424419"/>
                  <a:gd name="connsiteX10" fmla="*/ 792288 w 1305333"/>
                  <a:gd name="connsiteY10" fmla="*/ 1385653 h 1424419"/>
                  <a:gd name="connsiteX11" fmla="*/ 522686 w 1305333"/>
                  <a:gd name="connsiteY11" fmla="*/ 1384922 h 1424419"/>
                  <a:gd name="connsiteX12" fmla="*/ 80344 w 1305333"/>
                  <a:gd name="connsiteY12" fmla="*/ 1139323 h 1424419"/>
                  <a:gd name="connsiteX13" fmla="*/ 68397 w 1305333"/>
                  <a:gd name="connsiteY13" fmla="*/ 1130059 h 1424419"/>
                  <a:gd name="connsiteX14" fmla="*/ 667 w 1305333"/>
                  <a:gd name="connsiteY14" fmla="*/ 999105 h 1424419"/>
                  <a:gd name="connsiteX15" fmla="*/ 0 w 1305333"/>
                  <a:gd name="connsiteY15" fmla="*/ 972364 h 1424419"/>
                  <a:gd name="connsiteX16" fmla="*/ 2496 w 1305333"/>
                  <a:gd name="connsiteY16" fmla="*/ 463106 h 1424419"/>
                  <a:gd name="connsiteX17" fmla="*/ 2458 w 1305333"/>
                  <a:gd name="connsiteY17" fmla="*/ 429563 h 1424419"/>
                  <a:gd name="connsiteX18" fmla="*/ 75248 w 1305333"/>
                  <a:gd name="connsiteY18" fmla="*/ 303202 h 1424419"/>
                  <a:gd name="connsiteX19" fmla="*/ 103465 w 1305333"/>
                  <a:gd name="connsiteY19" fmla="*/ 288252 h 1424419"/>
                  <a:gd name="connsiteX20" fmla="*/ 541533 w 1305333"/>
                  <a:gd name="connsiteY20" fmla="*/ 38110 h 1424419"/>
                  <a:gd name="connsiteX21" fmla="*/ 653528 w 1305333"/>
                  <a:gd name="connsiteY21" fmla="*/ 0 h 1424419"/>
                  <a:gd name="connsiteX0-1" fmla="*/ 653528 w 1305333"/>
                  <a:gd name="connsiteY0-2" fmla="*/ 0 h 1424419"/>
                  <a:gd name="connsiteX1-3" fmla="*/ 757287 w 1305333"/>
                  <a:gd name="connsiteY1-4" fmla="*/ 32444 h 1424419"/>
                  <a:gd name="connsiteX2-5" fmla="*/ 1206876 w 1305333"/>
                  <a:gd name="connsiteY2-6" fmla="*/ 284945 h 1424419"/>
                  <a:gd name="connsiteX3-7" fmla="*/ 1233464 w 1305333"/>
                  <a:gd name="connsiteY3-8" fmla="*/ 306775 h 1424419"/>
                  <a:gd name="connsiteX4-9" fmla="*/ 1301712 w 1305333"/>
                  <a:gd name="connsiteY4-10" fmla="*/ 442384 h 1424419"/>
                  <a:gd name="connsiteX5-11" fmla="*/ 1303099 w 1305333"/>
                  <a:gd name="connsiteY5-12" fmla="*/ 495558 h 1424419"/>
                  <a:gd name="connsiteX6-13" fmla="*/ 1303099 w 1305333"/>
                  <a:gd name="connsiteY6-14" fmla="*/ 952393 h 1424419"/>
                  <a:gd name="connsiteX7-15" fmla="*/ 1299356 w 1305333"/>
                  <a:gd name="connsiteY7-16" fmla="*/ 974248 h 1424419"/>
                  <a:gd name="connsiteX8-17" fmla="*/ 1193590 w 1305333"/>
                  <a:gd name="connsiteY8-18" fmla="*/ 1159518 h 1424419"/>
                  <a:gd name="connsiteX9-19" fmla="*/ 1188747 w 1305333"/>
                  <a:gd name="connsiteY9-20" fmla="*/ 1163476 h 1424419"/>
                  <a:gd name="connsiteX10-21" fmla="*/ 792288 w 1305333"/>
                  <a:gd name="connsiteY10-22" fmla="*/ 1385653 h 1424419"/>
                  <a:gd name="connsiteX11-23" fmla="*/ 522686 w 1305333"/>
                  <a:gd name="connsiteY11-24" fmla="*/ 1384922 h 1424419"/>
                  <a:gd name="connsiteX12-25" fmla="*/ 80344 w 1305333"/>
                  <a:gd name="connsiteY12-26" fmla="*/ 1139323 h 1424419"/>
                  <a:gd name="connsiteX13-27" fmla="*/ 68397 w 1305333"/>
                  <a:gd name="connsiteY13-28" fmla="*/ 1130059 h 1424419"/>
                  <a:gd name="connsiteX14-29" fmla="*/ 667 w 1305333"/>
                  <a:gd name="connsiteY14-30" fmla="*/ 999105 h 1424419"/>
                  <a:gd name="connsiteX15-31" fmla="*/ 0 w 1305333"/>
                  <a:gd name="connsiteY15-32" fmla="*/ 972364 h 1424419"/>
                  <a:gd name="connsiteX16-33" fmla="*/ 2496 w 1305333"/>
                  <a:gd name="connsiteY16-34" fmla="*/ 463106 h 1424419"/>
                  <a:gd name="connsiteX17-35" fmla="*/ 2458 w 1305333"/>
                  <a:gd name="connsiteY17-36" fmla="*/ 429563 h 1424419"/>
                  <a:gd name="connsiteX18-37" fmla="*/ 75248 w 1305333"/>
                  <a:gd name="connsiteY18-38" fmla="*/ 303202 h 1424419"/>
                  <a:gd name="connsiteX19-39" fmla="*/ 103465 w 1305333"/>
                  <a:gd name="connsiteY19-40" fmla="*/ 288252 h 1424419"/>
                  <a:gd name="connsiteX20-41" fmla="*/ 541533 w 1305333"/>
                  <a:gd name="connsiteY20-42" fmla="*/ 38110 h 1424419"/>
                  <a:gd name="connsiteX21-43" fmla="*/ 653528 w 1305333"/>
                  <a:gd name="connsiteY21-44" fmla="*/ 0 h 1424419"/>
                  <a:gd name="connsiteX0-45" fmla="*/ 653528 w 1305333"/>
                  <a:gd name="connsiteY0-46" fmla="*/ 0 h 1424419"/>
                  <a:gd name="connsiteX1-47" fmla="*/ 757287 w 1305333"/>
                  <a:gd name="connsiteY1-48" fmla="*/ 32444 h 1424419"/>
                  <a:gd name="connsiteX2-49" fmla="*/ 1206876 w 1305333"/>
                  <a:gd name="connsiteY2-50" fmla="*/ 284945 h 1424419"/>
                  <a:gd name="connsiteX3-51" fmla="*/ 1233464 w 1305333"/>
                  <a:gd name="connsiteY3-52" fmla="*/ 306775 h 1424419"/>
                  <a:gd name="connsiteX4-53" fmla="*/ 1301712 w 1305333"/>
                  <a:gd name="connsiteY4-54" fmla="*/ 442384 h 1424419"/>
                  <a:gd name="connsiteX5-55" fmla="*/ 1303099 w 1305333"/>
                  <a:gd name="connsiteY5-56" fmla="*/ 495558 h 1424419"/>
                  <a:gd name="connsiteX6-57" fmla="*/ 1303099 w 1305333"/>
                  <a:gd name="connsiteY6-58" fmla="*/ 952393 h 1424419"/>
                  <a:gd name="connsiteX7-59" fmla="*/ 1299356 w 1305333"/>
                  <a:gd name="connsiteY7-60" fmla="*/ 974248 h 1424419"/>
                  <a:gd name="connsiteX8-61" fmla="*/ 1193590 w 1305333"/>
                  <a:gd name="connsiteY8-62" fmla="*/ 1159518 h 1424419"/>
                  <a:gd name="connsiteX9-63" fmla="*/ 1188747 w 1305333"/>
                  <a:gd name="connsiteY9-64" fmla="*/ 1163476 h 1424419"/>
                  <a:gd name="connsiteX10-65" fmla="*/ 792288 w 1305333"/>
                  <a:gd name="connsiteY10-66" fmla="*/ 1385653 h 1424419"/>
                  <a:gd name="connsiteX11-67" fmla="*/ 522686 w 1305333"/>
                  <a:gd name="connsiteY11-68" fmla="*/ 1384922 h 1424419"/>
                  <a:gd name="connsiteX12-69" fmla="*/ 80344 w 1305333"/>
                  <a:gd name="connsiteY12-70" fmla="*/ 1139323 h 1424419"/>
                  <a:gd name="connsiteX13-71" fmla="*/ 68397 w 1305333"/>
                  <a:gd name="connsiteY13-72" fmla="*/ 1130059 h 1424419"/>
                  <a:gd name="connsiteX14-73" fmla="*/ 667 w 1305333"/>
                  <a:gd name="connsiteY14-74" fmla="*/ 999105 h 1424419"/>
                  <a:gd name="connsiteX15-75" fmla="*/ 0 w 1305333"/>
                  <a:gd name="connsiteY15-76" fmla="*/ 972364 h 1424419"/>
                  <a:gd name="connsiteX16-77" fmla="*/ 2496 w 1305333"/>
                  <a:gd name="connsiteY16-78" fmla="*/ 463106 h 1424419"/>
                  <a:gd name="connsiteX17-79" fmla="*/ 2458 w 1305333"/>
                  <a:gd name="connsiteY17-80" fmla="*/ 429563 h 1424419"/>
                  <a:gd name="connsiteX18-81" fmla="*/ 75248 w 1305333"/>
                  <a:gd name="connsiteY18-82" fmla="*/ 303202 h 1424419"/>
                  <a:gd name="connsiteX19-83" fmla="*/ 103465 w 1305333"/>
                  <a:gd name="connsiteY19-84" fmla="*/ 288252 h 1424419"/>
                  <a:gd name="connsiteX20-85" fmla="*/ 541533 w 1305333"/>
                  <a:gd name="connsiteY20-86" fmla="*/ 38110 h 1424419"/>
                  <a:gd name="connsiteX21-87" fmla="*/ 653528 w 1305333"/>
                  <a:gd name="connsiteY21-88" fmla="*/ 0 h 1424419"/>
                  <a:gd name="connsiteX0-89" fmla="*/ 653528 w 1306046"/>
                  <a:gd name="connsiteY0-90" fmla="*/ 0 h 1424419"/>
                  <a:gd name="connsiteX1-91" fmla="*/ 757287 w 1306046"/>
                  <a:gd name="connsiteY1-92" fmla="*/ 32444 h 1424419"/>
                  <a:gd name="connsiteX2-93" fmla="*/ 1206876 w 1306046"/>
                  <a:gd name="connsiteY2-94" fmla="*/ 284945 h 1424419"/>
                  <a:gd name="connsiteX3-95" fmla="*/ 1233464 w 1306046"/>
                  <a:gd name="connsiteY3-96" fmla="*/ 306775 h 1424419"/>
                  <a:gd name="connsiteX4-97" fmla="*/ 1301712 w 1306046"/>
                  <a:gd name="connsiteY4-98" fmla="*/ 442384 h 1424419"/>
                  <a:gd name="connsiteX5-99" fmla="*/ 1303099 w 1306046"/>
                  <a:gd name="connsiteY5-100" fmla="*/ 495558 h 1424419"/>
                  <a:gd name="connsiteX6-101" fmla="*/ 1303099 w 1306046"/>
                  <a:gd name="connsiteY6-102" fmla="*/ 952393 h 1424419"/>
                  <a:gd name="connsiteX7-103" fmla="*/ 1305306 w 1306046"/>
                  <a:gd name="connsiteY7-104" fmla="*/ 990115 h 1424419"/>
                  <a:gd name="connsiteX8-105" fmla="*/ 1193590 w 1306046"/>
                  <a:gd name="connsiteY8-106" fmla="*/ 1159518 h 1424419"/>
                  <a:gd name="connsiteX9-107" fmla="*/ 1188747 w 1306046"/>
                  <a:gd name="connsiteY9-108" fmla="*/ 1163476 h 1424419"/>
                  <a:gd name="connsiteX10-109" fmla="*/ 792288 w 1306046"/>
                  <a:gd name="connsiteY10-110" fmla="*/ 1385653 h 1424419"/>
                  <a:gd name="connsiteX11-111" fmla="*/ 522686 w 1306046"/>
                  <a:gd name="connsiteY11-112" fmla="*/ 1384922 h 1424419"/>
                  <a:gd name="connsiteX12-113" fmla="*/ 80344 w 1306046"/>
                  <a:gd name="connsiteY12-114" fmla="*/ 1139323 h 1424419"/>
                  <a:gd name="connsiteX13-115" fmla="*/ 68397 w 1306046"/>
                  <a:gd name="connsiteY13-116" fmla="*/ 1130059 h 1424419"/>
                  <a:gd name="connsiteX14-117" fmla="*/ 667 w 1306046"/>
                  <a:gd name="connsiteY14-118" fmla="*/ 999105 h 1424419"/>
                  <a:gd name="connsiteX15-119" fmla="*/ 0 w 1306046"/>
                  <a:gd name="connsiteY15-120" fmla="*/ 972364 h 1424419"/>
                  <a:gd name="connsiteX16-121" fmla="*/ 2496 w 1306046"/>
                  <a:gd name="connsiteY16-122" fmla="*/ 463106 h 1424419"/>
                  <a:gd name="connsiteX17-123" fmla="*/ 2458 w 1306046"/>
                  <a:gd name="connsiteY17-124" fmla="*/ 429563 h 1424419"/>
                  <a:gd name="connsiteX18-125" fmla="*/ 75248 w 1306046"/>
                  <a:gd name="connsiteY18-126" fmla="*/ 303202 h 1424419"/>
                  <a:gd name="connsiteX19-127" fmla="*/ 103465 w 1306046"/>
                  <a:gd name="connsiteY19-128" fmla="*/ 288252 h 1424419"/>
                  <a:gd name="connsiteX20-129" fmla="*/ 541533 w 1306046"/>
                  <a:gd name="connsiteY20-130" fmla="*/ 38110 h 1424419"/>
                  <a:gd name="connsiteX21-131" fmla="*/ 653528 w 1306046"/>
                  <a:gd name="connsiteY21-132" fmla="*/ 0 h 1424419"/>
                  <a:gd name="connsiteX0-133" fmla="*/ 653528 w 1305333"/>
                  <a:gd name="connsiteY0-134" fmla="*/ 0 h 1424419"/>
                  <a:gd name="connsiteX1-135" fmla="*/ 757287 w 1305333"/>
                  <a:gd name="connsiteY1-136" fmla="*/ 32444 h 1424419"/>
                  <a:gd name="connsiteX2-137" fmla="*/ 1206876 w 1305333"/>
                  <a:gd name="connsiteY2-138" fmla="*/ 284945 h 1424419"/>
                  <a:gd name="connsiteX3-139" fmla="*/ 1233464 w 1305333"/>
                  <a:gd name="connsiteY3-140" fmla="*/ 306775 h 1424419"/>
                  <a:gd name="connsiteX4-141" fmla="*/ 1301712 w 1305333"/>
                  <a:gd name="connsiteY4-142" fmla="*/ 442384 h 1424419"/>
                  <a:gd name="connsiteX5-143" fmla="*/ 1303099 w 1305333"/>
                  <a:gd name="connsiteY5-144" fmla="*/ 495558 h 1424419"/>
                  <a:gd name="connsiteX6-145" fmla="*/ 1303099 w 1305333"/>
                  <a:gd name="connsiteY6-146" fmla="*/ 952393 h 1424419"/>
                  <a:gd name="connsiteX7-147" fmla="*/ 1305306 w 1305333"/>
                  <a:gd name="connsiteY7-148" fmla="*/ 990115 h 1424419"/>
                  <a:gd name="connsiteX8-149" fmla="*/ 1193590 w 1305333"/>
                  <a:gd name="connsiteY8-150" fmla="*/ 1159518 h 1424419"/>
                  <a:gd name="connsiteX9-151" fmla="*/ 1188747 w 1305333"/>
                  <a:gd name="connsiteY9-152" fmla="*/ 1163476 h 1424419"/>
                  <a:gd name="connsiteX10-153" fmla="*/ 792288 w 1305333"/>
                  <a:gd name="connsiteY10-154" fmla="*/ 1385653 h 1424419"/>
                  <a:gd name="connsiteX11-155" fmla="*/ 522686 w 1305333"/>
                  <a:gd name="connsiteY11-156" fmla="*/ 1384922 h 1424419"/>
                  <a:gd name="connsiteX12-157" fmla="*/ 80344 w 1305333"/>
                  <a:gd name="connsiteY12-158" fmla="*/ 1139323 h 1424419"/>
                  <a:gd name="connsiteX13-159" fmla="*/ 68397 w 1305333"/>
                  <a:gd name="connsiteY13-160" fmla="*/ 1130059 h 1424419"/>
                  <a:gd name="connsiteX14-161" fmla="*/ 667 w 1305333"/>
                  <a:gd name="connsiteY14-162" fmla="*/ 999105 h 1424419"/>
                  <a:gd name="connsiteX15-163" fmla="*/ 0 w 1305333"/>
                  <a:gd name="connsiteY15-164" fmla="*/ 972364 h 1424419"/>
                  <a:gd name="connsiteX16-165" fmla="*/ 2496 w 1305333"/>
                  <a:gd name="connsiteY16-166" fmla="*/ 463106 h 1424419"/>
                  <a:gd name="connsiteX17-167" fmla="*/ 2458 w 1305333"/>
                  <a:gd name="connsiteY17-168" fmla="*/ 429563 h 1424419"/>
                  <a:gd name="connsiteX18-169" fmla="*/ 75248 w 1305333"/>
                  <a:gd name="connsiteY18-170" fmla="*/ 303202 h 1424419"/>
                  <a:gd name="connsiteX19-171" fmla="*/ 103465 w 1305333"/>
                  <a:gd name="connsiteY19-172" fmla="*/ 288252 h 1424419"/>
                  <a:gd name="connsiteX20-173" fmla="*/ 541533 w 1305333"/>
                  <a:gd name="connsiteY20-174" fmla="*/ 38110 h 1424419"/>
                  <a:gd name="connsiteX21-175" fmla="*/ 653528 w 1305333"/>
                  <a:gd name="connsiteY21-176" fmla="*/ 0 h 1424419"/>
                  <a:gd name="connsiteX0-177" fmla="*/ 653528 w 1305333"/>
                  <a:gd name="connsiteY0-178" fmla="*/ 0 h 1424419"/>
                  <a:gd name="connsiteX1-179" fmla="*/ 757287 w 1305333"/>
                  <a:gd name="connsiteY1-180" fmla="*/ 32444 h 1424419"/>
                  <a:gd name="connsiteX2-181" fmla="*/ 1206876 w 1305333"/>
                  <a:gd name="connsiteY2-182" fmla="*/ 284945 h 1424419"/>
                  <a:gd name="connsiteX3-183" fmla="*/ 1233464 w 1305333"/>
                  <a:gd name="connsiteY3-184" fmla="*/ 306775 h 1424419"/>
                  <a:gd name="connsiteX4-185" fmla="*/ 1301712 w 1305333"/>
                  <a:gd name="connsiteY4-186" fmla="*/ 442384 h 1424419"/>
                  <a:gd name="connsiteX5-187" fmla="*/ 1303099 w 1305333"/>
                  <a:gd name="connsiteY5-188" fmla="*/ 495558 h 1424419"/>
                  <a:gd name="connsiteX6-189" fmla="*/ 1303099 w 1305333"/>
                  <a:gd name="connsiteY6-190" fmla="*/ 952393 h 1424419"/>
                  <a:gd name="connsiteX7-191" fmla="*/ 1305306 w 1305333"/>
                  <a:gd name="connsiteY7-192" fmla="*/ 990115 h 1424419"/>
                  <a:gd name="connsiteX8-193" fmla="*/ 1193590 w 1305333"/>
                  <a:gd name="connsiteY8-194" fmla="*/ 1159518 h 1424419"/>
                  <a:gd name="connsiteX9-195" fmla="*/ 1172881 w 1305333"/>
                  <a:gd name="connsiteY9-196" fmla="*/ 1179342 h 1424419"/>
                  <a:gd name="connsiteX10-197" fmla="*/ 792288 w 1305333"/>
                  <a:gd name="connsiteY10-198" fmla="*/ 1385653 h 1424419"/>
                  <a:gd name="connsiteX11-199" fmla="*/ 522686 w 1305333"/>
                  <a:gd name="connsiteY11-200" fmla="*/ 1384922 h 1424419"/>
                  <a:gd name="connsiteX12-201" fmla="*/ 80344 w 1305333"/>
                  <a:gd name="connsiteY12-202" fmla="*/ 1139323 h 1424419"/>
                  <a:gd name="connsiteX13-203" fmla="*/ 68397 w 1305333"/>
                  <a:gd name="connsiteY13-204" fmla="*/ 1130059 h 1424419"/>
                  <a:gd name="connsiteX14-205" fmla="*/ 667 w 1305333"/>
                  <a:gd name="connsiteY14-206" fmla="*/ 999105 h 1424419"/>
                  <a:gd name="connsiteX15-207" fmla="*/ 0 w 1305333"/>
                  <a:gd name="connsiteY15-208" fmla="*/ 972364 h 1424419"/>
                  <a:gd name="connsiteX16-209" fmla="*/ 2496 w 1305333"/>
                  <a:gd name="connsiteY16-210" fmla="*/ 463106 h 1424419"/>
                  <a:gd name="connsiteX17-211" fmla="*/ 2458 w 1305333"/>
                  <a:gd name="connsiteY17-212" fmla="*/ 429563 h 1424419"/>
                  <a:gd name="connsiteX18-213" fmla="*/ 75248 w 1305333"/>
                  <a:gd name="connsiteY18-214" fmla="*/ 303202 h 1424419"/>
                  <a:gd name="connsiteX19-215" fmla="*/ 103465 w 1305333"/>
                  <a:gd name="connsiteY19-216" fmla="*/ 288252 h 1424419"/>
                  <a:gd name="connsiteX20-217" fmla="*/ 541533 w 1305333"/>
                  <a:gd name="connsiteY20-218" fmla="*/ 38110 h 1424419"/>
                  <a:gd name="connsiteX21-219" fmla="*/ 653528 w 1305333"/>
                  <a:gd name="connsiteY21-220" fmla="*/ 0 h 1424419"/>
                  <a:gd name="connsiteX0-221" fmla="*/ 653528 w 1305333"/>
                  <a:gd name="connsiteY0-222" fmla="*/ 0 h 1424419"/>
                  <a:gd name="connsiteX1-223" fmla="*/ 757287 w 1305333"/>
                  <a:gd name="connsiteY1-224" fmla="*/ 32444 h 1424419"/>
                  <a:gd name="connsiteX2-225" fmla="*/ 1206876 w 1305333"/>
                  <a:gd name="connsiteY2-226" fmla="*/ 284945 h 1424419"/>
                  <a:gd name="connsiteX3-227" fmla="*/ 1233464 w 1305333"/>
                  <a:gd name="connsiteY3-228" fmla="*/ 306775 h 1424419"/>
                  <a:gd name="connsiteX4-229" fmla="*/ 1301712 w 1305333"/>
                  <a:gd name="connsiteY4-230" fmla="*/ 442384 h 1424419"/>
                  <a:gd name="connsiteX5-231" fmla="*/ 1303099 w 1305333"/>
                  <a:gd name="connsiteY5-232" fmla="*/ 495558 h 1424419"/>
                  <a:gd name="connsiteX6-233" fmla="*/ 1303099 w 1305333"/>
                  <a:gd name="connsiteY6-234" fmla="*/ 952393 h 1424419"/>
                  <a:gd name="connsiteX7-235" fmla="*/ 1305306 w 1305333"/>
                  <a:gd name="connsiteY7-236" fmla="*/ 990115 h 1424419"/>
                  <a:gd name="connsiteX8-237" fmla="*/ 1193590 w 1305333"/>
                  <a:gd name="connsiteY8-238" fmla="*/ 1159518 h 1424419"/>
                  <a:gd name="connsiteX9-239" fmla="*/ 1172881 w 1305333"/>
                  <a:gd name="connsiteY9-240" fmla="*/ 1179342 h 1424419"/>
                  <a:gd name="connsiteX10-241" fmla="*/ 792288 w 1305333"/>
                  <a:gd name="connsiteY10-242" fmla="*/ 1385653 h 1424419"/>
                  <a:gd name="connsiteX11-243" fmla="*/ 522686 w 1305333"/>
                  <a:gd name="connsiteY11-244" fmla="*/ 1384922 h 1424419"/>
                  <a:gd name="connsiteX12-245" fmla="*/ 80344 w 1305333"/>
                  <a:gd name="connsiteY12-246" fmla="*/ 1139323 h 1424419"/>
                  <a:gd name="connsiteX13-247" fmla="*/ 68397 w 1305333"/>
                  <a:gd name="connsiteY13-248" fmla="*/ 1130059 h 1424419"/>
                  <a:gd name="connsiteX14-249" fmla="*/ 667 w 1305333"/>
                  <a:gd name="connsiteY14-250" fmla="*/ 999105 h 1424419"/>
                  <a:gd name="connsiteX15-251" fmla="*/ 0 w 1305333"/>
                  <a:gd name="connsiteY15-252" fmla="*/ 972364 h 1424419"/>
                  <a:gd name="connsiteX16-253" fmla="*/ 2496 w 1305333"/>
                  <a:gd name="connsiteY16-254" fmla="*/ 463106 h 1424419"/>
                  <a:gd name="connsiteX17-255" fmla="*/ 2458 w 1305333"/>
                  <a:gd name="connsiteY17-256" fmla="*/ 429563 h 1424419"/>
                  <a:gd name="connsiteX18-257" fmla="*/ 75248 w 1305333"/>
                  <a:gd name="connsiteY18-258" fmla="*/ 303202 h 1424419"/>
                  <a:gd name="connsiteX19-259" fmla="*/ 103465 w 1305333"/>
                  <a:gd name="connsiteY19-260" fmla="*/ 288252 h 1424419"/>
                  <a:gd name="connsiteX20-261" fmla="*/ 541533 w 1305333"/>
                  <a:gd name="connsiteY20-262" fmla="*/ 38110 h 1424419"/>
                  <a:gd name="connsiteX21-263" fmla="*/ 653528 w 1305333"/>
                  <a:gd name="connsiteY21-264" fmla="*/ 0 h 1424419"/>
                  <a:gd name="connsiteX0-265" fmla="*/ 653528 w 1305333"/>
                  <a:gd name="connsiteY0-266" fmla="*/ 0 h 1424419"/>
                  <a:gd name="connsiteX1-267" fmla="*/ 757287 w 1305333"/>
                  <a:gd name="connsiteY1-268" fmla="*/ 32444 h 1424419"/>
                  <a:gd name="connsiteX2-269" fmla="*/ 1206876 w 1305333"/>
                  <a:gd name="connsiteY2-270" fmla="*/ 284945 h 1424419"/>
                  <a:gd name="connsiteX3-271" fmla="*/ 1233464 w 1305333"/>
                  <a:gd name="connsiteY3-272" fmla="*/ 306775 h 1424419"/>
                  <a:gd name="connsiteX4-273" fmla="*/ 1301712 w 1305333"/>
                  <a:gd name="connsiteY4-274" fmla="*/ 442384 h 1424419"/>
                  <a:gd name="connsiteX5-275" fmla="*/ 1303099 w 1305333"/>
                  <a:gd name="connsiteY5-276" fmla="*/ 495558 h 1424419"/>
                  <a:gd name="connsiteX6-277" fmla="*/ 1303099 w 1305333"/>
                  <a:gd name="connsiteY6-278" fmla="*/ 952393 h 1424419"/>
                  <a:gd name="connsiteX7-279" fmla="*/ 1305306 w 1305333"/>
                  <a:gd name="connsiteY7-280" fmla="*/ 990115 h 1424419"/>
                  <a:gd name="connsiteX8-281" fmla="*/ 1193590 w 1305333"/>
                  <a:gd name="connsiteY8-282" fmla="*/ 1159518 h 1424419"/>
                  <a:gd name="connsiteX9-283" fmla="*/ 1172881 w 1305333"/>
                  <a:gd name="connsiteY9-284" fmla="*/ 1179342 h 1424419"/>
                  <a:gd name="connsiteX10-285" fmla="*/ 792288 w 1305333"/>
                  <a:gd name="connsiteY10-286" fmla="*/ 1385653 h 1424419"/>
                  <a:gd name="connsiteX11-287" fmla="*/ 522686 w 1305333"/>
                  <a:gd name="connsiteY11-288" fmla="*/ 1384922 h 1424419"/>
                  <a:gd name="connsiteX12-289" fmla="*/ 80344 w 1305333"/>
                  <a:gd name="connsiteY12-290" fmla="*/ 1139323 h 1424419"/>
                  <a:gd name="connsiteX13-291" fmla="*/ 68397 w 1305333"/>
                  <a:gd name="connsiteY13-292" fmla="*/ 1130059 h 1424419"/>
                  <a:gd name="connsiteX14-293" fmla="*/ 667 w 1305333"/>
                  <a:gd name="connsiteY14-294" fmla="*/ 999105 h 1424419"/>
                  <a:gd name="connsiteX15-295" fmla="*/ 0 w 1305333"/>
                  <a:gd name="connsiteY15-296" fmla="*/ 972364 h 1424419"/>
                  <a:gd name="connsiteX16-297" fmla="*/ 2496 w 1305333"/>
                  <a:gd name="connsiteY16-298" fmla="*/ 463106 h 1424419"/>
                  <a:gd name="connsiteX17-299" fmla="*/ 2458 w 1305333"/>
                  <a:gd name="connsiteY17-300" fmla="*/ 429563 h 1424419"/>
                  <a:gd name="connsiteX18-301" fmla="*/ 75248 w 1305333"/>
                  <a:gd name="connsiteY18-302" fmla="*/ 303202 h 1424419"/>
                  <a:gd name="connsiteX19-303" fmla="*/ 103465 w 1305333"/>
                  <a:gd name="connsiteY19-304" fmla="*/ 288252 h 1424419"/>
                  <a:gd name="connsiteX20-305" fmla="*/ 541533 w 1305333"/>
                  <a:gd name="connsiteY20-306" fmla="*/ 38110 h 1424419"/>
                  <a:gd name="connsiteX21-307" fmla="*/ 653528 w 1305333"/>
                  <a:gd name="connsiteY21-308" fmla="*/ 0 h 1424419"/>
                  <a:gd name="connsiteX0-309" fmla="*/ 653528 w 1305333"/>
                  <a:gd name="connsiteY0-310" fmla="*/ 0 h 1424419"/>
                  <a:gd name="connsiteX1-311" fmla="*/ 757287 w 1305333"/>
                  <a:gd name="connsiteY1-312" fmla="*/ 32444 h 1424419"/>
                  <a:gd name="connsiteX2-313" fmla="*/ 1206876 w 1305333"/>
                  <a:gd name="connsiteY2-314" fmla="*/ 284945 h 1424419"/>
                  <a:gd name="connsiteX3-315" fmla="*/ 1233464 w 1305333"/>
                  <a:gd name="connsiteY3-316" fmla="*/ 306775 h 1424419"/>
                  <a:gd name="connsiteX4-317" fmla="*/ 1301712 w 1305333"/>
                  <a:gd name="connsiteY4-318" fmla="*/ 442384 h 1424419"/>
                  <a:gd name="connsiteX5-319" fmla="*/ 1303099 w 1305333"/>
                  <a:gd name="connsiteY5-320" fmla="*/ 495558 h 1424419"/>
                  <a:gd name="connsiteX6-321" fmla="*/ 1303099 w 1305333"/>
                  <a:gd name="connsiteY6-322" fmla="*/ 952393 h 1424419"/>
                  <a:gd name="connsiteX7-323" fmla="*/ 1305306 w 1305333"/>
                  <a:gd name="connsiteY7-324" fmla="*/ 990115 h 1424419"/>
                  <a:gd name="connsiteX8-325" fmla="*/ 1193590 w 1305333"/>
                  <a:gd name="connsiteY8-326" fmla="*/ 1159518 h 1424419"/>
                  <a:gd name="connsiteX9-327" fmla="*/ 1172881 w 1305333"/>
                  <a:gd name="connsiteY9-328" fmla="*/ 1179342 h 1424419"/>
                  <a:gd name="connsiteX10-329" fmla="*/ 792288 w 1305333"/>
                  <a:gd name="connsiteY10-330" fmla="*/ 1385653 h 1424419"/>
                  <a:gd name="connsiteX11-331" fmla="*/ 522686 w 1305333"/>
                  <a:gd name="connsiteY11-332" fmla="*/ 1384922 h 1424419"/>
                  <a:gd name="connsiteX12-333" fmla="*/ 80344 w 1305333"/>
                  <a:gd name="connsiteY12-334" fmla="*/ 1139323 h 1424419"/>
                  <a:gd name="connsiteX13-335" fmla="*/ 68397 w 1305333"/>
                  <a:gd name="connsiteY13-336" fmla="*/ 1130059 h 1424419"/>
                  <a:gd name="connsiteX14-337" fmla="*/ 667 w 1305333"/>
                  <a:gd name="connsiteY14-338" fmla="*/ 999105 h 1424419"/>
                  <a:gd name="connsiteX15-339" fmla="*/ 0 w 1305333"/>
                  <a:gd name="connsiteY15-340" fmla="*/ 972364 h 1424419"/>
                  <a:gd name="connsiteX16-341" fmla="*/ 2496 w 1305333"/>
                  <a:gd name="connsiteY16-342" fmla="*/ 463106 h 1424419"/>
                  <a:gd name="connsiteX17-343" fmla="*/ 2458 w 1305333"/>
                  <a:gd name="connsiteY17-344" fmla="*/ 429563 h 1424419"/>
                  <a:gd name="connsiteX18-345" fmla="*/ 75248 w 1305333"/>
                  <a:gd name="connsiteY18-346" fmla="*/ 303202 h 1424419"/>
                  <a:gd name="connsiteX19-347" fmla="*/ 103465 w 1305333"/>
                  <a:gd name="connsiteY19-348" fmla="*/ 288252 h 1424419"/>
                  <a:gd name="connsiteX20-349" fmla="*/ 541533 w 1305333"/>
                  <a:gd name="connsiteY20-350" fmla="*/ 38110 h 1424419"/>
                  <a:gd name="connsiteX21-351" fmla="*/ 653528 w 1305333"/>
                  <a:gd name="connsiteY21-352" fmla="*/ 0 h 1424419"/>
                  <a:gd name="connsiteX0-353" fmla="*/ 653528 w 1305333"/>
                  <a:gd name="connsiteY0-354" fmla="*/ 0 h 1424419"/>
                  <a:gd name="connsiteX1-355" fmla="*/ 757287 w 1305333"/>
                  <a:gd name="connsiteY1-356" fmla="*/ 32444 h 1424419"/>
                  <a:gd name="connsiteX2-357" fmla="*/ 1206876 w 1305333"/>
                  <a:gd name="connsiteY2-358" fmla="*/ 284945 h 1424419"/>
                  <a:gd name="connsiteX3-359" fmla="*/ 1233464 w 1305333"/>
                  <a:gd name="connsiteY3-360" fmla="*/ 306775 h 1424419"/>
                  <a:gd name="connsiteX4-361" fmla="*/ 1301712 w 1305333"/>
                  <a:gd name="connsiteY4-362" fmla="*/ 442384 h 1424419"/>
                  <a:gd name="connsiteX5-363" fmla="*/ 1303099 w 1305333"/>
                  <a:gd name="connsiteY5-364" fmla="*/ 495558 h 1424419"/>
                  <a:gd name="connsiteX6-365" fmla="*/ 1303099 w 1305333"/>
                  <a:gd name="connsiteY6-366" fmla="*/ 952393 h 1424419"/>
                  <a:gd name="connsiteX7-367" fmla="*/ 1305306 w 1305333"/>
                  <a:gd name="connsiteY7-368" fmla="*/ 990115 h 1424419"/>
                  <a:gd name="connsiteX8-369" fmla="*/ 1193590 w 1305333"/>
                  <a:gd name="connsiteY8-370" fmla="*/ 1159518 h 1424419"/>
                  <a:gd name="connsiteX9-371" fmla="*/ 1172881 w 1305333"/>
                  <a:gd name="connsiteY9-372" fmla="*/ 1179342 h 1424419"/>
                  <a:gd name="connsiteX10-373" fmla="*/ 792288 w 1305333"/>
                  <a:gd name="connsiteY10-374" fmla="*/ 1385653 h 1424419"/>
                  <a:gd name="connsiteX11-375" fmla="*/ 522686 w 1305333"/>
                  <a:gd name="connsiteY11-376" fmla="*/ 1384922 h 1424419"/>
                  <a:gd name="connsiteX12-377" fmla="*/ 80344 w 1305333"/>
                  <a:gd name="connsiteY12-378" fmla="*/ 1139323 h 1424419"/>
                  <a:gd name="connsiteX13-379" fmla="*/ 68397 w 1305333"/>
                  <a:gd name="connsiteY13-380" fmla="*/ 1130059 h 1424419"/>
                  <a:gd name="connsiteX14-381" fmla="*/ 667 w 1305333"/>
                  <a:gd name="connsiteY14-382" fmla="*/ 999105 h 1424419"/>
                  <a:gd name="connsiteX15-383" fmla="*/ 0 w 1305333"/>
                  <a:gd name="connsiteY15-384" fmla="*/ 972364 h 1424419"/>
                  <a:gd name="connsiteX16-385" fmla="*/ 2496 w 1305333"/>
                  <a:gd name="connsiteY16-386" fmla="*/ 463106 h 1424419"/>
                  <a:gd name="connsiteX17-387" fmla="*/ 2458 w 1305333"/>
                  <a:gd name="connsiteY17-388" fmla="*/ 429563 h 1424419"/>
                  <a:gd name="connsiteX18-389" fmla="*/ 75248 w 1305333"/>
                  <a:gd name="connsiteY18-390" fmla="*/ 303202 h 1424419"/>
                  <a:gd name="connsiteX19-391" fmla="*/ 106293 w 1305333"/>
                  <a:gd name="connsiteY19-392" fmla="*/ 282597 h 1424419"/>
                  <a:gd name="connsiteX20-393" fmla="*/ 541533 w 1305333"/>
                  <a:gd name="connsiteY20-394" fmla="*/ 38110 h 1424419"/>
                  <a:gd name="connsiteX21-395" fmla="*/ 653528 w 1305333"/>
                  <a:gd name="connsiteY21-396" fmla="*/ 0 h 1424419"/>
                  <a:gd name="connsiteX0-397" fmla="*/ 653528 w 1305333"/>
                  <a:gd name="connsiteY0-398" fmla="*/ 0 h 1424419"/>
                  <a:gd name="connsiteX1-399" fmla="*/ 757287 w 1305333"/>
                  <a:gd name="connsiteY1-400" fmla="*/ 32444 h 1424419"/>
                  <a:gd name="connsiteX2-401" fmla="*/ 1206876 w 1305333"/>
                  <a:gd name="connsiteY2-402" fmla="*/ 284945 h 1424419"/>
                  <a:gd name="connsiteX3-403" fmla="*/ 1237706 w 1305333"/>
                  <a:gd name="connsiteY3-404" fmla="*/ 306775 h 1424419"/>
                  <a:gd name="connsiteX4-405" fmla="*/ 1301712 w 1305333"/>
                  <a:gd name="connsiteY4-406" fmla="*/ 442384 h 1424419"/>
                  <a:gd name="connsiteX5-407" fmla="*/ 1303099 w 1305333"/>
                  <a:gd name="connsiteY5-408" fmla="*/ 495558 h 1424419"/>
                  <a:gd name="connsiteX6-409" fmla="*/ 1303099 w 1305333"/>
                  <a:gd name="connsiteY6-410" fmla="*/ 952393 h 1424419"/>
                  <a:gd name="connsiteX7-411" fmla="*/ 1305306 w 1305333"/>
                  <a:gd name="connsiteY7-412" fmla="*/ 990115 h 1424419"/>
                  <a:gd name="connsiteX8-413" fmla="*/ 1193590 w 1305333"/>
                  <a:gd name="connsiteY8-414" fmla="*/ 1159518 h 1424419"/>
                  <a:gd name="connsiteX9-415" fmla="*/ 1172881 w 1305333"/>
                  <a:gd name="connsiteY9-416" fmla="*/ 1179342 h 1424419"/>
                  <a:gd name="connsiteX10-417" fmla="*/ 792288 w 1305333"/>
                  <a:gd name="connsiteY10-418" fmla="*/ 1385653 h 1424419"/>
                  <a:gd name="connsiteX11-419" fmla="*/ 522686 w 1305333"/>
                  <a:gd name="connsiteY11-420" fmla="*/ 1384922 h 1424419"/>
                  <a:gd name="connsiteX12-421" fmla="*/ 80344 w 1305333"/>
                  <a:gd name="connsiteY12-422" fmla="*/ 1139323 h 1424419"/>
                  <a:gd name="connsiteX13-423" fmla="*/ 68397 w 1305333"/>
                  <a:gd name="connsiteY13-424" fmla="*/ 1130059 h 1424419"/>
                  <a:gd name="connsiteX14-425" fmla="*/ 667 w 1305333"/>
                  <a:gd name="connsiteY14-426" fmla="*/ 999105 h 1424419"/>
                  <a:gd name="connsiteX15-427" fmla="*/ 0 w 1305333"/>
                  <a:gd name="connsiteY15-428" fmla="*/ 972364 h 1424419"/>
                  <a:gd name="connsiteX16-429" fmla="*/ 2496 w 1305333"/>
                  <a:gd name="connsiteY16-430" fmla="*/ 463106 h 1424419"/>
                  <a:gd name="connsiteX17-431" fmla="*/ 2458 w 1305333"/>
                  <a:gd name="connsiteY17-432" fmla="*/ 429563 h 1424419"/>
                  <a:gd name="connsiteX18-433" fmla="*/ 75248 w 1305333"/>
                  <a:gd name="connsiteY18-434" fmla="*/ 303202 h 1424419"/>
                  <a:gd name="connsiteX19-435" fmla="*/ 106293 w 1305333"/>
                  <a:gd name="connsiteY19-436" fmla="*/ 282597 h 1424419"/>
                  <a:gd name="connsiteX20-437" fmla="*/ 541533 w 1305333"/>
                  <a:gd name="connsiteY20-438" fmla="*/ 38110 h 1424419"/>
                  <a:gd name="connsiteX21-439" fmla="*/ 653528 w 1305333"/>
                  <a:gd name="connsiteY21-440" fmla="*/ 0 h 1424419"/>
                  <a:gd name="connsiteX0-441" fmla="*/ 653528 w 1305333"/>
                  <a:gd name="connsiteY0-442" fmla="*/ 0 h 1424419"/>
                  <a:gd name="connsiteX1-443" fmla="*/ 757287 w 1305333"/>
                  <a:gd name="connsiteY1-444" fmla="*/ 32444 h 1424419"/>
                  <a:gd name="connsiteX2-445" fmla="*/ 1206876 w 1305333"/>
                  <a:gd name="connsiteY2-446" fmla="*/ 284945 h 1424419"/>
                  <a:gd name="connsiteX3-447" fmla="*/ 1237706 w 1305333"/>
                  <a:gd name="connsiteY3-448" fmla="*/ 306775 h 1424419"/>
                  <a:gd name="connsiteX4-449" fmla="*/ 1301712 w 1305333"/>
                  <a:gd name="connsiteY4-450" fmla="*/ 442384 h 1424419"/>
                  <a:gd name="connsiteX5-451" fmla="*/ 1303099 w 1305333"/>
                  <a:gd name="connsiteY5-452" fmla="*/ 495558 h 1424419"/>
                  <a:gd name="connsiteX6-453" fmla="*/ 1303099 w 1305333"/>
                  <a:gd name="connsiteY6-454" fmla="*/ 952393 h 1424419"/>
                  <a:gd name="connsiteX7-455" fmla="*/ 1305306 w 1305333"/>
                  <a:gd name="connsiteY7-456" fmla="*/ 990115 h 1424419"/>
                  <a:gd name="connsiteX8-457" fmla="*/ 1211970 w 1305333"/>
                  <a:gd name="connsiteY8-458" fmla="*/ 1149621 h 1424419"/>
                  <a:gd name="connsiteX9-459" fmla="*/ 1172881 w 1305333"/>
                  <a:gd name="connsiteY9-460" fmla="*/ 1179342 h 1424419"/>
                  <a:gd name="connsiteX10-461" fmla="*/ 792288 w 1305333"/>
                  <a:gd name="connsiteY10-462" fmla="*/ 1385653 h 1424419"/>
                  <a:gd name="connsiteX11-463" fmla="*/ 522686 w 1305333"/>
                  <a:gd name="connsiteY11-464" fmla="*/ 1384922 h 1424419"/>
                  <a:gd name="connsiteX12-465" fmla="*/ 80344 w 1305333"/>
                  <a:gd name="connsiteY12-466" fmla="*/ 1139323 h 1424419"/>
                  <a:gd name="connsiteX13-467" fmla="*/ 68397 w 1305333"/>
                  <a:gd name="connsiteY13-468" fmla="*/ 1130059 h 1424419"/>
                  <a:gd name="connsiteX14-469" fmla="*/ 667 w 1305333"/>
                  <a:gd name="connsiteY14-470" fmla="*/ 999105 h 1424419"/>
                  <a:gd name="connsiteX15-471" fmla="*/ 0 w 1305333"/>
                  <a:gd name="connsiteY15-472" fmla="*/ 972364 h 1424419"/>
                  <a:gd name="connsiteX16-473" fmla="*/ 2496 w 1305333"/>
                  <a:gd name="connsiteY16-474" fmla="*/ 463106 h 1424419"/>
                  <a:gd name="connsiteX17-475" fmla="*/ 2458 w 1305333"/>
                  <a:gd name="connsiteY17-476" fmla="*/ 429563 h 1424419"/>
                  <a:gd name="connsiteX18-477" fmla="*/ 75248 w 1305333"/>
                  <a:gd name="connsiteY18-478" fmla="*/ 303202 h 1424419"/>
                  <a:gd name="connsiteX19-479" fmla="*/ 106293 w 1305333"/>
                  <a:gd name="connsiteY19-480" fmla="*/ 282597 h 1424419"/>
                  <a:gd name="connsiteX20-481" fmla="*/ 541533 w 1305333"/>
                  <a:gd name="connsiteY20-482" fmla="*/ 38110 h 1424419"/>
                  <a:gd name="connsiteX21-483" fmla="*/ 653528 w 1305333"/>
                  <a:gd name="connsiteY21-484" fmla="*/ 0 h 1424419"/>
                  <a:gd name="connsiteX0-485" fmla="*/ 653528 w 1305333"/>
                  <a:gd name="connsiteY0-486" fmla="*/ 0 h 1424419"/>
                  <a:gd name="connsiteX1-487" fmla="*/ 757287 w 1305333"/>
                  <a:gd name="connsiteY1-488" fmla="*/ 32444 h 1424419"/>
                  <a:gd name="connsiteX2-489" fmla="*/ 1206876 w 1305333"/>
                  <a:gd name="connsiteY2-490" fmla="*/ 284945 h 1424419"/>
                  <a:gd name="connsiteX3-491" fmla="*/ 1237706 w 1305333"/>
                  <a:gd name="connsiteY3-492" fmla="*/ 306775 h 1424419"/>
                  <a:gd name="connsiteX4-493" fmla="*/ 1301712 w 1305333"/>
                  <a:gd name="connsiteY4-494" fmla="*/ 442384 h 1424419"/>
                  <a:gd name="connsiteX5-495" fmla="*/ 1303099 w 1305333"/>
                  <a:gd name="connsiteY5-496" fmla="*/ 495558 h 1424419"/>
                  <a:gd name="connsiteX6-497" fmla="*/ 1303099 w 1305333"/>
                  <a:gd name="connsiteY6-498" fmla="*/ 952393 h 1424419"/>
                  <a:gd name="connsiteX7-499" fmla="*/ 1305306 w 1305333"/>
                  <a:gd name="connsiteY7-500" fmla="*/ 990115 h 1424419"/>
                  <a:gd name="connsiteX8-501" fmla="*/ 1236006 w 1305333"/>
                  <a:gd name="connsiteY8-502" fmla="*/ 1160932 h 1424419"/>
                  <a:gd name="connsiteX9-503" fmla="*/ 1172881 w 1305333"/>
                  <a:gd name="connsiteY9-504" fmla="*/ 1179342 h 1424419"/>
                  <a:gd name="connsiteX10-505" fmla="*/ 792288 w 1305333"/>
                  <a:gd name="connsiteY10-506" fmla="*/ 1385653 h 1424419"/>
                  <a:gd name="connsiteX11-507" fmla="*/ 522686 w 1305333"/>
                  <a:gd name="connsiteY11-508" fmla="*/ 1384922 h 1424419"/>
                  <a:gd name="connsiteX12-509" fmla="*/ 80344 w 1305333"/>
                  <a:gd name="connsiteY12-510" fmla="*/ 1139323 h 1424419"/>
                  <a:gd name="connsiteX13-511" fmla="*/ 68397 w 1305333"/>
                  <a:gd name="connsiteY13-512" fmla="*/ 1130059 h 1424419"/>
                  <a:gd name="connsiteX14-513" fmla="*/ 667 w 1305333"/>
                  <a:gd name="connsiteY14-514" fmla="*/ 999105 h 1424419"/>
                  <a:gd name="connsiteX15-515" fmla="*/ 0 w 1305333"/>
                  <a:gd name="connsiteY15-516" fmla="*/ 972364 h 1424419"/>
                  <a:gd name="connsiteX16-517" fmla="*/ 2496 w 1305333"/>
                  <a:gd name="connsiteY16-518" fmla="*/ 463106 h 1424419"/>
                  <a:gd name="connsiteX17-519" fmla="*/ 2458 w 1305333"/>
                  <a:gd name="connsiteY17-520" fmla="*/ 429563 h 1424419"/>
                  <a:gd name="connsiteX18-521" fmla="*/ 75248 w 1305333"/>
                  <a:gd name="connsiteY18-522" fmla="*/ 303202 h 1424419"/>
                  <a:gd name="connsiteX19-523" fmla="*/ 106293 w 1305333"/>
                  <a:gd name="connsiteY19-524" fmla="*/ 282597 h 1424419"/>
                  <a:gd name="connsiteX20-525" fmla="*/ 541533 w 1305333"/>
                  <a:gd name="connsiteY20-526" fmla="*/ 38110 h 1424419"/>
                  <a:gd name="connsiteX21-527" fmla="*/ 653528 w 1305333"/>
                  <a:gd name="connsiteY21-528" fmla="*/ 0 h 1424419"/>
                  <a:gd name="connsiteX0-529" fmla="*/ 653528 w 1313169"/>
                  <a:gd name="connsiteY0-530" fmla="*/ 0 h 1424419"/>
                  <a:gd name="connsiteX1-531" fmla="*/ 757287 w 1313169"/>
                  <a:gd name="connsiteY1-532" fmla="*/ 32444 h 1424419"/>
                  <a:gd name="connsiteX2-533" fmla="*/ 1206876 w 1313169"/>
                  <a:gd name="connsiteY2-534" fmla="*/ 284945 h 1424419"/>
                  <a:gd name="connsiteX3-535" fmla="*/ 1237706 w 1313169"/>
                  <a:gd name="connsiteY3-536" fmla="*/ 306775 h 1424419"/>
                  <a:gd name="connsiteX4-537" fmla="*/ 1301712 w 1313169"/>
                  <a:gd name="connsiteY4-538" fmla="*/ 442384 h 1424419"/>
                  <a:gd name="connsiteX5-539" fmla="*/ 1303099 w 1313169"/>
                  <a:gd name="connsiteY5-540" fmla="*/ 495558 h 1424419"/>
                  <a:gd name="connsiteX6-541" fmla="*/ 1303099 w 1313169"/>
                  <a:gd name="connsiteY6-542" fmla="*/ 952393 h 1424419"/>
                  <a:gd name="connsiteX7-543" fmla="*/ 1305306 w 1313169"/>
                  <a:gd name="connsiteY7-544" fmla="*/ 990115 h 1424419"/>
                  <a:gd name="connsiteX8-545" fmla="*/ 1271352 w 1313169"/>
                  <a:gd name="connsiteY8-546" fmla="*/ 1142552 h 1424419"/>
                  <a:gd name="connsiteX9-547" fmla="*/ 1172881 w 1313169"/>
                  <a:gd name="connsiteY9-548" fmla="*/ 1179342 h 1424419"/>
                  <a:gd name="connsiteX10-549" fmla="*/ 792288 w 1313169"/>
                  <a:gd name="connsiteY10-550" fmla="*/ 1385653 h 1424419"/>
                  <a:gd name="connsiteX11-551" fmla="*/ 522686 w 1313169"/>
                  <a:gd name="connsiteY11-552" fmla="*/ 1384922 h 1424419"/>
                  <a:gd name="connsiteX12-553" fmla="*/ 80344 w 1313169"/>
                  <a:gd name="connsiteY12-554" fmla="*/ 1139323 h 1424419"/>
                  <a:gd name="connsiteX13-555" fmla="*/ 68397 w 1313169"/>
                  <a:gd name="connsiteY13-556" fmla="*/ 1130059 h 1424419"/>
                  <a:gd name="connsiteX14-557" fmla="*/ 667 w 1313169"/>
                  <a:gd name="connsiteY14-558" fmla="*/ 999105 h 1424419"/>
                  <a:gd name="connsiteX15-559" fmla="*/ 0 w 1313169"/>
                  <a:gd name="connsiteY15-560" fmla="*/ 972364 h 1424419"/>
                  <a:gd name="connsiteX16-561" fmla="*/ 2496 w 1313169"/>
                  <a:gd name="connsiteY16-562" fmla="*/ 463106 h 1424419"/>
                  <a:gd name="connsiteX17-563" fmla="*/ 2458 w 1313169"/>
                  <a:gd name="connsiteY17-564" fmla="*/ 429563 h 1424419"/>
                  <a:gd name="connsiteX18-565" fmla="*/ 75248 w 1313169"/>
                  <a:gd name="connsiteY18-566" fmla="*/ 303202 h 1424419"/>
                  <a:gd name="connsiteX19-567" fmla="*/ 106293 w 1313169"/>
                  <a:gd name="connsiteY19-568" fmla="*/ 282597 h 1424419"/>
                  <a:gd name="connsiteX20-569" fmla="*/ 541533 w 1313169"/>
                  <a:gd name="connsiteY20-570" fmla="*/ 38110 h 1424419"/>
                  <a:gd name="connsiteX21-571" fmla="*/ 653528 w 1313169"/>
                  <a:gd name="connsiteY21-572" fmla="*/ 0 h 1424419"/>
                  <a:gd name="connsiteX0-573" fmla="*/ 653528 w 1306267"/>
                  <a:gd name="connsiteY0-574" fmla="*/ 0 h 1424419"/>
                  <a:gd name="connsiteX1-575" fmla="*/ 757287 w 1306267"/>
                  <a:gd name="connsiteY1-576" fmla="*/ 32444 h 1424419"/>
                  <a:gd name="connsiteX2-577" fmla="*/ 1206876 w 1306267"/>
                  <a:gd name="connsiteY2-578" fmla="*/ 284945 h 1424419"/>
                  <a:gd name="connsiteX3-579" fmla="*/ 1237706 w 1306267"/>
                  <a:gd name="connsiteY3-580" fmla="*/ 306775 h 1424419"/>
                  <a:gd name="connsiteX4-581" fmla="*/ 1301712 w 1306267"/>
                  <a:gd name="connsiteY4-582" fmla="*/ 442384 h 1424419"/>
                  <a:gd name="connsiteX5-583" fmla="*/ 1303099 w 1306267"/>
                  <a:gd name="connsiteY5-584" fmla="*/ 495558 h 1424419"/>
                  <a:gd name="connsiteX6-585" fmla="*/ 1303099 w 1306267"/>
                  <a:gd name="connsiteY6-586" fmla="*/ 952393 h 1424419"/>
                  <a:gd name="connsiteX7-587" fmla="*/ 1305306 w 1306267"/>
                  <a:gd name="connsiteY7-588" fmla="*/ 990115 h 1424419"/>
                  <a:gd name="connsiteX8-589" fmla="*/ 1255800 w 1306267"/>
                  <a:gd name="connsiteY8-590" fmla="*/ 1142552 h 1424419"/>
                  <a:gd name="connsiteX9-591" fmla="*/ 1172881 w 1306267"/>
                  <a:gd name="connsiteY9-592" fmla="*/ 1179342 h 1424419"/>
                  <a:gd name="connsiteX10-593" fmla="*/ 792288 w 1306267"/>
                  <a:gd name="connsiteY10-594" fmla="*/ 1385653 h 1424419"/>
                  <a:gd name="connsiteX11-595" fmla="*/ 522686 w 1306267"/>
                  <a:gd name="connsiteY11-596" fmla="*/ 1384922 h 1424419"/>
                  <a:gd name="connsiteX12-597" fmla="*/ 80344 w 1306267"/>
                  <a:gd name="connsiteY12-598" fmla="*/ 1139323 h 1424419"/>
                  <a:gd name="connsiteX13-599" fmla="*/ 68397 w 1306267"/>
                  <a:gd name="connsiteY13-600" fmla="*/ 1130059 h 1424419"/>
                  <a:gd name="connsiteX14-601" fmla="*/ 667 w 1306267"/>
                  <a:gd name="connsiteY14-602" fmla="*/ 999105 h 1424419"/>
                  <a:gd name="connsiteX15-603" fmla="*/ 0 w 1306267"/>
                  <a:gd name="connsiteY15-604" fmla="*/ 972364 h 1424419"/>
                  <a:gd name="connsiteX16-605" fmla="*/ 2496 w 1306267"/>
                  <a:gd name="connsiteY16-606" fmla="*/ 463106 h 1424419"/>
                  <a:gd name="connsiteX17-607" fmla="*/ 2458 w 1306267"/>
                  <a:gd name="connsiteY17-608" fmla="*/ 429563 h 1424419"/>
                  <a:gd name="connsiteX18-609" fmla="*/ 75248 w 1306267"/>
                  <a:gd name="connsiteY18-610" fmla="*/ 303202 h 1424419"/>
                  <a:gd name="connsiteX19-611" fmla="*/ 106293 w 1306267"/>
                  <a:gd name="connsiteY19-612" fmla="*/ 282597 h 1424419"/>
                  <a:gd name="connsiteX20-613" fmla="*/ 541533 w 1306267"/>
                  <a:gd name="connsiteY20-614" fmla="*/ 38110 h 1424419"/>
                  <a:gd name="connsiteX21-615" fmla="*/ 653528 w 1306267"/>
                  <a:gd name="connsiteY21-616" fmla="*/ 0 h 1424419"/>
                  <a:gd name="connsiteX0-617" fmla="*/ 653528 w 1306267"/>
                  <a:gd name="connsiteY0-618" fmla="*/ 0 h 1424419"/>
                  <a:gd name="connsiteX1-619" fmla="*/ 757287 w 1306267"/>
                  <a:gd name="connsiteY1-620" fmla="*/ 32444 h 1424419"/>
                  <a:gd name="connsiteX2-621" fmla="*/ 1206876 w 1306267"/>
                  <a:gd name="connsiteY2-622" fmla="*/ 284945 h 1424419"/>
                  <a:gd name="connsiteX3-623" fmla="*/ 1237706 w 1306267"/>
                  <a:gd name="connsiteY3-624" fmla="*/ 306775 h 1424419"/>
                  <a:gd name="connsiteX4-625" fmla="*/ 1301712 w 1306267"/>
                  <a:gd name="connsiteY4-626" fmla="*/ 442384 h 1424419"/>
                  <a:gd name="connsiteX5-627" fmla="*/ 1303099 w 1306267"/>
                  <a:gd name="connsiteY5-628" fmla="*/ 495558 h 1424419"/>
                  <a:gd name="connsiteX6-629" fmla="*/ 1303099 w 1306267"/>
                  <a:gd name="connsiteY6-630" fmla="*/ 952393 h 1424419"/>
                  <a:gd name="connsiteX7-631" fmla="*/ 1305306 w 1306267"/>
                  <a:gd name="connsiteY7-632" fmla="*/ 990115 h 1424419"/>
                  <a:gd name="connsiteX8-633" fmla="*/ 1255800 w 1306267"/>
                  <a:gd name="connsiteY8-634" fmla="*/ 1142552 h 1424419"/>
                  <a:gd name="connsiteX9-635" fmla="*/ 1172881 w 1306267"/>
                  <a:gd name="connsiteY9-636" fmla="*/ 1179342 h 1424419"/>
                  <a:gd name="connsiteX10-637" fmla="*/ 792288 w 1306267"/>
                  <a:gd name="connsiteY10-638" fmla="*/ 1385653 h 1424419"/>
                  <a:gd name="connsiteX11-639" fmla="*/ 522686 w 1306267"/>
                  <a:gd name="connsiteY11-640" fmla="*/ 1384922 h 1424419"/>
                  <a:gd name="connsiteX12-641" fmla="*/ 80344 w 1306267"/>
                  <a:gd name="connsiteY12-642" fmla="*/ 1139323 h 1424419"/>
                  <a:gd name="connsiteX13-643" fmla="*/ 61328 w 1306267"/>
                  <a:gd name="connsiteY13-644" fmla="*/ 1127231 h 1424419"/>
                  <a:gd name="connsiteX14-645" fmla="*/ 667 w 1306267"/>
                  <a:gd name="connsiteY14-646" fmla="*/ 999105 h 1424419"/>
                  <a:gd name="connsiteX15-647" fmla="*/ 0 w 1306267"/>
                  <a:gd name="connsiteY15-648" fmla="*/ 972364 h 1424419"/>
                  <a:gd name="connsiteX16-649" fmla="*/ 2496 w 1306267"/>
                  <a:gd name="connsiteY16-650" fmla="*/ 463106 h 1424419"/>
                  <a:gd name="connsiteX17-651" fmla="*/ 2458 w 1306267"/>
                  <a:gd name="connsiteY17-652" fmla="*/ 429563 h 1424419"/>
                  <a:gd name="connsiteX18-653" fmla="*/ 75248 w 1306267"/>
                  <a:gd name="connsiteY18-654" fmla="*/ 303202 h 1424419"/>
                  <a:gd name="connsiteX19-655" fmla="*/ 106293 w 1306267"/>
                  <a:gd name="connsiteY19-656" fmla="*/ 282597 h 1424419"/>
                  <a:gd name="connsiteX20-657" fmla="*/ 541533 w 1306267"/>
                  <a:gd name="connsiteY20-658" fmla="*/ 38110 h 1424419"/>
                  <a:gd name="connsiteX21-659" fmla="*/ 653528 w 1306267"/>
                  <a:gd name="connsiteY21-660" fmla="*/ 0 h 1424419"/>
                  <a:gd name="connsiteX0-661" fmla="*/ 653528 w 1306267"/>
                  <a:gd name="connsiteY0-662" fmla="*/ 0 h 1424419"/>
                  <a:gd name="connsiteX1-663" fmla="*/ 757287 w 1306267"/>
                  <a:gd name="connsiteY1-664" fmla="*/ 32444 h 1424419"/>
                  <a:gd name="connsiteX2-665" fmla="*/ 1206876 w 1306267"/>
                  <a:gd name="connsiteY2-666" fmla="*/ 284945 h 1424419"/>
                  <a:gd name="connsiteX3-667" fmla="*/ 1237706 w 1306267"/>
                  <a:gd name="connsiteY3-668" fmla="*/ 306775 h 1424419"/>
                  <a:gd name="connsiteX4-669" fmla="*/ 1301712 w 1306267"/>
                  <a:gd name="connsiteY4-670" fmla="*/ 442384 h 1424419"/>
                  <a:gd name="connsiteX5-671" fmla="*/ 1303099 w 1306267"/>
                  <a:gd name="connsiteY5-672" fmla="*/ 495558 h 1424419"/>
                  <a:gd name="connsiteX6-673" fmla="*/ 1303099 w 1306267"/>
                  <a:gd name="connsiteY6-674" fmla="*/ 952393 h 1424419"/>
                  <a:gd name="connsiteX7-675" fmla="*/ 1305306 w 1306267"/>
                  <a:gd name="connsiteY7-676" fmla="*/ 990115 h 1424419"/>
                  <a:gd name="connsiteX8-677" fmla="*/ 1255800 w 1306267"/>
                  <a:gd name="connsiteY8-678" fmla="*/ 1142552 h 1424419"/>
                  <a:gd name="connsiteX9-679" fmla="*/ 1172881 w 1306267"/>
                  <a:gd name="connsiteY9-680" fmla="*/ 1179342 h 1424419"/>
                  <a:gd name="connsiteX10-681" fmla="*/ 792288 w 1306267"/>
                  <a:gd name="connsiteY10-682" fmla="*/ 1385653 h 1424419"/>
                  <a:gd name="connsiteX11-683" fmla="*/ 522686 w 1306267"/>
                  <a:gd name="connsiteY11-684" fmla="*/ 1384922 h 1424419"/>
                  <a:gd name="connsiteX12-685" fmla="*/ 80344 w 1306267"/>
                  <a:gd name="connsiteY12-686" fmla="*/ 1139323 h 1424419"/>
                  <a:gd name="connsiteX13-687" fmla="*/ 61328 w 1306267"/>
                  <a:gd name="connsiteY13-688" fmla="*/ 1127231 h 1424419"/>
                  <a:gd name="connsiteX14-689" fmla="*/ 667 w 1306267"/>
                  <a:gd name="connsiteY14-690" fmla="*/ 999105 h 1424419"/>
                  <a:gd name="connsiteX15-691" fmla="*/ 0 w 1306267"/>
                  <a:gd name="connsiteY15-692" fmla="*/ 972364 h 1424419"/>
                  <a:gd name="connsiteX16-693" fmla="*/ 2496 w 1306267"/>
                  <a:gd name="connsiteY16-694" fmla="*/ 463106 h 1424419"/>
                  <a:gd name="connsiteX17-695" fmla="*/ 2458 w 1306267"/>
                  <a:gd name="connsiteY17-696" fmla="*/ 429563 h 1424419"/>
                  <a:gd name="connsiteX18-697" fmla="*/ 75248 w 1306267"/>
                  <a:gd name="connsiteY18-698" fmla="*/ 303202 h 1424419"/>
                  <a:gd name="connsiteX19-699" fmla="*/ 106293 w 1306267"/>
                  <a:gd name="connsiteY19-700" fmla="*/ 282597 h 1424419"/>
                  <a:gd name="connsiteX20-701" fmla="*/ 541533 w 1306267"/>
                  <a:gd name="connsiteY20-702" fmla="*/ 38110 h 1424419"/>
                  <a:gd name="connsiteX21-703" fmla="*/ 653528 w 1306267"/>
                  <a:gd name="connsiteY21-704" fmla="*/ 0 h 1424419"/>
                  <a:gd name="connsiteX0-705" fmla="*/ 653528 w 1306267"/>
                  <a:gd name="connsiteY0-706" fmla="*/ 0 h 1424419"/>
                  <a:gd name="connsiteX1-707" fmla="*/ 757287 w 1306267"/>
                  <a:gd name="connsiteY1-708" fmla="*/ 32444 h 1424419"/>
                  <a:gd name="connsiteX2-709" fmla="*/ 1206876 w 1306267"/>
                  <a:gd name="connsiteY2-710" fmla="*/ 284945 h 1424419"/>
                  <a:gd name="connsiteX3-711" fmla="*/ 1237706 w 1306267"/>
                  <a:gd name="connsiteY3-712" fmla="*/ 306775 h 1424419"/>
                  <a:gd name="connsiteX4-713" fmla="*/ 1301712 w 1306267"/>
                  <a:gd name="connsiteY4-714" fmla="*/ 442384 h 1424419"/>
                  <a:gd name="connsiteX5-715" fmla="*/ 1303099 w 1306267"/>
                  <a:gd name="connsiteY5-716" fmla="*/ 495558 h 1424419"/>
                  <a:gd name="connsiteX6-717" fmla="*/ 1303099 w 1306267"/>
                  <a:gd name="connsiteY6-718" fmla="*/ 952393 h 1424419"/>
                  <a:gd name="connsiteX7-719" fmla="*/ 1305306 w 1306267"/>
                  <a:gd name="connsiteY7-720" fmla="*/ 990115 h 1424419"/>
                  <a:gd name="connsiteX8-721" fmla="*/ 1255800 w 1306267"/>
                  <a:gd name="connsiteY8-722" fmla="*/ 1142552 h 1424419"/>
                  <a:gd name="connsiteX9-723" fmla="*/ 1172881 w 1306267"/>
                  <a:gd name="connsiteY9-724" fmla="*/ 1179342 h 1424419"/>
                  <a:gd name="connsiteX10-725" fmla="*/ 792288 w 1306267"/>
                  <a:gd name="connsiteY10-726" fmla="*/ 1385653 h 1424419"/>
                  <a:gd name="connsiteX11-727" fmla="*/ 522686 w 1306267"/>
                  <a:gd name="connsiteY11-728" fmla="*/ 1384922 h 1424419"/>
                  <a:gd name="connsiteX12-729" fmla="*/ 90241 w 1306267"/>
                  <a:gd name="connsiteY12-730" fmla="*/ 1150634 h 1424419"/>
                  <a:gd name="connsiteX13-731" fmla="*/ 61328 w 1306267"/>
                  <a:gd name="connsiteY13-732" fmla="*/ 1127231 h 1424419"/>
                  <a:gd name="connsiteX14-733" fmla="*/ 667 w 1306267"/>
                  <a:gd name="connsiteY14-734" fmla="*/ 999105 h 1424419"/>
                  <a:gd name="connsiteX15-735" fmla="*/ 0 w 1306267"/>
                  <a:gd name="connsiteY15-736" fmla="*/ 972364 h 1424419"/>
                  <a:gd name="connsiteX16-737" fmla="*/ 2496 w 1306267"/>
                  <a:gd name="connsiteY16-738" fmla="*/ 463106 h 1424419"/>
                  <a:gd name="connsiteX17-739" fmla="*/ 2458 w 1306267"/>
                  <a:gd name="connsiteY17-740" fmla="*/ 429563 h 1424419"/>
                  <a:gd name="connsiteX18-741" fmla="*/ 75248 w 1306267"/>
                  <a:gd name="connsiteY18-742" fmla="*/ 303202 h 1424419"/>
                  <a:gd name="connsiteX19-743" fmla="*/ 106293 w 1306267"/>
                  <a:gd name="connsiteY19-744" fmla="*/ 282597 h 1424419"/>
                  <a:gd name="connsiteX20-745" fmla="*/ 541533 w 1306267"/>
                  <a:gd name="connsiteY20-746" fmla="*/ 38110 h 1424419"/>
                  <a:gd name="connsiteX21-747" fmla="*/ 653528 w 1306267"/>
                  <a:gd name="connsiteY21-748" fmla="*/ 0 h 1424419"/>
                  <a:gd name="connsiteX0-749" fmla="*/ 653528 w 1306267"/>
                  <a:gd name="connsiteY0-750" fmla="*/ 0 h 1424419"/>
                  <a:gd name="connsiteX1-751" fmla="*/ 757287 w 1306267"/>
                  <a:gd name="connsiteY1-752" fmla="*/ 32444 h 1424419"/>
                  <a:gd name="connsiteX2-753" fmla="*/ 1206876 w 1306267"/>
                  <a:gd name="connsiteY2-754" fmla="*/ 284945 h 1424419"/>
                  <a:gd name="connsiteX3-755" fmla="*/ 1237706 w 1306267"/>
                  <a:gd name="connsiteY3-756" fmla="*/ 306775 h 1424419"/>
                  <a:gd name="connsiteX4-757" fmla="*/ 1301712 w 1306267"/>
                  <a:gd name="connsiteY4-758" fmla="*/ 442384 h 1424419"/>
                  <a:gd name="connsiteX5-759" fmla="*/ 1303099 w 1306267"/>
                  <a:gd name="connsiteY5-760" fmla="*/ 495558 h 1424419"/>
                  <a:gd name="connsiteX6-761" fmla="*/ 1303099 w 1306267"/>
                  <a:gd name="connsiteY6-762" fmla="*/ 952393 h 1424419"/>
                  <a:gd name="connsiteX7-763" fmla="*/ 1305306 w 1306267"/>
                  <a:gd name="connsiteY7-764" fmla="*/ 990115 h 1424419"/>
                  <a:gd name="connsiteX8-765" fmla="*/ 1255800 w 1306267"/>
                  <a:gd name="connsiteY8-766" fmla="*/ 1142552 h 1424419"/>
                  <a:gd name="connsiteX9-767" fmla="*/ 1172881 w 1306267"/>
                  <a:gd name="connsiteY9-768" fmla="*/ 1179342 h 1424419"/>
                  <a:gd name="connsiteX10-769" fmla="*/ 792288 w 1306267"/>
                  <a:gd name="connsiteY10-770" fmla="*/ 1385653 h 1424419"/>
                  <a:gd name="connsiteX11-771" fmla="*/ 522686 w 1306267"/>
                  <a:gd name="connsiteY11-772" fmla="*/ 1384922 h 1424419"/>
                  <a:gd name="connsiteX12-773" fmla="*/ 90241 w 1306267"/>
                  <a:gd name="connsiteY12-774" fmla="*/ 1150634 h 1424419"/>
                  <a:gd name="connsiteX13-775" fmla="*/ 61328 w 1306267"/>
                  <a:gd name="connsiteY13-776" fmla="*/ 1127231 h 1424419"/>
                  <a:gd name="connsiteX14-777" fmla="*/ 667 w 1306267"/>
                  <a:gd name="connsiteY14-778" fmla="*/ 999105 h 1424419"/>
                  <a:gd name="connsiteX15-779" fmla="*/ 0 w 1306267"/>
                  <a:gd name="connsiteY15-780" fmla="*/ 972364 h 1424419"/>
                  <a:gd name="connsiteX16-781" fmla="*/ 2496 w 1306267"/>
                  <a:gd name="connsiteY16-782" fmla="*/ 463106 h 1424419"/>
                  <a:gd name="connsiteX17-783" fmla="*/ 2458 w 1306267"/>
                  <a:gd name="connsiteY17-784" fmla="*/ 429563 h 1424419"/>
                  <a:gd name="connsiteX18-785" fmla="*/ 75248 w 1306267"/>
                  <a:gd name="connsiteY18-786" fmla="*/ 303202 h 1424419"/>
                  <a:gd name="connsiteX19-787" fmla="*/ 106293 w 1306267"/>
                  <a:gd name="connsiteY19-788" fmla="*/ 282597 h 1424419"/>
                  <a:gd name="connsiteX20-789" fmla="*/ 541533 w 1306267"/>
                  <a:gd name="connsiteY20-790" fmla="*/ 38110 h 1424419"/>
                  <a:gd name="connsiteX21-791" fmla="*/ 653528 w 1306267"/>
                  <a:gd name="connsiteY21-792" fmla="*/ 0 h 1424419"/>
                  <a:gd name="connsiteX0-793" fmla="*/ 653528 w 1306267"/>
                  <a:gd name="connsiteY0-794" fmla="*/ 0 h 1424419"/>
                  <a:gd name="connsiteX1-795" fmla="*/ 757287 w 1306267"/>
                  <a:gd name="connsiteY1-796" fmla="*/ 32444 h 1424419"/>
                  <a:gd name="connsiteX2-797" fmla="*/ 1206876 w 1306267"/>
                  <a:gd name="connsiteY2-798" fmla="*/ 284945 h 1424419"/>
                  <a:gd name="connsiteX3-799" fmla="*/ 1237706 w 1306267"/>
                  <a:gd name="connsiteY3-800" fmla="*/ 306775 h 1424419"/>
                  <a:gd name="connsiteX4-801" fmla="*/ 1301712 w 1306267"/>
                  <a:gd name="connsiteY4-802" fmla="*/ 442384 h 1424419"/>
                  <a:gd name="connsiteX5-803" fmla="*/ 1303099 w 1306267"/>
                  <a:gd name="connsiteY5-804" fmla="*/ 495558 h 1424419"/>
                  <a:gd name="connsiteX6-805" fmla="*/ 1303099 w 1306267"/>
                  <a:gd name="connsiteY6-806" fmla="*/ 952393 h 1424419"/>
                  <a:gd name="connsiteX7-807" fmla="*/ 1305306 w 1306267"/>
                  <a:gd name="connsiteY7-808" fmla="*/ 990115 h 1424419"/>
                  <a:gd name="connsiteX8-809" fmla="*/ 1255800 w 1306267"/>
                  <a:gd name="connsiteY8-810" fmla="*/ 1142552 h 1424419"/>
                  <a:gd name="connsiteX9-811" fmla="*/ 1172881 w 1306267"/>
                  <a:gd name="connsiteY9-812" fmla="*/ 1179342 h 1424419"/>
                  <a:gd name="connsiteX10-813" fmla="*/ 792288 w 1306267"/>
                  <a:gd name="connsiteY10-814" fmla="*/ 1385653 h 1424419"/>
                  <a:gd name="connsiteX11-815" fmla="*/ 522686 w 1306267"/>
                  <a:gd name="connsiteY11-816" fmla="*/ 1384922 h 1424419"/>
                  <a:gd name="connsiteX12-817" fmla="*/ 90241 w 1306267"/>
                  <a:gd name="connsiteY12-818" fmla="*/ 1150634 h 1424419"/>
                  <a:gd name="connsiteX13-819" fmla="*/ 61328 w 1306267"/>
                  <a:gd name="connsiteY13-820" fmla="*/ 1127231 h 1424419"/>
                  <a:gd name="connsiteX14-821" fmla="*/ 667 w 1306267"/>
                  <a:gd name="connsiteY14-822" fmla="*/ 999105 h 1424419"/>
                  <a:gd name="connsiteX15-823" fmla="*/ 0 w 1306267"/>
                  <a:gd name="connsiteY15-824" fmla="*/ 972364 h 1424419"/>
                  <a:gd name="connsiteX16-825" fmla="*/ 2496 w 1306267"/>
                  <a:gd name="connsiteY16-826" fmla="*/ 463106 h 1424419"/>
                  <a:gd name="connsiteX17-827" fmla="*/ 2458 w 1306267"/>
                  <a:gd name="connsiteY17-828" fmla="*/ 429563 h 1424419"/>
                  <a:gd name="connsiteX18-829" fmla="*/ 75248 w 1306267"/>
                  <a:gd name="connsiteY18-830" fmla="*/ 303202 h 1424419"/>
                  <a:gd name="connsiteX19-831" fmla="*/ 106293 w 1306267"/>
                  <a:gd name="connsiteY19-832" fmla="*/ 282597 h 1424419"/>
                  <a:gd name="connsiteX20-833" fmla="*/ 541533 w 1306267"/>
                  <a:gd name="connsiteY20-834" fmla="*/ 38110 h 1424419"/>
                  <a:gd name="connsiteX21-835" fmla="*/ 653528 w 1306267"/>
                  <a:gd name="connsiteY21-836" fmla="*/ 0 h 1424419"/>
                  <a:gd name="connsiteX0-837" fmla="*/ 653528 w 1306267"/>
                  <a:gd name="connsiteY0-838" fmla="*/ 0 h 1424419"/>
                  <a:gd name="connsiteX1-839" fmla="*/ 757287 w 1306267"/>
                  <a:gd name="connsiteY1-840" fmla="*/ 32444 h 1424419"/>
                  <a:gd name="connsiteX2-841" fmla="*/ 1206876 w 1306267"/>
                  <a:gd name="connsiteY2-842" fmla="*/ 284945 h 1424419"/>
                  <a:gd name="connsiteX3-843" fmla="*/ 1237706 w 1306267"/>
                  <a:gd name="connsiteY3-844" fmla="*/ 306775 h 1424419"/>
                  <a:gd name="connsiteX4-845" fmla="*/ 1301712 w 1306267"/>
                  <a:gd name="connsiteY4-846" fmla="*/ 442384 h 1424419"/>
                  <a:gd name="connsiteX5-847" fmla="*/ 1303099 w 1306267"/>
                  <a:gd name="connsiteY5-848" fmla="*/ 495558 h 1424419"/>
                  <a:gd name="connsiteX6-849" fmla="*/ 1303099 w 1306267"/>
                  <a:gd name="connsiteY6-850" fmla="*/ 952393 h 1424419"/>
                  <a:gd name="connsiteX7-851" fmla="*/ 1305306 w 1306267"/>
                  <a:gd name="connsiteY7-852" fmla="*/ 990115 h 1424419"/>
                  <a:gd name="connsiteX8-853" fmla="*/ 1255800 w 1306267"/>
                  <a:gd name="connsiteY8-854" fmla="*/ 1142552 h 1424419"/>
                  <a:gd name="connsiteX9-855" fmla="*/ 1172881 w 1306267"/>
                  <a:gd name="connsiteY9-856" fmla="*/ 1179342 h 1424419"/>
                  <a:gd name="connsiteX10-857" fmla="*/ 792288 w 1306267"/>
                  <a:gd name="connsiteY10-858" fmla="*/ 1385653 h 1424419"/>
                  <a:gd name="connsiteX11-859" fmla="*/ 522686 w 1306267"/>
                  <a:gd name="connsiteY11-860" fmla="*/ 1384922 h 1424419"/>
                  <a:gd name="connsiteX12-861" fmla="*/ 90241 w 1306267"/>
                  <a:gd name="connsiteY12-862" fmla="*/ 1150634 h 1424419"/>
                  <a:gd name="connsiteX13-863" fmla="*/ 61328 w 1306267"/>
                  <a:gd name="connsiteY13-864" fmla="*/ 1127231 h 1424419"/>
                  <a:gd name="connsiteX14-865" fmla="*/ 667 w 1306267"/>
                  <a:gd name="connsiteY14-866" fmla="*/ 999105 h 1424419"/>
                  <a:gd name="connsiteX15-867" fmla="*/ 0 w 1306267"/>
                  <a:gd name="connsiteY15-868" fmla="*/ 972364 h 1424419"/>
                  <a:gd name="connsiteX16-869" fmla="*/ 2496 w 1306267"/>
                  <a:gd name="connsiteY16-870" fmla="*/ 463106 h 1424419"/>
                  <a:gd name="connsiteX17-871" fmla="*/ 2458 w 1306267"/>
                  <a:gd name="connsiteY17-872" fmla="*/ 429563 h 1424419"/>
                  <a:gd name="connsiteX18-873" fmla="*/ 75248 w 1306267"/>
                  <a:gd name="connsiteY18-874" fmla="*/ 303202 h 1424419"/>
                  <a:gd name="connsiteX19-875" fmla="*/ 106293 w 1306267"/>
                  <a:gd name="connsiteY19-876" fmla="*/ 282597 h 1424419"/>
                  <a:gd name="connsiteX20-877" fmla="*/ 541533 w 1306267"/>
                  <a:gd name="connsiteY20-878" fmla="*/ 38110 h 1424419"/>
                  <a:gd name="connsiteX21-879" fmla="*/ 653528 w 1306267"/>
                  <a:gd name="connsiteY21-880" fmla="*/ 0 h 1424419"/>
                  <a:gd name="connsiteX0-881" fmla="*/ 653528 w 1306267"/>
                  <a:gd name="connsiteY0-882" fmla="*/ 0 h 1424419"/>
                  <a:gd name="connsiteX1-883" fmla="*/ 757287 w 1306267"/>
                  <a:gd name="connsiteY1-884" fmla="*/ 32444 h 1424419"/>
                  <a:gd name="connsiteX2-885" fmla="*/ 1206876 w 1306267"/>
                  <a:gd name="connsiteY2-886" fmla="*/ 284945 h 1424419"/>
                  <a:gd name="connsiteX3-887" fmla="*/ 1237706 w 1306267"/>
                  <a:gd name="connsiteY3-888" fmla="*/ 306775 h 1424419"/>
                  <a:gd name="connsiteX4-889" fmla="*/ 1301712 w 1306267"/>
                  <a:gd name="connsiteY4-890" fmla="*/ 442384 h 1424419"/>
                  <a:gd name="connsiteX5-891" fmla="*/ 1303099 w 1306267"/>
                  <a:gd name="connsiteY5-892" fmla="*/ 495558 h 1424419"/>
                  <a:gd name="connsiteX6-893" fmla="*/ 1303099 w 1306267"/>
                  <a:gd name="connsiteY6-894" fmla="*/ 952393 h 1424419"/>
                  <a:gd name="connsiteX7-895" fmla="*/ 1305306 w 1306267"/>
                  <a:gd name="connsiteY7-896" fmla="*/ 990115 h 1424419"/>
                  <a:gd name="connsiteX8-897" fmla="*/ 1255800 w 1306267"/>
                  <a:gd name="connsiteY8-898" fmla="*/ 1142552 h 1424419"/>
                  <a:gd name="connsiteX9-899" fmla="*/ 1172881 w 1306267"/>
                  <a:gd name="connsiteY9-900" fmla="*/ 1179342 h 1424419"/>
                  <a:gd name="connsiteX10-901" fmla="*/ 792288 w 1306267"/>
                  <a:gd name="connsiteY10-902" fmla="*/ 1385653 h 1424419"/>
                  <a:gd name="connsiteX11-903" fmla="*/ 522686 w 1306267"/>
                  <a:gd name="connsiteY11-904" fmla="*/ 1384922 h 1424419"/>
                  <a:gd name="connsiteX12-905" fmla="*/ 90241 w 1306267"/>
                  <a:gd name="connsiteY12-906" fmla="*/ 1150634 h 1424419"/>
                  <a:gd name="connsiteX13-907" fmla="*/ 55672 w 1306267"/>
                  <a:gd name="connsiteY13-908" fmla="*/ 1124403 h 1424419"/>
                  <a:gd name="connsiteX14-909" fmla="*/ 667 w 1306267"/>
                  <a:gd name="connsiteY14-910" fmla="*/ 999105 h 1424419"/>
                  <a:gd name="connsiteX15-911" fmla="*/ 0 w 1306267"/>
                  <a:gd name="connsiteY15-912" fmla="*/ 972364 h 1424419"/>
                  <a:gd name="connsiteX16-913" fmla="*/ 2496 w 1306267"/>
                  <a:gd name="connsiteY16-914" fmla="*/ 463106 h 1424419"/>
                  <a:gd name="connsiteX17-915" fmla="*/ 2458 w 1306267"/>
                  <a:gd name="connsiteY17-916" fmla="*/ 429563 h 1424419"/>
                  <a:gd name="connsiteX18-917" fmla="*/ 75248 w 1306267"/>
                  <a:gd name="connsiteY18-918" fmla="*/ 303202 h 1424419"/>
                  <a:gd name="connsiteX19-919" fmla="*/ 106293 w 1306267"/>
                  <a:gd name="connsiteY19-920" fmla="*/ 282597 h 1424419"/>
                  <a:gd name="connsiteX20-921" fmla="*/ 541533 w 1306267"/>
                  <a:gd name="connsiteY20-922" fmla="*/ 38110 h 1424419"/>
                  <a:gd name="connsiteX21-923" fmla="*/ 653528 w 1306267"/>
                  <a:gd name="connsiteY21-924" fmla="*/ 0 h 1424419"/>
                  <a:gd name="connsiteX0-925" fmla="*/ 653528 w 1306267"/>
                  <a:gd name="connsiteY0-926" fmla="*/ 0 h 1424419"/>
                  <a:gd name="connsiteX1-927" fmla="*/ 757287 w 1306267"/>
                  <a:gd name="connsiteY1-928" fmla="*/ 32444 h 1424419"/>
                  <a:gd name="connsiteX2-929" fmla="*/ 1206876 w 1306267"/>
                  <a:gd name="connsiteY2-930" fmla="*/ 284945 h 1424419"/>
                  <a:gd name="connsiteX3-931" fmla="*/ 1237706 w 1306267"/>
                  <a:gd name="connsiteY3-932" fmla="*/ 306775 h 1424419"/>
                  <a:gd name="connsiteX4-933" fmla="*/ 1301712 w 1306267"/>
                  <a:gd name="connsiteY4-934" fmla="*/ 442384 h 1424419"/>
                  <a:gd name="connsiteX5-935" fmla="*/ 1303099 w 1306267"/>
                  <a:gd name="connsiteY5-936" fmla="*/ 495558 h 1424419"/>
                  <a:gd name="connsiteX6-937" fmla="*/ 1303099 w 1306267"/>
                  <a:gd name="connsiteY6-938" fmla="*/ 952393 h 1424419"/>
                  <a:gd name="connsiteX7-939" fmla="*/ 1305306 w 1306267"/>
                  <a:gd name="connsiteY7-940" fmla="*/ 990115 h 1424419"/>
                  <a:gd name="connsiteX8-941" fmla="*/ 1255800 w 1306267"/>
                  <a:gd name="connsiteY8-942" fmla="*/ 1142552 h 1424419"/>
                  <a:gd name="connsiteX9-943" fmla="*/ 1172881 w 1306267"/>
                  <a:gd name="connsiteY9-944" fmla="*/ 1179342 h 1424419"/>
                  <a:gd name="connsiteX10-945" fmla="*/ 792288 w 1306267"/>
                  <a:gd name="connsiteY10-946" fmla="*/ 1385653 h 1424419"/>
                  <a:gd name="connsiteX11-947" fmla="*/ 522686 w 1306267"/>
                  <a:gd name="connsiteY11-948" fmla="*/ 1384922 h 1424419"/>
                  <a:gd name="connsiteX12-949" fmla="*/ 90241 w 1306267"/>
                  <a:gd name="connsiteY12-950" fmla="*/ 1150634 h 1424419"/>
                  <a:gd name="connsiteX13-951" fmla="*/ 55672 w 1306267"/>
                  <a:gd name="connsiteY13-952" fmla="*/ 1124403 h 1424419"/>
                  <a:gd name="connsiteX14-953" fmla="*/ 667 w 1306267"/>
                  <a:gd name="connsiteY14-954" fmla="*/ 999105 h 1424419"/>
                  <a:gd name="connsiteX15-955" fmla="*/ 0 w 1306267"/>
                  <a:gd name="connsiteY15-956" fmla="*/ 972364 h 1424419"/>
                  <a:gd name="connsiteX16-957" fmla="*/ 2496 w 1306267"/>
                  <a:gd name="connsiteY16-958" fmla="*/ 463106 h 1424419"/>
                  <a:gd name="connsiteX17-959" fmla="*/ 2458 w 1306267"/>
                  <a:gd name="connsiteY17-960" fmla="*/ 429563 h 1424419"/>
                  <a:gd name="connsiteX18-961" fmla="*/ 75248 w 1306267"/>
                  <a:gd name="connsiteY18-962" fmla="*/ 303202 h 1424419"/>
                  <a:gd name="connsiteX19-963" fmla="*/ 106293 w 1306267"/>
                  <a:gd name="connsiteY19-964" fmla="*/ 282597 h 1424419"/>
                  <a:gd name="connsiteX20-965" fmla="*/ 541533 w 1306267"/>
                  <a:gd name="connsiteY20-966" fmla="*/ 38110 h 1424419"/>
                  <a:gd name="connsiteX21-967" fmla="*/ 653528 w 1306267"/>
                  <a:gd name="connsiteY21-968" fmla="*/ 0 h 1424419"/>
                  <a:gd name="connsiteX0-969" fmla="*/ 653528 w 1306267"/>
                  <a:gd name="connsiteY0-970" fmla="*/ 0 h 1424419"/>
                  <a:gd name="connsiteX1-971" fmla="*/ 757287 w 1306267"/>
                  <a:gd name="connsiteY1-972" fmla="*/ 32444 h 1424419"/>
                  <a:gd name="connsiteX2-973" fmla="*/ 1206876 w 1306267"/>
                  <a:gd name="connsiteY2-974" fmla="*/ 284945 h 1424419"/>
                  <a:gd name="connsiteX3-975" fmla="*/ 1237706 w 1306267"/>
                  <a:gd name="connsiteY3-976" fmla="*/ 306775 h 1424419"/>
                  <a:gd name="connsiteX4-977" fmla="*/ 1301712 w 1306267"/>
                  <a:gd name="connsiteY4-978" fmla="*/ 442384 h 1424419"/>
                  <a:gd name="connsiteX5-979" fmla="*/ 1303099 w 1306267"/>
                  <a:gd name="connsiteY5-980" fmla="*/ 495558 h 1424419"/>
                  <a:gd name="connsiteX6-981" fmla="*/ 1303099 w 1306267"/>
                  <a:gd name="connsiteY6-982" fmla="*/ 952393 h 1424419"/>
                  <a:gd name="connsiteX7-983" fmla="*/ 1305306 w 1306267"/>
                  <a:gd name="connsiteY7-984" fmla="*/ 990115 h 1424419"/>
                  <a:gd name="connsiteX8-985" fmla="*/ 1255800 w 1306267"/>
                  <a:gd name="connsiteY8-986" fmla="*/ 1142552 h 1424419"/>
                  <a:gd name="connsiteX9-987" fmla="*/ 1172881 w 1306267"/>
                  <a:gd name="connsiteY9-988" fmla="*/ 1179342 h 1424419"/>
                  <a:gd name="connsiteX10-989" fmla="*/ 792288 w 1306267"/>
                  <a:gd name="connsiteY10-990" fmla="*/ 1385653 h 1424419"/>
                  <a:gd name="connsiteX11-991" fmla="*/ 522686 w 1306267"/>
                  <a:gd name="connsiteY11-992" fmla="*/ 1384922 h 1424419"/>
                  <a:gd name="connsiteX12-993" fmla="*/ 90241 w 1306267"/>
                  <a:gd name="connsiteY12-994" fmla="*/ 1150634 h 1424419"/>
                  <a:gd name="connsiteX13-995" fmla="*/ 55672 w 1306267"/>
                  <a:gd name="connsiteY13-996" fmla="*/ 1124403 h 1424419"/>
                  <a:gd name="connsiteX14-997" fmla="*/ 667 w 1306267"/>
                  <a:gd name="connsiteY14-998" fmla="*/ 999105 h 1424419"/>
                  <a:gd name="connsiteX15-999" fmla="*/ 0 w 1306267"/>
                  <a:gd name="connsiteY15-1000" fmla="*/ 972364 h 1424419"/>
                  <a:gd name="connsiteX16-1001" fmla="*/ 2496 w 1306267"/>
                  <a:gd name="connsiteY16-1002" fmla="*/ 463106 h 1424419"/>
                  <a:gd name="connsiteX17-1003" fmla="*/ 2458 w 1306267"/>
                  <a:gd name="connsiteY17-1004" fmla="*/ 429563 h 1424419"/>
                  <a:gd name="connsiteX18-1005" fmla="*/ 75248 w 1306267"/>
                  <a:gd name="connsiteY18-1006" fmla="*/ 303202 h 1424419"/>
                  <a:gd name="connsiteX19-1007" fmla="*/ 106293 w 1306267"/>
                  <a:gd name="connsiteY19-1008" fmla="*/ 282597 h 1424419"/>
                  <a:gd name="connsiteX20-1009" fmla="*/ 541533 w 1306267"/>
                  <a:gd name="connsiteY20-1010" fmla="*/ 38110 h 1424419"/>
                  <a:gd name="connsiteX21-1011" fmla="*/ 653528 w 1306267"/>
                  <a:gd name="connsiteY21-1012" fmla="*/ 0 h 1424419"/>
                  <a:gd name="connsiteX0-1013" fmla="*/ 653528 w 1306267"/>
                  <a:gd name="connsiteY0-1014" fmla="*/ 0 h 1424419"/>
                  <a:gd name="connsiteX1-1015" fmla="*/ 757287 w 1306267"/>
                  <a:gd name="connsiteY1-1016" fmla="*/ 32444 h 1424419"/>
                  <a:gd name="connsiteX2-1017" fmla="*/ 1206876 w 1306267"/>
                  <a:gd name="connsiteY2-1018" fmla="*/ 284945 h 1424419"/>
                  <a:gd name="connsiteX3-1019" fmla="*/ 1237706 w 1306267"/>
                  <a:gd name="connsiteY3-1020" fmla="*/ 306775 h 1424419"/>
                  <a:gd name="connsiteX4-1021" fmla="*/ 1301712 w 1306267"/>
                  <a:gd name="connsiteY4-1022" fmla="*/ 442384 h 1424419"/>
                  <a:gd name="connsiteX5-1023" fmla="*/ 1303099 w 1306267"/>
                  <a:gd name="connsiteY5-1024" fmla="*/ 495558 h 1424419"/>
                  <a:gd name="connsiteX6-1025" fmla="*/ 1303099 w 1306267"/>
                  <a:gd name="connsiteY6-1026" fmla="*/ 952393 h 1424419"/>
                  <a:gd name="connsiteX7-1027" fmla="*/ 1305306 w 1306267"/>
                  <a:gd name="connsiteY7-1028" fmla="*/ 990115 h 1424419"/>
                  <a:gd name="connsiteX8-1029" fmla="*/ 1255800 w 1306267"/>
                  <a:gd name="connsiteY8-1030" fmla="*/ 1142552 h 1424419"/>
                  <a:gd name="connsiteX9-1031" fmla="*/ 1172881 w 1306267"/>
                  <a:gd name="connsiteY9-1032" fmla="*/ 1179342 h 1424419"/>
                  <a:gd name="connsiteX10-1033" fmla="*/ 792288 w 1306267"/>
                  <a:gd name="connsiteY10-1034" fmla="*/ 1385653 h 1424419"/>
                  <a:gd name="connsiteX11-1035" fmla="*/ 522686 w 1306267"/>
                  <a:gd name="connsiteY11-1036" fmla="*/ 1384922 h 1424419"/>
                  <a:gd name="connsiteX12-1037" fmla="*/ 90241 w 1306267"/>
                  <a:gd name="connsiteY12-1038" fmla="*/ 1150634 h 1424419"/>
                  <a:gd name="connsiteX13-1039" fmla="*/ 55672 w 1306267"/>
                  <a:gd name="connsiteY13-1040" fmla="*/ 1124403 h 1424419"/>
                  <a:gd name="connsiteX14-1041" fmla="*/ 667 w 1306267"/>
                  <a:gd name="connsiteY14-1042" fmla="*/ 999105 h 1424419"/>
                  <a:gd name="connsiteX15-1043" fmla="*/ 0 w 1306267"/>
                  <a:gd name="connsiteY15-1044" fmla="*/ 972364 h 1424419"/>
                  <a:gd name="connsiteX16-1045" fmla="*/ 2496 w 1306267"/>
                  <a:gd name="connsiteY16-1046" fmla="*/ 463106 h 1424419"/>
                  <a:gd name="connsiteX17-1047" fmla="*/ 2458 w 1306267"/>
                  <a:gd name="connsiteY17-1048" fmla="*/ 429563 h 1424419"/>
                  <a:gd name="connsiteX18-1049" fmla="*/ 75248 w 1306267"/>
                  <a:gd name="connsiteY18-1050" fmla="*/ 303202 h 1424419"/>
                  <a:gd name="connsiteX19-1051" fmla="*/ 106293 w 1306267"/>
                  <a:gd name="connsiteY19-1052" fmla="*/ 282597 h 1424419"/>
                  <a:gd name="connsiteX20-1053" fmla="*/ 541533 w 1306267"/>
                  <a:gd name="connsiteY20-1054" fmla="*/ 38110 h 1424419"/>
                  <a:gd name="connsiteX21-1055" fmla="*/ 653528 w 1306267"/>
                  <a:gd name="connsiteY21-1056" fmla="*/ 0 h 1424419"/>
                  <a:gd name="connsiteX0-1057" fmla="*/ 653528 w 1306267"/>
                  <a:gd name="connsiteY0-1058" fmla="*/ 0 h 1424419"/>
                  <a:gd name="connsiteX1-1059" fmla="*/ 757287 w 1306267"/>
                  <a:gd name="connsiteY1-1060" fmla="*/ 32444 h 1424419"/>
                  <a:gd name="connsiteX2-1061" fmla="*/ 1206876 w 1306267"/>
                  <a:gd name="connsiteY2-1062" fmla="*/ 284945 h 1424419"/>
                  <a:gd name="connsiteX3-1063" fmla="*/ 1237706 w 1306267"/>
                  <a:gd name="connsiteY3-1064" fmla="*/ 306775 h 1424419"/>
                  <a:gd name="connsiteX4-1065" fmla="*/ 1301712 w 1306267"/>
                  <a:gd name="connsiteY4-1066" fmla="*/ 442384 h 1424419"/>
                  <a:gd name="connsiteX5-1067" fmla="*/ 1303099 w 1306267"/>
                  <a:gd name="connsiteY5-1068" fmla="*/ 495558 h 1424419"/>
                  <a:gd name="connsiteX6-1069" fmla="*/ 1303099 w 1306267"/>
                  <a:gd name="connsiteY6-1070" fmla="*/ 952393 h 1424419"/>
                  <a:gd name="connsiteX7-1071" fmla="*/ 1305306 w 1306267"/>
                  <a:gd name="connsiteY7-1072" fmla="*/ 990115 h 1424419"/>
                  <a:gd name="connsiteX8-1073" fmla="*/ 1255800 w 1306267"/>
                  <a:gd name="connsiteY8-1074" fmla="*/ 1142552 h 1424419"/>
                  <a:gd name="connsiteX9-1075" fmla="*/ 1172881 w 1306267"/>
                  <a:gd name="connsiteY9-1076" fmla="*/ 1179342 h 1424419"/>
                  <a:gd name="connsiteX10-1077" fmla="*/ 792288 w 1306267"/>
                  <a:gd name="connsiteY10-1078" fmla="*/ 1385653 h 1424419"/>
                  <a:gd name="connsiteX11-1079" fmla="*/ 522686 w 1306267"/>
                  <a:gd name="connsiteY11-1080" fmla="*/ 1384922 h 1424419"/>
                  <a:gd name="connsiteX12-1081" fmla="*/ 90241 w 1306267"/>
                  <a:gd name="connsiteY12-1082" fmla="*/ 1150634 h 1424419"/>
                  <a:gd name="connsiteX13-1083" fmla="*/ 55672 w 1306267"/>
                  <a:gd name="connsiteY13-1084" fmla="*/ 1124403 h 1424419"/>
                  <a:gd name="connsiteX14-1085" fmla="*/ 667 w 1306267"/>
                  <a:gd name="connsiteY14-1086" fmla="*/ 999105 h 1424419"/>
                  <a:gd name="connsiteX15-1087" fmla="*/ 0 w 1306267"/>
                  <a:gd name="connsiteY15-1088" fmla="*/ 972364 h 1424419"/>
                  <a:gd name="connsiteX16-1089" fmla="*/ 2496 w 1306267"/>
                  <a:gd name="connsiteY16-1090" fmla="*/ 463106 h 1424419"/>
                  <a:gd name="connsiteX17-1091" fmla="*/ 2458 w 1306267"/>
                  <a:gd name="connsiteY17-1092" fmla="*/ 429563 h 1424419"/>
                  <a:gd name="connsiteX18-1093" fmla="*/ 75248 w 1306267"/>
                  <a:gd name="connsiteY18-1094" fmla="*/ 303202 h 1424419"/>
                  <a:gd name="connsiteX19-1095" fmla="*/ 106293 w 1306267"/>
                  <a:gd name="connsiteY19-1096" fmla="*/ 282597 h 1424419"/>
                  <a:gd name="connsiteX20-1097" fmla="*/ 541533 w 1306267"/>
                  <a:gd name="connsiteY20-1098" fmla="*/ 38110 h 1424419"/>
                  <a:gd name="connsiteX21-1099" fmla="*/ 653528 w 1306267"/>
                  <a:gd name="connsiteY21-1100" fmla="*/ 0 h 1424419"/>
                  <a:gd name="connsiteX0-1101" fmla="*/ 653528 w 1306267"/>
                  <a:gd name="connsiteY0-1102" fmla="*/ 0 h 1424419"/>
                  <a:gd name="connsiteX1-1103" fmla="*/ 757287 w 1306267"/>
                  <a:gd name="connsiteY1-1104" fmla="*/ 32444 h 1424419"/>
                  <a:gd name="connsiteX2-1105" fmla="*/ 1206876 w 1306267"/>
                  <a:gd name="connsiteY2-1106" fmla="*/ 284945 h 1424419"/>
                  <a:gd name="connsiteX3-1107" fmla="*/ 1237706 w 1306267"/>
                  <a:gd name="connsiteY3-1108" fmla="*/ 306775 h 1424419"/>
                  <a:gd name="connsiteX4-1109" fmla="*/ 1301712 w 1306267"/>
                  <a:gd name="connsiteY4-1110" fmla="*/ 442384 h 1424419"/>
                  <a:gd name="connsiteX5-1111" fmla="*/ 1303099 w 1306267"/>
                  <a:gd name="connsiteY5-1112" fmla="*/ 495558 h 1424419"/>
                  <a:gd name="connsiteX6-1113" fmla="*/ 1303099 w 1306267"/>
                  <a:gd name="connsiteY6-1114" fmla="*/ 952393 h 1424419"/>
                  <a:gd name="connsiteX7-1115" fmla="*/ 1305306 w 1306267"/>
                  <a:gd name="connsiteY7-1116" fmla="*/ 990115 h 1424419"/>
                  <a:gd name="connsiteX8-1117" fmla="*/ 1255800 w 1306267"/>
                  <a:gd name="connsiteY8-1118" fmla="*/ 1142552 h 1424419"/>
                  <a:gd name="connsiteX9-1119" fmla="*/ 1172881 w 1306267"/>
                  <a:gd name="connsiteY9-1120" fmla="*/ 1179342 h 1424419"/>
                  <a:gd name="connsiteX10-1121" fmla="*/ 792288 w 1306267"/>
                  <a:gd name="connsiteY10-1122" fmla="*/ 1385653 h 1424419"/>
                  <a:gd name="connsiteX11-1123" fmla="*/ 522686 w 1306267"/>
                  <a:gd name="connsiteY11-1124" fmla="*/ 1384922 h 1424419"/>
                  <a:gd name="connsiteX12-1125" fmla="*/ 90241 w 1306267"/>
                  <a:gd name="connsiteY12-1126" fmla="*/ 1150634 h 1424419"/>
                  <a:gd name="connsiteX13-1127" fmla="*/ 48904 w 1306267"/>
                  <a:gd name="connsiteY13-1128" fmla="*/ 1124403 h 1424419"/>
                  <a:gd name="connsiteX14-1129" fmla="*/ 667 w 1306267"/>
                  <a:gd name="connsiteY14-1130" fmla="*/ 999105 h 1424419"/>
                  <a:gd name="connsiteX15-1131" fmla="*/ 0 w 1306267"/>
                  <a:gd name="connsiteY15-1132" fmla="*/ 972364 h 1424419"/>
                  <a:gd name="connsiteX16-1133" fmla="*/ 2496 w 1306267"/>
                  <a:gd name="connsiteY16-1134" fmla="*/ 463106 h 1424419"/>
                  <a:gd name="connsiteX17-1135" fmla="*/ 2458 w 1306267"/>
                  <a:gd name="connsiteY17-1136" fmla="*/ 429563 h 1424419"/>
                  <a:gd name="connsiteX18-1137" fmla="*/ 75248 w 1306267"/>
                  <a:gd name="connsiteY18-1138" fmla="*/ 303202 h 1424419"/>
                  <a:gd name="connsiteX19-1139" fmla="*/ 106293 w 1306267"/>
                  <a:gd name="connsiteY19-1140" fmla="*/ 282597 h 1424419"/>
                  <a:gd name="connsiteX20-1141" fmla="*/ 541533 w 1306267"/>
                  <a:gd name="connsiteY20-1142" fmla="*/ 38110 h 1424419"/>
                  <a:gd name="connsiteX21-1143" fmla="*/ 653528 w 1306267"/>
                  <a:gd name="connsiteY21-1144" fmla="*/ 0 h 1424419"/>
                  <a:gd name="connsiteX0-1145" fmla="*/ 653528 w 1306267"/>
                  <a:gd name="connsiteY0-1146" fmla="*/ 0 h 1424419"/>
                  <a:gd name="connsiteX1-1147" fmla="*/ 757287 w 1306267"/>
                  <a:gd name="connsiteY1-1148" fmla="*/ 32444 h 1424419"/>
                  <a:gd name="connsiteX2-1149" fmla="*/ 1206876 w 1306267"/>
                  <a:gd name="connsiteY2-1150" fmla="*/ 284945 h 1424419"/>
                  <a:gd name="connsiteX3-1151" fmla="*/ 1237706 w 1306267"/>
                  <a:gd name="connsiteY3-1152" fmla="*/ 306775 h 1424419"/>
                  <a:gd name="connsiteX4-1153" fmla="*/ 1301712 w 1306267"/>
                  <a:gd name="connsiteY4-1154" fmla="*/ 442384 h 1424419"/>
                  <a:gd name="connsiteX5-1155" fmla="*/ 1303099 w 1306267"/>
                  <a:gd name="connsiteY5-1156" fmla="*/ 495558 h 1424419"/>
                  <a:gd name="connsiteX6-1157" fmla="*/ 1303099 w 1306267"/>
                  <a:gd name="connsiteY6-1158" fmla="*/ 952393 h 1424419"/>
                  <a:gd name="connsiteX7-1159" fmla="*/ 1305306 w 1306267"/>
                  <a:gd name="connsiteY7-1160" fmla="*/ 990115 h 1424419"/>
                  <a:gd name="connsiteX8-1161" fmla="*/ 1255800 w 1306267"/>
                  <a:gd name="connsiteY8-1162" fmla="*/ 1142552 h 1424419"/>
                  <a:gd name="connsiteX9-1163" fmla="*/ 1172881 w 1306267"/>
                  <a:gd name="connsiteY9-1164" fmla="*/ 1179342 h 1424419"/>
                  <a:gd name="connsiteX10-1165" fmla="*/ 792288 w 1306267"/>
                  <a:gd name="connsiteY10-1166" fmla="*/ 1385653 h 1424419"/>
                  <a:gd name="connsiteX11-1167" fmla="*/ 522686 w 1306267"/>
                  <a:gd name="connsiteY11-1168" fmla="*/ 1384922 h 1424419"/>
                  <a:gd name="connsiteX12-1169" fmla="*/ 90241 w 1306267"/>
                  <a:gd name="connsiteY12-1170" fmla="*/ 1150634 h 1424419"/>
                  <a:gd name="connsiteX13-1171" fmla="*/ 48904 w 1306267"/>
                  <a:gd name="connsiteY13-1172" fmla="*/ 1124403 h 1424419"/>
                  <a:gd name="connsiteX14-1173" fmla="*/ 667 w 1306267"/>
                  <a:gd name="connsiteY14-1174" fmla="*/ 999105 h 1424419"/>
                  <a:gd name="connsiteX15-1175" fmla="*/ 0 w 1306267"/>
                  <a:gd name="connsiteY15-1176" fmla="*/ 972364 h 1424419"/>
                  <a:gd name="connsiteX16-1177" fmla="*/ 2496 w 1306267"/>
                  <a:gd name="connsiteY16-1178" fmla="*/ 463106 h 1424419"/>
                  <a:gd name="connsiteX17-1179" fmla="*/ 2458 w 1306267"/>
                  <a:gd name="connsiteY17-1180" fmla="*/ 429563 h 1424419"/>
                  <a:gd name="connsiteX18-1181" fmla="*/ 75248 w 1306267"/>
                  <a:gd name="connsiteY18-1182" fmla="*/ 303202 h 1424419"/>
                  <a:gd name="connsiteX19-1183" fmla="*/ 106293 w 1306267"/>
                  <a:gd name="connsiteY19-1184" fmla="*/ 282597 h 1424419"/>
                  <a:gd name="connsiteX20-1185" fmla="*/ 541533 w 1306267"/>
                  <a:gd name="connsiteY20-1186" fmla="*/ 38110 h 1424419"/>
                  <a:gd name="connsiteX21-1187" fmla="*/ 653528 w 1306267"/>
                  <a:gd name="connsiteY21-1188" fmla="*/ 0 h 1424419"/>
                  <a:gd name="connsiteX0-1189" fmla="*/ 653528 w 1306267"/>
                  <a:gd name="connsiteY0-1190" fmla="*/ 0 h 1424419"/>
                  <a:gd name="connsiteX1-1191" fmla="*/ 757287 w 1306267"/>
                  <a:gd name="connsiteY1-1192" fmla="*/ 32444 h 1424419"/>
                  <a:gd name="connsiteX2-1193" fmla="*/ 1206876 w 1306267"/>
                  <a:gd name="connsiteY2-1194" fmla="*/ 284945 h 1424419"/>
                  <a:gd name="connsiteX3-1195" fmla="*/ 1237706 w 1306267"/>
                  <a:gd name="connsiteY3-1196" fmla="*/ 306775 h 1424419"/>
                  <a:gd name="connsiteX4-1197" fmla="*/ 1301712 w 1306267"/>
                  <a:gd name="connsiteY4-1198" fmla="*/ 442384 h 1424419"/>
                  <a:gd name="connsiteX5-1199" fmla="*/ 1303099 w 1306267"/>
                  <a:gd name="connsiteY5-1200" fmla="*/ 495558 h 1424419"/>
                  <a:gd name="connsiteX6-1201" fmla="*/ 1303099 w 1306267"/>
                  <a:gd name="connsiteY6-1202" fmla="*/ 952393 h 1424419"/>
                  <a:gd name="connsiteX7-1203" fmla="*/ 1305306 w 1306267"/>
                  <a:gd name="connsiteY7-1204" fmla="*/ 990115 h 1424419"/>
                  <a:gd name="connsiteX8-1205" fmla="*/ 1255800 w 1306267"/>
                  <a:gd name="connsiteY8-1206" fmla="*/ 1142552 h 1424419"/>
                  <a:gd name="connsiteX9-1207" fmla="*/ 1172881 w 1306267"/>
                  <a:gd name="connsiteY9-1208" fmla="*/ 1179342 h 1424419"/>
                  <a:gd name="connsiteX10-1209" fmla="*/ 792288 w 1306267"/>
                  <a:gd name="connsiteY10-1210" fmla="*/ 1385653 h 1424419"/>
                  <a:gd name="connsiteX11-1211" fmla="*/ 522686 w 1306267"/>
                  <a:gd name="connsiteY11-1212" fmla="*/ 1384922 h 1424419"/>
                  <a:gd name="connsiteX12-1213" fmla="*/ 90241 w 1306267"/>
                  <a:gd name="connsiteY12-1214" fmla="*/ 1150634 h 1424419"/>
                  <a:gd name="connsiteX13-1215" fmla="*/ 48904 w 1306267"/>
                  <a:gd name="connsiteY13-1216" fmla="*/ 1124403 h 1424419"/>
                  <a:gd name="connsiteX14-1217" fmla="*/ 667 w 1306267"/>
                  <a:gd name="connsiteY14-1218" fmla="*/ 999105 h 1424419"/>
                  <a:gd name="connsiteX15-1219" fmla="*/ 0 w 1306267"/>
                  <a:gd name="connsiteY15-1220" fmla="*/ 972364 h 1424419"/>
                  <a:gd name="connsiteX16-1221" fmla="*/ 2496 w 1306267"/>
                  <a:gd name="connsiteY16-1222" fmla="*/ 463106 h 1424419"/>
                  <a:gd name="connsiteX17-1223" fmla="*/ 2458 w 1306267"/>
                  <a:gd name="connsiteY17-1224" fmla="*/ 429563 h 1424419"/>
                  <a:gd name="connsiteX18-1225" fmla="*/ 75248 w 1306267"/>
                  <a:gd name="connsiteY18-1226" fmla="*/ 303202 h 1424419"/>
                  <a:gd name="connsiteX19-1227" fmla="*/ 106293 w 1306267"/>
                  <a:gd name="connsiteY19-1228" fmla="*/ 282597 h 1424419"/>
                  <a:gd name="connsiteX20-1229" fmla="*/ 541533 w 1306267"/>
                  <a:gd name="connsiteY20-1230" fmla="*/ 38110 h 1424419"/>
                  <a:gd name="connsiteX21-1231" fmla="*/ 653528 w 1306267"/>
                  <a:gd name="connsiteY21-1232" fmla="*/ 0 h 1424419"/>
                  <a:gd name="connsiteX0-1233" fmla="*/ 653528 w 1306267"/>
                  <a:gd name="connsiteY0-1234" fmla="*/ 0 h 1424419"/>
                  <a:gd name="connsiteX1-1235" fmla="*/ 757287 w 1306267"/>
                  <a:gd name="connsiteY1-1236" fmla="*/ 32444 h 1424419"/>
                  <a:gd name="connsiteX2-1237" fmla="*/ 1206876 w 1306267"/>
                  <a:gd name="connsiteY2-1238" fmla="*/ 284945 h 1424419"/>
                  <a:gd name="connsiteX3-1239" fmla="*/ 1237706 w 1306267"/>
                  <a:gd name="connsiteY3-1240" fmla="*/ 306775 h 1424419"/>
                  <a:gd name="connsiteX4-1241" fmla="*/ 1301712 w 1306267"/>
                  <a:gd name="connsiteY4-1242" fmla="*/ 442384 h 1424419"/>
                  <a:gd name="connsiteX5-1243" fmla="*/ 1303099 w 1306267"/>
                  <a:gd name="connsiteY5-1244" fmla="*/ 495558 h 1424419"/>
                  <a:gd name="connsiteX6-1245" fmla="*/ 1303099 w 1306267"/>
                  <a:gd name="connsiteY6-1246" fmla="*/ 952393 h 1424419"/>
                  <a:gd name="connsiteX7-1247" fmla="*/ 1305306 w 1306267"/>
                  <a:gd name="connsiteY7-1248" fmla="*/ 990115 h 1424419"/>
                  <a:gd name="connsiteX8-1249" fmla="*/ 1255800 w 1306267"/>
                  <a:gd name="connsiteY8-1250" fmla="*/ 1142552 h 1424419"/>
                  <a:gd name="connsiteX9-1251" fmla="*/ 1172881 w 1306267"/>
                  <a:gd name="connsiteY9-1252" fmla="*/ 1179342 h 1424419"/>
                  <a:gd name="connsiteX10-1253" fmla="*/ 792288 w 1306267"/>
                  <a:gd name="connsiteY10-1254" fmla="*/ 1385653 h 1424419"/>
                  <a:gd name="connsiteX11-1255" fmla="*/ 522686 w 1306267"/>
                  <a:gd name="connsiteY11-1256" fmla="*/ 1384922 h 1424419"/>
                  <a:gd name="connsiteX12-1257" fmla="*/ 90241 w 1306267"/>
                  <a:gd name="connsiteY12-1258" fmla="*/ 1150634 h 1424419"/>
                  <a:gd name="connsiteX13-1259" fmla="*/ 48904 w 1306267"/>
                  <a:gd name="connsiteY13-1260" fmla="*/ 1124403 h 1424419"/>
                  <a:gd name="connsiteX14-1261" fmla="*/ 667 w 1306267"/>
                  <a:gd name="connsiteY14-1262" fmla="*/ 999105 h 1424419"/>
                  <a:gd name="connsiteX15-1263" fmla="*/ 0 w 1306267"/>
                  <a:gd name="connsiteY15-1264" fmla="*/ 972364 h 1424419"/>
                  <a:gd name="connsiteX16-1265" fmla="*/ 2496 w 1306267"/>
                  <a:gd name="connsiteY16-1266" fmla="*/ 463106 h 1424419"/>
                  <a:gd name="connsiteX17-1267" fmla="*/ 2458 w 1306267"/>
                  <a:gd name="connsiteY17-1268" fmla="*/ 429563 h 1424419"/>
                  <a:gd name="connsiteX18-1269" fmla="*/ 75248 w 1306267"/>
                  <a:gd name="connsiteY18-1270" fmla="*/ 303202 h 1424419"/>
                  <a:gd name="connsiteX19-1271" fmla="*/ 106293 w 1306267"/>
                  <a:gd name="connsiteY19-1272" fmla="*/ 282597 h 1424419"/>
                  <a:gd name="connsiteX20-1273" fmla="*/ 541533 w 1306267"/>
                  <a:gd name="connsiteY20-1274" fmla="*/ 38110 h 1424419"/>
                  <a:gd name="connsiteX21-1275" fmla="*/ 653528 w 1306267"/>
                  <a:gd name="connsiteY21-1276" fmla="*/ 0 h 1424419"/>
                  <a:gd name="connsiteX0-1277" fmla="*/ 653528 w 1306267"/>
                  <a:gd name="connsiteY0-1278" fmla="*/ 0 h 1424419"/>
                  <a:gd name="connsiteX1-1279" fmla="*/ 757287 w 1306267"/>
                  <a:gd name="connsiteY1-1280" fmla="*/ 32444 h 1424419"/>
                  <a:gd name="connsiteX2-1281" fmla="*/ 1206876 w 1306267"/>
                  <a:gd name="connsiteY2-1282" fmla="*/ 284945 h 1424419"/>
                  <a:gd name="connsiteX3-1283" fmla="*/ 1237706 w 1306267"/>
                  <a:gd name="connsiteY3-1284" fmla="*/ 306775 h 1424419"/>
                  <a:gd name="connsiteX4-1285" fmla="*/ 1301712 w 1306267"/>
                  <a:gd name="connsiteY4-1286" fmla="*/ 442384 h 1424419"/>
                  <a:gd name="connsiteX5-1287" fmla="*/ 1303099 w 1306267"/>
                  <a:gd name="connsiteY5-1288" fmla="*/ 495558 h 1424419"/>
                  <a:gd name="connsiteX6-1289" fmla="*/ 1303099 w 1306267"/>
                  <a:gd name="connsiteY6-1290" fmla="*/ 952393 h 1424419"/>
                  <a:gd name="connsiteX7-1291" fmla="*/ 1305306 w 1306267"/>
                  <a:gd name="connsiteY7-1292" fmla="*/ 990115 h 1424419"/>
                  <a:gd name="connsiteX8-1293" fmla="*/ 1255800 w 1306267"/>
                  <a:gd name="connsiteY8-1294" fmla="*/ 1142552 h 1424419"/>
                  <a:gd name="connsiteX9-1295" fmla="*/ 1172881 w 1306267"/>
                  <a:gd name="connsiteY9-1296" fmla="*/ 1179342 h 1424419"/>
                  <a:gd name="connsiteX10-1297" fmla="*/ 792288 w 1306267"/>
                  <a:gd name="connsiteY10-1298" fmla="*/ 1385653 h 1424419"/>
                  <a:gd name="connsiteX11-1299" fmla="*/ 522686 w 1306267"/>
                  <a:gd name="connsiteY11-1300" fmla="*/ 1384922 h 1424419"/>
                  <a:gd name="connsiteX12-1301" fmla="*/ 97009 w 1306267"/>
                  <a:gd name="connsiteY12-1302" fmla="*/ 1161462 h 1424419"/>
                  <a:gd name="connsiteX13-1303" fmla="*/ 48904 w 1306267"/>
                  <a:gd name="connsiteY13-1304" fmla="*/ 1124403 h 1424419"/>
                  <a:gd name="connsiteX14-1305" fmla="*/ 667 w 1306267"/>
                  <a:gd name="connsiteY14-1306" fmla="*/ 999105 h 1424419"/>
                  <a:gd name="connsiteX15-1307" fmla="*/ 0 w 1306267"/>
                  <a:gd name="connsiteY15-1308" fmla="*/ 972364 h 1424419"/>
                  <a:gd name="connsiteX16-1309" fmla="*/ 2496 w 1306267"/>
                  <a:gd name="connsiteY16-1310" fmla="*/ 463106 h 1424419"/>
                  <a:gd name="connsiteX17-1311" fmla="*/ 2458 w 1306267"/>
                  <a:gd name="connsiteY17-1312" fmla="*/ 429563 h 1424419"/>
                  <a:gd name="connsiteX18-1313" fmla="*/ 75248 w 1306267"/>
                  <a:gd name="connsiteY18-1314" fmla="*/ 303202 h 1424419"/>
                  <a:gd name="connsiteX19-1315" fmla="*/ 106293 w 1306267"/>
                  <a:gd name="connsiteY19-1316" fmla="*/ 282597 h 1424419"/>
                  <a:gd name="connsiteX20-1317" fmla="*/ 541533 w 1306267"/>
                  <a:gd name="connsiteY20-1318" fmla="*/ 38110 h 1424419"/>
                  <a:gd name="connsiteX21-1319" fmla="*/ 653528 w 1306267"/>
                  <a:gd name="connsiteY21-1320" fmla="*/ 0 h 1424419"/>
                  <a:gd name="connsiteX0-1321" fmla="*/ 653528 w 1306267"/>
                  <a:gd name="connsiteY0-1322" fmla="*/ 0 h 1424419"/>
                  <a:gd name="connsiteX1-1323" fmla="*/ 757287 w 1306267"/>
                  <a:gd name="connsiteY1-1324" fmla="*/ 32444 h 1424419"/>
                  <a:gd name="connsiteX2-1325" fmla="*/ 1206876 w 1306267"/>
                  <a:gd name="connsiteY2-1326" fmla="*/ 284945 h 1424419"/>
                  <a:gd name="connsiteX3-1327" fmla="*/ 1237706 w 1306267"/>
                  <a:gd name="connsiteY3-1328" fmla="*/ 306775 h 1424419"/>
                  <a:gd name="connsiteX4-1329" fmla="*/ 1301712 w 1306267"/>
                  <a:gd name="connsiteY4-1330" fmla="*/ 442384 h 1424419"/>
                  <a:gd name="connsiteX5-1331" fmla="*/ 1303099 w 1306267"/>
                  <a:gd name="connsiteY5-1332" fmla="*/ 495558 h 1424419"/>
                  <a:gd name="connsiteX6-1333" fmla="*/ 1303099 w 1306267"/>
                  <a:gd name="connsiteY6-1334" fmla="*/ 952393 h 1424419"/>
                  <a:gd name="connsiteX7-1335" fmla="*/ 1305306 w 1306267"/>
                  <a:gd name="connsiteY7-1336" fmla="*/ 990115 h 1424419"/>
                  <a:gd name="connsiteX8-1337" fmla="*/ 1255800 w 1306267"/>
                  <a:gd name="connsiteY8-1338" fmla="*/ 1142552 h 1424419"/>
                  <a:gd name="connsiteX9-1339" fmla="*/ 1172881 w 1306267"/>
                  <a:gd name="connsiteY9-1340" fmla="*/ 1179342 h 1424419"/>
                  <a:gd name="connsiteX10-1341" fmla="*/ 792288 w 1306267"/>
                  <a:gd name="connsiteY10-1342" fmla="*/ 1385653 h 1424419"/>
                  <a:gd name="connsiteX11-1343" fmla="*/ 522686 w 1306267"/>
                  <a:gd name="connsiteY11-1344" fmla="*/ 1384922 h 1424419"/>
                  <a:gd name="connsiteX12-1345" fmla="*/ 97009 w 1306267"/>
                  <a:gd name="connsiteY12-1346" fmla="*/ 1161462 h 1424419"/>
                  <a:gd name="connsiteX13-1347" fmla="*/ 48904 w 1306267"/>
                  <a:gd name="connsiteY13-1348" fmla="*/ 1124403 h 1424419"/>
                  <a:gd name="connsiteX14-1349" fmla="*/ 667 w 1306267"/>
                  <a:gd name="connsiteY14-1350" fmla="*/ 999105 h 1424419"/>
                  <a:gd name="connsiteX15-1351" fmla="*/ 0 w 1306267"/>
                  <a:gd name="connsiteY15-1352" fmla="*/ 972364 h 1424419"/>
                  <a:gd name="connsiteX16-1353" fmla="*/ 2496 w 1306267"/>
                  <a:gd name="connsiteY16-1354" fmla="*/ 463106 h 1424419"/>
                  <a:gd name="connsiteX17-1355" fmla="*/ 2458 w 1306267"/>
                  <a:gd name="connsiteY17-1356" fmla="*/ 429563 h 1424419"/>
                  <a:gd name="connsiteX18-1357" fmla="*/ 75248 w 1306267"/>
                  <a:gd name="connsiteY18-1358" fmla="*/ 303202 h 1424419"/>
                  <a:gd name="connsiteX19-1359" fmla="*/ 106293 w 1306267"/>
                  <a:gd name="connsiteY19-1360" fmla="*/ 282597 h 1424419"/>
                  <a:gd name="connsiteX20-1361" fmla="*/ 541533 w 1306267"/>
                  <a:gd name="connsiteY20-1362" fmla="*/ 38110 h 1424419"/>
                  <a:gd name="connsiteX21-1363" fmla="*/ 653528 w 1306267"/>
                  <a:gd name="connsiteY21-1364" fmla="*/ 0 h 1424419"/>
                  <a:gd name="connsiteX0-1365" fmla="*/ 653528 w 1306267"/>
                  <a:gd name="connsiteY0-1366" fmla="*/ 0 h 1424419"/>
                  <a:gd name="connsiteX1-1367" fmla="*/ 757287 w 1306267"/>
                  <a:gd name="connsiteY1-1368" fmla="*/ 32444 h 1424419"/>
                  <a:gd name="connsiteX2-1369" fmla="*/ 1206876 w 1306267"/>
                  <a:gd name="connsiteY2-1370" fmla="*/ 284945 h 1424419"/>
                  <a:gd name="connsiteX3-1371" fmla="*/ 1237706 w 1306267"/>
                  <a:gd name="connsiteY3-1372" fmla="*/ 306775 h 1424419"/>
                  <a:gd name="connsiteX4-1373" fmla="*/ 1301712 w 1306267"/>
                  <a:gd name="connsiteY4-1374" fmla="*/ 442384 h 1424419"/>
                  <a:gd name="connsiteX5-1375" fmla="*/ 1303099 w 1306267"/>
                  <a:gd name="connsiteY5-1376" fmla="*/ 495558 h 1424419"/>
                  <a:gd name="connsiteX6-1377" fmla="*/ 1303099 w 1306267"/>
                  <a:gd name="connsiteY6-1378" fmla="*/ 952393 h 1424419"/>
                  <a:gd name="connsiteX7-1379" fmla="*/ 1305306 w 1306267"/>
                  <a:gd name="connsiteY7-1380" fmla="*/ 990115 h 1424419"/>
                  <a:gd name="connsiteX8-1381" fmla="*/ 1255800 w 1306267"/>
                  <a:gd name="connsiteY8-1382" fmla="*/ 1142552 h 1424419"/>
                  <a:gd name="connsiteX9-1383" fmla="*/ 1172881 w 1306267"/>
                  <a:gd name="connsiteY9-1384" fmla="*/ 1179342 h 1424419"/>
                  <a:gd name="connsiteX10-1385" fmla="*/ 792288 w 1306267"/>
                  <a:gd name="connsiteY10-1386" fmla="*/ 1385653 h 1424419"/>
                  <a:gd name="connsiteX11-1387" fmla="*/ 522686 w 1306267"/>
                  <a:gd name="connsiteY11-1388" fmla="*/ 1384922 h 1424419"/>
                  <a:gd name="connsiteX12-1389" fmla="*/ 97009 w 1306267"/>
                  <a:gd name="connsiteY12-1390" fmla="*/ 1161462 h 1424419"/>
                  <a:gd name="connsiteX13-1391" fmla="*/ 44843 w 1306267"/>
                  <a:gd name="connsiteY13-1392" fmla="*/ 1118989 h 1424419"/>
                  <a:gd name="connsiteX14-1393" fmla="*/ 667 w 1306267"/>
                  <a:gd name="connsiteY14-1394" fmla="*/ 999105 h 1424419"/>
                  <a:gd name="connsiteX15-1395" fmla="*/ 0 w 1306267"/>
                  <a:gd name="connsiteY15-1396" fmla="*/ 972364 h 1424419"/>
                  <a:gd name="connsiteX16-1397" fmla="*/ 2496 w 1306267"/>
                  <a:gd name="connsiteY16-1398" fmla="*/ 463106 h 1424419"/>
                  <a:gd name="connsiteX17-1399" fmla="*/ 2458 w 1306267"/>
                  <a:gd name="connsiteY17-1400" fmla="*/ 429563 h 1424419"/>
                  <a:gd name="connsiteX18-1401" fmla="*/ 75248 w 1306267"/>
                  <a:gd name="connsiteY18-1402" fmla="*/ 303202 h 1424419"/>
                  <a:gd name="connsiteX19-1403" fmla="*/ 106293 w 1306267"/>
                  <a:gd name="connsiteY19-1404" fmla="*/ 282597 h 1424419"/>
                  <a:gd name="connsiteX20-1405" fmla="*/ 541533 w 1306267"/>
                  <a:gd name="connsiteY20-1406" fmla="*/ 38110 h 1424419"/>
                  <a:gd name="connsiteX21-1407" fmla="*/ 653528 w 1306267"/>
                  <a:gd name="connsiteY21-1408" fmla="*/ 0 h 1424419"/>
                  <a:gd name="connsiteX0-1409" fmla="*/ 653528 w 1306267"/>
                  <a:gd name="connsiteY0-1410" fmla="*/ 0 h 1424419"/>
                  <a:gd name="connsiteX1-1411" fmla="*/ 757287 w 1306267"/>
                  <a:gd name="connsiteY1-1412" fmla="*/ 32444 h 1424419"/>
                  <a:gd name="connsiteX2-1413" fmla="*/ 1206876 w 1306267"/>
                  <a:gd name="connsiteY2-1414" fmla="*/ 284945 h 1424419"/>
                  <a:gd name="connsiteX3-1415" fmla="*/ 1237706 w 1306267"/>
                  <a:gd name="connsiteY3-1416" fmla="*/ 306775 h 1424419"/>
                  <a:gd name="connsiteX4-1417" fmla="*/ 1301712 w 1306267"/>
                  <a:gd name="connsiteY4-1418" fmla="*/ 442384 h 1424419"/>
                  <a:gd name="connsiteX5-1419" fmla="*/ 1303099 w 1306267"/>
                  <a:gd name="connsiteY5-1420" fmla="*/ 495558 h 1424419"/>
                  <a:gd name="connsiteX6-1421" fmla="*/ 1303099 w 1306267"/>
                  <a:gd name="connsiteY6-1422" fmla="*/ 952393 h 1424419"/>
                  <a:gd name="connsiteX7-1423" fmla="*/ 1305306 w 1306267"/>
                  <a:gd name="connsiteY7-1424" fmla="*/ 990115 h 1424419"/>
                  <a:gd name="connsiteX8-1425" fmla="*/ 1255800 w 1306267"/>
                  <a:gd name="connsiteY8-1426" fmla="*/ 1142552 h 1424419"/>
                  <a:gd name="connsiteX9-1427" fmla="*/ 1172881 w 1306267"/>
                  <a:gd name="connsiteY9-1428" fmla="*/ 1179342 h 1424419"/>
                  <a:gd name="connsiteX10-1429" fmla="*/ 792288 w 1306267"/>
                  <a:gd name="connsiteY10-1430" fmla="*/ 1385653 h 1424419"/>
                  <a:gd name="connsiteX11-1431" fmla="*/ 522686 w 1306267"/>
                  <a:gd name="connsiteY11-1432" fmla="*/ 1384922 h 1424419"/>
                  <a:gd name="connsiteX12-1433" fmla="*/ 97009 w 1306267"/>
                  <a:gd name="connsiteY12-1434" fmla="*/ 1161462 h 1424419"/>
                  <a:gd name="connsiteX13-1435" fmla="*/ 44843 w 1306267"/>
                  <a:gd name="connsiteY13-1436" fmla="*/ 1118989 h 1424419"/>
                  <a:gd name="connsiteX14-1437" fmla="*/ 667 w 1306267"/>
                  <a:gd name="connsiteY14-1438" fmla="*/ 999105 h 1424419"/>
                  <a:gd name="connsiteX15-1439" fmla="*/ 0 w 1306267"/>
                  <a:gd name="connsiteY15-1440" fmla="*/ 972364 h 1424419"/>
                  <a:gd name="connsiteX16-1441" fmla="*/ 2496 w 1306267"/>
                  <a:gd name="connsiteY16-1442" fmla="*/ 463106 h 1424419"/>
                  <a:gd name="connsiteX17-1443" fmla="*/ 2458 w 1306267"/>
                  <a:gd name="connsiteY17-1444" fmla="*/ 429563 h 1424419"/>
                  <a:gd name="connsiteX18-1445" fmla="*/ 75248 w 1306267"/>
                  <a:gd name="connsiteY18-1446" fmla="*/ 303202 h 1424419"/>
                  <a:gd name="connsiteX19-1447" fmla="*/ 106293 w 1306267"/>
                  <a:gd name="connsiteY19-1448" fmla="*/ 282597 h 1424419"/>
                  <a:gd name="connsiteX20-1449" fmla="*/ 541533 w 1306267"/>
                  <a:gd name="connsiteY20-1450" fmla="*/ 38110 h 1424419"/>
                  <a:gd name="connsiteX21-1451" fmla="*/ 653528 w 1306267"/>
                  <a:gd name="connsiteY21-1452" fmla="*/ 0 h 1424419"/>
                  <a:gd name="connsiteX0-1453" fmla="*/ 653528 w 1306267"/>
                  <a:gd name="connsiteY0-1454" fmla="*/ 0 h 1424419"/>
                  <a:gd name="connsiteX1-1455" fmla="*/ 757287 w 1306267"/>
                  <a:gd name="connsiteY1-1456" fmla="*/ 32444 h 1424419"/>
                  <a:gd name="connsiteX2-1457" fmla="*/ 1206876 w 1306267"/>
                  <a:gd name="connsiteY2-1458" fmla="*/ 284945 h 1424419"/>
                  <a:gd name="connsiteX3-1459" fmla="*/ 1237706 w 1306267"/>
                  <a:gd name="connsiteY3-1460" fmla="*/ 306775 h 1424419"/>
                  <a:gd name="connsiteX4-1461" fmla="*/ 1301712 w 1306267"/>
                  <a:gd name="connsiteY4-1462" fmla="*/ 442384 h 1424419"/>
                  <a:gd name="connsiteX5-1463" fmla="*/ 1303099 w 1306267"/>
                  <a:gd name="connsiteY5-1464" fmla="*/ 495558 h 1424419"/>
                  <a:gd name="connsiteX6-1465" fmla="*/ 1303099 w 1306267"/>
                  <a:gd name="connsiteY6-1466" fmla="*/ 952393 h 1424419"/>
                  <a:gd name="connsiteX7-1467" fmla="*/ 1305306 w 1306267"/>
                  <a:gd name="connsiteY7-1468" fmla="*/ 990115 h 1424419"/>
                  <a:gd name="connsiteX8-1469" fmla="*/ 1255800 w 1306267"/>
                  <a:gd name="connsiteY8-1470" fmla="*/ 1142552 h 1424419"/>
                  <a:gd name="connsiteX9-1471" fmla="*/ 1172881 w 1306267"/>
                  <a:gd name="connsiteY9-1472" fmla="*/ 1179342 h 1424419"/>
                  <a:gd name="connsiteX10-1473" fmla="*/ 792288 w 1306267"/>
                  <a:gd name="connsiteY10-1474" fmla="*/ 1385653 h 1424419"/>
                  <a:gd name="connsiteX11-1475" fmla="*/ 522686 w 1306267"/>
                  <a:gd name="connsiteY11-1476" fmla="*/ 1384922 h 1424419"/>
                  <a:gd name="connsiteX12-1477" fmla="*/ 97009 w 1306267"/>
                  <a:gd name="connsiteY12-1478" fmla="*/ 1161462 h 1424419"/>
                  <a:gd name="connsiteX13-1479" fmla="*/ 44843 w 1306267"/>
                  <a:gd name="connsiteY13-1480" fmla="*/ 1118989 h 1424419"/>
                  <a:gd name="connsiteX14-1481" fmla="*/ 667 w 1306267"/>
                  <a:gd name="connsiteY14-1482" fmla="*/ 999105 h 1424419"/>
                  <a:gd name="connsiteX15-1483" fmla="*/ 0 w 1306267"/>
                  <a:gd name="connsiteY15-1484" fmla="*/ 972364 h 1424419"/>
                  <a:gd name="connsiteX16-1485" fmla="*/ 2496 w 1306267"/>
                  <a:gd name="connsiteY16-1486" fmla="*/ 463106 h 1424419"/>
                  <a:gd name="connsiteX17-1487" fmla="*/ 2458 w 1306267"/>
                  <a:gd name="connsiteY17-1488" fmla="*/ 429563 h 1424419"/>
                  <a:gd name="connsiteX18-1489" fmla="*/ 75248 w 1306267"/>
                  <a:gd name="connsiteY18-1490" fmla="*/ 303202 h 1424419"/>
                  <a:gd name="connsiteX19-1491" fmla="*/ 106293 w 1306267"/>
                  <a:gd name="connsiteY19-1492" fmla="*/ 282597 h 1424419"/>
                  <a:gd name="connsiteX20-1493" fmla="*/ 541533 w 1306267"/>
                  <a:gd name="connsiteY20-1494" fmla="*/ 38110 h 1424419"/>
                  <a:gd name="connsiteX21-1495" fmla="*/ 653528 w 1306267"/>
                  <a:gd name="connsiteY21-1496" fmla="*/ 0 h 1424419"/>
                  <a:gd name="connsiteX0-1497" fmla="*/ 653528 w 1306267"/>
                  <a:gd name="connsiteY0-1498" fmla="*/ 0 h 1424419"/>
                  <a:gd name="connsiteX1-1499" fmla="*/ 757287 w 1306267"/>
                  <a:gd name="connsiteY1-1500" fmla="*/ 32444 h 1424419"/>
                  <a:gd name="connsiteX2-1501" fmla="*/ 1206876 w 1306267"/>
                  <a:gd name="connsiteY2-1502" fmla="*/ 284945 h 1424419"/>
                  <a:gd name="connsiteX3-1503" fmla="*/ 1237706 w 1306267"/>
                  <a:gd name="connsiteY3-1504" fmla="*/ 306775 h 1424419"/>
                  <a:gd name="connsiteX4-1505" fmla="*/ 1301712 w 1306267"/>
                  <a:gd name="connsiteY4-1506" fmla="*/ 442384 h 1424419"/>
                  <a:gd name="connsiteX5-1507" fmla="*/ 1303099 w 1306267"/>
                  <a:gd name="connsiteY5-1508" fmla="*/ 495558 h 1424419"/>
                  <a:gd name="connsiteX6-1509" fmla="*/ 1303099 w 1306267"/>
                  <a:gd name="connsiteY6-1510" fmla="*/ 952393 h 1424419"/>
                  <a:gd name="connsiteX7-1511" fmla="*/ 1305306 w 1306267"/>
                  <a:gd name="connsiteY7-1512" fmla="*/ 990115 h 1424419"/>
                  <a:gd name="connsiteX8-1513" fmla="*/ 1255800 w 1306267"/>
                  <a:gd name="connsiteY8-1514" fmla="*/ 1142552 h 1424419"/>
                  <a:gd name="connsiteX9-1515" fmla="*/ 1172881 w 1306267"/>
                  <a:gd name="connsiteY9-1516" fmla="*/ 1179342 h 1424419"/>
                  <a:gd name="connsiteX10-1517" fmla="*/ 792288 w 1306267"/>
                  <a:gd name="connsiteY10-1518" fmla="*/ 1385653 h 1424419"/>
                  <a:gd name="connsiteX11-1519" fmla="*/ 522686 w 1306267"/>
                  <a:gd name="connsiteY11-1520" fmla="*/ 1384922 h 1424419"/>
                  <a:gd name="connsiteX12-1521" fmla="*/ 94302 w 1306267"/>
                  <a:gd name="connsiteY12-1522" fmla="*/ 1158755 h 1424419"/>
                  <a:gd name="connsiteX13-1523" fmla="*/ 44843 w 1306267"/>
                  <a:gd name="connsiteY13-1524" fmla="*/ 1118989 h 1424419"/>
                  <a:gd name="connsiteX14-1525" fmla="*/ 667 w 1306267"/>
                  <a:gd name="connsiteY14-1526" fmla="*/ 999105 h 1424419"/>
                  <a:gd name="connsiteX15-1527" fmla="*/ 0 w 1306267"/>
                  <a:gd name="connsiteY15-1528" fmla="*/ 972364 h 1424419"/>
                  <a:gd name="connsiteX16-1529" fmla="*/ 2496 w 1306267"/>
                  <a:gd name="connsiteY16-1530" fmla="*/ 463106 h 1424419"/>
                  <a:gd name="connsiteX17-1531" fmla="*/ 2458 w 1306267"/>
                  <a:gd name="connsiteY17-1532" fmla="*/ 429563 h 1424419"/>
                  <a:gd name="connsiteX18-1533" fmla="*/ 75248 w 1306267"/>
                  <a:gd name="connsiteY18-1534" fmla="*/ 303202 h 1424419"/>
                  <a:gd name="connsiteX19-1535" fmla="*/ 106293 w 1306267"/>
                  <a:gd name="connsiteY19-1536" fmla="*/ 282597 h 1424419"/>
                  <a:gd name="connsiteX20-1537" fmla="*/ 541533 w 1306267"/>
                  <a:gd name="connsiteY20-1538" fmla="*/ 38110 h 1424419"/>
                  <a:gd name="connsiteX21-1539" fmla="*/ 653528 w 1306267"/>
                  <a:gd name="connsiteY21-1540" fmla="*/ 0 h 1424419"/>
                  <a:gd name="connsiteX0-1541" fmla="*/ 653528 w 1306267"/>
                  <a:gd name="connsiteY0-1542" fmla="*/ 0 h 1424419"/>
                  <a:gd name="connsiteX1-1543" fmla="*/ 757287 w 1306267"/>
                  <a:gd name="connsiteY1-1544" fmla="*/ 32444 h 1424419"/>
                  <a:gd name="connsiteX2-1545" fmla="*/ 1206876 w 1306267"/>
                  <a:gd name="connsiteY2-1546" fmla="*/ 284945 h 1424419"/>
                  <a:gd name="connsiteX3-1547" fmla="*/ 1237706 w 1306267"/>
                  <a:gd name="connsiteY3-1548" fmla="*/ 306775 h 1424419"/>
                  <a:gd name="connsiteX4-1549" fmla="*/ 1301712 w 1306267"/>
                  <a:gd name="connsiteY4-1550" fmla="*/ 442384 h 1424419"/>
                  <a:gd name="connsiteX5-1551" fmla="*/ 1303099 w 1306267"/>
                  <a:gd name="connsiteY5-1552" fmla="*/ 495558 h 1424419"/>
                  <a:gd name="connsiteX6-1553" fmla="*/ 1303099 w 1306267"/>
                  <a:gd name="connsiteY6-1554" fmla="*/ 952393 h 1424419"/>
                  <a:gd name="connsiteX7-1555" fmla="*/ 1305306 w 1306267"/>
                  <a:gd name="connsiteY7-1556" fmla="*/ 990115 h 1424419"/>
                  <a:gd name="connsiteX8-1557" fmla="*/ 1255800 w 1306267"/>
                  <a:gd name="connsiteY8-1558" fmla="*/ 1142552 h 1424419"/>
                  <a:gd name="connsiteX9-1559" fmla="*/ 1172881 w 1306267"/>
                  <a:gd name="connsiteY9-1560" fmla="*/ 1179342 h 1424419"/>
                  <a:gd name="connsiteX10-1561" fmla="*/ 792288 w 1306267"/>
                  <a:gd name="connsiteY10-1562" fmla="*/ 1385653 h 1424419"/>
                  <a:gd name="connsiteX11-1563" fmla="*/ 522686 w 1306267"/>
                  <a:gd name="connsiteY11-1564" fmla="*/ 1384922 h 1424419"/>
                  <a:gd name="connsiteX12-1565" fmla="*/ 94302 w 1306267"/>
                  <a:gd name="connsiteY12-1566" fmla="*/ 1158755 h 1424419"/>
                  <a:gd name="connsiteX13-1567" fmla="*/ 39429 w 1306267"/>
                  <a:gd name="connsiteY13-1568" fmla="*/ 1117635 h 1424419"/>
                  <a:gd name="connsiteX14-1569" fmla="*/ 667 w 1306267"/>
                  <a:gd name="connsiteY14-1570" fmla="*/ 999105 h 1424419"/>
                  <a:gd name="connsiteX15-1571" fmla="*/ 0 w 1306267"/>
                  <a:gd name="connsiteY15-1572" fmla="*/ 972364 h 1424419"/>
                  <a:gd name="connsiteX16-1573" fmla="*/ 2496 w 1306267"/>
                  <a:gd name="connsiteY16-1574" fmla="*/ 463106 h 1424419"/>
                  <a:gd name="connsiteX17-1575" fmla="*/ 2458 w 1306267"/>
                  <a:gd name="connsiteY17-1576" fmla="*/ 429563 h 1424419"/>
                  <a:gd name="connsiteX18-1577" fmla="*/ 75248 w 1306267"/>
                  <a:gd name="connsiteY18-1578" fmla="*/ 303202 h 1424419"/>
                  <a:gd name="connsiteX19-1579" fmla="*/ 106293 w 1306267"/>
                  <a:gd name="connsiteY19-1580" fmla="*/ 282597 h 1424419"/>
                  <a:gd name="connsiteX20-1581" fmla="*/ 541533 w 1306267"/>
                  <a:gd name="connsiteY20-1582" fmla="*/ 38110 h 1424419"/>
                  <a:gd name="connsiteX21-1583" fmla="*/ 653528 w 1306267"/>
                  <a:gd name="connsiteY21-1584" fmla="*/ 0 h 1424419"/>
                  <a:gd name="connsiteX0-1585" fmla="*/ 653528 w 1305333"/>
                  <a:gd name="connsiteY0-1586" fmla="*/ 0 h 1424419"/>
                  <a:gd name="connsiteX1-1587" fmla="*/ 757287 w 1305333"/>
                  <a:gd name="connsiteY1-1588" fmla="*/ 32444 h 1424419"/>
                  <a:gd name="connsiteX2-1589" fmla="*/ 1206876 w 1305333"/>
                  <a:gd name="connsiteY2-1590" fmla="*/ 284945 h 1424419"/>
                  <a:gd name="connsiteX3-1591" fmla="*/ 1237706 w 1305333"/>
                  <a:gd name="connsiteY3-1592" fmla="*/ 306775 h 1424419"/>
                  <a:gd name="connsiteX4-1593" fmla="*/ 1301712 w 1305333"/>
                  <a:gd name="connsiteY4-1594" fmla="*/ 442384 h 1424419"/>
                  <a:gd name="connsiteX5-1595" fmla="*/ 1303099 w 1305333"/>
                  <a:gd name="connsiteY5-1596" fmla="*/ 495558 h 1424419"/>
                  <a:gd name="connsiteX6-1597" fmla="*/ 1303099 w 1305333"/>
                  <a:gd name="connsiteY6-1598" fmla="*/ 952393 h 1424419"/>
                  <a:gd name="connsiteX7-1599" fmla="*/ 1305306 w 1305333"/>
                  <a:gd name="connsiteY7-1600" fmla="*/ 990115 h 1424419"/>
                  <a:gd name="connsiteX8-1601" fmla="*/ 1227376 w 1305333"/>
                  <a:gd name="connsiteY8-1602" fmla="*/ 1152027 h 1424419"/>
                  <a:gd name="connsiteX9-1603" fmla="*/ 1172881 w 1305333"/>
                  <a:gd name="connsiteY9-1604" fmla="*/ 1179342 h 1424419"/>
                  <a:gd name="connsiteX10-1605" fmla="*/ 792288 w 1305333"/>
                  <a:gd name="connsiteY10-1606" fmla="*/ 1385653 h 1424419"/>
                  <a:gd name="connsiteX11-1607" fmla="*/ 522686 w 1305333"/>
                  <a:gd name="connsiteY11-1608" fmla="*/ 1384922 h 1424419"/>
                  <a:gd name="connsiteX12-1609" fmla="*/ 94302 w 1305333"/>
                  <a:gd name="connsiteY12-1610" fmla="*/ 1158755 h 1424419"/>
                  <a:gd name="connsiteX13-1611" fmla="*/ 39429 w 1305333"/>
                  <a:gd name="connsiteY13-1612" fmla="*/ 1117635 h 1424419"/>
                  <a:gd name="connsiteX14-1613" fmla="*/ 667 w 1305333"/>
                  <a:gd name="connsiteY14-1614" fmla="*/ 999105 h 1424419"/>
                  <a:gd name="connsiteX15-1615" fmla="*/ 0 w 1305333"/>
                  <a:gd name="connsiteY15-1616" fmla="*/ 972364 h 1424419"/>
                  <a:gd name="connsiteX16-1617" fmla="*/ 2496 w 1305333"/>
                  <a:gd name="connsiteY16-1618" fmla="*/ 463106 h 1424419"/>
                  <a:gd name="connsiteX17-1619" fmla="*/ 2458 w 1305333"/>
                  <a:gd name="connsiteY17-1620" fmla="*/ 429563 h 1424419"/>
                  <a:gd name="connsiteX18-1621" fmla="*/ 75248 w 1305333"/>
                  <a:gd name="connsiteY18-1622" fmla="*/ 303202 h 1424419"/>
                  <a:gd name="connsiteX19-1623" fmla="*/ 106293 w 1305333"/>
                  <a:gd name="connsiteY19-1624" fmla="*/ 282597 h 1424419"/>
                  <a:gd name="connsiteX20-1625" fmla="*/ 541533 w 1305333"/>
                  <a:gd name="connsiteY20-1626" fmla="*/ 38110 h 1424419"/>
                  <a:gd name="connsiteX21-1627" fmla="*/ 653528 w 1305333"/>
                  <a:gd name="connsiteY21-1628" fmla="*/ 0 h 1424419"/>
                  <a:gd name="connsiteX0-1629" fmla="*/ 653528 w 1305333"/>
                  <a:gd name="connsiteY0-1630" fmla="*/ 0 h 1424419"/>
                  <a:gd name="connsiteX1-1631" fmla="*/ 757287 w 1305333"/>
                  <a:gd name="connsiteY1-1632" fmla="*/ 32444 h 1424419"/>
                  <a:gd name="connsiteX2-1633" fmla="*/ 1206876 w 1305333"/>
                  <a:gd name="connsiteY2-1634" fmla="*/ 284945 h 1424419"/>
                  <a:gd name="connsiteX3-1635" fmla="*/ 1237706 w 1305333"/>
                  <a:gd name="connsiteY3-1636" fmla="*/ 306775 h 1424419"/>
                  <a:gd name="connsiteX4-1637" fmla="*/ 1301712 w 1305333"/>
                  <a:gd name="connsiteY4-1638" fmla="*/ 442384 h 1424419"/>
                  <a:gd name="connsiteX5-1639" fmla="*/ 1303099 w 1305333"/>
                  <a:gd name="connsiteY5-1640" fmla="*/ 495558 h 1424419"/>
                  <a:gd name="connsiteX6-1641" fmla="*/ 1303099 w 1305333"/>
                  <a:gd name="connsiteY6-1642" fmla="*/ 952393 h 1424419"/>
                  <a:gd name="connsiteX7-1643" fmla="*/ 1302599 w 1305333"/>
                  <a:gd name="connsiteY7-1644" fmla="*/ 1003650 h 1424419"/>
                  <a:gd name="connsiteX8-1645" fmla="*/ 1227376 w 1305333"/>
                  <a:gd name="connsiteY8-1646" fmla="*/ 1152027 h 1424419"/>
                  <a:gd name="connsiteX9-1647" fmla="*/ 1172881 w 1305333"/>
                  <a:gd name="connsiteY9-1648" fmla="*/ 1179342 h 1424419"/>
                  <a:gd name="connsiteX10-1649" fmla="*/ 792288 w 1305333"/>
                  <a:gd name="connsiteY10-1650" fmla="*/ 1385653 h 1424419"/>
                  <a:gd name="connsiteX11-1651" fmla="*/ 522686 w 1305333"/>
                  <a:gd name="connsiteY11-1652" fmla="*/ 1384922 h 1424419"/>
                  <a:gd name="connsiteX12-1653" fmla="*/ 94302 w 1305333"/>
                  <a:gd name="connsiteY12-1654" fmla="*/ 1158755 h 1424419"/>
                  <a:gd name="connsiteX13-1655" fmla="*/ 39429 w 1305333"/>
                  <a:gd name="connsiteY13-1656" fmla="*/ 1117635 h 1424419"/>
                  <a:gd name="connsiteX14-1657" fmla="*/ 667 w 1305333"/>
                  <a:gd name="connsiteY14-1658" fmla="*/ 999105 h 1424419"/>
                  <a:gd name="connsiteX15-1659" fmla="*/ 0 w 1305333"/>
                  <a:gd name="connsiteY15-1660" fmla="*/ 972364 h 1424419"/>
                  <a:gd name="connsiteX16-1661" fmla="*/ 2496 w 1305333"/>
                  <a:gd name="connsiteY16-1662" fmla="*/ 463106 h 1424419"/>
                  <a:gd name="connsiteX17-1663" fmla="*/ 2458 w 1305333"/>
                  <a:gd name="connsiteY17-1664" fmla="*/ 429563 h 1424419"/>
                  <a:gd name="connsiteX18-1665" fmla="*/ 75248 w 1305333"/>
                  <a:gd name="connsiteY18-1666" fmla="*/ 303202 h 1424419"/>
                  <a:gd name="connsiteX19-1667" fmla="*/ 106293 w 1305333"/>
                  <a:gd name="connsiteY19-1668" fmla="*/ 282597 h 1424419"/>
                  <a:gd name="connsiteX20-1669" fmla="*/ 541533 w 1305333"/>
                  <a:gd name="connsiteY20-1670" fmla="*/ 38110 h 1424419"/>
                  <a:gd name="connsiteX21-1671" fmla="*/ 653528 w 1305333"/>
                  <a:gd name="connsiteY21-1672" fmla="*/ 0 h 1424419"/>
                  <a:gd name="connsiteX0-1673" fmla="*/ 653528 w 1305080"/>
                  <a:gd name="connsiteY0-1674" fmla="*/ 0 h 1424419"/>
                  <a:gd name="connsiteX1-1675" fmla="*/ 757287 w 1305080"/>
                  <a:gd name="connsiteY1-1676" fmla="*/ 32444 h 1424419"/>
                  <a:gd name="connsiteX2-1677" fmla="*/ 1206876 w 1305080"/>
                  <a:gd name="connsiteY2-1678" fmla="*/ 284945 h 1424419"/>
                  <a:gd name="connsiteX3-1679" fmla="*/ 1237706 w 1305080"/>
                  <a:gd name="connsiteY3-1680" fmla="*/ 306775 h 1424419"/>
                  <a:gd name="connsiteX4-1681" fmla="*/ 1301712 w 1305080"/>
                  <a:gd name="connsiteY4-1682" fmla="*/ 442384 h 1424419"/>
                  <a:gd name="connsiteX5-1683" fmla="*/ 1303099 w 1305080"/>
                  <a:gd name="connsiteY5-1684" fmla="*/ 495558 h 1424419"/>
                  <a:gd name="connsiteX6-1685" fmla="*/ 1301746 w 1305080"/>
                  <a:gd name="connsiteY6-1686" fmla="*/ 953747 h 1424419"/>
                  <a:gd name="connsiteX7-1687" fmla="*/ 1302599 w 1305080"/>
                  <a:gd name="connsiteY7-1688" fmla="*/ 1003650 h 1424419"/>
                  <a:gd name="connsiteX8-1689" fmla="*/ 1227376 w 1305080"/>
                  <a:gd name="connsiteY8-1690" fmla="*/ 1152027 h 1424419"/>
                  <a:gd name="connsiteX9-1691" fmla="*/ 1172881 w 1305080"/>
                  <a:gd name="connsiteY9-1692" fmla="*/ 1179342 h 1424419"/>
                  <a:gd name="connsiteX10-1693" fmla="*/ 792288 w 1305080"/>
                  <a:gd name="connsiteY10-1694" fmla="*/ 1385653 h 1424419"/>
                  <a:gd name="connsiteX11-1695" fmla="*/ 522686 w 1305080"/>
                  <a:gd name="connsiteY11-1696" fmla="*/ 1384922 h 1424419"/>
                  <a:gd name="connsiteX12-1697" fmla="*/ 94302 w 1305080"/>
                  <a:gd name="connsiteY12-1698" fmla="*/ 1158755 h 1424419"/>
                  <a:gd name="connsiteX13-1699" fmla="*/ 39429 w 1305080"/>
                  <a:gd name="connsiteY13-1700" fmla="*/ 1117635 h 1424419"/>
                  <a:gd name="connsiteX14-1701" fmla="*/ 667 w 1305080"/>
                  <a:gd name="connsiteY14-1702" fmla="*/ 999105 h 1424419"/>
                  <a:gd name="connsiteX15-1703" fmla="*/ 0 w 1305080"/>
                  <a:gd name="connsiteY15-1704" fmla="*/ 972364 h 1424419"/>
                  <a:gd name="connsiteX16-1705" fmla="*/ 2496 w 1305080"/>
                  <a:gd name="connsiteY16-1706" fmla="*/ 463106 h 1424419"/>
                  <a:gd name="connsiteX17-1707" fmla="*/ 2458 w 1305080"/>
                  <a:gd name="connsiteY17-1708" fmla="*/ 429563 h 1424419"/>
                  <a:gd name="connsiteX18-1709" fmla="*/ 75248 w 1305080"/>
                  <a:gd name="connsiteY18-1710" fmla="*/ 303202 h 1424419"/>
                  <a:gd name="connsiteX19-1711" fmla="*/ 106293 w 1305080"/>
                  <a:gd name="connsiteY19-1712" fmla="*/ 282597 h 1424419"/>
                  <a:gd name="connsiteX20-1713" fmla="*/ 541533 w 1305080"/>
                  <a:gd name="connsiteY20-1714" fmla="*/ 38110 h 1424419"/>
                  <a:gd name="connsiteX21-1715" fmla="*/ 653528 w 1305080"/>
                  <a:gd name="connsiteY21-1716" fmla="*/ 0 h 1424419"/>
                  <a:gd name="connsiteX0-1717" fmla="*/ 653528 w 1305299"/>
                  <a:gd name="connsiteY0-1718" fmla="*/ 0 h 1424419"/>
                  <a:gd name="connsiteX1-1719" fmla="*/ 757287 w 1305299"/>
                  <a:gd name="connsiteY1-1720" fmla="*/ 32444 h 1424419"/>
                  <a:gd name="connsiteX2-1721" fmla="*/ 1206876 w 1305299"/>
                  <a:gd name="connsiteY2-1722" fmla="*/ 284945 h 1424419"/>
                  <a:gd name="connsiteX3-1723" fmla="*/ 1237706 w 1305299"/>
                  <a:gd name="connsiteY3-1724" fmla="*/ 306775 h 1424419"/>
                  <a:gd name="connsiteX4-1725" fmla="*/ 1301712 w 1305299"/>
                  <a:gd name="connsiteY4-1726" fmla="*/ 442384 h 1424419"/>
                  <a:gd name="connsiteX5-1727" fmla="*/ 1303099 w 1305299"/>
                  <a:gd name="connsiteY5-1728" fmla="*/ 495558 h 1424419"/>
                  <a:gd name="connsiteX6-1729" fmla="*/ 1301746 w 1305299"/>
                  <a:gd name="connsiteY6-1730" fmla="*/ 953747 h 1424419"/>
                  <a:gd name="connsiteX7-1731" fmla="*/ 1302599 w 1305299"/>
                  <a:gd name="connsiteY7-1732" fmla="*/ 1003650 h 1424419"/>
                  <a:gd name="connsiteX8-1733" fmla="*/ 1227376 w 1305299"/>
                  <a:gd name="connsiteY8-1734" fmla="*/ 1152027 h 1424419"/>
                  <a:gd name="connsiteX9-1735" fmla="*/ 1172881 w 1305299"/>
                  <a:gd name="connsiteY9-1736" fmla="*/ 1179342 h 1424419"/>
                  <a:gd name="connsiteX10-1737" fmla="*/ 792288 w 1305299"/>
                  <a:gd name="connsiteY10-1738" fmla="*/ 1385653 h 1424419"/>
                  <a:gd name="connsiteX11-1739" fmla="*/ 522686 w 1305299"/>
                  <a:gd name="connsiteY11-1740" fmla="*/ 1384922 h 1424419"/>
                  <a:gd name="connsiteX12-1741" fmla="*/ 94302 w 1305299"/>
                  <a:gd name="connsiteY12-1742" fmla="*/ 1158755 h 1424419"/>
                  <a:gd name="connsiteX13-1743" fmla="*/ 39429 w 1305299"/>
                  <a:gd name="connsiteY13-1744" fmla="*/ 1117635 h 1424419"/>
                  <a:gd name="connsiteX14-1745" fmla="*/ 667 w 1305299"/>
                  <a:gd name="connsiteY14-1746" fmla="*/ 999105 h 1424419"/>
                  <a:gd name="connsiteX15-1747" fmla="*/ 0 w 1305299"/>
                  <a:gd name="connsiteY15-1748" fmla="*/ 972364 h 1424419"/>
                  <a:gd name="connsiteX16-1749" fmla="*/ 2496 w 1305299"/>
                  <a:gd name="connsiteY16-1750" fmla="*/ 463106 h 1424419"/>
                  <a:gd name="connsiteX17-1751" fmla="*/ 2458 w 1305299"/>
                  <a:gd name="connsiteY17-1752" fmla="*/ 429563 h 1424419"/>
                  <a:gd name="connsiteX18-1753" fmla="*/ 75248 w 1305299"/>
                  <a:gd name="connsiteY18-1754" fmla="*/ 303202 h 1424419"/>
                  <a:gd name="connsiteX19-1755" fmla="*/ 106293 w 1305299"/>
                  <a:gd name="connsiteY19-1756" fmla="*/ 282597 h 1424419"/>
                  <a:gd name="connsiteX20-1757" fmla="*/ 541533 w 1305299"/>
                  <a:gd name="connsiteY20-1758" fmla="*/ 38110 h 1424419"/>
                  <a:gd name="connsiteX21-1759" fmla="*/ 653528 w 1305299"/>
                  <a:gd name="connsiteY21-1760" fmla="*/ 0 h 1424419"/>
                  <a:gd name="connsiteX0-1761" fmla="*/ 653528 w 1306646"/>
                  <a:gd name="connsiteY0-1762" fmla="*/ 0 h 1424419"/>
                  <a:gd name="connsiteX1-1763" fmla="*/ 757287 w 1306646"/>
                  <a:gd name="connsiteY1-1764" fmla="*/ 32444 h 1424419"/>
                  <a:gd name="connsiteX2-1765" fmla="*/ 1206876 w 1306646"/>
                  <a:gd name="connsiteY2-1766" fmla="*/ 284945 h 1424419"/>
                  <a:gd name="connsiteX3-1767" fmla="*/ 1237706 w 1306646"/>
                  <a:gd name="connsiteY3-1768" fmla="*/ 306775 h 1424419"/>
                  <a:gd name="connsiteX4-1769" fmla="*/ 1301712 w 1306646"/>
                  <a:gd name="connsiteY4-1770" fmla="*/ 442384 h 1424419"/>
                  <a:gd name="connsiteX5-1771" fmla="*/ 1303099 w 1306646"/>
                  <a:gd name="connsiteY5-1772" fmla="*/ 495558 h 1424419"/>
                  <a:gd name="connsiteX6-1773" fmla="*/ 1301746 w 1306646"/>
                  <a:gd name="connsiteY6-1774" fmla="*/ 953747 h 1424419"/>
                  <a:gd name="connsiteX7-1775" fmla="*/ 1302599 w 1306646"/>
                  <a:gd name="connsiteY7-1776" fmla="*/ 1003650 h 1424419"/>
                  <a:gd name="connsiteX8-1777" fmla="*/ 1227376 w 1306646"/>
                  <a:gd name="connsiteY8-1778" fmla="*/ 1152027 h 1424419"/>
                  <a:gd name="connsiteX9-1779" fmla="*/ 1172881 w 1306646"/>
                  <a:gd name="connsiteY9-1780" fmla="*/ 1179342 h 1424419"/>
                  <a:gd name="connsiteX10-1781" fmla="*/ 792288 w 1306646"/>
                  <a:gd name="connsiteY10-1782" fmla="*/ 1385653 h 1424419"/>
                  <a:gd name="connsiteX11-1783" fmla="*/ 522686 w 1306646"/>
                  <a:gd name="connsiteY11-1784" fmla="*/ 1384922 h 1424419"/>
                  <a:gd name="connsiteX12-1785" fmla="*/ 94302 w 1306646"/>
                  <a:gd name="connsiteY12-1786" fmla="*/ 1158755 h 1424419"/>
                  <a:gd name="connsiteX13-1787" fmla="*/ 39429 w 1306646"/>
                  <a:gd name="connsiteY13-1788" fmla="*/ 1117635 h 1424419"/>
                  <a:gd name="connsiteX14-1789" fmla="*/ 667 w 1306646"/>
                  <a:gd name="connsiteY14-1790" fmla="*/ 999105 h 1424419"/>
                  <a:gd name="connsiteX15-1791" fmla="*/ 0 w 1306646"/>
                  <a:gd name="connsiteY15-1792" fmla="*/ 972364 h 1424419"/>
                  <a:gd name="connsiteX16-1793" fmla="*/ 2496 w 1306646"/>
                  <a:gd name="connsiteY16-1794" fmla="*/ 463106 h 1424419"/>
                  <a:gd name="connsiteX17-1795" fmla="*/ 2458 w 1306646"/>
                  <a:gd name="connsiteY17-1796" fmla="*/ 429563 h 1424419"/>
                  <a:gd name="connsiteX18-1797" fmla="*/ 75248 w 1306646"/>
                  <a:gd name="connsiteY18-1798" fmla="*/ 303202 h 1424419"/>
                  <a:gd name="connsiteX19-1799" fmla="*/ 106293 w 1306646"/>
                  <a:gd name="connsiteY19-1800" fmla="*/ 282597 h 1424419"/>
                  <a:gd name="connsiteX20-1801" fmla="*/ 541533 w 1306646"/>
                  <a:gd name="connsiteY20-1802" fmla="*/ 38110 h 1424419"/>
                  <a:gd name="connsiteX21-1803" fmla="*/ 653528 w 1306646"/>
                  <a:gd name="connsiteY21-1804" fmla="*/ 0 h 1424419"/>
                  <a:gd name="connsiteX0-1805" fmla="*/ 653528 w 1305299"/>
                  <a:gd name="connsiteY0-1806" fmla="*/ 0 h 1424419"/>
                  <a:gd name="connsiteX1-1807" fmla="*/ 757287 w 1305299"/>
                  <a:gd name="connsiteY1-1808" fmla="*/ 32444 h 1424419"/>
                  <a:gd name="connsiteX2-1809" fmla="*/ 1206876 w 1305299"/>
                  <a:gd name="connsiteY2-1810" fmla="*/ 284945 h 1424419"/>
                  <a:gd name="connsiteX3-1811" fmla="*/ 1237706 w 1305299"/>
                  <a:gd name="connsiteY3-1812" fmla="*/ 306775 h 1424419"/>
                  <a:gd name="connsiteX4-1813" fmla="*/ 1301712 w 1305299"/>
                  <a:gd name="connsiteY4-1814" fmla="*/ 442384 h 1424419"/>
                  <a:gd name="connsiteX5-1815" fmla="*/ 1303099 w 1305299"/>
                  <a:gd name="connsiteY5-1816" fmla="*/ 495558 h 1424419"/>
                  <a:gd name="connsiteX6-1817" fmla="*/ 1301746 w 1305299"/>
                  <a:gd name="connsiteY6-1818" fmla="*/ 953747 h 1424419"/>
                  <a:gd name="connsiteX7-1819" fmla="*/ 1302599 w 1305299"/>
                  <a:gd name="connsiteY7-1820" fmla="*/ 1003650 h 1424419"/>
                  <a:gd name="connsiteX8-1821" fmla="*/ 1227376 w 1305299"/>
                  <a:gd name="connsiteY8-1822" fmla="*/ 1152027 h 1424419"/>
                  <a:gd name="connsiteX9-1823" fmla="*/ 1172881 w 1305299"/>
                  <a:gd name="connsiteY9-1824" fmla="*/ 1179342 h 1424419"/>
                  <a:gd name="connsiteX10-1825" fmla="*/ 792288 w 1305299"/>
                  <a:gd name="connsiteY10-1826" fmla="*/ 1385653 h 1424419"/>
                  <a:gd name="connsiteX11-1827" fmla="*/ 522686 w 1305299"/>
                  <a:gd name="connsiteY11-1828" fmla="*/ 1384922 h 1424419"/>
                  <a:gd name="connsiteX12-1829" fmla="*/ 94302 w 1305299"/>
                  <a:gd name="connsiteY12-1830" fmla="*/ 1158755 h 1424419"/>
                  <a:gd name="connsiteX13-1831" fmla="*/ 39429 w 1305299"/>
                  <a:gd name="connsiteY13-1832" fmla="*/ 1117635 h 1424419"/>
                  <a:gd name="connsiteX14-1833" fmla="*/ 667 w 1305299"/>
                  <a:gd name="connsiteY14-1834" fmla="*/ 999105 h 1424419"/>
                  <a:gd name="connsiteX15-1835" fmla="*/ 0 w 1305299"/>
                  <a:gd name="connsiteY15-1836" fmla="*/ 972364 h 1424419"/>
                  <a:gd name="connsiteX16-1837" fmla="*/ 2496 w 1305299"/>
                  <a:gd name="connsiteY16-1838" fmla="*/ 463106 h 1424419"/>
                  <a:gd name="connsiteX17-1839" fmla="*/ 2458 w 1305299"/>
                  <a:gd name="connsiteY17-1840" fmla="*/ 429563 h 1424419"/>
                  <a:gd name="connsiteX18-1841" fmla="*/ 75248 w 1305299"/>
                  <a:gd name="connsiteY18-1842" fmla="*/ 303202 h 1424419"/>
                  <a:gd name="connsiteX19-1843" fmla="*/ 106293 w 1305299"/>
                  <a:gd name="connsiteY19-1844" fmla="*/ 282597 h 1424419"/>
                  <a:gd name="connsiteX20-1845" fmla="*/ 541533 w 1305299"/>
                  <a:gd name="connsiteY20-1846" fmla="*/ 38110 h 1424419"/>
                  <a:gd name="connsiteX21-1847" fmla="*/ 653528 w 1305299"/>
                  <a:gd name="connsiteY21-1848" fmla="*/ 0 h 1424419"/>
                  <a:gd name="connsiteX0-1849" fmla="*/ 653528 w 1304127"/>
                  <a:gd name="connsiteY0-1850" fmla="*/ 0 h 1424419"/>
                  <a:gd name="connsiteX1-1851" fmla="*/ 757287 w 1304127"/>
                  <a:gd name="connsiteY1-1852" fmla="*/ 32444 h 1424419"/>
                  <a:gd name="connsiteX2-1853" fmla="*/ 1206876 w 1304127"/>
                  <a:gd name="connsiteY2-1854" fmla="*/ 284945 h 1424419"/>
                  <a:gd name="connsiteX3-1855" fmla="*/ 1237706 w 1304127"/>
                  <a:gd name="connsiteY3-1856" fmla="*/ 306775 h 1424419"/>
                  <a:gd name="connsiteX4-1857" fmla="*/ 1301712 w 1304127"/>
                  <a:gd name="connsiteY4-1858" fmla="*/ 442384 h 1424419"/>
                  <a:gd name="connsiteX5-1859" fmla="*/ 1303099 w 1304127"/>
                  <a:gd name="connsiteY5-1860" fmla="*/ 495558 h 1424419"/>
                  <a:gd name="connsiteX6-1861" fmla="*/ 1301746 w 1304127"/>
                  <a:gd name="connsiteY6-1862" fmla="*/ 953747 h 1424419"/>
                  <a:gd name="connsiteX7-1863" fmla="*/ 1302599 w 1304127"/>
                  <a:gd name="connsiteY7-1864" fmla="*/ 1003650 h 1424419"/>
                  <a:gd name="connsiteX8-1865" fmla="*/ 1227376 w 1304127"/>
                  <a:gd name="connsiteY8-1866" fmla="*/ 1152027 h 1424419"/>
                  <a:gd name="connsiteX9-1867" fmla="*/ 1172881 w 1304127"/>
                  <a:gd name="connsiteY9-1868" fmla="*/ 1179342 h 1424419"/>
                  <a:gd name="connsiteX10-1869" fmla="*/ 792288 w 1304127"/>
                  <a:gd name="connsiteY10-1870" fmla="*/ 1385653 h 1424419"/>
                  <a:gd name="connsiteX11-1871" fmla="*/ 522686 w 1304127"/>
                  <a:gd name="connsiteY11-1872" fmla="*/ 1384922 h 1424419"/>
                  <a:gd name="connsiteX12-1873" fmla="*/ 94302 w 1304127"/>
                  <a:gd name="connsiteY12-1874" fmla="*/ 1158755 h 1424419"/>
                  <a:gd name="connsiteX13-1875" fmla="*/ 39429 w 1304127"/>
                  <a:gd name="connsiteY13-1876" fmla="*/ 1117635 h 1424419"/>
                  <a:gd name="connsiteX14-1877" fmla="*/ 667 w 1304127"/>
                  <a:gd name="connsiteY14-1878" fmla="*/ 999105 h 1424419"/>
                  <a:gd name="connsiteX15-1879" fmla="*/ 0 w 1304127"/>
                  <a:gd name="connsiteY15-1880" fmla="*/ 972364 h 1424419"/>
                  <a:gd name="connsiteX16-1881" fmla="*/ 2496 w 1304127"/>
                  <a:gd name="connsiteY16-1882" fmla="*/ 463106 h 1424419"/>
                  <a:gd name="connsiteX17-1883" fmla="*/ 2458 w 1304127"/>
                  <a:gd name="connsiteY17-1884" fmla="*/ 429563 h 1424419"/>
                  <a:gd name="connsiteX18-1885" fmla="*/ 75248 w 1304127"/>
                  <a:gd name="connsiteY18-1886" fmla="*/ 303202 h 1424419"/>
                  <a:gd name="connsiteX19-1887" fmla="*/ 106293 w 1304127"/>
                  <a:gd name="connsiteY19-1888" fmla="*/ 282597 h 1424419"/>
                  <a:gd name="connsiteX20-1889" fmla="*/ 541533 w 1304127"/>
                  <a:gd name="connsiteY20-1890" fmla="*/ 38110 h 1424419"/>
                  <a:gd name="connsiteX21-1891" fmla="*/ 653528 w 1304127"/>
                  <a:gd name="connsiteY21-1892" fmla="*/ 0 h 1424419"/>
                  <a:gd name="connsiteX0-1893" fmla="*/ 653528 w 1306101"/>
                  <a:gd name="connsiteY0-1894" fmla="*/ 0 h 1424419"/>
                  <a:gd name="connsiteX1-1895" fmla="*/ 757287 w 1306101"/>
                  <a:gd name="connsiteY1-1896" fmla="*/ 32444 h 1424419"/>
                  <a:gd name="connsiteX2-1897" fmla="*/ 1206876 w 1306101"/>
                  <a:gd name="connsiteY2-1898" fmla="*/ 284945 h 1424419"/>
                  <a:gd name="connsiteX3-1899" fmla="*/ 1237706 w 1306101"/>
                  <a:gd name="connsiteY3-1900" fmla="*/ 306775 h 1424419"/>
                  <a:gd name="connsiteX4-1901" fmla="*/ 1305773 w 1306101"/>
                  <a:gd name="connsiteY4-1902" fmla="*/ 442384 h 1424419"/>
                  <a:gd name="connsiteX5-1903" fmla="*/ 1303099 w 1306101"/>
                  <a:gd name="connsiteY5-1904" fmla="*/ 495558 h 1424419"/>
                  <a:gd name="connsiteX6-1905" fmla="*/ 1301746 w 1306101"/>
                  <a:gd name="connsiteY6-1906" fmla="*/ 953747 h 1424419"/>
                  <a:gd name="connsiteX7-1907" fmla="*/ 1302599 w 1306101"/>
                  <a:gd name="connsiteY7-1908" fmla="*/ 1003650 h 1424419"/>
                  <a:gd name="connsiteX8-1909" fmla="*/ 1227376 w 1306101"/>
                  <a:gd name="connsiteY8-1910" fmla="*/ 1152027 h 1424419"/>
                  <a:gd name="connsiteX9-1911" fmla="*/ 1172881 w 1306101"/>
                  <a:gd name="connsiteY9-1912" fmla="*/ 1179342 h 1424419"/>
                  <a:gd name="connsiteX10-1913" fmla="*/ 792288 w 1306101"/>
                  <a:gd name="connsiteY10-1914" fmla="*/ 1385653 h 1424419"/>
                  <a:gd name="connsiteX11-1915" fmla="*/ 522686 w 1306101"/>
                  <a:gd name="connsiteY11-1916" fmla="*/ 1384922 h 1424419"/>
                  <a:gd name="connsiteX12-1917" fmla="*/ 94302 w 1306101"/>
                  <a:gd name="connsiteY12-1918" fmla="*/ 1158755 h 1424419"/>
                  <a:gd name="connsiteX13-1919" fmla="*/ 39429 w 1306101"/>
                  <a:gd name="connsiteY13-1920" fmla="*/ 1117635 h 1424419"/>
                  <a:gd name="connsiteX14-1921" fmla="*/ 667 w 1306101"/>
                  <a:gd name="connsiteY14-1922" fmla="*/ 999105 h 1424419"/>
                  <a:gd name="connsiteX15-1923" fmla="*/ 0 w 1306101"/>
                  <a:gd name="connsiteY15-1924" fmla="*/ 972364 h 1424419"/>
                  <a:gd name="connsiteX16-1925" fmla="*/ 2496 w 1306101"/>
                  <a:gd name="connsiteY16-1926" fmla="*/ 463106 h 1424419"/>
                  <a:gd name="connsiteX17-1927" fmla="*/ 2458 w 1306101"/>
                  <a:gd name="connsiteY17-1928" fmla="*/ 429563 h 1424419"/>
                  <a:gd name="connsiteX18-1929" fmla="*/ 75248 w 1306101"/>
                  <a:gd name="connsiteY18-1930" fmla="*/ 303202 h 1424419"/>
                  <a:gd name="connsiteX19-1931" fmla="*/ 106293 w 1306101"/>
                  <a:gd name="connsiteY19-1932" fmla="*/ 282597 h 1424419"/>
                  <a:gd name="connsiteX20-1933" fmla="*/ 541533 w 1306101"/>
                  <a:gd name="connsiteY20-1934" fmla="*/ 38110 h 1424419"/>
                  <a:gd name="connsiteX21-1935" fmla="*/ 653528 w 1306101"/>
                  <a:gd name="connsiteY21-1936" fmla="*/ 0 h 1424419"/>
                  <a:gd name="connsiteX0-1937" fmla="*/ 653528 w 1304819"/>
                  <a:gd name="connsiteY0-1938" fmla="*/ 0 h 1424419"/>
                  <a:gd name="connsiteX1-1939" fmla="*/ 757287 w 1304819"/>
                  <a:gd name="connsiteY1-1940" fmla="*/ 32444 h 1424419"/>
                  <a:gd name="connsiteX2-1941" fmla="*/ 1206876 w 1304819"/>
                  <a:gd name="connsiteY2-1942" fmla="*/ 284945 h 1424419"/>
                  <a:gd name="connsiteX3-1943" fmla="*/ 1237706 w 1304819"/>
                  <a:gd name="connsiteY3-1944" fmla="*/ 306775 h 1424419"/>
                  <a:gd name="connsiteX4-1945" fmla="*/ 1304420 w 1304819"/>
                  <a:gd name="connsiteY4-1946" fmla="*/ 434263 h 1424419"/>
                  <a:gd name="connsiteX5-1947" fmla="*/ 1303099 w 1304819"/>
                  <a:gd name="connsiteY5-1948" fmla="*/ 495558 h 1424419"/>
                  <a:gd name="connsiteX6-1949" fmla="*/ 1301746 w 1304819"/>
                  <a:gd name="connsiteY6-1950" fmla="*/ 953747 h 1424419"/>
                  <a:gd name="connsiteX7-1951" fmla="*/ 1302599 w 1304819"/>
                  <a:gd name="connsiteY7-1952" fmla="*/ 1003650 h 1424419"/>
                  <a:gd name="connsiteX8-1953" fmla="*/ 1227376 w 1304819"/>
                  <a:gd name="connsiteY8-1954" fmla="*/ 1152027 h 1424419"/>
                  <a:gd name="connsiteX9-1955" fmla="*/ 1172881 w 1304819"/>
                  <a:gd name="connsiteY9-1956" fmla="*/ 1179342 h 1424419"/>
                  <a:gd name="connsiteX10-1957" fmla="*/ 792288 w 1304819"/>
                  <a:gd name="connsiteY10-1958" fmla="*/ 1385653 h 1424419"/>
                  <a:gd name="connsiteX11-1959" fmla="*/ 522686 w 1304819"/>
                  <a:gd name="connsiteY11-1960" fmla="*/ 1384922 h 1424419"/>
                  <a:gd name="connsiteX12-1961" fmla="*/ 94302 w 1304819"/>
                  <a:gd name="connsiteY12-1962" fmla="*/ 1158755 h 1424419"/>
                  <a:gd name="connsiteX13-1963" fmla="*/ 39429 w 1304819"/>
                  <a:gd name="connsiteY13-1964" fmla="*/ 1117635 h 1424419"/>
                  <a:gd name="connsiteX14-1965" fmla="*/ 667 w 1304819"/>
                  <a:gd name="connsiteY14-1966" fmla="*/ 999105 h 1424419"/>
                  <a:gd name="connsiteX15-1967" fmla="*/ 0 w 1304819"/>
                  <a:gd name="connsiteY15-1968" fmla="*/ 972364 h 1424419"/>
                  <a:gd name="connsiteX16-1969" fmla="*/ 2496 w 1304819"/>
                  <a:gd name="connsiteY16-1970" fmla="*/ 463106 h 1424419"/>
                  <a:gd name="connsiteX17-1971" fmla="*/ 2458 w 1304819"/>
                  <a:gd name="connsiteY17-1972" fmla="*/ 429563 h 1424419"/>
                  <a:gd name="connsiteX18-1973" fmla="*/ 75248 w 1304819"/>
                  <a:gd name="connsiteY18-1974" fmla="*/ 303202 h 1424419"/>
                  <a:gd name="connsiteX19-1975" fmla="*/ 106293 w 1304819"/>
                  <a:gd name="connsiteY19-1976" fmla="*/ 282597 h 1424419"/>
                  <a:gd name="connsiteX20-1977" fmla="*/ 541533 w 1304819"/>
                  <a:gd name="connsiteY20-1978" fmla="*/ 38110 h 1424419"/>
                  <a:gd name="connsiteX21-1979" fmla="*/ 653528 w 1304819"/>
                  <a:gd name="connsiteY21-1980" fmla="*/ 0 h 1424419"/>
                  <a:gd name="connsiteX0-1981" fmla="*/ 653528 w 1306525"/>
                  <a:gd name="connsiteY0-1982" fmla="*/ 0 h 1424419"/>
                  <a:gd name="connsiteX1-1983" fmla="*/ 757287 w 1306525"/>
                  <a:gd name="connsiteY1-1984" fmla="*/ 32444 h 1424419"/>
                  <a:gd name="connsiteX2-1985" fmla="*/ 1206876 w 1306525"/>
                  <a:gd name="connsiteY2-1986" fmla="*/ 284945 h 1424419"/>
                  <a:gd name="connsiteX3-1987" fmla="*/ 1237706 w 1306525"/>
                  <a:gd name="connsiteY3-1988" fmla="*/ 306775 h 1424419"/>
                  <a:gd name="connsiteX4-1989" fmla="*/ 1304420 w 1306525"/>
                  <a:gd name="connsiteY4-1990" fmla="*/ 434263 h 1424419"/>
                  <a:gd name="connsiteX5-1991" fmla="*/ 1305806 w 1306525"/>
                  <a:gd name="connsiteY5-1992" fmla="*/ 519922 h 1424419"/>
                  <a:gd name="connsiteX6-1993" fmla="*/ 1301746 w 1306525"/>
                  <a:gd name="connsiteY6-1994" fmla="*/ 953747 h 1424419"/>
                  <a:gd name="connsiteX7-1995" fmla="*/ 1302599 w 1306525"/>
                  <a:gd name="connsiteY7-1996" fmla="*/ 1003650 h 1424419"/>
                  <a:gd name="connsiteX8-1997" fmla="*/ 1227376 w 1306525"/>
                  <a:gd name="connsiteY8-1998" fmla="*/ 1152027 h 1424419"/>
                  <a:gd name="connsiteX9-1999" fmla="*/ 1172881 w 1306525"/>
                  <a:gd name="connsiteY9-2000" fmla="*/ 1179342 h 1424419"/>
                  <a:gd name="connsiteX10-2001" fmla="*/ 792288 w 1306525"/>
                  <a:gd name="connsiteY10-2002" fmla="*/ 1385653 h 1424419"/>
                  <a:gd name="connsiteX11-2003" fmla="*/ 522686 w 1306525"/>
                  <a:gd name="connsiteY11-2004" fmla="*/ 1384922 h 1424419"/>
                  <a:gd name="connsiteX12-2005" fmla="*/ 94302 w 1306525"/>
                  <a:gd name="connsiteY12-2006" fmla="*/ 1158755 h 1424419"/>
                  <a:gd name="connsiteX13-2007" fmla="*/ 39429 w 1306525"/>
                  <a:gd name="connsiteY13-2008" fmla="*/ 1117635 h 1424419"/>
                  <a:gd name="connsiteX14-2009" fmla="*/ 667 w 1306525"/>
                  <a:gd name="connsiteY14-2010" fmla="*/ 999105 h 1424419"/>
                  <a:gd name="connsiteX15-2011" fmla="*/ 0 w 1306525"/>
                  <a:gd name="connsiteY15-2012" fmla="*/ 972364 h 1424419"/>
                  <a:gd name="connsiteX16-2013" fmla="*/ 2496 w 1306525"/>
                  <a:gd name="connsiteY16-2014" fmla="*/ 463106 h 1424419"/>
                  <a:gd name="connsiteX17-2015" fmla="*/ 2458 w 1306525"/>
                  <a:gd name="connsiteY17-2016" fmla="*/ 429563 h 1424419"/>
                  <a:gd name="connsiteX18-2017" fmla="*/ 75248 w 1306525"/>
                  <a:gd name="connsiteY18-2018" fmla="*/ 303202 h 1424419"/>
                  <a:gd name="connsiteX19-2019" fmla="*/ 106293 w 1306525"/>
                  <a:gd name="connsiteY19-2020" fmla="*/ 282597 h 1424419"/>
                  <a:gd name="connsiteX20-2021" fmla="*/ 541533 w 1306525"/>
                  <a:gd name="connsiteY20-2022" fmla="*/ 38110 h 1424419"/>
                  <a:gd name="connsiteX21-2023" fmla="*/ 653528 w 1306525"/>
                  <a:gd name="connsiteY21-2024" fmla="*/ 0 h 1424419"/>
                  <a:gd name="connsiteX0-2025" fmla="*/ 653528 w 1305814"/>
                  <a:gd name="connsiteY0-2026" fmla="*/ 0 h 1424419"/>
                  <a:gd name="connsiteX1-2027" fmla="*/ 757287 w 1305814"/>
                  <a:gd name="connsiteY1-2028" fmla="*/ 32444 h 1424419"/>
                  <a:gd name="connsiteX2-2029" fmla="*/ 1206876 w 1305814"/>
                  <a:gd name="connsiteY2-2030" fmla="*/ 284945 h 1424419"/>
                  <a:gd name="connsiteX3-2031" fmla="*/ 1237706 w 1305814"/>
                  <a:gd name="connsiteY3-2032" fmla="*/ 306775 h 1424419"/>
                  <a:gd name="connsiteX4-2033" fmla="*/ 1304420 w 1305814"/>
                  <a:gd name="connsiteY4-2034" fmla="*/ 434263 h 1424419"/>
                  <a:gd name="connsiteX5-2035" fmla="*/ 1305806 w 1305814"/>
                  <a:gd name="connsiteY5-2036" fmla="*/ 519922 h 1424419"/>
                  <a:gd name="connsiteX6-2037" fmla="*/ 1301746 w 1305814"/>
                  <a:gd name="connsiteY6-2038" fmla="*/ 953747 h 1424419"/>
                  <a:gd name="connsiteX7-2039" fmla="*/ 1302599 w 1305814"/>
                  <a:gd name="connsiteY7-2040" fmla="*/ 1003650 h 1424419"/>
                  <a:gd name="connsiteX8-2041" fmla="*/ 1227376 w 1305814"/>
                  <a:gd name="connsiteY8-2042" fmla="*/ 1152027 h 1424419"/>
                  <a:gd name="connsiteX9-2043" fmla="*/ 1172881 w 1305814"/>
                  <a:gd name="connsiteY9-2044" fmla="*/ 1179342 h 1424419"/>
                  <a:gd name="connsiteX10-2045" fmla="*/ 792288 w 1305814"/>
                  <a:gd name="connsiteY10-2046" fmla="*/ 1385653 h 1424419"/>
                  <a:gd name="connsiteX11-2047" fmla="*/ 522686 w 1305814"/>
                  <a:gd name="connsiteY11-2048" fmla="*/ 1384922 h 1424419"/>
                  <a:gd name="connsiteX12-2049" fmla="*/ 94302 w 1305814"/>
                  <a:gd name="connsiteY12-2050" fmla="*/ 1158755 h 1424419"/>
                  <a:gd name="connsiteX13-2051" fmla="*/ 39429 w 1305814"/>
                  <a:gd name="connsiteY13-2052" fmla="*/ 1117635 h 1424419"/>
                  <a:gd name="connsiteX14-2053" fmla="*/ 667 w 1305814"/>
                  <a:gd name="connsiteY14-2054" fmla="*/ 999105 h 1424419"/>
                  <a:gd name="connsiteX15-2055" fmla="*/ 0 w 1305814"/>
                  <a:gd name="connsiteY15-2056" fmla="*/ 972364 h 1424419"/>
                  <a:gd name="connsiteX16-2057" fmla="*/ 2496 w 1305814"/>
                  <a:gd name="connsiteY16-2058" fmla="*/ 463106 h 1424419"/>
                  <a:gd name="connsiteX17-2059" fmla="*/ 2458 w 1305814"/>
                  <a:gd name="connsiteY17-2060" fmla="*/ 429563 h 1424419"/>
                  <a:gd name="connsiteX18-2061" fmla="*/ 75248 w 1305814"/>
                  <a:gd name="connsiteY18-2062" fmla="*/ 303202 h 1424419"/>
                  <a:gd name="connsiteX19-2063" fmla="*/ 106293 w 1305814"/>
                  <a:gd name="connsiteY19-2064" fmla="*/ 282597 h 1424419"/>
                  <a:gd name="connsiteX20-2065" fmla="*/ 541533 w 1305814"/>
                  <a:gd name="connsiteY20-2066" fmla="*/ 38110 h 1424419"/>
                  <a:gd name="connsiteX21-2067" fmla="*/ 653528 w 1305814"/>
                  <a:gd name="connsiteY21-2068" fmla="*/ 0 h 1424419"/>
                  <a:gd name="connsiteX0-2069" fmla="*/ 653528 w 1305814"/>
                  <a:gd name="connsiteY0-2070" fmla="*/ 0 h 1424419"/>
                  <a:gd name="connsiteX1-2071" fmla="*/ 757287 w 1305814"/>
                  <a:gd name="connsiteY1-2072" fmla="*/ 32444 h 1424419"/>
                  <a:gd name="connsiteX2-2073" fmla="*/ 1206876 w 1305814"/>
                  <a:gd name="connsiteY2-2074" fmla="*/ 284945 h 1424419"/>
                  <a:gd name="connsiteX3-2075" fmla="*/ 1237706 w 1305814"/>
                  <a:gd name="connsiteY3-2076" fmla="*/ 306775 h 1424419"/>
                  <a:gd name="connsiteX4-2077" fmla="*/ 1304420 w 1305814"/>
                  <a:gd name="connsiteY4-2078" fmla="*/ 434263 h 1424419"/>
                  <a:gd name="connsiteX5-2079" fmla="*/ 1305806 w 1305814"/>
                  <a:gd name="connsiteY5-2080" fmla="*/ 519922 h 1424419"/>
                  <a:gd name="connsiteX6-2081" fmla="*/ 1301746 w 1305814"/>
                  <a:gd name="connsiteY6-2082" fmla="*/ 953747 h 1424419"/>
                  <a:gd name="connsiteX7-2083" fmla="*/ 1302599 w 1305814"/>
                  <a:gd name="connsiteY7-2084" fmla="*/ 1003650 h 1424419"/>
                  <a:gd name="connsiteX8-2085" fmla="*/ 1227376 w 1305814"/>
                  <a:gd name="connsiteY8-2086" fmla="*/ 1152027 h 1424419"/>
                  <a:gd name="connsiteX9-2087" fmla="*/ 1172881 w 1305814"/>
                  <a:gd name="connsiteY9-2088" fmla="*/ 1179342 h 1424419"/>
                  <a:gd name="connsiteX10-2089" fmla="*/ 792288 w 1305814"/>
                  <a:gd name="connsiteY10-2090" fmla="*/ 1385653 h 1424419"/>
                  <a:gd name="connsiteX11-2091" fmla="*/ 522686 w 1305814"/>
                  <a:gd name="connsiteY11-2092" fmla="*/ 1384922 h 1424419"/>
                  <a:gd name="connsiteX12-2093" fmla="*/ 94302 w 1305814"/>
                  <a:gd name="connsiteY12-2094" fmla="*/ 1158755 h 1424419"/>
                  <a:gd name="connsiteX13-2095" fmla="*/ 39429 w 1305814"/>
                  <a:gd name="connsiteY13-2096" fmla="*/ 1117635 h 1424419"/>
                  <a:gd name="connsiteX14-2097" fmla="*/ 667 w 1305814"/>
                  <a:gd name="connsiteY14-2098" fmla="*/ 999105 h 1424419"/>
                  <a:gd name="connsiteX15-2099" fmla="*/ 0 w 1305814"/>
                  <a:gd name="connsiteY15-2100" fmla="*/ 972364 h 1424419"/>
                  <a:gd name="connsiteX16-2101" fmla="*/ 2496 w 1305814"/>
                  <a:gd name="connsiteY16-2102" fmla="*/ 463106 h 1424419"/>
                  <a:gd name="connsiteX17-2103" fmla="*/ 2458 w 1305814"/>
                  <a:gd name="connsiteY17-2104" fmla="*/ 429563 h 1424419"/>
                  <a:gd name="connsiteX18-2105" fmla="*/ 75248 w 1305814"/>
                  <a:gd name="connsiteY18-2106" fmla="*/ 303202 h 1424419"/>
                  <a:gd name="connsiteX19-2107" fmla="*/ 106293 w 1305814"/>
                  <a:gd name="connsiteY19-2108" fmla="*/ 282597 h 1424419"/>
                  <a:gd name="connsiteX20-2109" fmla="*/ 541533 w 1305814"/>
                  <a:gd name="connsiteY20-2110" fmla="*/ 38110 h 1424419"/>
                  <a:gd name="connsiteX21-2111" fmla="*/ 653528 w 1305814"/>
                  <a:gd name="connsiteY21-2112" fmla="*/ 0 h 1424419"/>
                  <a:gd name="connsiteX0-2113" fmla="*/ 653528 w 1305814"/>
                  <a:gd name="connsiteY0-2114" fmla="*/ 0 h 1424419"/>
                  <a:gd name="connsiteX1-2115" fmla="*/ 757287 w 1305814"/>
                  <a:gd name="connsiteY1-2116" fmla="*/ 32444 h 1424419"/>
                  <a:gd name="connsiteX2-2117" fmla="*/ 1206876 w 1305814"/>
                  <a:gd name="connsiteY2-2118" fmla="*/ 284945 h 1424419"/>
                  <a:gd name="connsiteX3-2119" fmla="*/ 1237706 w 1305814"/>
                  <a:gd name="connsiteY3-2120" fmla="*/ 306775 h 1424419"/>
                  <a:gd name="connsiteX4-2121" fmla="*/ 1304420 w 1305814"/>
                  <a:gd name="connsiteY4-2122" fmla="*/ 434263 h 1424419"/>
                  <a:gd name="connsiteX5-2123" fmla="*/ 1305806 w 1305814"/>
                  <a:gd name="connsiteY5-2124" fmla="*/ 519922 h 1424419"/>
                  <a:gd name="connsiteX6-2125" fmla="*/ 1301746 w 1305814"/>
                  <a:gd name="connsiteY6-2126" fmla="*/ 953747 h 1424419"/>
                  <a:gd name="connsiteX7-2127" fmla="*/ 1302599 w 1305814"/>
                  <a:gd name="connsiteY7-2128" fmla="*/ 1003650 h 1424419"/>
                  <a:gd name="connsiteX8-2129" fmla="*/ 1227376 w 1305814"/>
                  <a:gd name="connsiteY8-2130" fmla="*/ 1152027 h 1424419"/>
                  <a:gd name="connsiteX9-2131" fmla="*/ 1174235 w 1305814"/>
                  <a:gd name="connsiteY9-2132" fmla="*/ 1184756 h 1424419"/>
                  <a:gd name="connsiteX10-2133" fmla="*/ 792288 w 1305814"/>
                  <a:gd name="connsiteY10-2134" fmla="*/ 1385653 h 1424419"/>
                  <a:gd name="connsiteX11-2135" fmla="*/ 522686 w 1305814"/>
                  <a:gd name="connsiteY11-2136" fmla="*/ 1384922 h 1424419"/>
                  <a:gd name="connsiteX12-2137" fmla="*/ 94302 w 1305814"/>
                  <a:gd name="connsiteY12-2138" fmla="*/ 1158755 h 1424419"/>
                  <a:gd name="connsiteX13-2139" fmla="*/ 39429 w 1305814"/>
                  <a:gd name="connsiteY13-2140" fmla="*/ 1117635 h 1424419"/>
                  <a:gd name="connsiteX14-2141" fmla="*/ 667 w 1305814"/>
                  <a:gd name="connsiteY14-2142" fmla="*/ 999105 h 1424419"/>
                  <a:gd name="connsiteX15-2143" fmla="*/ 0 w 1305814"/>
                  <a:gd name="connsiteY15-2144" fmla="*/ 972364 h 1424419"/>
                  <a:gd name="connsiteX16-2145" fmla="*/ 2496 w 1305814"/>
                  <a:gd name="connsiteY16-2146" fmla="*/ 463106 h 1424419"/>
                  <a:gd name="connsiteX17-2147" fmla="*/ 2458 w 1305814"/>
                  <a:gd name="connsiteY17-2148" fmla="*/ 429563 h 1424419"/>
                  <a:gd name="connsiteX18-2149" fmla="*/ 75248 w 1305814"/>
                  <a:gd name="connsiteY18-2150" fmla="*/ 303202 h 1424419"/>
                  <a:gd name="connsiteX19-2151" fmla="*/ 106293 w 1305814"/>
                  <a:gd name="connsiteY19-2152" fmla="*/ 282597 h 1424419"/>
                  <a:gd name="connsiteX20-2153" fmla="*/ 541533 w 1305814"/>
                  <a:gd name="connsiteY20-2154" fmla="*/ 38110 h 1424419"/>
                  <a:gd name="connsiteX21-2155" fmla="*/ 653528 w 1305814"/>
                  <a:gd name="connsiteY21-2156" fmla="*/ 0 h 1424419"/>
                  <a:gd name="connsiteX0-2157" fmla="*/ 653528 w 1305814"/>
                  <a:gd name="connsiteY0-2158" fmla="*/ 0 h 1424419"/>
                  <a:gd name="connsiteX1-2159" fmla="*/ 757287 w 1305814"/>
                  <a:gd name="connsiteY1-2160" fmla="*/ 32444 h 1424419"/>
                  <a:gd name="connsiteX2-2161" fmla="*/ 1206876 w 1305814"/>
                  <a:gd name="connsiteY2-2162" fmla="*/ 284945 h 1424419"/>
                  <a:gd name="connsiteX3-2163" fmla="*/ 1237706 w 1305814"/>
                  <a:gd name="connsiteY3-2164" fmla="*/ 306775 h 1424419"/>
                  <a:gd name="connsiteX4-2165" fmla="*/ 1304420 w 1305814"/>
                  <a:gd name="connsiteY4-2166" fmla="*/ 434263 h 1424419"/>
                  <a:gd name="connsiteX5-2167" fmla="*/ 1305806 w 1305814"/>
                  <a:gd name="connsiteY5-2168" fmla="*/ 519922 h 1424419"/>
                  <a:gd name="connsiteX6-2169" fmla="*/ 1301746 w 1305814"/>
                  <a:gd name="connsiteY6-2170" fmla="*/ 953747 h 1424419"/>
                  <a:gd name="connsiteX7-2171" fmla="*/ 1302599 w 1305814"/>
                  <a:gd name="connsiteY7-2172" fmla="*/ 1003650 h 1424419"/>
                  <a:gd name="connsiteX8-2173" fmla="*/ 1227376 w 1305814"/>
                  <a:gd name="connsiteY8-2174" fmla="*/ 1152027 h 1424419"/>
                  <a:gd name="connsiteX9-2175" fmla="*/ 1174235 w 1305814"/>
                  <a:gd name="connsiteY9-2176" fmla="*/ 1184756 h 1424419"/>
                  <a:gd name="connsiteX10-2177" fmla="*/ 792288 w 1305814"/>
                  <a:gd name="connsiteY10-2178" fmla="*/ 1385653 h 1424419"/>
                  <a:gd name="connsiteX11-2179" fmla="*/ 522686 w 1305814"/>
                  <a:gd name="connsiteY11-2180" fmla="*/ 1384922 h 1424419"/>
                  <a:gd name="connsiteX12-2181" fmla="*/ 94302 w 1305814"/>
                  <a:gd name="connsiteY12-2182" fmla="*/ 1158755 h 1424419"/>
                  <a:gd name="connsiteX13-2183" fmla="*/ 39429 w 1305814"/>
                  <a:gd name="connsiteY13-2184" fmla="*/ 1117635 h 1424419"/>
                  <a:gd name="connsiteX14-2185" fmla="*/ 667 w 1305814"/>
                  <a:gd name="connsiteY14-2186" fmla="*/ 999105 h 1424419"/>
                  <a:gd name="connsiteX15-2187" fmla="*/ 0 w 1305814"/>
                  <a:gd name="connsiteY15-2188" fmla="*/ 972364 h 1424419"/>
                  <a:gd name="connsiteX16-2189" fmla="*/ 2496 w 1305814"/>
                  <a:gd name="connsiteY16-2190" fmla="*/ 463106 h 1424419"/>
                  <a:gd name="connsiteX17-2191" fmla="*/ 2458 w 1305814"/>
                  <a:gd name="connsiteY17-2192" fmla="*/ 429563 h 1424419"/>
                  <a:gd name="connsiteX18-2193" fmla="*/ 75248 w 1305814"/>
                  <a:gd name="connsiteY18-2194" fmla="*/ 303202 h 1424419"/>
                  <a:gd name="connsiteX19-2195" fmla="*/ 106293 w 1305814"/>
                  <a:gd name="connsiteY19-2196" fmla="*/ 282597 h 1424419"/>
                  <a:gd name="connsiteX20-2197" fmla="*/ 541533 w 1305814"/>
                  <a:gd name="connsiteY20-2198" fmla="*/ 38110 h 1424419"/>
                  <a:gd name="connsiteX21-2199" fmla="*/ 653528 w 1305814"/>
                  <a:gd name="connsiteY21-2200" fmla="*/ 0 h 1424419"/>
                  <a:gd name="connsiteX0-2201" fmla="*/ 653528 w 1305814"/>
                  <a:gd name="connsiteY0-2202" fmla="*/ 0 h 1427408"/>
                  <a:gd name="connsiteX1-2203" fmla="*/ 757287 w 1305814"/>
                  <a:gd name="connsiteY1-2204" fmla="*/ 32444 h 1427408"/>
                  <a:gd name="connsiteX2-2205" fmla="*/ 1206876 w 1305814"/>
                  <a:gd name="connsiteY2-2206" fmla="*/ 284945 h 1427408"/>
                  <a:gd name="connsiteX3-2207" fmla="*/ 1237706 w 1305814"/>
                  <a:gd name="connsiteY3-2208" fmla="*/ 306775 h 1427408"/>
                  <a:gd name="connsiteX4-2209" fmla="*/ 1304420 w 1305814"/>
                  <a:gd name="connsiteY4-2210" fmla="*/ 434263 h 1427408"/>
                  <a:gd name="connsiteX5-2211" fmla="*/ 1305806 w 1305814"/>
                  <a:gd name="connsiteY5-2212" fmla="*/ 519922 h 1427408"/>
                  <a:gd name="connsiteX6-2213" fmla="*/ 1301746 w 1305814"/>
                  <a:gd name="connsiteY6-2214" fmla="*/ 953747 h 1427408"/>
                  <a:gd name="connsiteX7-2215" fmla="*/ 1302599 w 1305814"/>
                  <a:gd name="connsiteY7-2216" fmla="*/ 1003650 h 1427408"/>
                  <a:gd name="connsiteX8-2217" fmla="*/ 1227376 w 1305814"/>
                  <a:gd name="connsiteY8-2218" fmla="*/ 1152027 h 1427408"/>
                  <a:gd name="connsiteX9-2219" fmla="*/ 1174235 w 1305814"/>
                  <a:gd name="connsiteY9-2220" fmla="*/ 1184756 h 1427408"/>
                  <a:gd name="connsiteX10-2221" fmla="*/ 792288 w 1305814"/>
                  <a:gd name="connsiteY10-2222" fmla="*/ 1385653 h 1427408"/>
                  <a:gd name="connsiteX11-2223" fmla="*/ 517719 w 1305814"/>
                  <a:gd name="connsiteY11-2224" fmla="*/ 1389889 h 1427408"/>
                  <a:gd name="connsiteX12-2225" fmla="*/ 94302 w 1305814"/>
                  <a:gd name="connsiteY12-2226" fmla="*/ 1158755 h 1427408"/>
                  <a:gd name="connsiteX13-2227" fmla="*/ 39429 w 1305814"/>
                  <a:gd name="connsiteY13-2228" fmla="*/ 1117635 h 1427408"/>
                  <a:gd name="connsiteX14-2229" fmla="*/ 667 w 1305814"/>
                  <a:gd name="connsiteY14-2230" fmla="*/ 999105 h 1427408"/>
                  <a:gd name="connsiteX15-2231" fmla="*/ 0 w 1305814"/>
                  <a:gd name="connsiteY15-2232" fmla="*/ 972364 h 1427408"/>
                  <a:gd name="connsiteX16-2233" fmla="*/ 2496 w 1305814"/>
                  <a:gd name="connsiteY16-2234" fmla="*/ 463106 h 1427408"/>
                  <a:gd name="connsiteX17-2235" fmla="*/ 2458 w 1305814"/>
                  <a:gd name="connsiteY17-2236" fmla="*/ 429563 h 1427408"/>
                  <a:gd name="connsiteX18-2237" fmla="*/ 75248 w 1305814"/>
                  <a:gd name="connsiteY18-2238" fmla="*/ 303202 h 1427408"/>
                  <a:gd name="connsiteX19-2239" fmla="*/ 106293 w 1305814"/>
                  <a:gd name="connsiteY19-2240" fmla="*/ 282597 h 1427408"/>
                  <a:gd name="connsiteX20-2241" fmla="*/ 541533 w 1305814"/>
                  <a:gd name="connsiteY20-2242" fmla="*/ 38110 h 1427408"/>
                  <a:gd name="connsiteX21-2243" fmla="*/ 653528 w 1305814"/>
                  <a:gd name="connsiteY21-2244" fmla="*/ 0 h 1427408"/>
                  <a:gd name="connsiteX0-2245" fmla="*/ 653528 w 1305814"/>
                  <a:gd name="connsiteY0-2246" fmla="*/ 0 h 1427408"/>
                  <a:gd name="connsiteX1-2247" fmla="*/ 757287 w 1305814"/>
                  <a:gd name="connsiteY1-2248" fmla="*/ 32444 h 1427408"/>
                  <a:gd name="connsiteX2-2249" fmla="*/ 1206876 w 1305814"/>
                  <a:gd name="connsiteY2-2250" fmla="*/ 284945 h 1427408"/>
                  <a:gd name="connsiteX3-2251" fmla="*/ 1237706 w 1305814"/>
                  <a:gd name="connsiteY3-2252" fmla="*/ 306775 h 1427408"/>
                  <a:gd name="connsiteX4-2253" fmla="*/ 1304420 w 1305814"/>
                  <a:gd name="connsiteY4-2254" fmla="*/ 434263 h 1427408"/>
                  <a:gd name="connsiteX5-2255" fmla="*/ 1305806 w 1305814"/>
                  <a:gd name="connsiteY5-2256" fmla="*/ 519922 h 1427408"/>
                  <a:gd name="connsiteX6-2257" fmla="*/ 1301746 w 1305814"/>
                  <a:gd name="connsiteY6-2258" fmla="*/ 953747 h 1427408"/>
                  <a:gd name="connsiteX7-2259" fmla="*/ 1302599 w 1305814"/>
                  <a:gd name="connsiteY7-2260" fmla="*/ 1003650 h 1427408"/>
                  <a:gd name="connsiteX8-2261" fmla="*/ 1227376 w 1305814"/>
                  <a:gd name="connsiteY8-2262" fmla="*/ 1152027 h 1427408"/>
                  <a:gd name="connsiteX9-2263" fmla="*/ 1174235 w 1305814"/>
                  <a:gd name="connsiteY9-2264" fmla="*/ 1184756 h 1427408"/>
                  <a:gd name="connsiteX10-2265" fmla="*/ 792288 w 1305814"/>
                  <a:gd name="connsiteY10-2266" fmla="*/ 1385653 h 1427408"/>
                  <a:gd name="connsiteX11-2267" fmla="*/ 517719 w 1305814"/>
                  <a:gd name="connsiteY11-2268" fmla="*/ 1389889 h 1427408"/>
                  <a:gd name="connsiteX12-2269" fmla="*/ 94302 w 1305814"/>
                  <a:gd name="connsiteY12-2270" fmla="*/ 1158755 h 1427408"/>
                  <a:gd name="connsiteX13-2271" fmla="*/ 39429 w 1305814"/>
                  <a:gd name="connsiteY13-2272" fmla="*/ 1117635 h 1427408"/>
                  <a:gd name="connsiteX14-2273" fmla="*/ 667 w 1305814"/>
                  <a:gd name="connsiteY14-2274" fmla="*/ 999105 h 1427408"/>
                  <a:gd name="connsiteX15-2275" fmla="*/ 0 w 1305814"/>
                  <a:gd name="connsiteY15-2276" fmla="*/ 972364 h 1427408"/>
                  <a:gd name="connsiteX16-2277" fmla="*/ 2496 w 1305814"/>
                  <a:gd name="connsiteY16-2278" fmla="*/ 463106 h 1427408"/>
                  <a:gd name="connsiteX17-2279" fmla="*/ 2458 w 1305814"/>
                  <a:gd name="connsiteY17-2280" fmla="*/ 429563 h 1427408"/>
                  <a:gd name="connsiteX18-2281" fmla="*/ 75248 w 1305814"/>
                  <a:gd name="connsiteY18-2282" fmla="*/ 303202 h 1427408"/>
                  <a:gd name="connsiteX19-2283" fmla="*/ 106293 w 1305814"/>
                  <a:gd name="connsiteY19-2284" fmla="*/ 282597 h 1427408"/>
                  <a:gd name="connsiteX20-2285" fmla="*/ 541533 w 1305814"/>
                  <a:gd name="connsiteY20-2286" fmla="*/ 38110 h 1427408"/>
                  <a:gd name="connsiteX21-2287" fmla="*/ 653528 w 1305814"/>
                  <a:gd name="connsiteY21-2288" fmla="*/ 0 h 1427408"/>
                  <a:gd name="connsiteX0-2289" fmla="*/ 653528 w 1305814"/>
                  <a:gd name="connsiteY0-2290" fmla="*/ 0 h 1421591"/>
                  <a:gd name="connsiteX1-2291" fmla="*/ 757287 w 1305814"/>
                  <a:gd name="connsiteY1-2292" fmla="*/ 32444 h 1421591"/>
                  <a:gd name="connsiteX2-2293" fmla="*/ 1206876 w 1305814"/>
                  <a:gd name="connsiteY2-2294" fmla="*/ 284945 h 1421591"/>
                  <a:gd name="connsiteX3-2295" fmla="*/ 1237706 w 1305814"/>
                  <a:gd name="connsiteY3-2296" fmla="*/ 306775 h 1421591"/>
                  <a:gd name="connsiteX4-2297" fmla="*/ 1304420 w 1305814"/>
                  <a:gd name="connsiteY4-2298" fmla="*/ 434263 h 1421591"/>
                  <a:gd name="connsiteX5-2299" fmla="*/ 1305806 w 1305814"/>
                  <a:gd name="connsiteY5-2300" fmla="*/ 519922 h 1421591"/>
                  <a:gd name="connsiteX6-2301" fmla="*/ 1301746 w 1305814"/>
                  <a:gd name="connsiteY6-2302" fmla="*/ 953747 h 1421591"/>
                  <a:gd name="connsiteX7-2303" fmla="*/ 1302599 w 1305814"/>
                  <a:gd name="connsiteY7-2304" fmla="*/ 1003650 h 1421591"/>
                  <a:gd name="connsiteX8-2305" fmla="*/ 1227376 w 1305814"/>
                  <a:gd name="connsiteY8-2306" fmla="*/ 1152027 h 1421591"/>
                  <a:gd name="connsiteX9-2307" fmla="*/ 1174235 w 1305814"/>
                  <a:gd name="connsiteY9-2308" fmla="*/ 1184756 h 1421591"/>
                  <a:gd name="connsiteX10-2309" fmla="*/ 792288 w 1305814"/>
                  <a:gd name="connsiteY10-2310" fmla="*/ 1385653 h 1421591"/>
                  <a:gd name="connsiteX11-2311" fmla="*/ 502818 w 1305814"/>
                  <a:gd name="connsiteY11-2312" fmla="*/ 1379955 h 1421591"/>
                  <a:gd name="connsiteX12-2313" fmla="*/ 94302 w 1305814"/>
                  <a:gd name="connsiteY12-2314" fmla="*/ 1158755 h 1421591"/>
                  <a:gd name="connsiteX13-2315" fmla="*/ 39429 w 1305814"/>
                  <a:gd name="connsiteY13-2316" fmla="*/ 1117635 h 1421591"/>
                  <a:gd name="connsiteX14-2317" fmla="*/ 667 w 1305814"/>
                  <a:gd name="connsiteY14-2318" fmla="*/ 999105 h 1421591"/>
                  <a:gd name="connsiteX15-2319" fmla="*/ 0 w 1305814"/>
                  <a:gd name="connsiteY15-2320" fmla="*/ 972364 h 1421591"/>
                  <a:gd name="connsiteX16-2321" fmla="*/ 2496 w 1305814"/>
                  <a:gd name="connsiteY16-2322" fmla="*/ 463106 h 1421591"/>
                  <a:gd name="connsiteX17-2323" fmla="*/ 2458 w 1305814"/>
                  <a:gd name="connsiteY17-2324" fmla="*/ 429563 h 1421591"/>
                  <a:gd name="connsiteX18-2325" fmla="*/ 75248 w 1305814"/>
                  <a:gd name="connsiteY18-2326" fmla="*/ 303202 h 1421591"/>
                  <a:gd name="connsiteX19-2327" fmla="*/ 106293 w 1305814"/>
                  <a:gd name="connsiteY19-2328" fmla="*/ 282597 h 1421591"/>
                  <a:gd name="connsiteX20-2329" fmla="*/ 541533 w 1305814"/>
                  <a:gd name="connsiteY20-2330" fmla="*/ 38110 h 1421591"/>
                  <a:gd name="connsiteX21-2331" fmla="*/ 653528 w 1305814"/>
                  <a:gd name="connsiteY21-2332" fmla="*/ 0 h 1421591"/>
                  <a:gd name="connsiteX0-2333" fmla="*/ 653528 w 1305814"/>
                  <a:gd name="connsiteY0-2334" fmla="*/ 0 h 1423589"/>
                  <a:gd name="connsiteX1-2335" fmla="*/ 757287 w 1305814"/>
                  <a:gd name="connsiteY1-2336" fmla="*/ 32444 h 1423589"/>
                  <a:gd name="connsiteX2-2337" fmla="*/ 1206876 w 1305814"/>
                  <a:gd name="connsiteY2-2338" fmla="*/ 284945 h 1423589"/>
                  <a:gd name="connsiteX3-2339" fmla="*/ 1237706 w 1305814"/>
                  <a:gd name="connsiteY3-2340" fmla="*/ 306775 h 1423589"/>
                  <a:gd name="connsiteX4-2341" fmla="*/ 1304420 w 1305814"/>
                  <a:gd name="connsiteY4-2342" fmla="*/ 434263 h 1423589"/>
                  <a:gd name="connsiteX5-2343" fmla="*/ 1305806 w 1305814"/>
                  <a:gd name="connsiteY5-2344" fmla="*/ 519922 h 1423589"/>
                  <a:gd name="connsiteX6-2345" fmla="*/ 1301746 w 1305814"/>
                  <a:gd name="connsiteY6-2346" fmla="*/ 953747 h 1423589"/>
                  <a:gd name="connsiteX7-2347" fmla="*/ 1302599 w 1305814"/>
                  <a:gd name="connsiteY7-2348" fmla="*/ 1003650 h 1423589"/>
                  <a:gd name="connsiteX8-2349" fmla="*/ 1227376 w 1305814"/>
                  <a:gd name="connsiteY8-2350" fmla="*/ 1152027 h 1423589"/>
                  <a:gd name="connsiteX9-2351" fmla="*/ 1174235 w 1305814"/>
                  <a:gd name="connsiteY9-2352" fmla="*/ 1184756 h 1423589"/>
                  <a:gd name="connsiteX10-2353" fmla="*/ 792288 w 1305814"/>
                  <a:gd name="connsiteY10-2354" fmla="*/ 1385653 h 1423589"/>
                  <a:gd name="connsiteX11-2355" fmla="*/ 502818 w 1305814"/>
                  <a:gd name="connsiteY11-2356" fmla="*/ 1379955 h 1423589"/>
                  <a:gd name="connsiteX12-2357" fmla="*/ 94302 w 1305814"/>
                  <a:gd name="connsiteY12-2358" fmla="*/ 1158755 h 1423589"/>
                  <a:gd name="connsiteX13-2359" fmla="*/ 39429 w 1305814"/>
                  <a:gd name="connsiteY13-2360" fmla="*/ 1117635 h 1423589"/>
                  <a:gd name="connsiteX14-2361" fmla="*/ 667 w 1305814"/>
                  <a:gd name="connsiteY14-2362" fmla="*/ 999105 h 1423589"/>
                  <a:gd name="connsiteX15-2363" fmla="*/ 0 w 1305814"/>
                  <a:gd name="connsiteY15-2364" fmla="*/ 972364 h 1423589"/>
                  <a:gd name="connsiteX16-2365" fmla="*/ 2496 w 1305814"/>
                  <a:gd name="connsiteY16-2366" fmla="*/ 463106 h 1423589"/>
                  <a:gd name="connsiteX17-2367" fmla="*/ 2458 w 1305814"/>
                  <a:gd name="connsiteY17-2368" fmla="*/ 429563 h 1423589"/>
                  <a:gd name="connsiteX18-2369" fmla="*/ 75248 w 1305814"/>
                  <a:gd name="connsiteY18-2370" fmla="*/ 303202 h 1423589"/>
                  <a:gd name="connsiteX19-2371" fmla="*/ 106293 w 1305814"/>
                  <a:gd name="connsiteY19-2372" fmla="*/ 282597 h 1423589"/>
                  <a:gd name="connsiteX20-2373" fmla="*/ 541533 w 1305814"/>
                  <a:gd name="connsiteY20-2374" fmla="*/ 38110 h 1423589"/>
                  <a:gd name="connsiteX21-2375" fmla="*/ 653528 w 1305814"/>
                  <a:gd name="connsiteY21-2376" fmla="*/ 0 h 142358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  <a:cxn ang="0">
                    <a:pos x="connsiteX9-19" y="connsiteY9-20"/>
                  </a:cxn>
                  <a:cxn ang="0">
                    <a:pos x="connsiteX10-21" y="connsiteY10-22"/>
                  </a:cxn>
                  <a:cxn ang="0">
                    <a:pos x="connsiteX11-23" y="connsiteY11-24"/>
                  </a:cxn>
                  <a:cxn ang="0">
                    <a:pos x="connsiteX12-25" y="connsiteY12-26"/>
                  </a:cxn>
                  <a:cxn ang="0">
                    <a:pos x="connsiteX13-27" y="connsiteY13-28"/>
                  </a:cxn>
                  <a:cxn ang="0">
                    <a:pos x="connsiteX14-29" y="connsiteY14-30"/>
                  </a:cxn>
                  <a:cxn ang="0">
                    <a:pos x="connsiteX15-31" y="connsiteY15-32"/>
                  </a:cxn>
                  <a:cxn ang="0">
                    <a:pos x="connsiteX16-33" y="connsiteY16-34"/>
                  </a:cxn>
                  <a:cxn ang="0">
                    <a:pos x="connsiteX17-35" y="connsiteY17-36"/>
                  </a:cxn>
                  <a:cxn ang="0">
                    <a:pos x="connsiteX18-37" y="connsiteY18-38"/>
                  </a:cxn>
                  <a:cxn ang="0">
                    <a:pos x="connsiteX19-39" y="connsiteY19-40"/>
                  </a:cxn>
                  <a:cxn ang="0">
                    <a:pos x="connsiteX20-41" y="connsiteY20-42"/>
                  </a:cxn>
                  <a:cxn ang="0">
                    <a:pos x="connsiteX21-43" y="connsiteY21-44"/>
                  </a:cxn>
                </a:cxnLst>
                <a:rect l="l" t="t" r="r" b="b"/>
                <a:pathLst>
                  <a:path w="1305814" h="1423589">
                    <a:moveTo>
                      <a:pt x="653528" y="0"/>
                    </a:moveTo>
                    <a:cubicBezTo>
                      <a:pt x="684553" y="-1"/>
                      <a:pt x="736057" y="24011"/>
                      <a:pt x="757287" y="32444"/>
                    </a:cubicBezTo>
                    <a:lnTo>
                      <a:pt x="1206876" y="284945"/>
                    </a:lnTo>
                    <a:cubicBezTo>
                      <a:pt x="1213399" y="291230"/>
                      <a:pt x="1233090" y="301119"/>
                      <a:pt x="1237706" y="306775"/>
                    </a:cubicBezTo>
                    <a:cubicBezTo>
                      <a:pt x="1285405" y="341141"/>
                      <a:pt x="1301367" y="360355"/>
                      <a:pt x="1304420" y="434263"/>
                    </a:cubicBezTo>
                    <a:cubicBezTo>
                      <a:pt x="1306256" y="435452"/>
                      <a:pt x="1303756" y="518852"/>
                      <a:pt x="1305806" y="519922"/>
                    </a:cubicBezTo>
                    <a:cubicBezTo>
                      <a:pt x="1306028" y="563787"/>
                      <a:pt x="1301771" y="907207"/>
                      <a:pt x="1301746" y="953747"/>
                    </a:cubicBezTo>
                    <a:cubicBezTo>
                      <a:pt x="1301579" y="970833"/>
                      <a:pt x="1302766" y="986564"/>
                      <a:pt x="1302599" y="1003650"/>
                    </a:cubicBezTo>
                    <a:cubicBezTo>
                      <a:pt x="1298075" y="1097264"/>
                      <a:pt x="1299308" y="1117497"/>
                      <a:pt x="1227376" y="1152027"/>
                    </a:cubicBezTo>
                    <a:cubicBezTo>
                      <a:pt x="1229069" y="1151612"/>
                      <a:pt x="1262992" y="1133636"/>
                      <a:pt x="1174235" y="1184756"/>
                    </a:cubicBezTo>
                    <a:cubicBezTo>
                      <a:pt x="1102911" y="1225835"/>
                      <a:pt x="986013" y="1283805"/>
                      <a:pt x="792288" y="1385653"/>
                    </a:cubicBezTo>
                    <a:cubicBezTo>
                      <a:pt x="702978" y="1424034"/>
                      <a:pt x="634560" y="1449454"/>
                      <a:pt x="502818" y="1379955"/>
                    </a:cubicBezTo>
                    <a:cubicBezTo>
                      <a:pt x="358670" y="1301859"/>
                      <a:pt x="241278" y="1242506"/>
                      <a:pt x="94302" y="1158755"/>
                    </a:cubicBezTo>
                    <a:cubicBezTo>
                      <a:pt x="64301" y="1138833"/>
                      <a:pt x="61069" y="1137739"/>
                      <a:pt x="39429" y="1117635"/>
                    </a:cubicBezTo>
                    <a:cubicBezTo>
                      <a:pt x="9399" y="1091481"/>
                      <a:pt x="81" y="1056313"/>
                      <a:pt x="667" y="999105"/>
                    </a:cubicBezTo>
                    <a:cubicBezTo>
                      <a:pt x="445" y="990191"/>
                      <a:pt x="222" y="981278"/>
                      <a:pt x="0" y="972364"/>
                    </a:cubicBezTo>
                    <a:lnTo>
                      <a:pt x="2496" y="463106"/>
                    </a:lnTo>
                    <a:cubicBezTo>
                      <a:pt x="2483" y="451925"/>
                      <a:pt x="2471" y="440744"/>
                      <a:pt x="2458" y="429563"/>
                    </a:cubicBezTo>
                    <a:cubicBezTo>
                      <a:pt x="2770" y="365277"/>
                      <a:pt x="14732" y="348090"/>
                      <a:pt x="75248" y="303202"/>
                    </a:cubicBezTo>
                    <a:lnTo>
                      <a:pt x="106293" y="282597"/>
                    </a:lnTo>
                    <a:lnTo>
                      <a:pt x="541533" y="38110"/>
                    </a:lnTo>
                    <a:cubicBezTo>
                      <a:pt x="582751" y="12487"/>
                      <a:pt x="613897" y="0"/>
                      <a:pt x="653528" y="0"/>
                    </a:cubicBezTo>
                    <a:close/>
                  </a:path>
                </a:pathLst>
              </a:custGeom>
              <a:grpFill/>
              <a:ln w="15875">
                <a:noFill/>
              </a:ln>
              <a:effectLst>
                <a:outerShdw blurRad="444500" dist="254000" dir="8100000" algn="tr" rotWithShape="0">
                  <a:prstClr val="black">
                    <a:alpha val="5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  <p:sp>
            <p:nvSpPr>
              <p:cNvPr id="9" name="KSO_Shape"/>
              <p:cNvSpPr>
                <a:spLocks noChangeAspect="1"/>
              </p:cNvSpPr>
              <p:nvPr/>
            </p:nvSpPr>
            <p:spPr bwMode="auto">
              <a:xfrm>
                <a:off x="1613586" y="3052410"/>
                <a:ext cx="371520" cy="432000"/>
              </a:xfrm>
              <a:custGeom>
                <a:avLst/>
                <a:gdLst>
                  <a:gd name="T0" fmla="*/ 2147483646 w 5822"/>
                  <a:gd name="T1" fmla="*/ 2147483646 h 6759"/>
                  <a:gd name="T2" fmla="*/ 2147483646 w 5822"/>
                  <a:gd name="T3" fmla="*/ 2147483646 h 6759"/>
                  <a:gd name="T4" fmla="*/ 2147483646 w 5822"/>
                  <a:gd name="T5" fmla="*/ 2147483646 h 6759"/>
                  <a:gd name="T6" fmla="*/ 2147483646 w 5822"/>
                  <a:gd name="T7" fmla="*/ 2147483646 h 6759"/>
                  <a:gd name="T8" fmla="*/ 2147483646 w 5822"/>
                  <a:gd name="T9" fmla="*/ 2147483646 h 6759"/>
                  <a:gd name="T10" fmla="*/ 2147483646 w 5822"/>
                  <a:gd name="T11" fmla="*/ 1253760573 h 6759"/>
                  <a:gd name="T12" fmla="*/ 2147483646 w 5822"/>
                  <a:gd name="T13" fmla="*/ 2147483646 h 6759"/>
                  <a:gd name="T14" fmla="*/ 2147483646 w 5822"/>
                  <a:gd name="T15" fmla="*/ 2147483646 h 6759"/>
                  <a:gd name="T16" fmla="*/ 2147483646 w 5822"/>
                  <a:gd name="T17" fmla="*/ 2147483646 h 6759"/>
                  <a:gd name="T18" fmla="*/ 2147483646 w 5822"/>
                  <a:gd name="T19" fmla="*/ 2147483646 h 6759"/>
                  <a:gd name="T20" fmla="*/ 2147483646 w 5822"/>
                  <a:gd name="T21" fmla="*/ 2147483646 h 6759"/>
                  <a:gd name="T22" fmla="*/ 2147483646 w 5822"/>
                  <a:gd name="T23" fmla="*/ 2147483646 h 6759"/>
                  <a:gd name="T24" fmla="*/ 2147483646 w 5822"/>
                  <a:gd name="T25" fmla="*/ 2147483646 h 6759"/>
                  <a:gd name="T26" fmla="*/ 2147483646 w 5822"/>
                  <a:gd name="T27" fmla="*/ 2147483646 h 6759"/>
                  <a:gd name="T28" fmla="*/ 2147483646 w 5822"/>
                  <a:gd name="T29" fmla="*/ 2147483646 h 6759"/>
                  <a:gd name="T30" fmla="*/ 2147483646 w 5822"/>
                  <a:gd name="T31" fmla="*/ 2147483646 h 6759"/>
                  <a:gd name="T32" fmla="*/ 2147483646 w 5822"/>
                  <a:gd name="T33" fmla="*/ 2147483646 h 6759"/>
                  <a:gd name="T34" fmla="*/ 2147483646 w 5822"/>
                  <a:gd name="T35" fmla="*/ 2147483646 h 6759"/>
                  <a:gd name="T36" fmla="*/ 2147483646 w 5822"/>
                  <a:gd name="T37" fmla="*/ 2147483646 h 6759"/>
                  <a:gd name="T38" fmla="*/ 2147483646 w 5822"/>
                  <a:gd name="T39" fmla="*/ 2147483646 h 6759"/>
                  <a:gd name="T40" fmla="*/ 0 w 5822"/>
                  <a:gd name="T41" fmla="*/ 2147483646 h 6759"/>
                  <a:gd name="T42" fmla="*/ 2147483646 w 5822"/>
                  <a:gd name="T43" fmla="*/ 2147483646 h 6759"/>
                  <a:gd name="T44" fmla="*/ 2147483646 w 5822"/>
                  <a:gd name="T45" fmla="*/ 2147483646 h 6759"/>
                  <a:gd name="T46" fmla="*/ 2147483646 w 5822"/>
                  <a:gd name="T47" fmla="*/ 2147483646 h 6759"/>
                  <a:gd name="T48" fmla="*/ 2147483646 w 5822"/>
                  <a:gd name="T49" fmla="*/ 2147483646 h 6759"/>
                  <a:gd name="T50" fmla="*/ 2147483646 w 5822"/>
                  <a:gd name="T51" fmla="*/ 2147483646 h 6759"/>
                  <a:gd name="T52" fmla="*/ 2147483646 w 5822"/>
                  <a:gd name="T53" fmla="*/ 2147483646 h 6759"/>
                  <a:gd name="T54" fmla="*/ 2147483646 w 5822"/>
                  <a:gd name="T55" fmla="*/ 2147483646 h 6759"/>
                  <a:gd name="T56" fmla="*/ 2147483646 w 5822"/>
                  <a:gd name="T57" fmla="*/ 2147483646 h 6759"/>
                  <a:gd name="T58" fmla="*/ 2147483646 w 5822"/>
                  <a:gd name="T59" fmla="*/ 2147483646 h 6759"/>
                  <a:gd name="T60" fmla="*/ 2147483646 w 5822"/>
                  <a:gd name="T61" fmla="*/ 2147483646 h 6759"/>
                  <a:gd name="T62" fmla="*/ 2147483646 w 5822"/>
                  <a:gd name="T63" fmla="*/ 2147483646 h 6759"/>
                  <a:gd name="T64" fmla="*/ 2147483646 w 5822"/>
                  <a:gd name="T65" fmla="*/ 2147483646 h 6759"/>
                  <a:gd name="T66" fmla="*/ 2147483646 w 5822"/>
                  <a:gd name="T67" fmla="*/ 2147483646 h 6759"/>
                  <a:gd name="T68" fmla="*/ 2147483646 w 5822"/>
                  <a:gd name="T69" fmla="*/ 2147483646 h 6759"/>
                  <a:gd name="T70" fmla="*/ 2147483646 w 5822"/>
                  <a:gd name="T71" fmla="*/ 2147483646 h 6759"/>
                  <a:gd name="T72" fmla="*/ 2147483646 w 5822"/>
                  <a:gd name="T73" fmla="*/ 2147483646 h 6759"/>
                  <a:gd name="T74" fmla="*/ 2147483646 w 5822"/>
                  <a:gd name="T75" fmla="*/ 2147483646 h 6759"/>
                  <a:gd name="T76" fmla="*/ 2147483646 w 5822"/>
                  <a:gd name="T77" fmla="*/ 2147483646 h 6759"/>
                  <a:gd name="T78" fmla="*/ 2147483646 w 5822"/>
                  <a:gd name="T79" fmla="*/ 2147483646 h 6759"/>
                  <a:gd name="T80" fmla="*/ 2147483646 w 5822"/>
                  <a:gd name="T81" fmla="*/ 2147483646 h 6759"/>
                  <a:gd name="T82" fmla="*/ 2147483646 w 5822"/>
                  <a:gd name="T83" fmla="*/ 2147483646 h 6759"/>
                  <a:gd name="T84" fmla="*/ 2147483646 w 5822"/>
                  <a:gd name="T85" fmla="*/ 2147483646 h 6759"/>
                  <a:gd name="T86" fmla="*/ 2147483646 w 5822"/>
                  <a:gd name="T87" fmla="*/ 2147483646 h 6759"/>
                  <a:gd name="T88" fmla="*/ 2147483646 w 5822"/>
                  <a:gd name="T89" fmla="*/ 2147483646 h 6759"/>
                  <a:gd name="T90" fmla="*/ 2147483646 w 5822"/>
                  <a:gd name="T91" fmla="*/ 2147483646 h 6759"/>
                  <a:gd name="T92" fmla="*/ 2147483646 w 5822"/>
                  <a:gd name="T93" fmla="*/ 2147483646 h 6759"/>
                  <a:gd name="T94" fmla="*/ 2147483646 w 5822"/>
                  <a:gd name="T95" fmla="*/ 2147483646 h 6759"/>
                  <a:gd name="T96" fmla="*/ 2147483646 w 5822"/>
                  <a:gd name="T97" fmla="*/ 2147483646 h 6759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0" t="0" r="r" b="b"/>
                <a:pathLst>
                  <a:path w="5822" h="6759">
                    <a:moveTo>
                      <a:pt x="0" y="6351"/>
                    </a:moveTo>
                    <a:lnTo>
                      <a:pt x="129" y="6351"/>
                    </a:lnTo>
                    <a:lnTo>
                      <a:pt x="129" y="3057"/>
                    </a:lnTo>
                    <a:lnTo>
                      <a:pt x="129" y="2914"/>
                    </a:lnTo>
                    <a:lnTo>
                      <a:pt x="266" y="2865"/>
                    </a:lnTo>
                    <a:lnTo>
                      <a:pt x="1775" y="2337"/>
                    </a:lnTo>
                    <a:lnTo>
                      <a:pt x="1775" y="1515"/>
                    </a:lnTo>
                    <a:lnTo>
                      <a:pt x="1775" y="1386"/>
                    </a:lnTo>
                    <a:lnTo>
                      <a:pt x="1892" y="1331"/>
                    </a:lnTo>
                    <a:lnTo>
                      <a:pt x="4422" y="137"/>
                    </a:lnTo>
                    <a:lnTo>
                      <a:pt x="4714" y="0"/>
                    </a:lnTo>
                    <a:lnTo>
                      <a:pt x="4714" y="56"/>
                    </a:lnTo>
                    <a:lnTo>
                      <a:pt x="5511" y="532"/>
                    </a:lnTo>
                    <a:lnTo>
                      <a:pt x="5511" y="6326"/>
                    </a:lnTo>
                    <a:lnTo>
                      <a:pt x="5822" y="6326"/>
                    </a:lnTo>
                    <a:lnTo>
                      <a:pt x="5822" y="6734"/>
                    </a:lnTo>
                    <a:lnTo>
                      <a:pt x="4510" y="6734"/>
                    </a:lnTo>
                    <a:lnTo>
                      <a:pt x="4305" y="6734"/>
                    </a:lnTo>
                    <a:lnTo>
                      <a:pt x="4305" y="6529"/>
                    </a:lnTo>
                    <a:lnTo>
                      <a:pt x="4305" y="643"/>
                    </a:lnTo>
                    <a:lnTo>
                      <a:pt x="2183" y="1644"/>
                    </a:lnTo>
                    <a:lnTo>
                      <a:pt x="2183" y="2194"/>
                    </a:lnTo>
                    <a:lnTo>
                      <a:pt x="2798" y="1979"/>
                    </a:lnTo>
                    <a:lnTo>
                      <a:pt x="3035" y="1895"/>
                    </a:lnTo>
                    <a:lnTo>
                      <a:pt x="3035" y="1889"/>
                    </a:lnTo>
                    <a:lnTo>
                      <a:pt x="3042" y="1892"/>
                    </a:lnTo>
                    <a:lnTo>
                      <a:pt x="3068" y="1884"/>
                    </a:lnTo>
                    <a:lnTo>
                      <a:pt x="3068" y="1909"/>
                    </a:lnTo>
                    <a:lnTo>
                      <a:pt x="3862" y="2381"/>
                    </a:lnTo>
                    <a:lnTo>
                      <a:pt x="3862" y="6313"/>
                    </a:lnTo>
                    <a:lnTo>
                      <a:pt x="4177" y="6313"/>
                    </a:lnTo>
                    <a:lnTo>
                      <a:pt x="4177" y="6722"/>
                    </a:lnTo>
                    <a:lnTo>
                      <a:pt x="2865" y="6722"/>
                    </a:lnTo>
                    <a:lnTo>
                      <a:pt x="2661" y="6722"/>
                    </a:lnTo>
                    <a:lnTo>
                      <a:pt x="2661" y="6517"/>
                    </a:lnTo>
                    <a:lnTo>
                      <a:pt x="2661" y="2458"/>
                    </a:lnTo>
                    <a:lnTo>
                      <a:pt x="538" y="3202"/>
                    </a:lnTo>
                    <a:lnTo>
                      <a:pt x="538" y="6556"/>
                    </a:lnTo>
                    <a:lnTo>
                      <a:pt x="538" y="6759"/>
                    </a:lnTo>
                    <a:lnTo>
                      <a:pt x="334" y="6759"/>
                    </a:lnTo>
                    <a:lnTo>
                      <a:pt x="0" y="6759"/>
                    </a:lnTo>
                    <a:lnTo>
                      <a:pt x="0" y="6351"/>
                    </a:lnTo>
                    <a:close/>
                    <a:moveTo>
                      <a:pt x="776" y="6707"/>
                    </a:moveTo>
                    <a:lnTo>
                      <a:pt x="776" y="6707"/>
                    </a:lnTo>
                    <a:lnTo>
                      <a:pt x="1501" y="6707"/>
                    </a:lnTo>
                    <a:lnTo>
                      <a:pt x="2348" y="6707"/>
                    </a:lnTo>
                    <a:lnTo>
                      <a:pt x="2348" y="5989"/>
                    </a:lnTo>
                    <a:lnTo>
                      <a:pt x="1501" y="6044"/>
                    </a:lnTo>
                    <a:lnTo>
                      <a:pt x="776" y="6092"/>
                    </a:lnTo>
                    <a:lnTo>
                      <a:pt x="776" y="6707"/>
                    </a:lnTo>
                    <a:close/>
                    <a:moveTo>
                      <a:pt x="776" y="4048"/>
                    </a:moveTo>
                    <a:lnTo>
                      <a:pt x="776" y="4048"/>
                    </a:lnTo>
                    <a:lnTo>
                      <a:pt x="1501" y="3842"/>
                    </a:lnTo>
                    <a:lnTo>
                      <a:pt x="2348" y="3604"/>
                    </a:lnTo>
                    <a:lnTo>
                      <a:pt x="2348" y="2883"/>
                    </a:lnTo>
                    <a:lnTo>
                      <a:pt x="1501" y="3178"/>
                    </a:lnTo>
                    <a:lnTo>
                      <a:pt x="776" y="3431"/>
                    </a:lnTo>
                    <a:lnTo>
                      <a:pt x="776" y="4048"/>
                    </a:lnTo>
                    <a:close/>
                    <a:moveTo>
                      <a:pt x="776" y="4926"/>
                    </a:moveTo>
                    <a:lnTo>
                      <a:pt x="776" y="4926"/>
                    </a:lnTo>
                    <a:lnTo>
                      <a:pt x="1501" y="4788"/>
                    </a:lnTo>
                    <a:lnTo>
                      <a:pt x="2348" y="4628"/>
                    </a:lnTo>
                    <a:lnTo>
                      <a:pt x="2348" y="3909"/>
                    </a:lnTo>
                    <a:lnTo>
                      <a:pt x="1501" y="4124"/>
                    </a:lnTo>
                    <a:lnTo>
                      <a:pt x="776" y="4310"/>
                    </a:lnTo>
                    <a:lnTo>
                      <a:pt x="776" y="4926"/>
                    </a:lnTo>
                    <a:close/>
                    <a:moveTo>
                      <a:pt x="776" y="5811"/>
                    </a:moveTo>
                    <a:lnTo>
                      <a:pt x="776" y="5811"/>
                    </a:lnTo>
                    <a:lnTo>
                      <a:pt x="1501" y="5741"/>
                    </a:lnTo>
                    <a:lnTo>
                      <a:pt x="2348" y="5661"/>
                    </a:lnTo>
                    <a:lnTo>
                      <a:pt x="2348" y="4942"/>
                    </a:lnTo>
                    <a:lnTo>
                      <a:pt x="1501" y="5078"/>
                    </a:lnTo>
                    <a:lnTo>
                      <a:pt x="776" y="5194"/>
                    </a:lnTo>
                    <a:lnTo>
                      <a:pt x="776" y="5811"/>
                    </a:lnTo>
                    <a:close/>
                  </a:path>
                </a:pathLst>
              </a:custGeom>
              <a:solidFill>
                <a:srgbClr val="E7E7E7"/>
              </a:solidFill>
              <a:ln>
                <a:noFill/>
              </a:ln>
            </p:spPr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 sz="2400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10" name="矩形 10"/>
            <p:cNvSpPr/>
            <p:nvPr/>
          </p:nvSpPr>
          <p:spPr>
            <a:xfrm>
              <a:off x="4326627" y="1385432"/>
              <a:ext cx="1232944" cy="1344149"/>
            </a:xfrm>
            <a:custGeom>
              <a:avLst/>
              <a:gdLst>
                <a:gd name="connsiteX0" fmla="*/ 653528 w 1305333"/>
                <a:gd name="connsiteY0" fmla="*/ 0 h 1424419"/>
                <a:gd name="connsiteX1" fmla="*/ 757287 w 1305333"/>
                <a:gd name="connsiteY1" fmla="*/ 32444 h 1424419"/>
                <a:gd name="connsiteX2" fmla="*/ 1206876 w 1305333"/>
                <a:gd name="connsiteY2" fmla="*/ 284945 h 1424419"/>
                <a:gd name="connsiteX3" fmla="*/ 1233464 w 1305333"/>
                <a:gd name="connsiteY3" fmla="*/ 306775 h 1424419"/>
                <a:gd name="connsiteX4" fmla="*/ 1299728 w 1305333"/>
                <a:gd name="connsiteY4" fmla="*/ 452301 h 1424419"/>
                <a:gd name="connsiteX5" fmla="*/ 1303099 w 1305333"/>
                <a:gd name="connsiteY5" fmla="*/ 495558 h 1424419"/>
                <a:gd name="connsiteX6" fmla="*/ 1303099 w 1305333"/>
                <a:gd name="connsiteY6" fmla="*/ 952393 h 1424419"/>
                <a:gd name="connsiteX7" fmla="*/ 1299356 w 1305333"/>
                <a:gd name="connsiteY7" fmla="*/ 974248 h 1424419"/>
                <a:gd name="connsiteX8" fmla="*/ 1193590 w 1305333"/>
                <a:gd name="connsiteY8" fmla="*/ 1159518 h 1424419"/>
                <a:gd name="connsiteX9" fmla="*/ 1188747 w 1305333"/>
                <a:gd name="connsiteY9" fmla="*/ 1163476 h 1424419"/>
                <a:gd name="connsiteX10" fmla="*/ 792288 w 1305333"/>
                <a:gd name="connsiteY10" fmla="*/ 1385653 h 1424419"/>
                <a:gd name="connsiteX11" fmla="*/ 522686 w 1305333"/>
                <a:gd name="connsiteY11" fmla="*/ 1384922 h 1424419"/>
                <a:gd name="connsiteX12" fmla="*/ 80344 w 1305333"/>
                <a:gd name="connsiteY12" fmla="*/ 1139323 h 1424419"/>
                <a:gd name="connsiteX13" fmla="*/ 68397 w 1305333"/>
                <a:gd name="connsiteY13" fmla="*/ 1130059 h 1424419"/>
                <a:gd name="connsiteX14" fmla="*/ 667 w 1305333"/>
                <a:gd name="connsiteY14" fmla="*/ 999105 h 1424419"/>
                <a:gd name="connsiteX15" fmla="*/ 0 w 1305333"/>
                <a:gd name="connsiteY15" fmla="*/ 972364 h 1424419"/>
                <a:gd name="connsiteX16" fmla="*/ 2496 w 1305333"/>
                <a:gd name="connsiteY16" fmla="*/ 463106 h 1424419"/>
                <a:gd name="connsiteX17" fmla="*/ 2458 w 1305333"/>
                <a:gd name="connsiteY17" fmla="*/ 429563 h 1424419"/>
                <a:gd name="connsiteX18" fmla="*/ 75248 w 1305333"/>
                <a:gd name="connsiteY18" fmla="*/ 303202 h 1424419"/>
                <a:gd name="connsiteX19" fmla="*/ 103465 w 1305333"/>
                <a:gd name="connsiteY19" fmla="*/ 288252 h 1424419"/>
                <a:gd name="connsiteX20" fmla="*/ 541533 w 1305333"/>
                <a:gd name="connsiteY20" fmla="*/ 38110 h 1424419"/>
                <a:gd name="connsiteX21" fmla="*/ 653528 w 1305333"/>
                <a:gd name="connsiteY21" fmla="*/ 0 h 1424419"/>
                <a:gd name="connsiteX0-1" fmla="*/ 653528 w 1305333"/>
                <a:gd name="connsiteY0-2" fmla="*/ 0 h 1424419"/>
                <a:gd name="connsiteX1-3" fmla="*/ 757287 w 1305333"/>
                <a:gd name="connsiteY1-4" fmla="*/ 32444 h 1424419"/>
                <a:gd name="connsiteX2-5" fmla="*/ 1206876 w 1305333"/>
                <a:gd name="connsiteY2-6" fmla="*/ 284945 h 1424419"/>
                <a:gd name="connsiteX3-7" fmla="*/ 1233464 w 1305333"/>
                <a:gd name="connsiteY3-8" fmla="*/ 306775 h 1424419"/>
                <a:gd name="connsiteX4-9" fmla="*/ 1301712 w 1305333"/>
                <a:gd name="connsiteY4-10" fmla="*/ 442384 h 1424419"/>
                <a:gd name="connsiteX5-11" fmla="*/ 1303099 w 1305333"/>
                <a:gd name="connsiteY5-12" fmla="*/ 495558 h 1424419"/>
                <a:gd name="connsiteX6-13" fmla="*/ 1303099 w 1305333"/>
                <a:gd name="connsiteY6-14" fmla="*/ 952393 h 1424419"/>
                <a:gd name="connsiteX7-15" fmla="*/ 1299356 w 1305333"/>
                <a:gd name="connsiteY7-16" fmla="*/ 974248 h 1424419"/>
                <a:gd name="connsiteX8-17" fmla="*/ 1193590 w 1305333"/>
                <a:gd name="connsiteY8-18" fmla="*/ 1159518 h 1424419"/>
                <a:gd name="connsiteX9-19" fmla="*/ 1188747 w 1305333"/>
                <a:gd name="connsiteY9-20" fmla="*/ 1163476 h 1424419"/>
                <a:gd name="connsiteX10-21" fmla="*/ 792288 w 1305333"/>
                <a:gd name="connsiteY10-22" fmla="*/ 1385653 h 1424419"/>
                <a:gd name="connsiteX11-23" fmla="*/ 522686 w 1305333"/>
                <a:gd name="connsiteY11-24" fmla="*/ 1384922 h 1424419"/>
                <a:gd name="connsiteX12-25" fmla="*/ 80344 w 1305333"/>
                <a:gd name="connsiteY12-26" fmla="*/ 1139323 h 1424419"/>
                <a:gd name="connsiteX13-27" fmla="*/ 68397 w 1305333"/>
                <a:gd name="connsiteY13-28" fmla="*/ 1130059 h 1424419"/>
                <a:gd name="connsiteX14-29" fmla="*/ 667 w 1305333"/>
                <a:gd name="connsiteY14-30" fmla="*/ 999105 h 1424419"/>
                <a:gd name="connsiteX15-31" fmla="*/ 0 w 1305333"/>
                <a:gd name="connsiteY15-32" fmla="*/ 972364 h 1424419"/>
                <a:gd name="connsiteX16-33" fmla="*/ 2496 w 1305333"/>
                <a:gd name="connsiteY16-34" fmla="*/ 463106 h 1424419"/>
                <a:gd name="connsiteX17-35" fmla="*/ 2458 w 1305333"/>
                <a:gd name="connsiteY17-36" fmla="*/ 429563 h 1424419"/>
                <a:gd name="connsiteX18-37" fmla="*/ 75248 w 1305333"/>
                <a:gd name="connsiteY18-38" fmla="*/ 303202 h 1424419"/>
                <a:gd name="connsiteX19-39" fmla="*/ 103465 w 1305333"/>
                <a:gd name="connsiteY19-40" fmla="*/ 288252 h 1424419"/>
                <a:gd name="connsiteX20-41" fmla="*/ 541533 w 1305333"/>
                <a:gd name="connsiteY20-42" fmla="*/ 38110 h 1424419"/>
                <a:gd name="connsiteX21-43" fmla="*/ 653528 w 1305333"/>
                <a:gd name="connsiteY21-44" fmla="*/ 0 h 1424419"/>
                <a:gd name="connsiteX0-45" fmla="*/ 653528 w 1305333"/>
                <a:gd name="connsiteY0-46" fmla="*/ 0 h 1424419"/>
                <a:gd name="connsiteX1-47" fmla="*/ 757287 w 1305333"/>
                <a:gd name="connsiteY1-48" fmla="*/ 32444 h 1424419"/>
                <a:gd name="connsiteX2-49" fmla="*/ 1206876 w 1305333"/>
                <a:gd name="connsiteY2-50" fmla="*/ 284945 h 1424419"/>
                <a:gd name="connsiteX3-51" fmla="*/ 1233464 w 1305333"/>
                <a:gd name="connsiteY3-52" fmla="*/ 306775 h 1424419"/>
                <a:gd name="connsiteX4-53" fmla="*/ 1301712 w 1305333"/>
                <a:gd name="connsiteY4-54" fmla="*/ 442384 h 1424419"/>
                <a:gd name="connsiteX5-55" fmla="*/ 1303099 w 1305333"/>
                <a:gd name="connsiteY5-56" fmla="*/ 495558 h 1424419"/>
                <a:gd name="connsiteX6-57" fmla="*/ 1303099 w 1305333"/>
                <a:gd name="connsiteY6-58" fmla="*/ 952393 h 1424419"/>
                <a:gd name="connsiteX7-59" fmla="*/ 1299356 w 1305333"/>
                <a:gd name="connsiteY7-60" fmla="*/ 974248 h 1424419"/>
                <a:gd name="connsiteX8-61" fmla="*/ 1193590 w 1305333"/>
                <a:gd name="connsiteY8-62" fmla="*/ 1159518 h 1424419"/>
                <a:gd name="connsiteX9-63" fmla="*/ 1188747 w 1305333"/>
                <a:gd name="connsiteY9-64" fmla="*/ 1163476 h 1424419"/>
                <a:gd name="connsiteX10-65" fmla="*/ 792288 w 1305333"/>
                <a:gd name="connsiteY10-66" fmla="*/ 1385653 h 1424419"/>
                <a:gd name="connsiteX11-67" fmla="*/ 522686 w 1305333"/>
                <a:gd name="connsiteY11-68" fmla="*/ 1384922 h 1424419"/>
                <a:gd name="connsiteX12-69" fmla="*/ 80344 w 1305333"/>
                <a:gd name="connsiteY12-70" fmla="*/ 1139323 h 1424419"/>
                <a:gd name="connsiteX13-71" fmla="*/ 68397 w 1305333"/>
                <a:gd name="connsiteY13-72" fmla="*/ 1130059 h 1424419"/>
                <a:gd name="connsiteX14-73" fmla="*/ 667 w 1305333"/>
                <a:gd name="connsiteY14-74" fmla="*/ 999105 h 1424419"/>
                <a:gd name="connsiteX15-75" fmla="*/ 0 w 1305333"/>
                <a:gd name="connsiteY15-76" fmla="*/ 972364 h 1424419"/>
                <a:gd name="connsiteX16-77" fmla="*/ 2496 w 1305333"/>
                <a:gd name="connsiteY16-78" fmla="*/ 463106 h 1424419"/>
                <a:gd name="connsiteX17-79" fmla="*/ 2458 w 1305333"/>
                <a:gd name="connsiteY17-80" fmla="*/ 429563 h 1424419"/>
                <a:gd name="connsiteX18-81" fmla="*/ 75248 w 1305333"/>
                <a:gd name="connsiteY18-82" fmla="*/ 303202 h 1424419"/>
                <a:gd name="connsiteX19-83" fmla="*/ 103465 w 1305333"/>
                <a:gd name="connsiteY19-84" fmla="*/ 288252 h 1424419"/>
                <a:gd name="connsiteX20-85" fmla="*/ 541533 w 1305333"/>
                <a:gd name="connsiteY20-86" fmla="*/ 38110 h 1424419"/>
                <a:gd name="connsiteX21-87" fmla="*/ 653528 w 1305333"/>
                <a:gd name="connsiteY21-88" fmla="*/ 0 h 1424419"/>
                <a:gd name="connsiteX0-89" fmla="*/ 653528 w 1306046"/>
                <a:gd name="connsiteY0-90" fmla="*/ 0 h 1424419"/>
                <a:gd name="connsiteX1-91" fmla="*/ 757287 w 1306046"/>
                <a:gd name="connsiteY1-92" fmla="*/ 32444 h 1424419"/>
                <a:gd name="connsiteX2-93" fmla="*/ 1206876 w 1306046"/>
                <a:gd name="connsiteY2-94" fmla="*/ 284945 h 1424419"/>
                <a:gd name="connsiteX3-95" fmla="*/ 1233464 w 1306046"/>
                <a:gd name="connsiteY3-96" fmla="*/ 306775 h 1424419"/>
                <a:gd name="connsiteX4-97" fmla="*/ 1301712 w 1306046"/>
                <a:gd name="connsiteY4-98" fmla="*/ 442384 h 1424419"/>
                <a:gd name="connsiteX5-99" fmla="*/ 1303099 w 1306046"/>
                <a:gd name="connsiteY5-100" fmla="*/ 495558 h 1424419"/>
                <a:gd name="connsiteX6-101" fmla="*/ 1303099 w 1306046"/>
                <a:gd name="connsiteY6-102" fmla="*/ 952393 h 1424419"/>
                <a:gd name="connsiteX7-103" fmla="*/ 1305306 w 1306046"/>
                <a:gd name="connsiteY7-104" fmla="*/ 990115 h 1424419"/>
                <a:gd name="connsiteX8-105" fmla="*/ 1193590 w 1306046"/>
                <a:gd name="connsiteY8-106" fmla="*/ 1159518 h 1424419"/>
                <a:gd name="connsiteX9-107" fmla="*/ 1188747 w 1306046"/>
                <a:gd name="connsiteY9-108" fmla="*/ 1163476 h 1424419"/>
                <a:gd name="connsiteX10-109" fmla="*/ 792288 w 1306046"/>
                <a:gd name="connsiteY10-110" fmla="*/ 1385653 h 1424419"/>
                <a:gd name="connsiteX11-111" fmla="*/ 522686 w 1306046"/>
                <a:gd name="connsiteY11-112" fmla="*/ 1384922 h 1424419"/>
                <a:gd name="connsiteX12-113" fmla="*/ 80344 w 1306046"/>
                <a:gd name="connsiteY12-114" fmla="*/ 1139323 h 1424419"/>
                <a:gd name="connsiteX13-115" fmla="*/ 68397 w 1306046"/>
                <a:gd name="connsiteY13-116" fmla="*/ 1130059 h 1424419"/>
                <a:gd name="connsiteX14-117" fmla="*/ 667 w 1306046"/>
                <a:gd name="connsiteY14-118" fmla="*/ 999105 h 1424419"/>
                <a:gd name="connsiteX15-119" fmla="*/ 0 w 1306046"/>
                <a:gd name="connsiteY15-120" fmla="*/ 972364 h 1424419"/>
                <a:gd name="connsiteX16-121" fmla="*/ 2496 w 1306046"/>
                <a:gd name="connsiteY16-122" fmla="*/ 463106 h 1424419"/>
                <a:gd name="connsiteX17-123" fmla="*/ 2458 w 1306046"/>
                <a:gd name="connsiteY17-124" fmla="*/ 429563 h 1424419"/>
                <a:gd name="connsiteX18-125" fmla="*/ 75248 w 1306046"/>
                <a:gd name="connsiteY18-126" fmla="*/ 303202 h 1424419"/>
                <a:gd name="connsiteX19-127" fmla="*/ 103465 w 1306046"/>
                <a:gd name="connsiteY19-128" fmla="*/ 288252 h 1424419"/>
                <a:gd name="connsiteX20-129" fmla="*/ 541533 w 1306046"/>
                <a:gd name="connsiteY20-130" fmla="*/ 38110 h 1424419"/>
                <a:gd name="connsiteX21-131" fmla="*/ 653528 w 1306046"/>
                <a:gd name="connsiteY21-132" fmla="*/ 0 h 1424419"/>
                <a:gd name="connsiteX0-133" fmla="*/ 653528 w 1305333"/>
                <a:gd name="connsiteY0-134" fmla="*/ 0 h 1424419"/>
                <a:gd name="connsiteX1-135" fmla="*/ 757287 w 1305333"/>
                <a:gd name="connsiteY1-136" fmla="*/ 32444 h 1424419"/>
                <a:gd name="connsiteX2-137" fmla="*/ 1206876 w 1305333"/>
                <a:gd name="connsiteY2-138" fmla="*/ 284945 h 1424419"/>
                <a:gd name="connsiteX3-139" fmla="*/ 1233464 w 1305333"/>
                <a:gd name="connsiteY3-140" fmla="*/ 306775 h 1424419"/>
                <a:gd name="connsiteX4-141" fmla="*/ 1301712 w 1305333"/>
                <a:gd name="connsiteY4-142" fmla="*/ 442384 h 1424419"/>
                <a:gd name="connsiteX5-143" fmla="*/ 1303099 w 1305333"/>
                <a:gd name="connsiteY5-144" fmla="*/ 495558 h 1424419"/>
                <a:gd name="connsiteX6-145" fmla="*/ 1303099 w 1305333"/>
                <a:gd name="connsiteY6-146" fmla="*/ 952393 h 1424419"/>
                <a:gd name="connsiteX7-147" fmla="*/ 1305306 w 1305333"/>
                <a:gd name="connsiteY7-148" fmla="*/ 990115 h 1424419"/>
                <a:gd name="connsiteX8-149" fmla="*/ 1193590 w 1305333"/>
                <a:gd name="connsiteY8-150" fmla="*/ 1159518 h 1424419"/>
                <a:gd name="connsiteX9-151" fmla="*/ 1188747 w 1305333"/>
                <a:gd name="connsiteY9-152" fmla="*/ 1163476 h 1424419"/>
                <a:gd name="connsiteX10-153" fmla="*/ 792288 w 1305333"/>
                <a:gd name="connsiteY10-154" fmla="*/ 1385653 h 1424419"/>
                <a:gd name="connsiteX11-155" fmla="*/ 522686 w 1305333"/>
                <a:gd name="connsiteY11-156" fmla="*/ 1384922 h 1424419"/>
                <a:gd name="connsiteX12-157" fmla="*/ 80344 w 1305333"/>
                <a:gd name="connsiteY12-158" fmla="*/ 1139323 h 1424419"/>
                <a:gd name="connsiteX13-159" fmla="*/ 68397 w 1305333"/>
                <a:gd name="connsiteY13-160" fmla="*/ 1130059 h 1424419"/>
                <a:gd name="connsiteX14-161" fmla="*/ 667 w 1305333"/>
                <a:gd name="connsiteY14-162" fmla="*/ 999105 h 1424419"/>
                <a:gd name="connsiteX15-163" fmla="*/ 0 w 1305333"/>
                <a:gd name="connsiteY15-164" fmla="*/ 972364 h 1424419"/>
                <a:gd name="connsiteX16-165" fmla="*/ 2496 w 1305333"/>
                <a:gd name="connsiteY16-166" fmla="*/ 463106 h 1424419"/>
                <a:gd name="connsiteX17-167" fmla="*/ 2458 w 1305333"/>
                <a:gd name="connsiteY17-168" fmla="*/ 429563 h 1424419"/>
                <a:gd name="connsiteX18-169" fmla="*/ 75248 w 1305333"/>
                <a:gd name="connsiteY18-170" fmla="*/ 303202 h 1424419"/>
                <a:gd name="connsiteX19-171" fmla="*/ 103465 w 1305333"/>
                <a:gd name="connsiteY19-172" fmla="*/ 288252 h 1424419"/>
                <a:gd name="connsiteX20-173" fmla="*/ 541533 w 1305333"/>
                <a:gd name="connsiteY20-174" fmla="*/ 38110 h 1424419"/>
                <a:gd name="connsiteX21-175" fmla="*/ 653528 w 1305333"/>
                <a:gd name="connsiteY21-176" fmla="*/ 0 h 1424419"/>
                <a:gd name="connsiteX0-177" fmla="*/ 653528 w 1305333"/>
                <a:gd name="connsiteY0-178" fmla="*/ 0 h 1424419"/>
                <a:gd name="connsiteX1-179" fmla="*/ 757287 w 1305333"/>
                <a:gd name="connsiteY1-180" fmla="*/ 32444 h 1424419"/>
                <a:gd name="connsiteX2-181" fmla="*/ 1206876 w 1305333"/>
                <a:gd name="connsiteY2-182" fmla="*/ 284945 h 1424419"/>
                <a:gd name="connsiteX3-183" fmla="*/ 1233464 w 1305333"/>
                <a:gd name="connsiteY3-184" fmla="*/ 306775 h 1424419"/>
                <a:gd name="connsiteX4-185" fmla="*/ 1301712 w 1305333"/>
                <a:gd name="connsiteY4-186" fmla="*/ 442384 h 1424419"/>
                <a:gd name="connsiteX5-187" fmla="*/ 1303099 w 1305333"/>
                <a:gd name="connsiteY5-188" fmla="*/ 495558 h 1424419"/>
                <a:gd name="connsiteX6-189" fmla="*/ 1303099 w 1305333"/>
                <a:gd name="connsiteY6-190" fmla="*/ 952393 h 1424419"/>
                <a:gd name="connsiteX7-191" fmla="*/ 1305306 w 1305333"/>
                <a:gd name="connsiteY7-192" fmla="*/ 990115 h 1424419"/>
                <a:gd name="connsiteX8-193" fmla="*/ 1193590 w 1305333"/>
                <a:gd name="connsiteY8-194" fmla="*/ 1159518 h 1424419"/>
                <a:gd name="connsiteX9-195" fmla="*/ 1172881 w 1305333"/>
                <a:gd name="connsiteY9-196" fmla="*/ 1179342 h 1424419"/>
                <a:gd name="connsiteX10-197" fmla="*/ 792288 w 1305333"/>
                <a:gd name="connsiteY10-198" fmla="*/ 1385653 h 1424419"/>
                <a:gd name="connsiteX11-199" fmla="*/ 522686 w 1305333"/>
                <a:gd name="connsiteY11-200" fmla="*/ 1384922 h 1424419"/>
                <a:gd name="connsiteX12-201" fmla="*/ 80344 w 1305333"/>
                <a:gd name="connsiteY12-202" fmla="*/ 1139323 h 1424419"/>
                <a:gd name="connsiteX13-203" fmla="*/ 68397 w 1305333"/>
                <a:gd name="connsiteY13-204" fmla="*/ 1130059 h 1424419"/>
                <a:gd name="connsiteX14-205" fmla="*/ 667 w 1305333"/>
                <a:gd name="connsiteY14-206" fmla="*/ 999105 h 1424419"/>
                <a:gd name="connsiteX15-207" fmla="*/ 0 w 1305333"/>
                <a:gd name="connsiteY15-208" fmla="*/ 972364 h 1424419"/>
                <a:gd name="connsiteX16-209" fmla="*/ 2496 w 1305333"/>
                <a:gd name="connsiteY16-210" fmla="*/ 463106 h 1424419"/>
                <a:gd name="connsiteX17-211" fmla="*/ 2458 w 1305333"/>
                <a:gd name="connsiteY17-212" fmla="*/ 429563 h 1424419"/>
                <a:gd name="connsiteX18-213" fmla="*/ 75248 w 1305333"/>
                <a:gd name="connsiteY18-214" fmla="*/ 303202 h 1424419"/>
                <a:gd name="connsiteX19-215" fmla="*/ 103465 w 1305333"/>
                <a:gd name="connsiteY19-216" fmla="*/ 288252 h 1424419"/>
                <a:gd name="connsiteX20-217" fmla="*/ 541533 w 1305333"/>
                <a:gd name="connsiteY20-218" fmla="*/ 38110 h 1424419"/>
                <a:gd name="connsiteX21-219" fmla="*/ 653528 w 1305333"/>
                <a:gd name="connsiteY21-220" fmla="*/ 0 h 1424419"/>
                <a:gd name="connsiteX0-221" fmla="*/ 653528 w 1305333"/>
                <a:gd name="connsiteY0-222" fmla="*/ 0 h 1424419"/>
                <a:gd name="connsiteX1-223" fmla="*/ 757287 w 1305333"/>
                <a:gd name="connsiteY1-224" fmla="*/ 32444 h 1424419"/>
                <a:gd name="connsiteX2-225" fmla="*/ 1206876 w 1305333"/>
                <a:gd name="connsiteY2-226" fmla="*/ 284945 h 1424419"/>
                <a:gd name="connsiteX3-227" fmla="*/ 1233464 w 1305333"/>
                <a:gd name="connsiteY3-228" fmla="*/ 306775 h 1424419"/>
                <a:gd name="connsiteX4-229" fmla="*/ 1301712 w 1305333"/>
                <a:gd name="connsiteY4-230" fmla="*/ 442384 h 1424419"/>
                <a:gd name="connsiteX5-231" fmla="*/ 1303099 w 1305333"/>
                <a:gd name="connsiteY5-232" fmla="*/ 495558 h 1424419"/>
                <a:gd name="connsiteX6-233" fmla="*/ 1303099 w 1305333"/>
                <a:gd name="connsiteY6-234" fmla="*/ 952393 h 1424419"/>
                <a:gd name="connsiteX7-235" fmla="*/ 1305306 w 1305333"/>
                <a:gd name="connsiteY7-236" fmla="*/ 990115 h 1424419"/>
                <a:gd name="connsiteX8-237" fmla="*/ 1193590 w 1305333"/>
                <a:gd name="connsiteY8-238" fmla="*/ 1159518 h 1424419"/>
                <a:gd name="connsiteX9-239" fmla="*/ 1172881 w 1305333"/>
                <a:gd name="connsiteY9-240" fmla="*/ 1179342 h 1424419"/>
                <a:gd name="connsiteX10-241" fmla="*/ 792288 w 1305333"/>
                <a:gd name="connsiteY10-242" fmla="*/ 1385653 h 1424419"/>
                <a:gd name="connsiteX11-243" fmla="*/ 522686 w 1305333"/>
                <a:gd name="connsiteY11-244" fmla="*/ 1384922 h 1424419"/>
                <a:gd name="connsiteX12-245" fmla="*/ 80344 w 1305333"/>
                <a:gd name="connsiteY12-246" fmla="*/ 1139323 h 1424419"/>
                <a:gd name="connsiteX13-247" fmla="*/ 68397 w 1305333"/>
                <a:gd name="connsiteY13-248" fmla="*/ 1130059 h 1424419"/>
                <a:gd name="connsiteX14-249" fmla="*/ 667 w 1305333"/>
                <a:gd name="connsiteY14-250" fmla="*/ 999105 h 1424419"/>
                <a:gd name="connsiteX15-251" fmla="*/ 0 w 1305333"/>
                <a:gd name="connsiteY15-252" fmla="*/ 972364 h 1424419"/>
                <a:gd name="connsiteX16-253" fmla="*/ 2496 w 1305333"/>
                <a:gd name="connsiteY16-254" fmla="*/ 463106 h 1424419"/>
                <a:gd name="connsiteX17-255" fmla="*/ 2458 w 1305333"/>
                <a:gd name="connsiteY17-256" fmla="*/ 429563 h 1424419"/>
                <a:gd name="connsiteX18-257" fmla="*/ 75248 w 1305333"/>
                <a:gd name="connsiteY18-258" fmla="*/ 303202 h 1424419"/>
                <a:gd name="connsiteX19-259" fmla="*/ 103465 w 1305333"/>
                <a:gd name="connsiteY19-260" fmla="*/ 288252 h 1424419"/>
                <a:gd name="connsiteX20-261" fmla="*/ 541533 w 1305333"/>
                <a:gd name="connsiteY20-262" fmla="*/ 38110 h 1424419"/>
                <a:gd name="connsiteX21-263" fmla="*/ 653528 w 1305333"/>
                <a:gd name="connsiteY21-264" fmla="*/ 0 h 1424419"/>
                <a:gd name="connsiteX0-265" fmla="*/ 653528 w 1305333"/>
                <a:gd name="connsiteY0-266" fmla="*/ 0 h 1424419"/>
                <a:gd name="connsiteX1-267" fmla="*/ 757287 w 1305333"/>
                <a:gd name="connsiteY1-268" fmla="*/ 32444 h 1424419"/>
                <a:gd name="connsiteX2-269" fmla="*/ 1206876 w 1305333"/>
                <a:gd name="connsiteY2-270" fmla="*/ 284945 h 1424419"/>
                <a:gd name="connsiteX3-271" fmla="*/ 1233464 w 1305333"/>
                <a:gd name="connsiteY3-272" fmla="*/ 306775 h 1424419"/>
                <a:gd name="connsiteX4-273" fmla="*/ 1301712 w 1305333"/>
                <a:gd name="connsiteY4-274" fmla="*/ 442384 h 1424419"/>
                <a:gd name="connsiteX5-275" fmla="*/ 1303099 w 1305333"/>
                <a:gd name="connsiteY5-276" fmla="*/ 495558 h 1424419"/>
                <a:gd name="connsiteX6-277" fmla="*/ 1303099 w 1305333"/>
                <a:gd name="connsiteY6-278" fmla="*/ 952393 h 1424419"/>
                <a:gd name="connsiteX7-279" fmla="*/ 1305306 w 1305333"/>
                <a:gd name="connsiteY7-280" fmla="*/ 990115 h 1424419"/>
                <a:gd name="connsiteX8-281" fmla="*/ 1193590 w 1305333"/>
                <a:gd name="connsiteY8-282" fmla="*/ 1159518 h 1424419"/>
                <a:gd name="connsiteX9-283" fmla="*/ 1172881 w 1305333"/>
                <a:gd name="connsiteY9-284" fmla="*/ 1179342 h 1424419"/>
                <a:gd name="connsiteX10-285" fmla="*/ 792288 w 1305333"/>
                <a:gd name="connsiteY10-286" fmla="*/ 1385653 h 1424419"/>
                <a:gd name="connsiteX11-287" fmla="*/ 522686 w 1305333"/>
                <a:gd name="connsiteY11-288" fmla="*/ 1384922 h 1424419"/>
                <a:gd name="connsiteX12-289" fmla="*/ 80344 w 1305333"/>
                <a:gd name="connsiteY12-290" fmla="*/ 1139323 h 1424419"/>
                <a:gd name="connsiteX13-291" fmla="*/ 68397 w 1305333"/>
                <a:gd name="connsiteY13-292" fmla="*/ 1130059 h 1424419"/>
                <a:gd name="connsiteX14-293" fmla="*/ 667 w 1305333"/>
                <a:gd name="connsiteY14-294" fmla="*/ 999105 h 1424419"/>
                <a:gd name="connsiteX15-295" fmla="*/ 0 w 1305333"/>
                <a:gd name="connsiteY15-296" fmla="*/ 972364 h 1424419"/>
                <a:gd name="connsiteX16-297" fmla="*/ 2496 w 1305333"/>
                <a:gd name="connsiteY16-298" fmla="*/ 463106 h 1424419"/>
                <a:gd name="connsiteX17-299" fmla="*/ 2458 w 1305333"/>
                <a:gd name="connsiteY17-300" fmla="*/ 429563 h 1424419"/>
                <a:gd name="connsiteX18-301" fmla="*/ 75248 w 1305333"/>
                <a:gd name="connsiteY18-302" fmla="*/ 303202 h 1424419"/>
                <a:gd name="connsiteX19-303" fmla="*/ 103465 w 1305333"/>
                <a:gd name="connsiteY19-304" fmla="*/ 288252 h 1424419"/>
                <a:gd name="connsiteX20-305" fmla="*/ 541533 w 1305333"/>
                <a:gd name="connsiteY20-306" fmla="*/ 38110 h 1424419"/>
                <a:gd name="connsiteX21-307" fmla="*/ 653528 w 1305333"/>
                <a:gd name="connsiteY21-308" fmla="*/ 0 h 1424419"/>
                <a:gd name="connsiteX0-309" fmla="*/ 653528 w 1305333"/>
                <a:gd name="connsiteY0-310" fmla="*/ 0 h 1424419"/>
                <a:gd name="connsiteX1-311" fmla="*/ 757287 w 1305333"/>
                <a:gd name="connsiteY1-312" fmla="*/ 32444 h 1424419"/>
                <a:gd name="connsiteX2-313" fmla="*/ 1206876 w 1305333"/>
                <a:gd name="connsiteY2-314" fmla="*/ 284945 h 1424419"/>
                <a:gd name="connsiteX3-315" fmla="*/ 1233464 w 1305333"/>
                <a:gd name="connsiteY3-316" fmla="*/ 306775 h 1424419"/>
                <a:gd name="connsiteX4-317" fmla="*/ 1301712 w 1305333"/>
                <a:gd name="connsiteY4-318" fmla="*/ 442384 h 1424419"/>
                <a:gd name="connsiteX5-319" fmla="*/ 1303099 w 1305333"/>
                <a:gd name="connsiteY5-320" fmla="*/ 495558 h 1424419"/>
                <a:gd name="connsiteX6-321" fmla="*/ 1303099 w 1305333"/>
                <a:gd name="connsiteY6-322" fmla="*/ 952393 h 1424419"/>
                <a:gd name="connsiteX7-323" fmla="*/ 1305306 w 1305333"/>
                <a:gd name="connsiteY7-324" fmla="*/ 990115 h 1424419"/>
                <a:gd name="connsiteX8-325" fmla="*/ 1193590 w 1305333"/>
                <a:gd name="connsiteY8-326" fmla="*/ 1159518 h 1424419"/>
                <a:gd name="connsiteX9-327" fmla="*/ 1172881 w 1305333"/>
                <a:gd name="connsiteY9-328" fmla="*/ 1179342 h 1424419"/>
                <a:gd name="connsiteX10-329" fmla="*/ 792288 w 1305333"/>
                <a:gd name="connsiteY10-330" fmla="*/ 1385653 h 1424419"/>
                <a:gd name="connsiteX11-331" fmla="*/ 522686 w 1305333"/>
                <a:gd name="connsiteY11-332" fmla="*/ 1384922 h 1424419"/>
                <a:gd name="connsiteX12-333" fmla="*/ 80344 w 1305333"/>
                <a:gd name="connsiteY12-334" fmla="*/ 1139323 h 1424419"/>
                <a:gd name="connsiteX13-335" fmla="*/ 68397 w 1305333"/>
                <a:gd name="connsiteY13-336" fmla="*/ 1130059 h 1424419"/>
                <a:gd name="connsiteX14-337" fmla="*/ 667 w 1305333"/>
                <a:gd name="connsiteY14-338" fmla="*/ 999105 h 1424419"/>
                <a:gd name="connsiteX15-339" fmla="*/ 0 w 1305333"/>
                <a:gd name="connsiteY15-340" fmla="*/ 972364 h 1424419"/>
                <a:gd name="connsiteX16-341" fmla="*/ 2496 w 1305333"/>
                <a:gd name="connsiteY16-342" fmla="*/ 463106 h 1424419"/>
                <a:gd name="connsiteX17-343" fmla="*/ 2458 w 1305333"/>
                <a:gd name="connsiteY17-344" fmla="*/ 429563 h 1424419"/>
                <a:gd name="connsiteX18-345" fmla="*/ 75248 w 1305333"/>
                <a:gd name="connsiteY18-346" fmla="*/ 303202 h 1424419"/>
                <a:gd name="connsiteX19-347" fmla="*/ 103465 w 1305333"/>
                <a:gd name="connsiteY19-348" fmla="*/ 288252 h 1424419"/>
                <a:gd name="connsiteX20-349" fmla="*/ 541533 w 1305333"/>
                <a:gd name="connsiteY20-350" fmla="*/ 38110 h 1424419"/>
                <a:gd name="connsiteX21-351" fmla="*/ 653528 w 1305333"/>
                <a:gd name="connsiteY21-352" fmla="*/ 0 h 1424419"/>
                <a:gd name="connsiteX0-353" fmla="*/ 653528 w 1305333"/>
                <a:gd name="connsiteY0-354" fmla="*/ 0 h 1424419"/>
                <a:gd name="connsiteX1-355" fmla="*/ 757287 w 1305333"/>
                <a:gd name="connsiteY1-356" fmla="*/ 32444 h 1424419"/>
                <a:gd name="connsiteX2-357" fmla="*/ 1206876 w 1305333"/>
                <a:gd name="connsiteY2-358" fmla="*/ 284945 h 1424419"/>
                <a:gd name="connsiteX3-359" fmla="*/ 1233464 w 1305333"/>
                <a:gd name="connsiteY3-360" fmla="*/ 306775 h 1424419"/>
                <a:gd name="connsiteX4-361" fmla="*/ 1301712 w 1305333"/>
                <a:gd name="connsiteY4-362" fmla="*/ 442384 h 1424419"/>
                <a:gd name="connsiteX5-363" fmla="*/ 1303099 w 1305333"/>
                <a:gd name="connsiteY5-364" fmla="*/ 495558 h 1424419"/>
                <a:gd name="connsiteX6-365" fmla="*/ 1303099 w 1305333"/>
                <a:gd name="connsiteY6-366" fmla="*/ 952393 h 1424419"/>
                <a:gd name="connsiteX7-367" fmla="*/ 1305306 w 1305333"/>
                <a:gd name="connsiteY7-368" fmla="*/ 990115 h 1424419"/>
                <a:gd name="connsiteX8-369" fmla="*/ 1193590 w 1305333"/>
                <a:gd name="connsiteY8-370" fmla="*/ 1159518 h 1424419"/>
                <a:gd name="connsiteX9-371" fmla="*/ 1172881 w 1305333"/>
                <a:gd name="connsiteY9-372" fmla="*/ 1179342 h 1424419"/>
                <a:gd name="connsiteX10-373" fmla="*/ 792288 w 1305333"/>
                <a:gd name="connsiteY10-374" fmla="*/ 1385653 h 1424419"/>
                <a:gd name="connsiteX11-375" fmla="*/ 522686 w 1305333"/>
                <a:gd name="connsiteY11-376" fmla="*/ 1384922 h 1424419"/>
                <a:gd name="connsiteX12-377" fmla="*/ 80344 w 1305333"/>
                <a:gd name="connsiteY12-378" fmla="*/ 1139323 h 1424419"/>
                <a:gd name="connsiteX13-379" fmla="*/ 68397 w 1305333"/>
                <a:gd name="connsiteY13-380" fmla="*/ 1130059 h 1424419"/>
                <a:gd name="connsiteX14-381" fmla="*/ 667 w 1305333"/>
                <a:gd name="connsiteY14-382" fmla="*/ 999105 h 1424419"/>
                <a:gd name="connsiteX15-383" fmla="*/ 0 w 1305333"/>
                <a:gd name="connsiteY15-384" fmla="*/ 972364 h 1424419"/>
                <a:gd name="connsiteX16-385" fmla="*/ 2496 w 1305333"/>
                <a:gd name="connsiteY16-386" fmla="*/ 463106 h 1424419"/>
                <a:gd name="connsiteX17-387" fmla="*/ 2458 w 1305333"/>
                <a:gd name="connsiteY17-388" fmla="*/ 429563 h 1424419"/>
                <a:gd name="connsiteX18-389" fmla="*/ 75248 w 1305333"/>
                <a:gd name="connsiteY18-390" fmla="*/ 303202 h 1424419"/>
                <a:gd name="connsiteX19-391" fmla="*/ 106293 w 1305333"/>
                <a:gd name="connsiteY19-392" fmla="*/ 282597 h 1424419"/>
                <a:gd name="connsiteX20-393" fmla="*/ 541533 w 1305333"/>
                <a:gd name="connsiteY20-394" fmla="*/ 38110 h 1424419"/>
                <a:gd name="connsiteX21-395" fmla="*/ 653528 w 1305333"/>
                <a:gd name="connsiteY21-396" fmla="*/ 0 h 1424419"/>
                <a:gd name="connsiteX0-397" fmla="*/ 653528 w 1305333"/>
                <a:gd name="connsiteY0-398" fmla="*/ 0 h 1424419"/>
                <a:gd name="connsiteX1-399" fmla="*/ 757287 w 1305333"/>
                <a:gd name="connsiteY1-400" fmla="*/ 32444 h 1424419"/>
                <a:gd name="connsiteX2-401" fmla="*/ 1206876 w 1305333"/>
                <a:gd name="connsiteY2-402" fmla="*/ 284945 h 1424419"/>
                <a:gd name="connsiteX3-403" fmla="*/ 1237706 w 1305333"/>
                <a:gd name="connsiteY3-404" fmla="*/ 306775 h 1424419"/>
                <a:gd name="connsiteX4-405" fmla="*/ 1301712 w 1305333"/>
                <a:gd name="connsiteY4-406" fmla="*/ 442384 h 1424419"/>
                <a:gd name="connsiteX5-407" fmla="*/ 1303099 w 1305333"/>
                <a:gd name="connsiteY5-408" fmla="*/ 495558 h 1424419"/>
                <a:gd name="connsiteX6-409" fmla="*/ 1303099 w 1305333"/>
                <a:gd name="connsiteY6-410" fmla="*/ 952393 h 1424419"/>
                <a:gd name="connsiteX7-411" fmla="*/ 1305306 w 1305333"/>
                <a:gd name="connsiteY7-412" fmla="*/ 990115 h 1424419"/>
                <a:gd name="connsiteX8-413" fmla="*/ 1193590 w 1305333"/>
                <a:gd name="connsiteY8-414" fmla="*/ 1159518 h 1424419"/>
                <a:gd name="connsiteX9-415" fmla="*/ 1172881 w 1305333"/>
                <a:gd name="connsiteY9-416" fmla="*/ 1179342 h 1424419"/>
                <a:gd name="connsiteX10-417" fmla="*/ 792288 w 1305333"/>
                <a:gd name="connsiteY10-418" fmla="*/ 1385653 h 1424419"/>
                <a:gd name="connsiteX11-419" fmla="*/ 522686 w 1305333"/>
                <a:gd name="connsiteY11-420" fmla="*/ 1384922 h 1424419"/>
                <a:gd name="connsiteX12-421" fmla="*/ 80344 w 1305333"/>
                <a:gd name="connsiteY12-422" fmla="*/ 1139323 h 1424419"/>
                <a:gd name="connsiteX13-423" fmla="*/ 68397 w 1305333"/>
                <a:gd name="connsiteY13-424" fmla="*/ 1130059 h 1424419"/>
                <a:gd name="connsiteX14-425" fmla="*/ 667 w 1305333"/>
                <a:gd name="connsiteY14-426" fmla="*/ 999105 h 1424419"/>
                <a:gd name="connsiteX15-427" fmla="*/ 0 w 1305333"/>
                <a:gd name="connsiteY15-428" fmla="*/ 972364 h 1424419"/>
                <a:gd name="connsiteX16-429" fmla="*/ 2496 w 1305333"/>
                <a:gd name="connsiteY16-430" fmla="*/ 463106 h 1424419"/>
                <a:gd name="connsiteX17-431" fmla="*/ 2458 w 1305333"/>
                <a:gd name="connsiteY17-432" fmla="*/ 429563 h 1424419"/>
                <a:gd name="connsiteX18-433" fmla="*/ 75248 w 1305333"/>
                <a:gd name="connsiteY18-434" fmla="*/ 303202 h 1424419"/>
                <a:gd name="connsiteX19-435" fmla="*/ 106293 w 1305333"/>
                <a:gd name="connsiteY19-436" fmla="*/ 282597 h 1424419"/>
                <a:gd name="connsiteX20-437" fmla="*/ 541533 w 1305333"/>
                <a:gd name="connsiteY20-438" fmla="*/ 38110 h 1424419"/>
                <a:gd name="connsiteX21-439" fmla="*/ 653528 w 1305333"/>
                <a:gd name="connsiteY21-440" fmla="*/ 0 h 1424419"/>
                <a:gd name="connsiteX0-441" fmla="*/ 653528 w 1305333"/>
                <a:gd name="connsiteY0-442" fmla="*/ 0 h 1424419"/>
                <a:gd name="connsiteX1-443" fmla="*/ 757287 w 1305333"/>
                <a:gd name="connsiteY1-444" fmla="*/ 32444 h 1424419"/>
                <a:gd name="connsiteX2-445" fmla="*/ 1206876 w 1305333"/>
                <a:gd name="connsiteY2-446" fmla="*/ 284945 h 1424419"/>
                <a:gd name="connsiteX3-447" fmla="*/ 1237706 w 1305333"/>
                <a:gd name="connsiteY3-448" fmla="*/ 306775 h 1424419"/>
                <a:gd name="connsiteX4-449" fmla="*/ 1301712 w 1305333"/>
                <a:gd name="connsiteY4-450" fmla="*/ 442384 h 1424419"/>
                <a:gd name="connsiteX5-451" fmla="*/ 1303099 w 1305333"/>
                <a:gd name="connsiteY5-452" fmla="*/ 495558 h 1424419"/>
                <a:gd name="connsiteX6-453" fmla="*/ 1303099 w 1305333"/>
                <a:gd name="connsiteY6-454" fmla="*/ 952393 h 1424419"/>
                <a:gd name="connsiteX7-455" fmla="*/ 1305306 w 1305333"/>
                <a:gd name="connsiteY7-456" fmla="*/ 990115 h 1424419"/>
                <a:gd name="connsiteX8-457" fmla="*/ 1211970 w 1305333"/>
                <a:gd name="connsiteY8-458" fmla="*/ 1149621 h 1424419"/>
                <a:gd name="connsiteX9-459" fmla="*/ 1172881 w 1305333"/>
                <a:gd name="connsiteY9-460" fmla="*/ 1179342 h 1424419"/>
                <a:gd name="connsiteX10-461" fmla="*/ 792288 w 1305333"/>
                <a:gd name="connsiteY10-462" fmla="*/ 1385653 h 1424419"/>
                <a:gd name="connsiteX11-463" fmla="*/ 522686 w 1305333"/>
                <a:gd name="connsiteY11-464" fmla="*/ 1384922 h 1424419"/>
                <a:gd name="connsiteX12-465" fmla="*/ 80344 w 1305333"/>
                <a:gd name="connsiteY12-466" fmla="*/ 1139323 h 1424419"/>
                <a:gd name="connsiteX13-467" fmla="*/ 68397 w 1305333"/>
                <a:gd name="connsiteY13-468" fmla="*/ 1130059 h 1424419"/>
                <a:gd name="connsiteX14-469" fmla="*/ 667 w 1305333"/>
                <a:gd name="connsiteY14-470" fmla="*/ 999105 h 1424419"/>
                <a:gd name="connsiteX15-471" fmla="*/ 0 w 1305333"/>
                <a:gd name="connsiteY15-472" fmla="*/ 972364 h 1424419"/>
                <a:gd name="connsiteX16-473" fmla="*/ 2496 w 1305333"/>
                <a:gd name="connsiteY16-474" fmla="*/ 463106 h 1424419"/>
                <a:gd name="connsiteX17-475" fmla="*/ 2458 w 1305333"/>
                <a:gd name="connsiteY17-476" fmla="*/ 429563 h 1424419"/>
                <a:gd name="connsiteX18-477" fmla="*/ 75248 w 1305333"/>
                <a:gd name="connsiteY18-478" fmla="*/ 303202 h 1424419"/>
                <a:gd name="connsiteX19-479" fmla="*/ 106293 w 1305333"/>
                <a:gd name="connsiteY19-480" fmla="*/ 282597 h 1424419"/>
                <a:gd name="connsiteX20-481" fmla="*/ 541533 w 1305333"/>
                <a:gd name="connsiteY20-482" fmla="*/ 38110 h 1424419"/>
                <a:gd name="connsiteX21-483" fmla="*/ 653528 w 1305333"/>
                <a:gd name="connsiteY21-484" fmla="*/ 0 h 1424419"/>
                <a:gd name="connsiteX0-485" fmla="*/ 653528 w 1305333"/>
                <a:gd name="connsiteY0-486" fmla="*/ 0 h 1424419"/>
                <a:gd name="connsiteX1-487" fmla="*/ 757287 w 1305333"/>
                <a:gd name="connsiteY1-488" fmla="*/ 32444 h 1424419"/>
                <a:gd name="connsiteX2-489" fmla="*/ 1206876 w 1305333"/>
                <a:gd name="connsiteY2-490" fmla="*/ 284945 h 1424419"/>
                <a:gd name="connsiteX3-491" fmla="*/ 1237706 w 1305333"/>
                <a:gd name="connsiteY3-492" fmla="*/ 306775 h 1424419"/>
                <a:gd name="connsiteX4-493" fmla="*/ 1301712 w 1305333"/>
                <a:gd name="connsiteY4-494" fmla="*/ 442384 h 1424419"/>
                <a:gd name="connsiteX5-495" fmla="*/ 1303099 w 1305333"/>
                <a:gd name="connsiteY5-496" fmla="*/ 495558 h 1424419"/>
                <a:gd name="connsiteX6-497" fmla="*/ 1303099 w 1305333"/>
                <a:gd name="connsiteY6-498" fmla="*/ 952393 h 1424419"/>
                <a:gd name="connsiteX7-499" fmla="*/ 1305306 w 1305333"/>
                <a:gd name="connsiteY7-500" fmla="*/ 990115 h 1424419"/>
                <a:gd name="connsiteX8-501" fmla="*/ 1236006 w 1305333"/>
                <a:gd name="connsiteY8-502" fmla="*/ 1160932 h 1424419"/>
                <a:gd name="connsiteX9-503" fmla="*/ 1172881 w 1305333"/>
                <a:gd name="connsiteY9-504" fmla="*/ 1179342 h 1424419"/>
                <a:gd name="connsiteX10-505" fmla="*/ 792288 w 1305333"/>
                <a:gd name="connsiteY10-506" fmla="*/ 1385653 h 1424419"/>
                <a:gd name="connsiteX11-507" fmla="*/ 522686 w 1305333"/>
                <a:gd name="connsiteY11-508" fmla="*/ 1384922 h 1424419"/>
                <a:gd name="connsiteX12-509" fmla="*/ 80344 w 1305333"/>
                <a:gd name="connsiteY12-510" fmla="*/ 1139323 h 1424419"/>
                <a:gd name="connsiteX13-511" fmla="*/ 68397 w 1305333"/>
                <a:gd name="connsiteY13-512" fmla="*/ 1130059 h 1424419"/>
                <a:gd name="connsiteX14-513" fmla="*/ 667 w 1305333"/>
                <a:gd name="connsiteY14-514" fmla="*/ 999105 h 1424419"/>
                <a:gd name="connsiteX15-515" fmla="*/ 0 w 1305333"/>
                <a:gd name="connsiteY15-516" fmla="*/ 972364 h 1424419"/>
                <a:gd name="connsiteX16-517" fmla="*/ 2496 w 1305333"/>
                <a:gd name="connsiteY16-518" fmla="*/ 463106 h 1424419"/>
                <a:gd name="connsiteX17-519" fmla="*/ 2458 w 1305333"/>
                <a:gd name="connsiteY17-520" fmla="*/ 429563 h 1424419"/>
                <a:gd name="connsiteX18-521" fmla="*/ 75248 w 1305333"/>
                <a:gd name="connsiteY18-522" fmla="*/ 303202 h 1424419"/>
                <a:gd name="connsiteX19-523" fmla="*/ 106293 w 1305333"/>
                <a:gd name="connsiteY19-524" fmla="*/ 282597 h 1424419"/>
                <a:gd name="connsiteX20-525" fmla="*/ 541533 w 1305333"/>
                <a:gd name="connsiteY20-526" fmla="*/ 38110 h 1424419"/>
                <a:gd name="connsiteX21-527" fmla="*/ 653528 w 1305333"/>
                <a:gd name="connsiteY21-528" fmla="*/ 0 h 1424419"/>
                <a:gd name="connsiteX0-529" fmla="*/ 653528 w 1313169"/>
                <a:gd name="connsiteY0-530" fmla="*/ 0 h 1424419"/>
                <a:gd name="connsiteX1-531" fmla="*/ 757287 w 1313169"/>
                <a:gd name="connsiteY1-532" fmla="*/ 32444 h 1424419"/>
                <a:gd name="connsiteX2-533" fmla="*/ 1206876 w 1313169"/>
                <a:gd name="connsiteY2-534" fmla="*/ 284945 h 1424419"/>
                <a:gd name="connsiteX3-535" fmla="*/ 1237706 w 1313169"/>
                <a:gd name="connsiteY3-536" fmla="*/ 306775 h 1424419"/>
                <a:gd name="connsiteX4-537" fmla="*/ 1301712 w 1313169"/>
                <a:gd name="connsiteY4-538" fmla="*/ 442384 h 1424419"/>
                <a:gd name="connsiteX5-539" fmla="*/ 1303099 w 1313169"/>
                <a:gd name="connsiteY5-540" fmla="*/ 495558 h 1424419"/>
                <a:gd name="connsiteX6-541" fmla="*/ 1303099 w 1313169"/>
                <a:gd name="connsiteY6-542" fmla="*/ 952393 h 1424419"/>
                <a:gd name="connsiteX7-543" fmla="*/ 1305306 w 1313169"/>
                <a:gd name="connsiteY7-544" fmla="*/ 990115 h 1424419"/>
                <a:gd name="connsiteX8-545" fmla="*/ 1271352 w 1313169"/>
                <a:gd name="connsiteY8-546" fmla="*/ 1142552 h 1424419"/>
                <a:gd name="connsiteX9-547" fmla="*/ 1172881 w 1313169"/>
                <a:gd name="connsiteY9-548" fmla="*/ 1179342 h 1424419"/>
                <a:gd name="connsiteX10-549" fmla="*/ 792288 w 1313169"/>
                <a:gd name="connsiteY10-550" fmla="*/ 1385653 h 1424419"/>
                <a:gd name="connsiteX11-551" fmla="*/ 522686 w 1313169"/>
                <a:gd name="connsiteY11-552" fmla="*/ 1384922 h 1424419"/>
                <a:gd name="connsiteX12-553" fmla="*/ 80344 w 1313169"/>
                <a:gd name="connsiteY12-554" fmla="*/ 1139323 h 1424419"/>
                <a:gd name="connsiteX13-555" fmla="*/ 68397 w 1313169"/>
                <a:gd name="connsiteY13-556" fmla="*/ 1130059 h 1424419"/>
                <a:gd name="connsiteX14-557" fmla="*/ 667 w 1313169"/>
                <a:gd name="connsiteY14-558" fmla="*/ 999105 h 1424419"/>
                <a:gd name="connsiteX15-559" fmla="*/ 0 w 1313169"/>
                <a:gd name="connsiteY15-560" fmla="*/ 972364 h 1424419"/>
                <a:gd name="connsiteX16-561" fmla="*/ 2496 w 1313169"/>
                <a:gd name="connsiteY16-562" fmla="*/ 463106 h 1424419"/>
                <a:gd name="connsiteX17-563" fmla="*/ 2458 w 1313169"/>
                <a:gd name="connsiteY17-564" fmla="*/ 429563 h 1424419"/>
                <a:gd name="connsiteX18-565" fmla="*/ 75248 w 1313169"/>
                <a:gd name="connsiteY18-566" fmla="*/ 303202 h 1424419"/>
                <a:gd name="connsiteX19-567" fmla="*/ 106293 w 1313169"/>
                <a:gd name="connsiteY19-568" fmla="*/ 282597 h 1424419"/>
                <a:gd name="connsiteX20-569" fmla="*/ 541533 w 1313169"/>
                <a:gd name="connsiteY20-570" fmla="*/ 38110 h 1424419"/>
                <a:gd name="connsiteX21-571" fmla="*/ 653528 w 1313169"/>
                <a:gd name="connsiteY21-572" fmla="*/ 0 h 1424419"/>
                <a:gd name="connsiteX0-573" fmla="*/ 653528 w 1306267"/>
                <a:gd name="connsiteY0-574" fmla="*/ 0 h 1424419"/>
                <a:gd name="connsiteX1-575" fmla="*/ 757287 w 1306267"/>
                <a:gd name="connsiteY1-576" fmla="*/ 32444 h 1424419"/>
                <a:gd name="connsiteX2-577" fmla="*/ 1206876 w 1306267"/>
                <a:gd name="connsiteY2-578" fmla="*/ 284945 h 1424419"/>
                <a:gd name="connsiteX3-579" fmla="*/ 1237706 w 1306267"/>
                <a:gd name="connsiteY3-580" fmla="*/ 306775 h 1424419"/>
                <a:gd name="connsiteX4-581" fmla="*/ 1301712 w 1306267"/>
                <a:gd name="connsiteY4-582" fmla="*/ 442384 h 1424419"/>
                <a:gd name="connsiteX5-583" fmla="*/ 1303099 w 1306267"/>
                <a:gd name="connsiteY5-584" fmla="*/ 495558 h 1424419"/>
                <a:gd name="connsiteX6-585" fmla="*/ 1303099 w 1306267"/>
                <a:gd name="connsiteY6-586" fmla="*/ 952393 h 1424419"/>
                <a:gd name="connsiteX7-587" fmla="*/ 1305306 w 1306267"/>
                <a:gd name="connsiteY7-588" fmla="*/ 990115 h 1424419"/>
                <a:gd name="connsiteX8-589" fmla="*/ 1255800 w 1306267"/>
                <a:gd name="connsiteY8-590" fmla="*/ 1142552 h 1424419"/>
                <a:gd name="connsiteX9-591" fmla="*/ 1172881 w 1306267"/>
                <a:gd name="connsiteY9-592" fmla="*/ 1179342 h 1424419"/>
                <a:gd name="connsiteX10-593" fmla="*/ 792288 w 1306267"/>
                <a:gd name="connsiteY10-594" fmla="*/ 1385653 h 1424419"/>
                <a:gd name="connsiteX11-595" fmla="*/ 522686 w 1306267"/>
                <a:gd name="connsiteY11-596" fmla="*/ 1384922 h 1424419"/>
                <a:gd name="connsiteX12-597" fmla="*/ 80344 w 1306267"/>
                <a:gd name="connsiteY12-598" fmla="*/ 1139323 h 1424419"/>
                <a:gd name="connsiteX13-599" fmla="*/ 68397 w 1306267"/>
                <a:gd name="connsiteY13-600" fmla="*/ 1130059 h 1424419"/>
                <a:gd name="connsiteX14-601" fmla="*/ 667 w 1306267"/>
                <a:gd name="connsiteY14-602" fmla="*/ 999105 h 1424419"/>
                <a:gd name="connsiteX15-603" fmla="*/ 0 w 1306267"/>
                <a:gd name="connsiteY15-604" fmla="*/ 972364 h 1424419"/>
                <a:gd name="connsiteX16-605" fmla="*/ 2496 w 1306267"/>
                <a:gd name="connsiteY16-606" fmla="*/ 463106 h 1424419"/>
                <a:gd name="connsiteX17-607" fmla="*/ 2458 w 1306267"/>
                <a:gd name="connsiteY17-608" fmla="*/ 429563 h 1424419"/>
                <a:gd name="connsiteX18-609" fmla="*/ 75248 w 1306267"/>
                <a:gd name="connsiteY18-610" fmla="*/ 303202 h 1424419"/>
                <a:gd name="connsiteX19-611" fmla="*/ 106293 w 1306267"/>
                <a:gd name="connsiteY19-612" fmla="*/ 282597 h 1424419"/>
                <a:gd name="connsiteX20-613" fmla="*/ 541533 w 1306267"/>
                <a:gd name="connsiteY20-614" fmla="*/ 38110 h 1424419"/>
                <a:gd name="connsiteX21-615" fmla="*/ 653528 w 1306267"/>
                <a:gd name="connsiteY21-616" fmla="*/ 0 h 1424419"/>
                <a:gd name="connsiteX0-617" fmla="*/ 653528 w 1306267"/>
                <a:gd name="connsiteY0-618" fmla="*/ 0 h 1424419"/>
                <a:gd name="connsiteX1-619" fmla="*/ 757287 w 1306267"/>
                <a:gd name="connsiteY1-620" fmla="*/ 32444 h 1424419"/>
                <a:gd name="connsiteX2-621" fmla="*/ 1206876 w 1306267"/>
                <a:gd name="connsiteY2-622" fmla="*/ 284945 h 1424419"/>
                <a:gd name="connsiteX3-623" fmla="*/ 1237706 w 1306267"/>
                <a:gd name="connsiteY3-624" fmla="*/ 306775 h 1424419"/>
                <a:gd name="connsiteX4-625" fmla="*/ 1301712 w 1306267"/>
                <a:gd name="connsiteY4-626" fmla="*/ 442384 h 1424419"/>
                <a:gd name="connsiteX5-627" fmla="*/ 1303099 w 1306267"/>
                <a:gd name="connsiteY5-628" fmla="*/ 495558 h 1424419"/>
                <a:gd name="connsiteX6-629" fmla="*/ 1303099 w 1306267"/>
                <a:gd name="connsiteY6-630" fmla="*/ 952393 h 1424419"/>
                <a:gd name="connsiteX7-631" fmla="*/ 1305306 w 1306267"/>
                <a:gd name="connsiteY7-632" fmla="*/ 990115 h 1424419"/>
                <a:gd name="connsiteX8-633" fmla="*/ 1255800 w 1306267"/>
                <a:gd name="connsiteY8-634" fmla="*/ 1142552 h 1424419"/>
                <a:gd name="connsiteX9-635" fmla="*/ 1172881 w 1306267"/>
                <a:gd name="connsiteY9-636" fmla="*/ 1179342 h 1424419"/>
                <a:gd name="connsiteX10-637" fmla="*/ 792288 w 1306267"/>
                <a:gd name="connsiteY10-638" fmla="*/ 1385653 h 1424419"/>
                <a:gd name="connsiteX11-639" fmla="*/ 522686 w 1306267"/>
                <a:gd name="connsiteY11-640" fmla="*/ 1384922 h 1424419"/>
                <a:gd name="connsiteX12-641" fmla="*/ 80344 w 1306267"/>
                <a:gd name="connsiteY12-642" fmla="*/ 1139323 h 1424419"/>
                <a:gd name="connsiteX13-643" fmla="*/ 61328 w 1306267"/>
                <a:gd name="connsiteY13-644" fmla="*/ 1127231 h 1424419"/>
                <a:gd name="connsiteX14-645" fmla="*/ 667 w 1306267"/>
                <a:gd name="connsiteY14-646" fmla="*/ 999105 h 1424419"/>
                <a:gd name="connsiteX15-647" fmla="*/ 0 w 1306267"/>
                <a:gd name="connsiteY15-648" fmla="*/ 972364 h 1424419"/>
                <a:gd name="connsiteX16-649" fmla="*/ 2496 w 1306267"/>
                <a:gd name="connsiteY16-650" fmla="*/ 463106 h 1424419"/>
                <a:gd name="connsiteX17-651" fmla="*/ 2458 w 1306267"/>
                <a:gd name="connsiteY17-652" fmla="*/ 429563 h 1424419"/>
                <a:gd name="connsiteX18-653" fmla="*/ 75248 w 1306267"/>
                <a:gd name="connsiteY18-654" fmla="*/ 303202 h 1424419"/>
                <a:gd name="connsiteX19-655" fmla="*/ 106293 w 1306267"/>
                <a:gd name="connsiteY19-656" fmla="*/ 282597 h 1424419"/>
                <a:gd name="connsiteX20-657" fmla="*/ 541533 w 1306267"/>
                <a:gd name="connsiteY20-658" fmla="*/ 38110 h 1424419"/>
                <a:gd name="connsiteX21-659" fmla="*/ 653528 w 1306267"/>
                <a:gd name="connsiteY21-660" fmla="*/ 0 h 1424419"/>
                <a:gd name="connsiteX0-661" fmla="*/ 653528 w 1306267"/>
                <a:gd name="connsiteY0-662" fmla="*/ 0 h 1424419"/>
                <a:gd name="connsiteX1-663" fmla="*/ 757287 w 1306267"/>
                <a:gd name="connsiteY1-664" fmla="*/ 32444 h 1424419"/>
                <a:gd name="connsiteX2-665" fmla="*/ 1206876 w 1306267"/>
                <a:gd name="connsiteY2-666" fmla="*/ 284945 h 1424419"/>
                <a:gd name="connsiteX3-667" fmla="*/ 1237706 w 1306267"/>
                <a:gd name="connsiteY3-668" fmla="*/ 306775 h 1424419"/>
                <a:gd name="connsiteX4-669" fmla="*/ 1301712 w 1306267"/>
                <a:gd name="connsiteY4-670" fmla="*/ 442384 h 1424419"/>
                <a:gd name="connsiteX5-671" fmla="*/ 1303099 w 1306267"/>
                <a:gd name="connsiteY5-672" fmla="*/ 495558 h 1424419"/>
                <a:gd name="connsiteX6-673" fmla="*/ 1303099 w 1306267"/>
                <a:gd name="connsiteY6-674" fmla="*/ 952393 h 1424419"/>
                <a:gd name="connsiteX7-675" fmla="*/ 1305306 w 1306267"/>
                <a:gd name="connsiteY7-676" fmla="*/ 990115 h 1424419"/>
                <a:gd name="connsiteX8-677" fmla="*/ 1255800 w 1306267"/>
                <a:gd name="connsiteY8-678" fmla="*/ 1142552 h 1424419"/>
                <a:gd name="connsiteX9-679" fmla="*/ 1172881 w 1306267"/>
                <a:gd name="connsiteY9-680" fmla="*/ 1179342 h 1424419"/>
                <a:gd name="connsiteX10-681" fmla="*/ 792288 w 1306267"/>
                <a:gd name="connsiteY10-682" fmla="*/ 1385653 h 1424419"/>
                <a:gd name="connsiteX11-683" fmla="*/ 522686 w 1306267"/>
                <a:gd name="connsiteY11-684" fmla="*/ 1384922 h 1424419"/>
                <a:gd name="connsiteX12-685" fmla="*/ 80344 w 1306267"/>
                <a:gd name="connsiteY12-686" fmla="*/ 1139323 h 1424419"/>
                <a:gd name="connsiteX13-687" fmla="*/ 61328 w 1306267"/>
                <a:gd name="connsiteY13-688" fmla="*/ 1127231 h 1424419"/>
                <a:gd name="connsiteX14-689" fmla="*/ 667 w 1306267"/>
                <a:gd name="connsiteY14-690" fmla="*/ 999105 h 1424419"/>
                <a:gd name="connsiteX15-691" fmla="*/ 0 w 1306267"/>
                <a:gd name="connsiteY15-692" fmla="*/ 972364 h 1424419"/>
                <a:gd name="connsiteX16-693" fmla="*/ 2496 w 1306267"/>
                <a:gd name="connsiteY16-694" fmla="*/ 463106 h 1424419"/>
                <a:gd name="connsiteX17-695" fmla="*/ 2458 w 1306267"/>
                <a:gd name="connsiteY17-696" fmla="*/ 429563 h 1424419"/>
                <a:gd name="connsiteX18-697" fmla="*/ 75248 w 1306267"/>
                <a:gd name="connsiteY18-698" fmla="*/ 303202 h 1424419"/>
                <a:gd name="connsiteX19-699" fmla="*/ 106293 w 1306267"/>
                <a:gd name="connsiteY19-700" fmla="*/ 282597 h 1424419"/>
                <a:gd name="connsiteX20-701" fmla="*/ 541533 w 1306267"/>
                <a:gd name="connsiteY20-702" fmla="*/ 38110 h 1424419"/>
                <a:gd name="connsiteX21-703" fmla="*/ 653528 w 1306267"/>
                <a:gd name="connsiteY21-704" fmla="*/ 0 h 1424419"/>
                <a:gd name="connsiteX0-705" fmla="*/ 653528 w 1306267"/>
                <a:gd name="connsiteY0-706" fmla="*/ 0 h 1424419"/>
                <a:gd name="connsiteX1-707" fmla="*/ 757287 w 1306267"/>
                <a:gd name="connsiteY1-708" fmla="*/ 32444 h 1424419"/>
                <a:gd name="connsiteX2-709" fmla="*/ 1206876 w 1306267"/>
                <a:gd name="connsiteY2-710" fmla="*/ 284945 h 1424419"/>
                <a:gd name="connsiteX3-711" fmla="*/ 1237706 w 1306267"/>
                <a:gd name="connsiteY3-712" fmla="*/ 306775 h 1424419"/>
                <a:gd name="connsiteX4-713" fmla="*/ 1301712 w 1306267"/>
                <a:gd name="connsiteY4-714" fmla="*/ 442384 h 1424419"/>
                <a:gd name="connsiteX5-715" fmla="*/ 1303099 w 1306267"/>
                <a:gd name="connsiteY5-716" fmla="*/ 495558 h 1424419"/>
                <a:gd name="connsiteX6-717" fmla="*/ 1303099 w 1306267"/>
                <a:gd name="connsiteY6-718" fmla="*/ 952393 h 1424419"/>
                <a:gd name="connsiteX7-719" fmla="*/ 1305306 w 1306267"/>
                <a:gd name="connsiteY7-720" fmla="*/ 990115 h 1424419"/>
                <a:gd name="connsiteX8-721" fmla="*/ 1255800 w 1306267"/>
                <a:gd name="connsiteY8-722" fmla="*/ 1142552 h 1424419"/>
                <a:gd name="connsiteX9-723" fmla="*/ 1172881 w 1306267"/>
                <a:gd name="connsiteY9-724" fmla="*/ 1179342 h 1424419"/>
                <a:gd name="connsiteX10-725" fmla="*/ 792288 w 1306267"/>
                <a:gd name="connsiteY10-726" fmla="*/ 1385653 h 1424419"/>
                <a:gd name="connsiteX11-727" fmla="*/ 522686 w 1306267"/>
                <a:gd name="connsiteY11-728" fmla="*/ 1384922 h 1424419"/>
                <a:gd name="connsiteX12-729" fmla="*/ 90241 w 1306267"/>
                <a:gd name="connsiteY12-730" fmla="*/ 1150634 h 1424419"/>
                <a:gd name="connsiteX13-731" fmla="*/ 61328 w 1306267"/>
                <a:gd name="connsiteY13-732" fmla="*/ 1127231 h 1424419"/>
                <a:gd name="connsiteX14-733" fmla="*/ 667 w 1306267"/>
                <a:gd name="connsiteY14-734" fmla="*/ 999105 h 1424419"/>
                <a:gd name="connsiteX15-735" fmla="*/ 0 w 1306267"/>
                <a:gd name="connsiteY15-736" fmla="*/ 972364 h 1424419"/>
                <a:gd name="connsiteX16-737" fmla="*/ 2496 w 1306267"/>
                <a:gd name="connsiteY16-738" fmla="*/ 463106 h 1424419"/>
                <a:gd name="connsiteX17-739" fmla="*/ 2458 w 1306267"/>
                <a:gd name="connsiteY17-740" fmla="*/ 429563 h 1424419"/>
                <a:gd name="connsiteX18-741" fmla="*/ 75248 w 1306267"/>
                <a:gd name="connsiteY18-742" fmla="*/ 303202 h 1424419"/>
                <a:gd name="connsiteX19-743" fmla="*/ 106293 w 1306267"/>
                <a:gd name="connsiteY19-744" fmla="*/ 282597 h 1424419"/>
                <a:gd name="connsiteX20-745" fmla="*/ 541533 w 1306267"/>
                <a:gd name="connsiteY20-746" fmla="*/ 38110 h 1424419"/>
                <a:gd name="connsiteX21-747" fmla="*/ 653528 w 1306267"/>
                <a:gd name="connsiteY21-748" fmla="*/ 0 h 1424419"/>
                <a:gd name="connsiteX0-749" fmla="*/ 653528 w 1306267"/>
                <a:gd name="connsiteY0-750" fmla="*/ 0 h 1424419"/>
                <a:gd name="connsiteX1-751" fmla="*/ 757287 w 1306267"/>
                <a:gd name="connsiteY1-752" fmla="*/ 32444 h 1424419"/>
                <a:gd name="connsiteX2-753" fmla="*/ 1206876 w 1306267"/>
                <a:gd name="connsiteY2-754" fmla="*/ 284945 h 1424419"/>
                <a:gd name="connsiteX3-755" fmla="*/ 1237706 w 1306267"/>
                <a:gd name="connsiteY3-756" fmla="*/ 306775 h 1424419"/>
                <a:gd name="connsiteX4-757" fmla="*/ 1301712 w 1306267"/>
                <a:gd name="connsiteY4-758" fmla="*/ 442384 h 1424419"/>
                <a:gd name="connsiteX5-759" fmla="*/ 1303099 w 1306267"/>
                <a:gd name="connsiteY5-760" fmla="*/ 495558 h 1424419"/>
                <a:gd name="connsiteX6-761" fmla="*/ 1303099 w 1306267"/>
                <a:gd name="connsiteY6-762" fmla="*/ 952393 h 1424419"/>
                <a:gd name="connsiteX7-763" fmla="*/ 1305306 w 1306267"/>
                <a:gd name="connsiteY7-764" fmla="*/ 990115 h 1424419"/>
                <a:gd name="connsiteX8-765" fmla="*/ 1255800 w 1306267"/>
                <a:gd name="connsiteY8-766" fmla="*/ 1142552 h 1424419"/>
                <a:gd name="connsiteX9-767" fmla="*/ 1172881 w 1306267"/>
                <a:gd name="connsiteY9-768" fmla="*/ 1179342 h 1424419"/>
                <a:gd name="connsiteX10-769" fmla="*/ 792288 w 1306267"/>
                <a:gd name="connsiteY10-770" fmla="*/ 1385653 h 1424419"/>
                <a:gd name="connsiteX11-771" fmla="*/ 522686 w 1306267"/>
                <a:gd name="connsiteY11-772" fmla="*/ 1384922 h 1424419"/>
                <a:gd name="connsiteX12-773" fmla="*/ 90241 w 1306267"/>
                <a:gd name="connsiteY12-774" fmla="*/ 1150634 h 1424419"/>
                <a:gd name="connsiteX13-775" fmla="*/ 61328 w 1306267"/>
                <a:gd name="connsiteY13-776" fmla="*/ 1127231 h 1424419"/>
                <a:gd name="connsiteX14-777" fmla="*/ 667 w 1306267"/>
                <a:gd name="connsiteY14-778" fmla="*/ 999105 h 1424419"/>
                <a:gd name="connsiteX15-779" fmla="*/ 0 w 1306267"/>
                <a:gd name="connsiteY15-780" fmla="*/ 972364 h 1424419"/>
                <a:gd name="connsiteX16-781" fmla="*/ 2496 w 1306267"/>
                <a:gd name="connsiteY16-782" fmla="*/ 463106 h 1424419"/>
                <a:gd name="connsiteX17-783" fmla="*/ 2458 w 1306267"/>
                <a:gd name="connsiteY17-784" fmla="*/ 429563 h 1424419"/>
                <a:gd name="connsiteX18-785" fmla="*/ 75248 w 1306267"/>
                <a:gd name="connsiteY18-786" fmla="*/ 303202 h 1424419"/>
                <a:gd name="connsiteX19-787" fmla="*/ 106293 w 1306267"/>
                <a:gd name="connsiteY19-788" fmla="*/ 282597 h 1424419"/>
                <a:gd name="connsiteX20-789" fmla="*/ 541533 w 1306267"/>
                <a:gd name="connsiteY20-790" fmla="*/ 38110 h 1424419"/>
                <a:gd name="connsiteX21-791" fmla="*/ 653528 w 1306267"/>
                <a:gd name="connsiteY21-792" fmla="*/ 0 h 1424419"/>
                <a:gd name="connsiteX0-793" fmla="*/ 653528 w 1306267"/>
                <a:gd name="connsiteY0-794" fmla="*/ 0 h 1424419"/>
                <a:gd name="connsiteX1-795" fmla="*/ 757287 w 1306267"/>
                <a:gd name="connsiteY1-796" fmla="*/ 32444 h 1424419"/>
                <a:gd name="connsiteX2-797" fmla="*/ 1206876 w 1306267"/>
                <a:gd name="connsiteY2-798" fmla="*/ 284945 h 1424419"/>
                <a:gd name="connsiteX3-799" fmla="*/ 1237706 w 1306267"/>
                <a:gd name="connsiteY3-800" fmla="*/ 306775 h 1424419"/>
                <a:gd name="connsiteX4-801" fmla="*/ 1301712 w 1306267"/>
                <a:gd name="connsiteY4-802" fmla="*/ 442384 h 1424419"/>
                <a:gd name="connsiteX5-803" fmla="*/ 1303099 w 1306267"/>
                <a:gd name="connsiteY5-804" fmla="*/ 495558 h 1424419"/>
                <a:gd name="connsiteX6-805" fmla="*/ 1303099 w 1306267"/>
                <a:gd name="connsiteY6-806" fmla="*/ 952393 h 1424419"/>
                <a:gd name="connsiteX7-807" fmla="*/ 1305306 w 1306267"/>
                <a:gd name="connsiteY7-808" fmla="*/ 990115 h 1424419"/>
                <a:gd name="connsiteX8-809" fmla="*/ 1255800 w 1306267"/>
                <a:gd name="connsiteY8-810" fmla="*/ 1142552 h 1424419"/>
                <a:gd name="connsiteX9-811" fmla="*/ 1172881 w 1306267"/>
                <a:gd name="connsiteY9-812" fmla="*/ 1179342 h 1424419"/>
                <a:gd name="connsiteX10-813" fmla="*/ 792288 w 1306267"/>
                <a:gd name="connsiteY10-814" fmla="*/ 1385653 h 1424419"/>
                <a:gd name="connsiteX11-815" fmla="*/ 522686 w 1306267"/>
                <a:gd name="connsiteY11-816" fmla="*/ 1384922 h 1424419"/>
                <a:gd name="connsiteX12-817" fmla="*/ 90241 w 1306267"/>
                <a:gd name="connsiteY12-818" fmla="*/ 1150634 h 1424419"/>
                <a:gd name="connsiteX13-819" fmla="*/ 61328 w 1306267"/>
                <a:gd name="connsiteY13-820" fmla="*/ 1127231 h 1424419"/>
                <a:gd name="connsiteX14-821" fmla="*/ 667 w 1306267"/>
                <a:gd name="connsiteY14-822" fmla="*/ 999105 h 1424419"/>
                <a:gd name="connsiteX15-823" fmla="*/ 0 w 1306267"/>
                <a:gd name="connsiteY15-824" fmla="*/ 972364 h 1424419"/>
                <a:gd name="connsiteX16-825" fmla="*/ 2496 w 1306267"/>
                <a:gd name="connsiteY16-826" fmla="*/ 463106 h 1424419"/>
                <a:gd name="connsiteX17-827" fmla="*/ 2458 w 1306267"/>
                <a:gd name="connsiteY17-828" fmla="*/ 429563 h 1424419"/>
                <a:gd name="connsiteX18-829" fmla="*/ 75248 w 1306267"/>
                <a:gd name="connsiteY18-830" fmla="*/ 303202 h 1424419"/>
                <a:gd name="connsiteX19-831" fmla="*/ 106293 w 1306267"/>
                <a:gd name="connsiteY19-832" fmla="*/ 282597 h 1424419"/>
                <a:gd name="connsiteX20-833" fmla="*/ 541533 w 1306267"/>
                <a:gd name="connsiteY20-834" fmla="*/ 38110 h 1424419"/>
                <a:gd name="connsiteX21-835" fmla="*/ 653528 w 1306267"/>
                <a:gd name="connsiteY21-836" fmla="*/ 0 h 1424419"/>
                <a:gd name="connsiteX0-837" fmla="*/ 653528 w 1306267"/>
                <a:gd name="connsiteY0-838" fmla="*/ 0 h 1424419"/>
                <a:gd name="connsiteX1-839" fmla="*/ 757287 w 1306267"/>
                <a:gd name="connsiteY1-840" fmla="*/ 32444 h 1424419"/>
                <a:gd name="connsiteX2-841" fmla="*/ 1206876 w 1306267"/>
                <a:gd name="connsiteY2-842" fmla="*/ 284945 h 1424419"/>
                <a:gd name="connsiteX3-843" fmla="*/ 1237706 w 1306267"/>
                <a:gd name="connsiteY3-844" fmla="*/ 306775 h 1424419"/>
                <a:gd name="connsiteX4-845" fmla="*/ 1301712 w 1306267"/>
                <a:gd name="connsiteY4-846" fmla="*/ 442384 h 1424419"/>
                <a:gd name="connsiteX5-847" fmla="*/ 1303099 w 1306267"/>
                <a:gd name="connsiteY5-848" fmla="*/ 495558 h 1424419"/>
                <a:gd name="connsiteX6-849" fmla="*/ 1303099 w 1306267"/>
                <a:gd name="connsiteY6-850" fmla="*/ 952393 h 1424419"/>
                <a:gd name="connsiteX7-851" fmla="*/ 1305306 w 1306267"/>
                <a:gd name="connsiteY7-852" fmla="*/ 990115 h 1424419"/>
                <a:gd name="connsiteX8-853" fmla="*/ 1255800 w 1306267"/>
                <a:gd name="connsiteY8-854" fmla="*/ 1142552 h 1424419"/>
                <a:gd name="connsiteX9-855" fmla="*/ 1172881 w 1306267"/>
                <a:gd name="connsiteY9-856" fmla="*/ 1179342 h 1424419"/>
                <a:gd name="connsiteX10-857" fmla="*/ 792288 w 1306267"/>
                <a:gd name="connsiteY10-858" fmla="*/ 1385653 h 1424419"/>
                <a:gd name="connsiteX11-859" fmla="*/ 522686 w 1306267"/>
                <a:gd name="connsiteY11-860" fmla="*/ 1384922 h 1424419"/>
                <a:gd name="connsiteX12-861" fmla="*/ 90241 w 1306267"/>
                <a:gd name="connsiteY12-862" fmla="*/ 1150634 h 1424419"/>
                <a:gd name="connsiteX13-863" fmla="*/ 61328 w 1306267"/>
                <a:gd name="connsiteY13-864" fmla="*/ 1127231 h 1424419"/>
                <a:gd name="connsiteX14-865" fmla="*/ 667 w 1306267"/>
                <a:gd name="connsiteY14-866" fmla="*/ 999105 h 1424419"/>
                <a:gd name="connsiteX15-867" fmla="*/ 0 w 1306267"/>
                <a:gd name="connsiteY15-868" fmla="*/ 972364 h 1424419"/>
                <a:gd name="connsiteX16-869" fmla="*/ 2496 w 1306267"/>
                <a:gd name="connsiteY16-870" fmla="*/ 463106 h 1424419"/>
                <a:gd name="connsiteX17-871" fmla="*/ 2458 w 1306267"/>
                <a:gd name="connsiteY17-872" fmla="*/ 429563 h 1424419"/>
                <a:gd name="connsiteX18-873" fmla="*/ 75248 w 1306267"/>
                <a:gd name="connsiteY18-874" fmla="*/ 303202 h 1424419"/>
                <a:gd name="connsiteX19-875" fmla="*/ 106293 w 1306267"/>
                <a:gd name="connsiteY19-876" fmla="*/ 282597 h 1424419"/>
                <a:gd name="connsiteX20-877" fmla="*/ 541533 w 1306267"/>
                <a:gd name="connsiteY20-878" fmla="*/ 38110 h 1424419"/>
                <a:gd name="connsiteX21-879" fmla="*/ 653528 w 1306267"/>
                <a:gd name="connsiteY21-880" fmla="*/ 0 h 1424419"/>
                <a:gd name="connsiteX0-881" fmla="*/ 653528 w 1306267"/>
                <a:gd name="connsiteY0-882" fmla="*/ 0 h 1424419"/>
                <a:gd name="connsiteX1-883" fmla="*/ 757287 w 1306267"/>
                <a:gd name="connsiteY1-884" fmla="*/ 32444 h 1424419"/>
                <a:gd name="connsiteX2-885" fmla="*/ 1206876 w 1306267"/>
                <a:gd name="connsiteY2-886" fmla="*/ 284945 h 1424419"/>
                <a:gd name="connsiteX3-887" fmla="*/ 1237706 w 1306267"/>
                <a:gd name="connsiteY3-888" fmla="*/ 306775 h 1424419"/>
                <a:gd name="connsiteX4-889" fmla="*/ 1301712 w 1306267"/>
                <a:gd name="connsiteY4-890" fmla="*/ 442384 h 1424419"/>
                <a:gd name="connsiteX5-891" fmla="*/ 1303099 w 1306267"/>
                <a:gd name="connsiteY5-892" fmla="*/ 495558 h 1424419"/>
                <a:gd name="connsiteX6-893" fmla="*/ 1303099 w 1306267"/>
                <a:gd name="connsiteY6-894" fmla="*/ 952393 h 1424419"/>
                <a:gd name="connsiteX7-895" fmla="*/ 1305306 w 1306267"/>
                <a:gd name="connsiteY7-896" fmla="*/ 990115 h 1424419"/>
                <a:gd name="connsiteX8-897" fmla="*/ 1255800 w 1306267"/>
                <a:gd name="connsiteY8-898" fmla="*/ 1142552 h 1424419"/>
                <a:gd name="connsiteX9-899" fmla="*/ 1172881 w 1306267"/>
                <a:gd name="connsiteY9-900" fmla="*/ 1179342 h 1424419"/>
                <a:gd name="connsiteX10-901" fmla="*/ 792288 w 1306267"/>
                <a:gd name="connsiteY10-902" fmla="*/ 1385653 h 1424419"/>
                <a:gd name="connsiteX11-903" fmla="*/ 522686 w 1306267"/>
                <a:gd name="connsiteY11-904" fmla="*/ 1384922 h 1424419"/>
                <a:gd name="connsiteX12-905" fmla="*/ 90241 w 1306267"/>
                <a:gd name="connsiteY12-906" fmla="*/ 1150634 h 1424419"/>
                <a:gd name="connsiteX13-907" fmla="*/ 55672 w 1306267"/>
                <a:gd name="connsiteY13-908" fmla="*/ 1124403 h 1424419"/>
                <a:gd name="connsiteX14-909" fmla="*/ 667 w 1306267"/>
                <a:gd name="connsiteY14-910" fmla="*/ 999105 h 1424419"/>
                <a:gd name="connsiteX15-911" fmla="*/ 0 w 1306267"/>
                <a:gd name="connsiteY15-912" fmla="*/ 972364 h 1424419"/>
                <a:gd name="connsiteX16-913" fmla="*/ 2496 w 1306267"/>
                <a:gd name="connsiteY16-914" fmla="*/ 463106 h 1424419"/>
                <a:gd name="connsiteX17-915" fmla="*/ 2458 w 1306267"/>
                <a:gd name="connsiteY17-916" fmla="*/ 429563 h 1424419"/>
                <a:gd name="connsiteX18-917" fmla="*/ 75248 w 1306267"/>
                <a:gd name="connsiteY18-918" fmla="*/ 303202 h 1424419"/>
                <a:gd name="connsiteX19-919" fmla="*/ 106293 w 1306267"/>
                <a:gd name="connsiteY19-920" fmla="*/ 282597 h 1424419"/>
                <a:gd name="connsiteX20-921" fmla="*/ 541533 w 1306267"/>
                <a:gd name="connsiteY20-922" fmla="*/ 38110 h 1424419"/>
                <a:gd name="connsiteX21-923" fmla="*/ 653528 w 1306267"/>
                <a:gd name="connsiteY21-924" fmla="*/ 0 h 1424419"/>
                <a:gd name="connsiteX0-925" fmla="*/ 653528 w 1306267"/>
                <a:gd name="connsiteY0-926" fmla="*/ 0 h 1424419"/>
                <a:gd name="connsiteX1-927" fmla="*/ 757287 w 1306267"/>
                <a:gd name="connsiteY1-928" fmla="*/ 32444 h 1424419"/>
                <a:gd name="connsiteX2-929" fmla="*/ 1206876 w 1306267"/>
                <a:gd name="connsiteY2-930" fmla="*/ 284945 h 1424419"/>
                <a:gd name="connsiteX3-931" fmla="*/ 1237706 w 1306267"/>
                <a:gd name="connsiteY3-932" fmla="*/ 306775 h 1424419"/>
                <a:gd name="connsiteX4-933" fmla="*/ 1301712 w 1306267"/>
                <a:gd name="connsiteY4-934" fmla="*/ 442384 h 1424419"/>
                <a:gd name="connsiteX5-935" fmla="*/ 1303099 w 1306267"/>
                <a:gd name="connsiteY5-936" fmla="*/ 495558 h 1424419"/>
                <a:gd name="connsiteX6-937" fmla="*/ 1303099 w 1306267"/>
                <a:gd name="connsiteY6-938" fmla="*/ 952393 h 1424419"/>
                <a:gd name="connsiteX7-939" fmla="*/ 1305306 w 1306267"/>
                <a:gd name="connsiteY7-940" fmla="*/ 990115 h 1424419"/>
                <a:gd name="connsiteX8-941" fmla="*/ 1255800 w 1306267"/>
                <a:gd name="connsiteY8-942" fmla="*/ 1142552 h 1424419"/>
                <a:gd name="connsiteX9-943" fmla="*/ 1172881 w 1306267"/>
                <a:gd name="connsiteY9-944" fmla="*/ 1179342 h 1424419"/>
                <a:gd name="connsiteX10-945" fmla="*/ 792288 w 1306267"/>
                <a:gd name="connsiteY10-946" fmla="*/ 1385653 h 1424419"/>
                <a:gd name="connsiteX11-947" fmla="*/ 522686 w 1306267"/>
                <a:gd name="connsiteY11-948" fmla="*/ 1384922 h 1424419"/>
                <a:gd name="connsiteX12-949" fmla="*/ 90241 w 1306267"/>
                <a:gd name="connsiteY12-950" fmla="*/ 1150634 h 1424419"/>
                <a:gd name="connsiteX13-951" fmla="*/ 55672 w 1306267"/>
                <a:gd name="connsiteY13-952" fmla="*/ 1124403 h 1424419"/>
                <a:gd name="connsiteX14-953" fmla="*/ 667 w 1306267"/>
                <a:gd name="connsiteY14-954" fmla="*/ 999105 h 1424419"/>
                <a:gd name="connsiteX15-955" fmla="*/ 0 w 1306267"/>
                <a:gd name="connsiteY15-956" fmla="*/ 972364 h 1424419"/>
                <a:gd name="connsiteX16-957" fmla="*/ 2496 w 1306267"/>
                <a:gd name="connsiteY16-958" fmla="*/ 463106 h 1424419"/>
                <a:gd name="connsiteX17-959" fmla="*/ 2458 w 1306267"/>
                <a:gd name="connsiteY17-960" fmla="*/ 429563 h 1424419"/>
                <a:gd name="connsiteX18-961" fmla="*/ 75248 w 1306267"/>
                <a:gd name="connsiteY18-962" fmla="*/ 303202 h 1424419"/>
                <a:gd name="connsiteX19-963" fmla="*/ 106293 w 1306267"/>
                <a:gd name="connsiteY19-964" fmla="*/ 282597 h 1424419"/>
                <a:gd name="connsiteX20-965" fmla="*/ 541533 w 1306267"/>
                <a:gd name="connsiteY20-966" fmla="*/ 38110 h 1424419"/>
                <a:gd name="connsiteX21-967" fmla="*/ 653528 w 1306267"/>
                <a:gd name="connsiteY21-968" fmla="*/ 0 h 1424419"/>
                <a:gd name="connsiteX0-969" fmla="*/ 653528 w 1306267"/>
                <a:gd name="connsiteY0-970" fmla="*/ 0 h 1424419"/>
                <a:gd name="connsiteX1-971" fmla="*/ 757287 w 1306267"/>
                <a:gd name="connsiteY1-972" fmla="*/ 32444 h 1424419"/>
                <a:gd name="connsiteX2-973" fmla="*/ 1206876 w 1306267"/>
                <a:gd name="connsiteY2-974" fmla="*/ 284945 h 1424419"/>
                <a:gd name="connsiteX3-975" fmla="*/ 1237706 w 1306267"/>
                <a:gd name="connsiteY3-976" fmla="*/ 306775 h 1424419"/>
                <a:gd name="connsiteX4-977" fmla="*/ 1301712 w 1306267"/>
                <a:gd name="connsiteY4-978" fmla="*/ 442384 h 1424419"/>
                <a:gd name="connsiteX5-979" fmla="*/ 1303099 w 1306267"/>
                <a:gd name="connsiteY5-980" fmla="*/ 495558 h 1424419"/>
                <a:gd name="connsiteX6-981" fmla="*/ 1303099 w 1306267"/>
                <a:gd name="connsiteY6-982" fmla="*/ 952393 h 1424419"/>
                <a:gd name="connsiteX7-983" fmla="*/ 1305306 w 1306267"/>
                <a:gd name="connsiteY7-984" fmla="*/ 990115 h 1424419"/>
                <a:gd name="connsiteX8-985" fmla="*/ 1255800 w 1306267"/>
                <a:gd name="connsiteY8-986" fmla="*/ 1142552 h 1424419"/>
                <a:gd name="connsiteX9-987" fmla="*/ 1172881 w 1306267"/>
                <a:gd name="connsiteY9-988" fmla="*/ 1179342 h 1424419"/>
                <a:gd name="connsiteX10-989" fmla="*/ 792288 w 1306267"/>
                <a:gd name="connsiteY10-990" fmla="*/ 1385653 h 1424419"/>
                <a:gd name="connsiteX11-991" fmla="*/ 522686 w 1306267"/>
                <a:gd name="connsiteY11-992" fmla="*/ 1384922 h 1424419"/>
                <a:gd name="connsiteX12-993" fmla="*/ 90241 w 1306267"/>
                <a:gd name="connsiteY12-994" fmla="*/ 1150634 h 1424419"/>
                <a:gd name="connsiteX13-995" fmla="*/ 55672 w 1306267"/>
                <a:gd name="connsiteY13-996" fmla="*/ 1124403 h 1424419"/>
                <a:gd name="connsiteX14-997" fmla="*/ 667 w 1306267"/>
                <a:gd name="connsiteY14-998" fmla="*/ 999105 h 1424419"/>
                <a:gd name="connsiteX15-999" fmla="*/ 0 w 1306267"/>
                <a:gd name="connsiteY15-1000" fmla="*/ 972364 h 1424419"/>
                <a:gd name="connsiteX16-1001" fmla="*/ 2496 w 1306267"/>
                <a:gd name="connsiteY16-1002" fmla="*/ 463106 h 1424419"/>
                <a:gd name="connsiteX17-1003" fmla="*/ 2458 w 1306267"/>
                <a:gd name="connsiteY17-1004" fmla="*/ 429563 h 1424419"/>
                <a:gd name="connsiteX18-1005" fmla="*/ 75248 w 1306267"/>
                <a:gd name="connsiteY18-1006" fmla="*/ 303202 h 1424419"/>
                <a:gd name="connsiteX19-1007" fmla="*/ 106293 w 1306267"/>
                <a:gd name="connsiteY19-1008" fmla="*/ 282597 h 1424419"/>
                <a:gd name="connsiteX20-1009" fmla="*/ 541533 w 1306267"/>
                <a:gd name="connsiteY20-1010" fmla="*/ 38110 h 1424419"/>
                <a:gd name="connsiteX21-1011" fmla="*/ 653528 w 1306267"/>
                <a:gd name="connsiteY21-1012" fmla="*/ 0 h 1424419"/>
                <a:gd name="connsiteX0-1013" fmla="*/ 653528 w 1306267"/>
                <a:gd name="connsiteY0-1014" fmla="*/ 0 h 1424419"/>
                <a:gd name="connsiteX1-1015" fmla="*/ 757287 w 1306267"/>
                <a:gd name="connsiteY1-1016" fmla="*/ 32444 h 1424419"/>
                <a:gd name="connsiteX2-1017" fmla="*/ 1206876 w 1306267"/>
                <a:gd name="connsiteY2-1018" fmla="*/ 284945 h 1424419"/>
                <a:gd name="connsiteX3-1019" fmla="*/ 1237706 w 1306267"/>
                <a:gd name="connsiteY3-1020" fmla="*/ 306775 h 1424419"/>
                <a:gd name="connsiteX4-1021" fmla="*/ 1301712 w 1306267"/>
                <a:gd name="connsiteY4-1022" fmla="*/ 442384 h 1424419"/>
                <a:gd name="connsiteX5-1023" fmla="*/ 1303099 w 1306267"/>
                <a:gd name="connsiteY5-1024" fmla="*/ 495558 h 1424419"/>
                <a:gd name="connsiteX6-1025" fmla="*/ 1303099 w 1306267"/>
                <a:gd name="connsiteY6-1026" fmla="*/ 952393 h 1424419"/>
                <a:gd name="connsiteX7-1027" fmla="*/ 1305306 w 1306267"/>
                <a:gd name="connsiteY7-1028" fmla="*/ 990115 h 1424419"/>
                <a:gd name="connsiteX8-1029" fmla="*/ 1255800 w 1306267"/>
                <a:gd name="connsiteY8-1030" fmla="*/ 1142552 h 1424419"/>
                <a:gd name="connsiteX9-1031" fmla="*/ 1172881 w 1306267"/>
                <a:gd name="connsiteY9-1032" fmla="*/ 1179342 h 1424419"/>
                <a:gd name="connsiteX10-1033" fmla="*/ 792288 w 1306267"/>
                <a:gd name="connsiteY10-1034" fmla="*/ 1385653 h 1424419"/>
                <a:gd name="connsiteX11-1035" fmla="*/ 522686 w 1306267"/>
                <a:gd name="connsiteY11-1036" fmla="*/ 1384922 h 1424419"/>
                <a:gd name="connsiteX12-1037" fmla="*/ 90241 w 1306267"/>
                <a:gd name="connsiteY12-1038" fmla="*/ 1150634 h 1424419"/>
                <a:gd name="connsiteX13-1039" fmla="*/ 55672 w 1306267"/>
                <a:gd name="connsiteY13-1040" fmla="*/ 1124403 h 1424419"/>
                <a:gd name="connsiteX14-1041" fmla="*/ 667 w 1306267"/>
                <a:gd name="connsiteY14-1042" fmla="*/ 999105 h 1424419"/>
                <a:gd name="connsiteX15-1043" fmla="*/ 0 w 1306267"/>
                <a:gd name="connsiteY15-1044" fmla="*/ 972364 h 1424419"/>
                <a:gd name="connsiteX16-1045" fmla="*/ 2496 w 1306267"/>
                <a:gd name="connsiteY16-1046" fmla="*/ 463106 h 1424419"/>
                <a:gd name="connsiteX17-1047" fmla="*/ 2458 w 1306267"/>
                <a:gd name="connsiteY17-1048" fmla="*/ 429563 h 1424419"/>
                <a:gd name="connsiteX18-1049" fmla="*/ 75248 w 1306267"/>
                <a:gd name="connsiteY18-1050" fmla="*/ 303202 h 1424419"/>
                <a:gd name="connsiteX19-1051" fmla="*/ 106293 w 1306267"/>
                <a:gd name="connsiteY19-1052" fmla="*/ 282597 h 1424419"/>
                <a:gd name="connsiteX20-1053" fmla="*/ 541533 w 1306267"/>
                <a:gd name="connsiteY20-1054" fmla="*/ 38110 h 1424419"/>
                <a:gd name="connsiteX21-1055" fmla="*/ 653528 w 1306267"/>
                <a:gd name="connsiteY21-1056" fmla="*/ 0 h 1424419"/>
                <a:gd name="connsiteX0-1057" fmla="*/ 653528 w 1306267"/>
                <a:gd name="connsiteY0-1058" fmla="*/ 0 h 1424419"/>
                <a:gd name="connsiteX1-1059" fmla="*/ 757287 w 1306267"/>
                <a:gd name="connsiteY1-1060" fmla="*/ 32444 h 1424419"/>
                <a:gd name="connsiteX2-1061" fmla="*/ 1206876 w 1306267"/>
                <a:gd name="connsiteY2-1062" fmla="*/ 284945 h 1424419"/>
                <a:gd name="connsiteX3-1063" fmla="*/ 1237706 w 1306267"/>
                <a:gd name="connsiteY3-1064" fmla="*/ 306775 h 1424419"/>
                <a:gd name="connsiteX4-1065" fmla="*/ 1301712 w 1306267"/>
                <a:gd name="connsiteY4-1066" fmla="*/ 442384 h 1424419"/>
                <a:gd name="connsiteX5-1067" fmla="*/ 1303099 w 1306267"/>
                <a:gd name="connsiteY5-1068" fmla="*/ 495558 h 1424419"/>
                <a:gd name="connsiteX6-1069" fmla="*/ 1303099 w 1306267"/>
                <a:gd name="connsiteY6-1070" fmla="*/ 952393 h 1424419"/>
                <a:gd name="connsiteX7-1071" fmla="*/ 1305306 w 1306267"/>
                <a:gd name="connsiteY7-1072" fmla="*/ 990115 h 1424419"/>
                <a:gd name="connsiteX8-1073" fmla="*/ 1255800 w 1306267"/>
                <a:gd name="connsiteY8-1074" fmla="*/ 1142552 h 1424419"/>
                <a:gd name="connsiteX9-1075" fmla="*/ 1172881 w 1306267"/>
                <a:gd name="connsiteY9-1076" fmla="*/ 1179342 h 1424419"/>
                <a:gd name="connsiteX10-1077" fmla="*/ 792288 w 1306267"/>
                <a:gd name="connsiteY10-1078" fmla="*/ 1385653 h 1424419"/>
                <a:gd name="connsiteX11-1079" fmla="*/ 522686 w 1306267"/>
                <a:gd name="connsiteY11-1080" fmla="*/ 1384922 h 1424419"/>
                <a:gd name="connsiteX12-1081" fmla="*/ 90241 w 1306267"/>
                <a:gd name="connsiteY12-1082" fmla="*/ 1150634 h 1424419"/>
                <a:gd name="connsiteX13-1083" fmla="*/ 55672 w 1306267"/>
                <a:gd name="connsiteY13-1084" fmla="*/ 1124403 h 1424419"/>
                <a:gd name="connsiteX14-1085" fmla="*/ 667 w 1306267"/>
                <a:gd name="connsiteY14-1086" fmla="*/ 999105 h 1424419"/>
                <a:gd name="connsiteX15-1087" fmla="*/ 0 w 1306267"/>
                <a:gd name="connsiteY15-1088" fmla="*/ 972364 h 1424419"/>
                <a:gd name="connsiteX16-1089" fmla="*/ 2496 w 1306267"/>
                <a:gd name="connsiteY16-1090" fmla="*/ 463106 h 1424419"/>
                <a:gd name="connsiteX17-1091" fmla="*/ 2458 w 1306267"/>
                <a:gd name="connsiteY17-1092" fmla="*/ 429563 h 1424419"/>
                <a:gd name="connsiteX18-1093" fmla="*/ 75248 w 1306267"/>
                <a:gd name="connsiteY18-1094" fmla="*/ 303202 h 1424419"/>
                <a:gd name="connsiteX19-1095" fmla="*/ 106293 w 1306267"/>
                <a:gd name="connsiteY19-1096" fmla="*/ 282597 h 1424419"/>
                <a:gd name="connsiteX20-1097" fmla="*/ 541533 w 1306267"/>
                <a:gd name="connsiteY20-1098" fmla="*/ 38110 h 1424419"/>
                <a:gd name="connsiteX21-1099" fmla="*/ 653528 w 1306267"/>
                <a:gd name="connsiteY21-1100" fmla="*/ 0 h 1424419"/>
                <a:gd name="connsiteX0-1101" fmla="*/ 653528 w 1306267"/>
                <a:gd name="connsiteY0-1102" fmla="*/ 0 h 1424419"/>
                <a:gd name="connsiteX1-1103" fmla="*/ 757287 w 1306267"/>
                <a:gd name="connsiteY1-1104" fmla="*/ 32444 h 1424419"/>
                <a:gd name="connsiteX2-1105" fmla="*/ 1206876 w 1306267"/>
                <a:gd name="connsiteY2-1106" fmla="*/ 284945 h 1424419"/>
                <a:gd name="connsiteX3-1107" fmla="*/ 1237706 w 1306267"/>
                <a:gd name="connsiteY3-1108" fmla="*/ 306775 h 1424419"/>
                <a:gd name="connsiteX4-1109" fmla="*/ 1301712 w 1306267"/>
                <a:gd name="connsiteY4-1110" fmla="*/ 442384 h 1424419"/>
                <a:gd name="connsiteX5-1111" fmla="*/ 1303099 w 1306267"/>
                <a:gd name="connsiteY5-1112" fmla="*/ 495558 h 1424419"/>
                <a:gd name="connsiteX6-1113" fmla="*/ 1303099 w 1306267"/>
                <a:gd name="connsiteY6-1114" fmla="*/ 952393 h 1424419"/>
                <a:gd name="connsiteX7-1115" fmla="*/ 1305306 w 1306267"/>
                <a:gd name="connsiteY7-1116" fmla="*/ 990115 h 1424419"/>
                <a:gd name="connsiteX8-1117" fmla="*/ 1255800 w 1306267"/>
                <a:gd name="connsiteY8-1118" fmla="*/ 1142552 h 1424419"/>
                <a:gd name="connsiteX9-1119" fmla="*/ 1172881 w 1306267"/>
                <a:gd name="connsiteY9-1120" fmla="*/ 1179342 h 1424419"/>
                <a:gd name="connsiteX10-1121" fmla="*/ 792288 w 1306267"/>
                <a:gd name="connsiteY10-1122" fmla="*/ 1385653 h 1424419"/>
                <a:gd name="connsiteX11-1123" fmla="*/ 522686 w 1306267"/>
                <a:gd name="connsiteY11-1124" fmla="*/ 1384922 h 1424419"/>
                <a:gd name="connsiteX12-1125" fmla="*/ 90241 w 1306267"/>
                <a:gd name="connsiteY12-1126" fmla="*/ 1150634 h 1424419"/>
                <a:gd name="connsiteX13-1127" fmla="*/ 48904 w 1306267"/>
                <a:gd name="connsiteY13-1128" fmla="*/ 1124403 h 1424419"/>
                <a:gd name="connsiteX14-1129" fmla="*/ 667 w 1306267"/>
                <a:gd name="connsiteY14-1130" fmla="*/ 999105 h 1424419"/>
                <a:gd name="connsiteX15-1131" fmla="*/ 0 w 1306267"/>
                <a:gd name="connsiteY15-1132" fmla="*/ 972364 h 1424419"/>
                <a:gd name="connsiteX16-1133" fmla="*/ 2496 w 1306267"/>
                <a:gd name="connsiteY16-1134" fmla="*/ 463106 h 1424419"/>
                <a:gd name="connsiteX17-1135" fmla="*/ 2458 w 1306267"/>
                <a:gd name="connsiteY17-1136" fmla="*/ 429563 h 1424419"/>
                <a:gd name="connsiteX18-1137" fmla="*/ 75248 w 1306267"/>
                <a:gd name="connsiteY18-1138" fmla="*/ 303202 h 1424419"/>
                <a:gd name="connsiteX19-1139" fmla="*/ 106293 w 1306267"/>
                <a:gd name="connsiteY19-1140" fmla="*/ 282597 h 1424419"/>
                <a:gd name="connsiteX20-1141" fmla="*/ 541533 w 1306267"/>
                <a:gd name="connsiteY20-1142" fmla="*/ 38110 h 1424419"/>
                <a:gd name="connsiteX21-1143" fmla="*/ 653528 w 1306267"/>
                <a:gd name="connsiteY21-1144" fmla="*/ 0 h 1424419"/>
                <a:gd name="connsiteX0-1145" fmla="*/ 653528 w 1306267"/>
                <a:gd name="connsiteY0-1146" fmla="*/ 0 h 1424419"/>
                <a:gd name="connsiteX1-1147" fmla="*/ 757287 w 1306267"/>
                <a:gd name="connsiteY1-1148" fmla="*/ 32444 h 1424419"/>
                <a:gd name="connsiteX2-1149" fmla="*/ 1206876 w 1306267"/>
                <a:gd name="connsiteY2-1150" fmla="*/ 284945 h 1424419"/>
                <a:gd name="connsiteX3-1151" fmla="*/ 1237706 w 1306267"/>
                <a:gd name="connsiteY3-1152" fmla="*/ 306775 h 1424419"/>
                <a:gd name="connsiteX4-1153" fmla="*/ 1301712 w 1306267"/>
                <a:gd name="connsiteY4-1154" fmla="*/ 442384 h 1424419"/>
                <a:gd name="connsiteX5-1155" fmla="*/ 1303099 w 1306267"/>
                <a:gd name="connsiteY5-1156" fmla="*/ 495558 h 1424419"/>
                <a:gd name="connsiteX6-1157" fmla="*/ 1303099 w 1306267"/>
                <a:gd name="connsiteY6-1158" fmla="*/ 952393 h 1424419"/>
                <a:gd name="connsiteX7-1159" fmla="*/ 1305306 w 1306267"/>
                <a:gd name="connsiteY7-1160" fmla="*/ 990115 h 1424419"/>
                <a:gd name="connsiteX8-1161" fmla="*/ 1255800 w 1306267"/>
                <a:gd name="connsiteY8-1162" fmla="*/ 1142552 h 1424419"/>
                <a:gd name="connsiteX9-1163" fmla="*/ 1172881 w 1306267"/>
                <a:gd name="connsiteY9-1164" fmla="*/ 1179342 h 1424419"/>
                <a:gd name="connsiteX10-1165" fmla="*/ 792288 w 1306267"/>
                <a:gd name="connsiteY10-1166" fmla="*/ 1385653 h 1424419"/>
                <a:gd name="connsiteX11-1167" fmla="*/ 522686 w 1306267"/>
                <a:gd name="connsiteY11-1168" fmla="*/ 1384922 h 1424419"/>
                <a:gd name="connsiteX12-1169" fmla="*/ 90241 w 1306267"/>
                <a:gd name="connsiteY12-1170" fmla="*/ 1150634 h 1424419"/>
                <a:gd name="connsiteX13-1171" fmla="*/ 48904 w 1306267"/>
                <a:gd name="connsiteY13-1172" fmla="*/ 1124403 h 1424419"/>
                <a:gd name="connsiteX14-1173" fmla="*/ 667 w 1306267"/>
                <a:gd name="connsiteY14-1174" fmla="*/ 999105 h 1424419"/>
                <a:gd name="connsiteX15-1175" fmla="*/ 0 w 1306267"/>
                <a:gd name="connsiteY15-1176" fmla="*/ 972364 h 1424419"/>
                <a:gd name="connsiteX16-1177" fmla="*/ 2496 w 1306267"/>
                <a:gd name="connsiteY16-1178" fmla="*/ 463106 h 1424419"/>
                <a:gd name="connsiteX17-1179" fmla="*/ 2458 w 1306267"/>
                <a:gd name="connsiteY17-1180" fmla="*/ 429563 h 1424419"/>
                <a:gd name="connsiteX18-1181" fmla="*/ 75248 w 1306267"/>
                <a:gd name="connsiteY18-1182" fmla="*/ 303202 h 1424419"/>
                <a:gd name="connsiteX19-1183" fmla="*/ 106293 w 1306267"/>
                <a:gd name="connsiteY19-1184" fmla="*/ 282597 h 1424419"/>
                <a:gd name="connsiteX20-1185" fmla="*/ 541533 w 1306267"/>
                <a:gd name="connsiteY20-1186" fmla="*/ 38110 h 1424419"/>
                <a:gd name="connsiteX21-1187" fmla="*/ 653528 w 1306267"/>
                <a:gd name="connsiteY21-1188" fmla="*/ 0 h 1424419"/>
                <a:gd name="connsiteX0-1189" fmla="*/ 653528 w 1306267"/>
                <a:gd name="connsiteY0-1190" fmla="*/ 0 h 1424419"/>
                <a:gd name="connsiteX1-1191" fmla="*/ 757287 w 1306267"/>
                <a:gd name="connsiteY1-1192" fmla="*/ 32444 h 1424419"/>
                <a:gd name="connsiteX2-1193" fmla="*/ 1206876 w 1306267"/>
                <a:gd name="connsiteY2-1194" fmla="*/ 284945 h 1424419"/>
                <a:gd name="connsiteX3-1195" fmla="*/ 1237706 w 1306267"/>
                <a:gd name="connsiteY3-1196" fmla="*/ 306775 h 1424419"/>
                <a:gd name="connsiteX4-1197" fmla="*/ 1301712 w 1306267"/>
                <a:gd name="connsiteY4-1198" fmla="*/ 442384 h 1424419"/>
                <a:gd name="connsiteX5-1199" fmla="*/ 1303099 w 1306267"/>
                <a:gd name="connsiteY5-1200" fmla="*/ 495558 h 1424419"/>
                <a:gd name="connsiteX6-1201" fmla="*/ 1303099 w 1306267"/>
                <a:gd name="connsiteY6-1202" fmla="*/ 952393 h 1424419"/>
                <a:gd name="connsiteX7-1203" fmla="*/ 1305306 w 1306267"/>
                <a:gd name="connsiteY7-1204" fmla="*/ 990115 h 1424419"/>
                <a:gd name="connsiteX8-1205" fmla="*/ 1255800 w 1306267"/>
                <a:gd name="connsiteY8-1206" fmla="*/ 1142552 h 1424419"/>
                <a:gd name="connsiteX9-1207" fmla="*/ 1172881 w 1306267"/>
                <a:gd name="connsiteY9-1208" fmla="*/ 1179342 h 1424419"/>
                <a:gd name="connsiteX10-1209" fmla="*/ 792288 w 1306267"/>
                <a:gd name="connsiteY10-1210" fmla="*/ 1385653 h 1424419"/>
                <a:gd name="connsiteX11-1211" fmla="*/ 522686 w 1306267"/>
                <a:gd name="connsiteY11-1212" fmla="*/ 1384922 h 1424419"/>
                <a:gd name="connsiteX12-1213" fmla="*/ 90241 w 1306267"/>
                <a:gd name="connsiteY12-1214" fmla="*/ 1150634 h 1424419"/>
                <a:gd name="connsiteX13-1215" fmla="*/ 48904 w 1306267"/>
                <a:gd name="connsiteY13-1216" fmla="*/ 1124403 h 1424419"/>
                <a:gd name="connsiteX14-1217" fmla="*/ 667 w 1306267"/>
                <a:gd name="connsiteY14-1218" fmla="*/ 999105 h 1424419"/>
                <a:gd name="connsiteX15-1219" fmla="*/ 0 w 1306267"/>
                <a:gd name="connsiteY15-1220" fmla="*/ 972364 h 1424419"/>
                <a:gd name="connsiteX16-1221" fmla="*/ 2496 w 1306267"/>
                <a:gd name="connsiteY16-1222" fmla="*/ 463106 h 1424419"/>
                <a:gd name="connsiteX17-1223" fmla="*/ 2458 w 1306267"/>
                <a:gd name="connsiteY17-1224" fmla="*/ 429563 h 1424419"/>
                <a:gd name="connsiteX18-1225" fmla="*/ 75248 w 1306267"/>
                <a:gd name="connsiteY18-1226" fmla="*/ 303202 h 1424419"/>
                <a:gd name="connsiteX19-1227" fmla="*/ 106293 w 1306267"/>
                <a:gd name="connsiteY19-1228" fmla="*/ 282597 h 1424419"/>
                <a:gd name="connsiteX20-1229" fmla="*/ 541533 w 1306267"/>
                <a:gd name="connsiteY20-1230" fmla="*/ 38110 h 1424419"/>
                <a:gd name="connsiteX21-1231" fmla="*/ 653528 w 1306267"/>
                <a:gd name="connsiteY21-1232" fmla="*/ 0 h 1424419"/>
                <a:gd name="connsiteX0-1233" fmla="*/ 653528 w 1306267"/>
                <a:gd name="connsiteY0-1234" fmla="*/ 0 h 1424419"/>
                <a:gd name="connsiteX1-1235" fmla="*/ 757287 w 1306267"/>
                <a:gd name="connsiteY1-1236" fmla="*/ 32444 h 1424419"/>
                <a:gd name="connsiteX2-1237" fmla="*/ 1206876 w 1306267"/>
                <a:gd name="connsiteY2-1238" fmla="*/ 284945 h 1424419"/>
                <a:gd name="connsiteX3-1239" fmla="*/ 1237706 w 1306267"/>
                <a:gd name="connsiteY3-1240" fmla="*/ 306775 h 1424419"/>
                <a:gd name="connsiteX4-1241" fmla="*/ 1301712 w 1306267"/>
                <a:gd name="connsiteY4-1242" fmla="*/ 442384 h 1424419"/>
                <a:gd name="connsiteX5-1243" fmla="*/ 1303099 w 1306267"/>
                <a:gd name="connsiteY5-1244" fmla="*/ 495558 h 1424419"/>
                <a:gd name="connsiteX6-1245" fmla="*/ 1303099 w 1306267"/>
                <a:gd name="connsiteY6-1246" fmla="*/ 952393 h 1424419"/>
                <a:gd name="connsiteX7-1247" fmla="*/ 1305306 w 1306267"/>
                <a:gd name="connsiteY7-1248" fmla="*/ 990115 h 1424419"/>
                <a:gd name="connsiteX8-1249" fmla="*/ 1255800 w 1306267"/>
                <a:gd name="connsiteY8-1250" fmla="*/ 1142552 h 1424419"/>
                <a:gd name="connsiteX9-1251" fmla="*/ 1172881 w 1306267"/>
                <a:gd name="connsiteY9-1252" fmla="*/ 1179342 h 1424419"/>
                <a:gd name="connsiteX10-1253" fmla="*/ 792288 w 1306267"/>
                <a:gd name="connsiteY10-1254" fmla="*/ 1385653 h 1424419"/>
                <a:gd name="connsiteX11-1255" fmla="*/ 522686 w 1306267"/>
                <a:gd name="connsiteY11-1256" fmla="*/ 1384922 h 1424419"/>
                <a:gd name="connsiteX12-1257" fmla="*/ 90241 w 1306267"/>
                <a:gd name="connsiteY12-1258" fmla="*/ 1150634 h 1424419"/>
                <a:gd name="connsiteX13-1259" fmla="*/ 48904 w 1306267"/>
                <a:gd name="connsiteY13-1260" fmla="*/ 1124403 h 1424419"/>
                <a:gd name="connsiteX14-1261" fmla="*/ 667 w 1306267"/>
                <a:gd name="connsiteY14-1262" fmla="*/ 999105 h 1424419"/>
                <a:gd name="connsiteX15-1263" fmla="*/ 0 w 1306267"/>
                <a:gd name="connsiteY15-1264" fmla="*/ 972364 h 1424419"/>
                <a:gd name="connsiteX16-1265" fmla="*/ 2496 w 1306267"/>
                <a:gd name="connsiteY16-1266" fmla="*/ 463106 h 1424419"/>
                <a:gd name="connsiteX17-1267" fmla="*/ 2458 w 1306267"/>
                <a:gd name="connsiteY17-1268" fmla="*/ 429563 h 1424419"/>
                <a:gd name="connsiteX18-1269" fmla="*/ 75248 w 1306267"/>
                <a:gd name="connsiteY18-1270" fmla="*/ 303202 h 1424419"/>
                <a:gd name="connsiteX19-1271" fmla="*/ 106293 w 1306267"/>
                <a:gd name="connsiteY19-1272" fmla="*/ 282597 h 1424419"/>
                <a:gd name="connsiteX20-1273" fmla="*/ 541533 w 1306267"/>
                <a:gd name="connsiteY20-1274" fmla="*/ 38110 h 1424419"/>
                <a:gd name="connsiteX21-1275" fmla="*/ 653528 w 1306267"/>
                <a:gd name="connsiteY21-1276" fmla="*/ 0 h 1424419"/>
                <a:gd name="connsiteX0-1277" fmla="*/ 653528 w 1306267"/>
                <a:gd name="connsiteY0-1278" fmla="*/ 0 h 1424419"/>
                <a:gd name="connsiteX1-1279" fmla="*/ 757287 w 1306267"/>
                <a:gd name="connsiteY1-1280" fmla="*/ 32444 h 1424419"/>
                <a:gd name="connsiteX2-1281" fmla="*/ 1206876 w 1306267"/>
                <a:gd name="connsiteY2-1282" fmla="*/ 284945 h 1424419"/>
                <a:gd name="connsiteX3-1283" fmla="*/ 1237706 w 1306267"/>
                <a:gd name="connsiteY3-1284" fmla="*/ 306775 h 1424419"/>
                <a:gd name="connsiteX4-1285" fmla="*/ 1301712 w 1306267"/>
                <a:gd name="connsiteY4-1286" fmla="*/ 442384 h 1424419"/>
                <a:gd name="connsiteX5-1287" fmla="*/ 1303099 w 1306267"/>
                <a:gd name="connsiteY5-1288" fmla="*/ 495558 h 1424419"/>
                <a:gd name="connsiteX6-1289" fmla="*/ 1303099 w 1306267"/>
                <a:gd name="connsiteY6-1290" fmla="*/ 952393 h 1424419"/>
                <a:gd name="connsiteX7-1291" fmla="*/ 1305306 w 1306267"/>
                <a:gd name="connsiteY7-1292" fmla="*/ 990115 h 1424419"/>
                <a:gd name="connsiteX8-1293" fmla="*/ 1255800 w 1306267"/>
                <a:gd name="connsiteY8-1294" fmla="*/ 1142552 h 1424419"/>
                <a:gd name="connsiteX9-1295" fmla="*/ 1172881 w 1306267"/>
                <a:gd name="connsiteY9-1296" fmla="*/ 1179342 h 1424419"/>
                <a:gd name="connsiteX10-1297" fmla="*/ 792288 w 1306267"/>
                <a:gd name="connsiteY10-1298" fmla="*/ 1385653 h 1424419"/>
                <a:gd name="connsiteX11-1299" fmla="*/ 522686 w 1306267"/>
                <a:gd name="connsiteY11-1300" fmla="*/ 1384922 h 1424419"/>
                <a:gd name="connsiteX12-1301" fmla="*/ 97009 w 1306267"/>
                <a:gd name="connsiteY12-1302" fmla="*/ 1161462 h 1424419"/>
                <a:gd name="connsiteX13-1303" fmla="*/ 48904 w 1306267"/>
                <a:gd name="connsiteY13-1304" fmla="*/ 1124403 h 1424419"/>
                <a:gd name="connsiteX14-1305" fmla="*/ 667 w 1306267"/>
                <a:gd name="connsiteY14-1306" fmla="*/ 999105 h 1424419"/>
                <a:gd name="connsiteX15-1307" fmla="*/ 0 w 1306267"/>
                <a:gd name="connsiteY15-1308" fmla="*/ 972364 h 1424419"/>
                <a:gd name="connsiteX16-1309" fmla="*/ 2496 w 1306267"/>
                <a:gd name="connsiteY16-1310" fmla="*/ 463106 h 1424419"/>
                <a:gd name="connsiteX17-1311" fmla="*/ 2458 w 1306267"/>
                <a:gd name="connsiteY17-1312" fmla="*/ 429563 h 1424419"/>
                <a:gd name="connsiteX18-1313" fmla="*/ 75248 w 1306267"/>
                <a:gd name="connsiteY18-1314" fmla="*/ 303202 h 1424419"/>
                <a:gd name="connsiteX19-1315" fmla="*/ 106293 w 1306267"/>
                <a:gd name="connsiteY19-1316" fmla="*/ 282597 h 1424419"/>
                <a:gd name="connsiteX20-1317" fmla="*/ 541533 w 1306267"/>
                <a:gd name="connsiteY20-1318" fmla="*/ 38110 h 1424419"/>
                <a:gd name="connsiteX21-1319" fmla="*/ 653528 w 1306267"/>
                <a:gd name="connsiteY21-1320" fmla="*/ 0 h 1424419"/>
                <a:gd name="connsiteX0-1321" fmla="*/ 653528 w 1306267"/>
                <a:gd name="connsiteY0-1322" fmla="*/ 0 h 1424419"/>
                <a:gd name="connsiteX1-1323" fmla="*/ 757287 w 1306267"/>
                <a:gd name="connsiteY1-1324" fmla="*/ 32444 h 1424419"/>
                <a:gd name="connsiteX2-1325" fmla="*/ 1206876 w 1306267"/>
                <a:gd name="connsiteY2-1326" fmla="*/ 284945 h 1424419"/>
                <a:gd name="connsiteX3-1327" fmla="*/ 1237706 w 1306267"/>
                <a:gd name="connsiteY3-1328" fmla="*/ 306775 h 1424419"/>
                <a:gd name="connsiteX4-1329" fmla="*/ 1301712 w 1306267"/>
                <a:gd name="connsiteY4-1330" fmla="*/ 442384 h 1424419"/>
                <a:gd name="connsiteX5-1331" fmla="*/ 1303099 w 1306267"/>
                <a:gd name="connsiteY5-1332" fmla="*/ 495558 h 1424419"/>
                <a:gd name="connsiteX6-1333" fmla="*/ 1303099 w 1306267"/>
                <a:gd name="connsiteY6-1334" fmla="*/ 952393 h 1424419"/>
                <a:gd name="connsiteX7-1335" fmla="*/ 1305306 w 1306267"/>
                <a:gd name="connsiteY7-1336" fmla="*/ 990115 h 1424419"/>
                <a:gd name="connsiteX8-1337" fmla="*/ 1255800 w 1306267"/>
                <a:gd name="connsiteY8-1338" fmla="*/ 1142552 h 1424419"/>
                <a:gd name="connsiteX9-1339" fmla="*/ 1172881 w 1306267"/>
                <a:gd name="connsiteY9-1340" fmla="*/ 1179342 h 1424419"/>
                <a:gd name="connsiteX10-1341" fmla="*/ 792288 w 1306267"/>
                <a:gd name="connsiteY10-1342" fmla="*/ 1385653 h 1424419"/>
                <a:gd name="connsiteX11-1343" fmla="*/ 522686 w 1306267"/>
                <a:gd name="connsiteY11-1344" fmla="*/ 1384922 h 1424419"/>
                <a:gd name="connsiteX12-1345" fmla="*/ 97009 w 1306267"/>
                <a:gd name="connsiteY12-1346" fmla="*/ 1161462 h 1424419"/>
                <a:gd name="connsiteX13-1347" fmla="*/ 48904 w 1306267"/>
                <a:gd name="connsiteY13-1348" fmla="*/ 1124403 h 1424419"/>
                <a:gd name="connsiteX14-1349" fmla="*/ 667 w 1306267"/>
                <a:gd name="connsiteY14-1350" fmla="*/ 999105 h 1424419"/>
                <a:gd name="connsiteX15-1351" fmla="*/ 0 w 1306267"/>
                <a:gd name="connsiteY15-1352" fmla="*/ 972364 h 1424419"/>
                <a:gd name="connsiteX16-1353" fmla="*/ 2496 w 1306267"/>
                <a:gd name="connsiteY16-1354" fmla="*/ 463106 h 1424419"/>
                <a:gd name="connsiteX17-1355" fmla="*/ 2458 w 1306267"/>
                <a:gd name="connsiteY17-1356" fmla="*/ 429563 h 1424419"/>
                <a:gd name="connsiteX18-1357" fmla="*/ 75248 w 1306267"/>
                <a:gd name="connsiteY18-1358" fmla="*/ 303202 h 1424419"/>
                <a:gd name="connsiteX19-1359" fmla="*/ 106293 w 1306267"/>
                <a:gd name="connsiteY19-1360" fmla="*/ 282597 h 1424419"/>
                <a:gd name="connsiteX20-1361" fmla="*/ 541533 w 1306267"/>
                <a:gd name="connsiteY20-1362" fmla="*/ 38110 h 1424419"/>
                <a:gd name="connsiteX21-1363" fmla="*/ 653528 w 1306267"/>
                <a:gd name="connsiteY21-1364" fmla="*/ 0 h 1424419"/>
                <a:gd name="connsiteX0-1365" fmla="*/ 653528 w 1306267"/>
                <a:gd name="connsiteY0-1366" fmla="*/ 0 h 1424419"/>
                <a:gd name="connsiteX1-1367" fmla="*/ 757287 w 1306267"/>
                <a:gd name="connsiteY1-1368" fmla="*/ 32444 h 1424419"/>
                <a:gd name="connsiteX2-1369" fmla="*/ 1206876 w 1306267"/>
                <a:gd name="connsiteY2-1370" fmla="*/ 284945 h 1424419"/>
                <a:gd name="connsiteX3-1371" fmla="*/ 1237706 w 1306267"/>
                <a:gd name="connsiteY3-1372" fmla="*/ 306775 h 1424419"/>
                <a:gd name="connsiteX4-1373" fmla="*/ 1301712 w 1306267"/>
                <a:gd name="connsiteY4-1374" fmla="*/ 442384 h 1424419"/>
                <a:gd name="connsiteX5-1375" fmla="*/ 1303099 w 1306267"/>
                <a:gd name="connsiteY5-1376" fmla="*/ 495558 h 1424419"/>
                <a:gd name="connsiteX6-1377" fmla="*/ 1303099 w 1306267"/>
                <a:gd name="connsiteY6-1378" fmla="*/ 952393 h 1424419"/>
                <a:gd name="connsiteX7-1379" fmla="*/ 1305306 w 1306267"/>
                <a:gd name="connsiteY7-1380" fmla="*/ 990115 h 1424419"/>
                <a:gd name="connsiteX8-1381" fmla="*/ 1255800 w 1306267"/>
                <a:gd name="connsiteY8-1382" fmla="*/ 1142552 h 1424419"/>
                <a:gd name="connsiteX9-1383" fmla="*/ 1172881 w 1306267"/>
                <a:gd name="connsiteY9-1384" fmla="*/ 1179342 h 1424419"/>
                <a:gd name="connsiteX10-1385" fmla="*/ 792288 w 1306267"/>
                <a:gd name="connsiteY10-1386" fmla="*/ 1385653 h 1424419"/>
                <a:gd name="connsiteX11-1387" fmla="*/ 522686 w 1306267"/>
                <a:gd name="connsiteY11-1388" fmla="*/ 1384922 h 1424419"/>
                <a:gd name="connsiteX12-1389" fmla="*/ 97009 w 1306267"/>
                <a:gd name="connsiteY12-1390" fmla="*/ 1161462 h 1424419"/>
                <a:gd name="connsiteX13-1391" fmla="*/ 44843 w 1306267"/>
                <a:gd name="connsiteY13-1392" fmla="*/ 1118989 h 1424419"/>
                <a:gd name="connsiteX14-1393" fmla="*/ 667 w 1306267"/>
                <a:gd name="connsiteY14-1394" fmla="*/ 999105 h 1424419"/>
                <a:gd name="connsiteX15-1395" fmla="*/ 0 w 1306267"/>
                <a:gd name="connsiteY15-1396" fmla="*/ 972364 h 1424419"/>
                <a:gd name="connsiteX16-1397" fmla="*/ 2496 w 1306267"/>
                <a:gd name="connsiteY16-1398" fmla="*/ 463106 h 1424419"/>
                <a:gd name="connsiteX17-1399" fmla="*/ 2458 w 1306267"/>
                <a:gd name="connsiteY17-1400" fmla="*/ 429563 h 1424419"/>
                <a:gd name="connsiteX18-1401" fmla="*/ 75248 w 1306267"/>
                <a:gd name="connsiteY18-1402" fmla="*/ 303202 h 1424419"/>
                <a:gd name="connsiteX19-1403" fmla="*/ 106293 w 1306267"/>
                <a:gd name="connsiteY19-1404" fmla="*/ 282597 h 1424419"/>
                <a:gd name="connsiteX20-1405" fmla="*/ 541533 w 1306267"/>
                <a:gd name="connsiteY20-1406" fmla="*/ 38110 h 1424419"/>
                <a:gd name="connsiteX21-1407" fmla="*/ 653528 w 1306267"/>
                <a:gd name="connsiteY21-1408" fmla="*/ 0 h 1424419"/>
                <a:gd name="connsiteX0-1409" fmla="*/ 653528 w 1306267"/>
                <a:gd name="connsiteY0-1410" fmla="*/ 0 h 1424419"/>
                <a:gd name="connsiteX1-1411" fmla="*/ 757287 w 1306267"/>
                <a:gd name="connsiteY1-1412" fmla="*/ 32444 h 1424419"/>
                <a:gd name="connsiteX2-1413" fmla="*/ 1206876 w 1306267"/>
                <a:gd name="connsiteY2-1414" fmla="*/ 284945 h 1424419"/>
                <a:gd name="connsiteX3-1415" fmla="*/ 1237706 w 1306267"/>
                <a:gd name="connsiteY3-1416" fmla="*/ 306775 h 1424419"/>
                <a:gd name="connsiteX4-1417" fmla="*/ 1301712 w 1306267"/>
                <a:gd name="connsiteY4-1418" fmla="*/ 442384 h 1424419"/>
                <a:gd name="connsiteX5-1419" fmla="*/ 1303099 w 1306267"/>
                <a:gd name="connsiteY5-1420" fmla="*/ 495558 h 1424419"/>
                <a:gd name="connsiteX6-1421" fmla="*/ 1303099 w 1306267"/>
                <a:gd name="connsiteY6-1422" fmla="*/ 952393 h 1424419"/>
                <a:gd name="connsiteX7-1423" fmla="*/ 1305306 w 1306267"/>
                <a:gd name="connsiteY7-1424" fmla="*/ 990115 h 1424419"/>
                <a:gd name="connsiteX8-1425" fmla="*/ 1255800 w 1306267"/>
                <a:gd name="connsiteY8-1426" fmla="*/ 1142552 h 1424419"/>
                <a:gd name="connsiteX9-1427" fmla="*/ 1172881 w 1306267"/>
                <a:gd name="connsiteY9-1428" fmla="*/ 1179342 h 1424419"/>
                <a:gd name="connsiteX10-1429" fmla="*/ 792288 w 1306267"/>
                <a:gd name="connsiteY10-1430" fmla="*/ 1385653 h 1424419"/>
                <a:gd name="connsiteX11-1431" fmla="*/ 522686 w 1306267"/>
                <a:gd name="connsiteY11-1432" fmla="*/ 1384922 h 1424419"/>
                <a:gd name="connsiteX12-1433" fmla="*/ 97009 w 1306267"/>
                <a:gd name="connsiteY12-1434" fmla="*/ 1161462 h 1424419"/>
                <a:gd name="connsiteX13-1435" fmla="*/ 44843 w 1306267"/>
                <a:gd name="connsiteY13-1436" fmla="*/ 1118989 h 1424419"/>
                <a:gd name="connsiteX14-1437" fmla="*/ 667 w 1306267"/>
                <a:gd name="connsiteY14-1438" fmla="*/ 999105 h 1424419"/>
                <a:gd name="connsiteX15-1439" fmla="*/ 0 w 1306267"/>
                <a:gd name="connsiteY15-1440" fmla="*/ 972364 h 1424419"/>
                <a:gd name="connsiteX16-1441" fmla="*/ 2496 w 1306267"/>
                <a:gd name="connsiteY16-1442" fmla="*/ 463106 h 1424419"/>
                <a:gd name="connsiteX17-1443" fmla="*/ 2458 w 1306267"/>
                <a:gd name="connsiteY17-1444" fmla="*/ 429563 h 1424419"/>
                <a:gd name="connsiteX18-1445" fmla="*/ 75248 w 1306267"/>
                <a:gd name="connsiteY18-1446" fmla="*/ 303202 h 1424419"/>
                <a:gd name="connsiteX19-1447" fmla="*/ 106293 w 1306267"/>
                <a:gd name="connsiteY19-1448" fmla="*/ 282597 h 1424419"/>
                <a:gd name="connsiteX20-1449" fmla="*/ 541533 w 1306267"/>
                <a:gd name="connsiteY20-1450" fmla="*/ 38110 h 1424419"/>
                <a:gd name="connsiteX21-1451" fmla="*/ 653528 w 1306267"/>
                <a:gd name="connsiteY21-1452" fmla="*/ 0 h 1424419"/>
                <a:gd name="connsiteX0-1453" fmla="*/ 653528 w 1306267"/>
                <a:gd name="connsiteY0-1454" fmla="*/ 0 h 1424419"/>
                <a:gd name="connsiteX1-1455" fmla="*/ 757287 w 1306267"/>
                <a:gd name="connsiteY1-1456" fmla="*/ 32444 h 1424419"/>
                <a:gd name="connsiteX2-1457" fmla="*/ 1206876 w 1306267"/>
                <a:gd name="connsiteY2-1458" fmla="*/ 284945 h 1424419"/>
                <a:gd name="connsiteX3-1459" fmla="*/ 1237706 w 1306267"/>
                <a:gd name="connsiteY3-1460" fmla="*/ 306775 h 1424419"/>
                <a:gd name="connsiteX4-1461" fmla="*/ 1301712 w 1306267"/>
                <a:gd name="connsiteY4-1462" fmla="*/ 442384 h 1424419"/>
                <a:gd name="connsiteX5-1463" fmla="*/ 1303099 w 1306267"/>
                <a:gd name="connsiteY5-1464" fmla="*/ 495558 h 1424419"/>
                <a:gd name="connsiteX6-1465" fmla="*/ 1303099 w 1306267"/>
                <a:gd name="connsiteY6-1466" fmla="*/ 952393 h 1424419"/>
                <a:gd name="connsiteX7-1467" fmla="*/ 1305306 w 1306267"/>
                <a:gd name="connsiteY7-1468" fmla="*/ 990115 h 1424419"/>
                <a:gd name="connsiteX8-1469" fmla="*/ 1255800 w 1306267"/>
                <a:gd name="connsiteY8-1470" fmla="*/ 1142552 h 1424419"/>
                <a:gd name="connsiteX9-1471" fmla="*/ 1172881 w 1306267"/>
                <a:gd name="connsiteY9-1472" fmla="*/ 1179342 h 1424419"/>
                <a:gd name="connsiteX10-1473" fmla="*/ 792288 w 1306267"/>
                <a:gd name="connsiteY10-1474" fmla="*/ 1385653 h 1424419"/>
                <a:gd name="connsiteX11-1475" fmla="*/ 522686 w 1306267"/>
                <a:gd name="connsiteY11-1476" fmla="*/ 1384922 h 1424419"/>
                <a:gd name="connsiteX12-1477" fmla="*/ 97009 w 1306267"/>
                <a:gd name="connsiteY12-1478" fmla="*/ 1161462 h 1424419"/>
                <a:gd name="connsiteX13-1479" fmla="*/ 44843 w 1306267"/>
                <a:gd name="connsiteY13-1480" fmla="*/ 1118989 h 1424419"/>
                <a:gd name="connsiteX14-1481" fmla="*/ 667 w 1306267"/>
                <a:gd name="connsiteY14-1482" fmla="*/ 999105 h 1424419"/>
                <a:gd name="connsiteX15-1483" fmla="*/ 0 w 1306267"/>
                <a:gd name="connsiteY15-1484" fmla="*/ 972364 h 1424419"/>
                <a:gd name="connsiteX16-1485" fmla="*/ 2496 w 1306267"/>
                <a:gd name="connsiteY16-1486" fmla="*/ 463106 h 1424419"/>
                <a:gd name="connsiteX17-1487" fmla="*/ 2458 w 1306267"/>
                <a:gd name="connsiteY17-1488" fmla="*/ 429563 h 1424419"/>
                <a:gd name="connsiteX18-1489" fmla="*/ 75248 w 1306267"/>
                <a:gd name="connsiteY18-1490" fmla="*/ 303202 h 1424419"/>
                <a:gd name="connsiteX19-1491" fmla="*/ 106293 w 1306267"/>
                <a:gd name="connsiteY19-1492" fmla="*/ 282597 h 1424419"/>
                <a:gd name="connsiteX20-1493" fmla="*/ 541533 w 1306267"/>
                <a:gd name="connsiteY20-1494" fmla="*/ 38110 h 1424419"/>
                <a:gd name="connsiteX21-1495" fmla="*/ 653528 w 1306267"/>
                <a:gd name="connsiteY21-1496" fmla="*/ 0 h 1424419"/>
                <a:gd name="connsiteX0-1497" fmla="*/ 653528 w 1306267"/>
                <a:gd name="connsiteY0-1498" fmla="*/ 0 h 1424419"/>
                <a:gd name="connsiteX1-1499" fmla="*/ 757287 w 1306267"/>
                <a:gd name="connsiteY1-1500" fmla="*/ 32444 h 1424419"/>
                <a:gd name="connsiteX2-1501" fmla="*/ 1206876 w 1306267"/>
                <a:gd name="connsiteY2-1502" fmla="*/ 284945 h 1424419"/>
                <a:gd name="connsiteX3-1503" fmla="*/ 1237706 w 1306267"/>
                <a:gd name="connsiteY3-1504" fmla="*/ 306775 h 1424419"/>
                <a:gd name="connsiteX4-1505" fmla="*/ 1301712 w 1306267"/>
                <a:gd name="connsiteY4-1506" fmla="*/ 442384 h 1424419"/>
                <a:gd name="connsiteX5-1507" fmla="*/ 1303099 w 1306267"/>
                <a:gd name="connsiteY5-1508" fmla="*/ 495558 h 1424419"/>
                <a:gd name="connsiteX6-1509" fmla="*/ 1303099 w 1306267"/>
                <a:gd name="connsiteY6-1510" fmla="*/ 952393 h 1424419"/>
                <a:gd name="connsiteX7-1511" fmla="*/ 1305306 w 1306267"/>
                <a:gd name="connsiteY7-1512" fmla="*/ 990115 h 1424419"/>
                <a:gd name="connsiteX8-1513" fmla="*/ 1255800 w 1306267"/>
                <a:gd name="connsiteY8-1514" fmla="*/ 1142552 h 1424419"/>
                <a:gd name="connsiteX9-1515" fmla="*/ 1172881 w 1306267"/>
                <a:gd name="connsiteY9-1516" fmla="*/ 1179342 h 1424419"/>
                <a:gd name="connsiteX10-1517" fmla="*/ 792288 w 1306267"/>
                <a:gd name="connsiteY10-1518" fmla="*/ 1385653 h 1424419"/>
                <a:gd name="connsiteX11-1519" fmla="*/ 522686 w 1306267"/>
                <a:gd name="connsiteY11-1520" fmla="*/ 1384922 h 1424419"/>
                <a:gd name="connsiteX12-1521" fmla="*/ 94302 w 1306267"/>
                <a:gd name="connsiteY12-1522" fmla="*/ 1158755 h 1424419"/>
                <a:gd name="connsiteX13-1523" fmla="*/ 44843 w 1306267"/>
                <a:gd name="connsiteY13-1524" fmla="*/ 1118989 h 1424419"/>
                <a:gd name="connsiteX14-1525" fmla="*/ 667 w 1306267"/>
                <a:gd name="connsiteY14-1526" fmla="*/ 999105 h 1424419"/>
                <a:gd name="connsiteX15-1527" fmla="*/ 0 w 1306267"/>
                <a:gd name="connsiteY15-1528" fmla="*/ 972364 h 1424419"/>
                <a:gd name="connsiteX16-1529" fmla="*/ 2496 w 1306267"/>
                <a:gd name="connsiteY16-1530" fmla="*/ 463106 h 1424419"/>
                <a:gd name="connsiteX17-1531" fmla="*/ 2458 w 1306267"/>
                <a:gd name="connsiteY17-1532" fmla="*/ 429563 h 1424419"/>
                <a:gd name="connsiteX18-1533" fmla="*/ 75248 w 1306267"/>
                <a:gd name="connsiteY18-1534" fmla="*/ 303202 h 1424419"/>
                <a:gd name="connsiteX19-1535" fmla="*/ 106293 w 1306267"/>
                <a:gd name="connsiteY19-1536" fmla="*/ 282597 h 1424419"/>
                <a:gd name="connsiteX20-1537" fmla="*/ 541533 w 1306267"/>
                <a:gd name="connsiteY20-1538" fmla="*/ 38110 h 1424419"/>
                <a:gd name="connsiteX21-1539" fmla="*/ 653528 w 1306267"/>
                <a:gd name="connsiteY21-1540" fmla="*/ 0 h 1424419"/>
                <a:gd name="connsiteX0-1541" fmla="*/ 653528 w 1306267"/>
                <a:gd name="connsiteY0-1542" fmla="*/ 0 h 1424419"/>
                <a:gd name="connsiteX1-1543" fmla="*/ 757287 w 1306267"/>
                <a:gd name="connsiteY1-1544" fmla="*/ 32444 h 1424419"/>
                <a:gd name="connsiteX2-1545" fmla="*/ 1206876 w 1306267"/>
                <a:gd name="connsiteY2-1546" fmla="*/ 284945 h 1424419"/>
                <a:gd name="connsiteX3-1547" fmla="*/ 1237706 w 1306267"/>
                <a:gd name="connsiteY3-1548" fmla="*/ 306775 h 1424419"/>
                <a:gd name="connsiteX4-1549" fmla="*/ 1301712 w 1306267"/>
                <a:gd name="connsiteY4-1550" fmla="*/ 442384 h 1424419"/>
                <a:gd name="connsiteX5-1551" fmla="*/ 1303099 w 1306267"/>
                <a:gd name="connsiteY5-1552" fmla="*/ 495558 h 1424419"/>
                <a:gd name="connsiteX6-1553" fmla="*/ 1303099 w 1306267"/>
                <a:gd name="connsiteY6-1554" fmla="*/ 952393 h 1424419"/>
                <a:gd name="connsiteX7-1555" fmla="*/ 1305306 w 1306267"/>
                <a:gd name="connsiteY7-1556" fmla="*/ 990115 h 1424419"/>
                <a:gd name="connsiteX8-1557" fmla="*/ 1255800 w 1306267"/>
                <a:gd name="connsiteY8-1558" fmla="*/ 1142552 h 1424419"/>
                <a:gd name="connsiteX9-1559" fmla="*/ 1172881 w 1306267"/>
                <a:gd name="connsiteY9-1560" fmla="*/ 1179342 h 1424419"/>
                <a:gd name="connsiteX10-1561" fmla="*/ 792288 w 1306267"/>
                <a:gd name="connsiteY10-1562" fmla="*/ 1385653 h 1424419"/>
                <a:gd name="connsiteX11-1563" fmla="*/ 522686 w 1306267"/>
                <a:gd name="connsiteY11-1564" fmla="*/ 1384922 h 1424419"/>
                <a:gd name="connsiteX12-1565" fmla="*/ 94302 w 1306267"/>
                <a:gd name="connsiteY12-1566" fmla="*/ 1158755 h 1424419"/>
                <a:gd name="connsiteX13-1567" fmla="*/ 39429 w 1306267"/>
                <a:gd name="connsiteY13-1568" fmla="*/ 1117635 h 1424419"/>
                <a:gd name="connsiteX14-1569" fmla="*/ 667 w 1306267"/>
                <a:gd name="connsiteY14-1570" fmla="*/ 999105 h 1424419"/>
                <a:gd name="connsiteX15-1571" fmla="*/ 0 w 1306267"/>
                <a:gd name="connsiteY15-1572" fmla="*/ 972364 h 1424419"/>
                <a:gd name="connsiteX16-1573" fmla="*/ 2496 w 1306267"/>
                <a:gd name="connsiteY16-1574" fmla="*/ 463106 h 1424419"/>
                <a:gd name="connsiteX17-1575" fmla="*/ 2458 w 1306267"/>
                <a:gd name="connsiteY17-1576" fmla="*/ 429563 h 1424419"/>
                <a:gd name="connsiteX18-1577" fmla="*/ 75248 w 1306267"/>
                <a:gd name="connsiteY18-1578" fmla="*/ 303202 h 1424419"/>
                <a:gd name="connsiteX19-1579" fmla="*/ 106293 w 1306267"/>
                <a:gd name="connsiteY19-1580" fmla="*/ 282597 h 1424419"/>
                <a:gd name="connsiteX20-1581" fmla="*/ 541533 w 1306267"/>
                <a:gd name="connsiteY20-1582" fmla="*/ 38110 h 1424419"/>
                <a:gd name="connsiteX21-1583" fmla="*/ 653528 w 1306267"/>
                <a:gd name="connsiteY21-1584" fmla="*/ 0 h 1424419"/>
                <a:gd name="connsiteX0-1585" fmla="*/ 653528 w 1305333"/>
                <a:gd name="connsiteY0-1586" fmla="*/ 0 h 1424419"/>
                <a:gd name="connsiteX1-1587" fmla="*/ 757287 w 1305333"/>
                <a:gd name="connsiteY1-1588" fmla="*/ 32444 h 1424419"/>
                <a:gd name="connsiteX2-1589" fmla="*/ 1206876 w 1305333"/>
                <a:gd name="connsiteY2-1590" fmla="*/ 284945 h 1424419"/>
                <a:gd name="connsiteX3-1591" fmla="*/ 1237706 w 1305333"/>
                <a:gd name="connsiteY3-1592" fmla="*/ 306775 h 1424419"/>
                <a:gd name="connsiteX4-1593" fmla="*/ 1301712 w 1305333"/>
                <a:gd name="connsiteY4-1594" fmla="*/ 442384 h 1424419"/>
                <a:gd name="connsiteX5-1595" fmla="*/ 1303099 w 1305333"/>
                <a:gd name="connsiteY5-1596" fmla="*/ 495558 h 1424419"/>
                <a:gd name="connsiteX6-1597" fmla="*/ 1303099 w 1305333"/>
                <a:gd name="connsiteY6-1598" fmla="*/ 952393 h 1424419"/>
                <a:gd name="connsiteX7-1599" fmla="*/ 1305306 w 1305333"/>
                <a:gd name="connsiteY7-1600" fmla="*/ 990115 h 1424419"/>
                <a:gd name="connsiteX8-1601" fmla="*/ 1227376 w 1305333"/>
                <a:gd name="connsiteY8-1602" fmla="*/ 1152027 h 1424419"/>
                <a:gd name="connsiteX9-1603" fmla="*/ 1172881 w 1305333"/>
                <a:gd name="connsiteY9-1604" fmla="*/ 1179342 h 1424419"/>
                <a:gd name="connsiteX10-1605" fmla="*/ 792288 w 1305333"/>
                <a:gd name="connsiteY10-1606" fmla="*/ 1385653 h 1424419"/>
                <a:gd name="connsiteX11-1607" fmla="*/ 522686 w 1305333"/>
                <a:gd name="connsiteY11-1608" fmla="*/ 1384922 h 1424419"/>
                <a:gd name="connsiteX12-1609" fmla="*/ 94302 w 1305333"/>
                <a:gd name="connsiteY12-1610" fmla="*/ 1158755 h 1424419"/>
                <a:gd name="connsiteX13-1611" fmla="*/ 39429 w 1305333"/>
                <a:gd name="connsiteY13-1612" fmla="*/ 1117635 h 1424419"/>
                <a:gd name="connsiteX14-1613" fmla="*/ 667 w 1305333"/>
                <a:gd name="connsiteY14-1614" fmla="*/ 999105 h 1424419"/>
                <a:gd name="connsiteX15-1615" fmla="*/ 0 w 1305333"/>
                <a:gd name="connsiteY15-1616" fmla="*/ 972364 h 1424419"/>
                <a:gd name="connsiteX16-1617" fmla="*/ 2496 w 1305333"/>
                <a:gd name="connsiteY16-1618" fmla="*/ 463106 h 1424419"/>
                <a:gd name="connsiteX17-1619" fmla="*/ 2458 w 1305333"/>
                <a:gd name="connsiteY17-1620" fmla="*/ 429563 h 1424419"/>
                <a:gd name="connsiteX18-1621" fmla="*/ 75248 w 1305333"/>
                <a:gd name="connsiteY18-1622" fmla="*/ 303202 h 1424419"/>
                <a:gd name="connsiteX19-1623" fmla="*/ 106293 w 1305333"/>
                <a:gd name="connsiteY19-1624" fmla="*/ 282597 h 1424419"/>
                <a:gd name="connsiteX20-1625" fmla="*/ 541533 w 1305333"/>
                <a:gd name="connsiteY20-1626" fmla="*/ 38110 h 1424419"/>
                <a:gd name="connsiteX21-1627" fmla="*/ 653528 w 1305333"/>
                <a:gd name="connsiteY21-1628" fmla="*/ 0 h 1424419"/>
                <a:gd name="connsiteX0-1629" fmla="*/ 653528 w 1305333"/>
                <a:gd name="connsiteY0-1630" fmla="*/ 0 h 1424419"/>
                <a:gd name="connsiteX1-1631" fmla="*/ 757287 w 1305333"/>
                <a:gd name="connsiteY1-1632" fmla="*/ 32444 h 1424419"/>
                <a:gd name="connsiteX2-1633" fmla="*/ 1206876 w 1305333"/>
                <a:gd name="connsiteY2-1634" fmla="*/ 284945 h 1424419"/>
                <a:gd name="connsiteX3-1635" fmla="*/ 1237706 w 1305333"/>
                <a:gd name="connsiteY3-1636" fmla="*/ 306775 h 1424419"/>
                <a:gd name="connsiteX4-1637" fmla="*/ 1301712 w 1305333"/>
                <a:gd name="connsiteY4-1638" fmla="*/ 442384 h 1424419"/>
                <a:gd name="connsiteX5-1639" fmla="*/ 1303099 w 1305333"/>
                <a:gd name="connsiteY5-1640" fmla="*/ 495558 h 1424419"/>
                <a:gd name="connsiteX6-1641" fmla="*/ 1303099 w 1305333"/>
                <a:gd name="connsiteY6-1642" fmla="*/ 952393 h 1424419"/>
                <a:gd name="connsiteX7-1643" fmla="*/ 1302599 w 1305333"/>
                <a:gd name="connsiteY7-1644" fmla="*/ 1003650 h 1424419"/>
                <a:gd name="connsiteX8-1645" fmla="*/ 1227376 w 1305333"/>
                <a:gd name="connsiteY8-1646" fmla="*/ 1152027 h 1424419"/>
                <a:gd name="connsiteX9-1647" fmla="*/ 1172881 w 1305333"/>
                <a:gd name="connsiteY9-1648" fmla="*/ 1179342 h 1424419"/>
                <a:gd name="connsiteX10-1649" fmla="*/ 792288 w 1305333"/>
                <a:gd name="connsiteY10-1650" fmla="*/ 1385653 h 1424419"/>
                <a:gd name="connsiteX11-1651" fmla="*/ 522686 w 1305333"/>
                <a:gd name="connsiteY11-1652" fmla="*/ 1384922 h 1424419"/>
                <a:gd name="connsiteX12-1653" fmla="*/ 94302 w 1305333"/>
                <a:gd name="connsiteY12-1654" fmla="*/ 1158755 h 1424419"/>
                <a:gd name="connsiteX13-1655" fmla="*/ 39429 w 1305333"/>
                <a:gd name="connsiteY13-1656" fmla="*/ 1117635 h 1424419"/>
                <a:gd name="connsiteX14-1657" fmla="*/ 667 w 1305333"/>
                <a:gd name="connsiteY14-1658" fmla="*/ 999105 h 1424419"/>
                <a:gd name="connsiteX15-1659" fmla="*/ 0 w 1305333"/>
                <a:gd name="connsiteY15-1660" fmla="*/ 972364 h 1424419"/>
                <a:gd name="connsiteX16-1661" fmla="*/ 2496 w 1305333"/>
                <a:gd name="connsiteY16-1662" fmla="*/ 463106 h 1424419"/>
                <a:gd name="connsiteX17-1663" fmla="*/ 2458 w 1305333"/>
                <a:gd name="connsiteY17-1664" fmla="*/ 429563 h 1424419"/>
                <a:gd name="connsiteX18-1665" fmla="*/ 75248 w 1305333"/>
                <a:gd name="connsiteY18-1666" fmla="*/ 303202 h 1424419"/>
                <a:gd name="connsiteX19-1667" fmla="*/ 106293 w 1305333"/>
                <a:gd name="connsiteY19-1668" fmla="*/ 282597 h 1424419"/>
                <a:gd name="connsiteX20-1669" fmla="*/ 541533 w 1305333"/>
                <a:gd name="connsiteY20-1670" fmla="*/ 38110 h 1424419"/>
                <a:gd name="connsiteX21-1671" fmla="*/ 653528 w 1305333"/>
                <a:gd name="connsiteY21-1672" fmla="*/ 0 h 1424419"/>
                <a:gd name="connsiteX0-1673" fmla="*/ 653528 w 1305080"/>
                <a:gd name="connsiteY0-1674" fmla="*/ 0 h 1424419"/>
                <a:gd name="connsiteX1-1675" fmla="*/ 757287 w 1305080"/>
                <a:gd name="connsiteY1-1676" fmla="*/ 32444 h 1424419"/>
                <a:gd name="connsiteX2-1677" fmla="*/ 1206876 w 1305080"/>
                <a:gd name="connsiteY2-1678" fmla="*/ 284945 h 1424419"/>
                <a:gd name="connsiteX3-1679" fmla="*/ 1237706 w 1305080"/>
                <a:gd name="connsiteY3-1680" fmla="*/ 306775 h 1424419"/>
                <a:gd name="connsiteX4-1681" fmla="*/ 1301712 w 1305080"/>
                <a:gd name="connsiteY4-1682" fmla="*/ 442384 h 1424419"/>
                <a:gd name="connsiteX5-1683" fmla="*/ 1303099 w 1305080"/>
                <a:gd name="connsiteY5-1684" fmla="*/ 495558 h 1424419"/>
                <a:gd name="connsiteX6-1685" fmla="*/ 1301746 w 1305080"/>
                <a:gd name="connsiteY6-1686" fmla="*/ 953747 h 1424419"/>
                <a:gd name="connsiteX7-1687" fmla="*/ 1302599 w 1305080"/>
                <a:gd name="connsiteY7-1688" fmla="*/ 1003650 h 1424419"/>
                <a:gd name="connsiteX8-1689" fmla="*/ 1227376 w 1305080"/>
                <a:gd name="connsiteY8-1690" fmla="*/ 1152027 h 1424419"/>
                <a:gd name="connsiteX9-1691" fmla="*/ 1172881 w 1305080"/>
                <a:gd name="connsiteY9-1692" fmla="*/ 1179342 h 1424419"/>
                <a:gd name="connsiteX10-1693" fmla="*/ 792288 w 1305080"/>
                <a:gd name="connsiteY10-1694" fmla="*/ 1385653 h 1424419"/>
                <a:gd name="connsiteX11-1695" fmla="*/ 522686 w 1305080"/>
                <a:gd name="connsiteY11-1696" fmla="*/ 1384922 h 1424419"/>
                <a:gd name="connsiteX12-1697" fmla="*/ 94302 w 1305080"/>
                <a:gd name="connsiteY12-1698" fmla="*/ 1158755 h 1424419"/>
                <a:gd name="connsiteX13-1699" fmla="*/ 39429 w 1305080"/>
                <a:gd name="connsiteY13-1700" fmla="*/ 1117635 h 1424419"/>
                <a:gd name="connsiteX14-1701" fmla="*/ 667 w 1305080"/>
                <a:gd name="connsiteY14-1702" fmla="*/ 999105 h 1424419"/>
                <a:gd name="connsiteX15-1703" fmla="*/ 0 w 1305080"/>
                <a:gd name="connsiteY15-1704" fmla="*/ 972364 h 1424419"/>
                <a:gd name="connsiteX16-1705" fmla="*/ 2496 w 1305080"/>
                <a:gd name="connsiteY16-1706" fmla="*/ 463106 h 1424419"/>
                <a:gd name="connsiteX17-1707" fmla="*/ 2458 w 1305080"/>
                <a:gd name="connsiteY17-1708" fmla="*/ 429563 h 1424419"/>
                <a:gd name="connsiteX18-1709" fmla="*/ 75248 w 1305080"/>
                <a:gd name="connsiteY18-1710" fmla="*/ 303202 h 1424419"/>
                <a:gd name="connsiteX19-1711" fmla="*/ 106293 w 1305080"/>
                <a:gd name="connsiteY19-1712" fmla="*/ 282597 h 1424419"/>
                <a:gd name="connsiteX20-1713" fmla="*/ 541533 w 1305080"/>
                <a:gd name="connsiteY20-1714" fmla="*/ 38110 h 1424419"/>
                <a:gd name="connsiteX21-1715" fmla="*/ 653528 w 1305080"/>
                <a:gd name="connsiteY21-1716" fmla="*/ 0 h 1424419"/>
                <a:gd name="connsiteX0-1717" fmla="*/ 653528 w 1305299"/>
                <a:gd name="connsiteY0-1718" fmla="*/ 0 h 1424419"/>
                <a:gd name="connsiteX1-1719" fmla="*/ 757287 w 1305299"/>
                <a:gd name="connsiteY1-1720" fmla="*/ 32444 h 1424419"/>
                <a:gd name="connsiteX2-1721" fmla="*/ 1206876 w 1305299"/>
                <a:gd name="connsiteY2-1722" fmla="*/ 284945 h 1424419"/>
                <a:gd name="connsiteX3-1723" fmla="*/ 1237706 w 1305299"/>
                <a:gd name="connsiteY3-1724" fmla="*/ 306775 h 1424419"/>
                <a:gd name="connsiteX4-1725" fmla="*/ 1301712 w 1305299"/>
                <a:gd name="connsiteY4-1726" fmla="*/ 442384 h 1424419"/>
                <a:gd name="connsiteX5-1727" fmla="*/ 1303099 w 1305299"/>
                <a:gd name="connsiteY5-1728" fmla="*/ 495558 h 1424419"/>
                <a:gd name="connsiteX6-1729" fmla="*/ 1301746 w 1305299"/>
                <a:gd name="connsiteY6-1730" fmla="*/ 953747 h 1424419"/>
                <a:gd name="connsiteX7-1731" fmla="*/ 1302599 w 1305299"/>
                <a:gd name="connsiteY7-1732" fmla="*/ 1003650 h 1424419"/>
                <a:gd name="connsiteX8-1733" fmla="*/ 1227376 w 1305299"/>
                <a:gd name="connsiteY8-1734" fmla="*/ 1152027 h 1424419"/>
                <a:gd name="connsiteX9-1735" fmla="*/ 1172881 w 1305299"/>
                <a:gd name="connsiteY9-1736" fmla="*/ 1179342 h 1424419"/>
                <a:gd name="connsiteX10-1737" fmla="*/ 792288 w 1305299"/>
                <a:gd name="connsiteY10-1738" fmla="*/ 1385653 h 1424419"/>
                <a:gd name="connsiteX11-1739" fmla="*/ 522686 w 1305299"/>
                <a:gd name="connsiteY11-1740" fmla="*/ 1384922 h 1424419"/>
                <a:gd name="connsiteX12-1741" fmla="*/ 94302 w 1305299"/>
                <a:gd name="connsiteY12-1742" fmla="*/ 1158755 h 1424419"/>
                <a:gd name="connsiteX13-1743" fmla="*/ 39429 w 1305299"/>
                <a:gd name="connsiteY13-1744" fmla="*/ 1117635 h 1424419"/>
                <a:gd name="connsiteX14-1745" fmla="*/ 667 w 1305299"/>
                <a:gd name="connsiteY14-1746" fmla="*/ 999105 h 1424419"/>
                <a:gd name="connsiteX15-1747" fmla="*/ 0 w 1305299"/>
                <a:gd name="connsiteY15-1748" fmla="*/ 972364 h 1424419"/>
                <a:gd name="connsiteX16-1749" fmla="*/ 2496 w 1305299"/>
                <a:gd name="connsiteY16-1750" fmla="*/ 463106 h 1424419"/>
                <a:gd name="connsiteX17-1751" fmla="*/ 2458 w 1305299"/>
                <a:gd name="connsiteY17-1752" fmla="*/ 429563 h 1424419"/>
                <a:gd name="connsiteX18-1753" fmla="*/ 75248 w 1305299"/>
                <a:gd name="connsiteY18-1754" fmla="*/ 303202 h 1424419"/>
                <a:gd name="connsiteX19-1755" fmla="*/ 106293 w 1305299"/>
                <a:gd name="connsiteY19-1756" fmla="*/ 282597 h 1424419"/>
                <a:gd name="connsiteX20-1757" fmla="*/ 541533 w 1305299"/>
                <a:gd name="connsiteY20-1758" fmla="*/ 38110 h 1424419"/>
                <a:gd name="connsiteX21-1759" fmla="*/ 653528 w 1305299"/>
                <a:gd name="connsiteY21-1760" fmla="*/ 0 h 1424419"/>
                <a:gd name="connsiteX0-1761" fmla="*/ 653528 w 1306646"/>
                <a:gd name="connsiteY0-1762" fmla="*/ 0 h 1424419"/>
                <a:gd name="connsiteX1-1763" fmla="*/ 757287 w 1306646"/>
                <a:gd name="connsiteY1-1764" fmla="*/ 32444 h 1424419"/>
                <a:gd name="connsiteX2-1765" fmla="*/ 1206876 w 1306646"/>
                <a:gd name="connsiteY2-1766" fmla="*/ 284945 h 1424419"/>
                <a:gd name="connsiteX3-1767" fmla="*/ 1237706 w 1306646"/>
                <a:gd name="connsiteY3-1768" fmla="*/ 306775 h 1424419"/>
                <a:gd name="connsiteX4-1769" fmla="*/ 1301712 w 1306646"/>
                <a:gd name="connsiteY4-1770" fmla="*/ 442384 h 1424419"/>
                <a:gd name="connsiteX5-1771" fmla="*/ 1303099 w 1306646"/>
                <a:gd name="connsiteY5-1772" fmla="*/ 495558 h 1424419"/>
                <a:gd name="connsiteX6-1773" fmla="*/ 1301746 w 1306646"/>
                <a:gd name="connsiteY6-1774" fmla="*/ 953747 h 1424419"/>
                <a:gd name="connsiteX7-1775" fmla="*/ 1302599 w 1306646"/>
                <a:gd name="connsiteY7-1776" fmla="*/ 1003650 h 1424419"/>
                <a:gd name="connsiteX8-1777" fmla="*/ 1227376 w 1306646"/>
                <a:gd name="connsiteY8-1778" fmla="*/ 1152027 h 1424419"/>
                <a:gd name="connsiteX9-1779" fmla="*/ 1172881 w 1306646"/>
                <a:gd name="connsiteY9-1780" fmla="*/ 1179342 h 1424419"/>
                <a:gd name="connsiteX10-1781" fmla="*/ 792288 w 1306646"/>
                <a:gd name="connsiteY10-1782" fmla="*/ 1385653 h 1424419"/>
                <a:gd name="connsiteX11-1783" fmla="*/ 522686 w 1306646"/>
                <a:gd name="connsiteY11-1784" fmla="*/ 1384922 h 1424419"/>
                <a:gd name="connsiteX12-1785" fmla="*/ 94302 w 1306646"/>
                <a:gd name="connsiteY12-1786" fmla="*/ 1158755 h 1424419"/>
                <a:gd name="connsiteX13-1787" fmla="*/ 39429 w 1306646"/>
                <a:gd name="connsiteY13-1788" fmla="*/ 1117635 h 1424419"/>
                <a:gd name="connsiteX14-1789" fmla="*/ 667 w 1306646"/>
                <a:gd name="connsiteY14-1790" fmla="*/ 999105 h 1424419"/>
                <a:gd name="connsiteX15-1791" fmla="*/ 0 w 1306646"/>
                <a:gd name="connsiteY15-1792" fmla="*/ 972364 h 1424419"/>
                <a:gd name="connsiteX16-1793" fmla="*/ 2496 w 1306646"/>
                <a:gd name="connsiteY16-1794" fmla="*/ 463106 h 1424419"/>
                <a:gd name="connsiteX17-1795" fmla="*/ 2458 w 1306646"/>
                <a:gd name="connsiteY17-1796" fmla="*/ 429563 h 1424419"/>
                <a:gd name="connsiteX18-1797" fmla="*/ 75248 w 1306646"/>
                <a:gd name="connsiteY18-1798" fmla="*/ 303202 h 1424419"/>
                <a:gd name="connsiteX19-1799" fmla="*/ 106293 w 1306646"/>
                <a:gd name="connsiteY19-1800" fmla="*/ 282597 h 1424419"/>
                <a:gd name="connsiteX20-1801" fmla="*/ 541533 w 1306646"/>
                <a:gd name="connsiteY20-1802" fmla="*/ 38110 h 1424419"/>
                <a:gd name="connsiteX21-1803" fmla="*/ 653528 w 1306646"/>
                <a:gd name="connsiteY21-1804" fmla="*/ 0 h 1424419"/>
                <a:gd name="connsiteX0-1805" fmla="*/ 653528 w 1305299"/>
                <a:gd name="connsiteY0-1806" fmla="*/ 0 h 1424419"/>
                <a:gd name="connsiteX1-1807" fmla="*/ 757287 w 1305299"/>
                <a:gd name="connsiteY1-1808" fmla="*/ 32444 h 1424419"/>
                <a:gd name="connsiteX2-1809" fmla="*/ 1206876 w 1305299"/>
                <a:gd name="connsiteY2-1810" fmla="*/ 284945 h 1424419"/>
                <a:gd name="connsiteX3-1811" fmla="*/ 1237706 w 1305299"/>
                <a:gd name="connsiteY3-1812" fmla="*/ 306775 h 1424419"/>
                <a:gd name="connsiteX4-1813" fmla="*/ 1301712 w 1305299"/>
                <a:gd name="connsiteY4-1814" fmla="*/ 442384 h 1424419"/>
                <a:gd name="connsiteX5-1815" fmla="*/ 1303099 w 1305299"/>
                <a:gd name="connsiteY5-1816" fmla="*/ 495558 h 1424419"/>
                <a:gd name="connsiteX6-1817" fmla="*/ 1301746 w 1305299"/>
                <a:gd name="connsiteY6-1818" fmla="*/ 953747 h 1424419"/>
                <a:gd name="connsiteX7-1819" fmla="*/ 1302599 w 1305299"/>
                <a:gd name="connsiteY7-1820" fmla="*/ 1003650 h 1424419"/>
                <a:gd name="connsiteX8-1821" fmla="*/ 1227376 w 1305299"/>
                <a:gd name="connsiteY8-1822" fmla="*/ 1152027 h 1424419"/>
                <a:gd name="connsiteX9-1823" fmla="*/ 1172881 w 1305299"/>
                <a:gd name="connsiteY9-1824" fmla="*/ 1179342 h 1424419"/>
                <a:gd name="connsiteX10-1825" fmla="*/ 792288 w 1305299"/>
                <a:gd name="connsiteY10-1826" fmla="*/ 1385653 h 1424419"/>
                <a:gd name="connsiteX11-1827" fmla="*/ 522686 w 1305299"/>
                <a:gd name="connsiteY11-1828" fmla="*/ 1384922 h 1424419"/>
                <a:gd name="connsiteX12-1829" fmla="*/ 94302 w 1305299"/>
                <a:gd name="connsiteY12-1830" fmla="*/ 1158755 h 1424419"/>
                <a:gd name="connsiteX13-1831" fmla="*/ 39429 w 1305299"/>
                <a:gd name="connsiteY13-1832" fmla="*/ 1117635 h 1424419"/>
                <a:gd name="connsiteX14-1833" fmla="*/ 667 w 1305299"/>
                <a:gd name="connsiteY14-1834" fmla="*/ 999105 h 1424419"/>
                <a:gd name="connsiteX15-1835" fmla="*/ 0 w 1305299"/>
                <a:gd name="connsiteY15-1836" fmla="*/ 972364 h 1424419"/>
                <a:gd name="connsiteX16-1837" fmla="*/ 2496 w 1305299"/>
                <a:gd name="connsiteY16-1838" fmla="*/ 463106 h 1424419"/>
                <a:gd name="connsiteX17-1839" fmla="*/ 2458 w 1305299"/>
                <a:gd name="connsiteY17-1840" fmla="*/ 429563 h 1424419"/>
                <a:gd name="connsiteX18-1841" fmla="*/ 75248 w 1305299"/>
                <a:gd name="connsiteY18-1842" fmla="*/ 303202 h 1424419"/>
                <a:gd name="connsiteX19-1843" fmla="*/ 106293 w 1305299"/>
                <a:gd name="connsiteY19-1844" fmla="*/ 282597 h 1424419"/>
                <a:gd name="connsiteX20-1845" fmla="*/ 541533 w 1305299"/>
                <a:gd name="connsiteY20-1846" fmla="*/ 38110 h 1424419"/>
                <a:gd name="connsiteX21-1847" fmla="*/ 653528 w 1305299"/>
                <a:gd name="connsiteY21-1848" fmla="*/ 0 h 1424419"/>
                <a:gd name="connsiteX0-1849" fmla="*/ 653528 w 1304127"/>
                <a:gd name="connsiteY0-1850" fmla="*/ 0 h 1424419"/>
                <a:gd name="connsiteX1-1851" fmla="*/ 757287 w 1304127"/>
                <a:gd name="connsiteY1-1852" fmla="*/ 32444 h 1424419"/>
                <a:gd name="connsiteX2-1853" fmla="*/ 1206876 w 1304127"/>
                <a:gd name="connsiteY2-1854" fmla="*/ 284945 h 1424419"/>
                <a:gd name="connsiteX3-1855" fmla="*/ 1237706 w 1304127"/>
                <a:gd name="connsiteY3-1856" fmla="*/ 306775 h 1424419"/>
                <a:gd name="connsiteX4-1857" fmla="*/ 1301712 w 1304127"/>
                <a:gd name="connsiteY4-1858" fmla="*/ 442384 h 1424419"/>
                <a:gd name="connsiteX5-1859" fmla="*/ 1303099 w 1304127"/>
                <a:gd name="connsiteY5-1860" fmla="*/ 495558 h 1424419"/>
                <a:gd name="connsiteX6-1861" fmla="*/ 1301746 w 1304127"/>
                <a:gd name="connsiteY6-1862" fmla="*/ 953747 h 1424419"/>
                <a:gd name="connsiteX7-1863" fmla="*/ 1302599 w 1304127"/>
                <a:gd name="connsiteY7-1864" fmla="*/ 1003650 h 1424419"/>
                <a:gd name="connsiteX8-1865" fmla="*/ 1227376 w 1304127"/>
                <a:gd name="connsiteY8-1866" fmla="*/ 1152027 h 1424419"/>
                <a:gd name="connsiteX9-1867" fmla="*/ 1172881 w 1304127"/>
                <a:gd name="connsiteY9-1868" fmla="*/ 1179342 h 1424419"/>
                <a:gd name="connsiteX10-1869" fmla="*/ 792288 w 1304127"/>
                <a:gd name="connsiteY10-1870" fmla="*/ 1385653 h 1424419"/>
                <a:gd name="connsiteX11-1871" fmla="*/ 522686 w 1304127"/>
                <a:gd name="connsiteY11-1872" fmla="*/ 1384922 h 1424419"/>
                <a:gd name="connsiteX12-1873" fmla="*/ 94302 w 1304127"/>
                <a:gd name="connsiteY12-1874" fmla="*/ 1158755 h 1424419"/>
                <a:gd name="connsiteX13-1875" fmla="*/ 39429 w 1304127"/>
                <a:gd name="connsiteY13-1876" fmla="*/ 1117635 h 1424419"/>
                <a:gd name="connsiteX14-1877" fmla="*/ 667 w 1304127"/>
                <a:gd name="connsiteY14-1878" fmla="*/ 999105 h 1424419"/>
                <a:gd name="connsiteX15-1879" fmla="*/ 0 w 1304127"/>
                <a:gd name="connsiteY15-1880" fmla="*/ 972364 h 1424419"/>
                <a:gd name="connsiteX16-1881" fmla="*/ 2496 w 1304127"/>
                <a:gd name="connsiteY16-1882" fmla="*/ 463106 h 1424419"/>
                <a:gd name="connsiteX17-1883" fmla="*/ 2458 w 1304127"/>
                <a:gd name="connsiteY17-1884" fmla="*/ 429563 h 1424419"/>
                <a:gd name="connsiteX18-1885" fmla="*/ 75248 w 1304127"/>
                <a:gd name="connsiteY18-1886" fmla="*/ 303202 h 1424419"/>
                <a:gd name="connsiteX19-1887" fmla="*/ 106293 w 1304127"/>
                <a:gd name="connsiteY19-1888" fmla="*/ 282597 h 1424419"/>
                <a:gd name="connsiteX20-1889" fmla="*/ 541533 w 1304127"/>
                <a:gd name="connsiteY20-1890" fmla="*/ 38110 h 1424419"/>
                <a:gd name="connsiteX21-1891" fmla="*/ 653528 w 1304127"/>
                <a:gd name="connsiteY21-1892" fmla="*/ 0 h 1424419"/>
                <a:gd name="connsiteX0-1893" fmla="*/ 653528 w 1306101"/>
                <a:gd name="connsiteY0-1894" fmla="*/ 0 h 1424419"/>
                <a:gd name="connsiteX1-1895" fmla="*/ 757287 w 1306101"/>
                <a:gd name="connsiteY1-1896" fmla="*/ 32444 h 1424419"/>
                <a:gd name="connsiteX2-1897" fmla="*/ 1206876 w 1306101"/>
                <a:gd name="connsiteY2-1898" fmla="*/ 284945 h 1424419"/>
                <a:gd name="connsiteX3-1899" fmla="*/ 1237706 w 1306101"/>
                <a:gd name="connsiteY3-1900" fmla="*/ 306775 h 1424419"/>
                <a:gd name="connsiteX4-1901" fmla="*/ 1305773 w 1306101"/>
                <a:gd name="connsiteY4-1902" fmla="*/ 442384 h 1424419"/>
                <a:gd name="connsiteX5-1903" fmla="*/ 1303099 w 1306101"/>
                <a:gd name="connsiteY5-1904" fmla="*/ 495558 h 1424419"/>
                <a:gd name="connsiteX6-1905" fmla="*/ 1301746 w 1306101"/>
                <a:gd name="connsiteY6-1906" fmla="*/ 953747 h 1424419"/>
                <a:gd name="connsiteX7-1907" fmla="*/ 1302599 w 1306101"/>
                <a:gd name="connsiteY7-1908" fmla="*/ 1003650 h 1424419"/>
                <a:gd name="connsiteX8-1909" fmla="*/ 1227376 w 1306101"/>
                <a:gd name="connsiteY8-1910" fmla="*/ 1152027 h 1424419"/>
                <a:gd name="connsiteX9-1911" fmla="*/ 1172881 w 1306101"/>
                <a:gd name="connsiteY9-1912" fmla="*/ 1179342 h 1424419"/>
                <a:gd name="connsiteX10-1913" fmla="*/ 792288 w 1306101"/>
                <a:gd name="connsiteY10-1914" fmla="*/ 1385653 h 1424419"/>
                <a:gd name="connsiteX11-1915" fmla="*/ 522686 w 1306101"/>
                <a:gd name="connsiteY11-1916" fmla="*/ 1384922 h 1424419"/>
                <a:gd name="connsiteX12-1917" fmla="*/ 94302 w 1306101"/>
                <a:gd name="connsiteY12-1918" fmla="*/ 1158755 h 1424419"/>
                <a:gd name="connsiteX13-1919" fmla="*/ 39429 w 1306101"/>
                <a:gd name="connsiteY13-1920" fmla="*/ 1117635 h 1424419"/>
                <a:gd name="connsiteX14-1921" fmla="*/ 667 w 1306101"/>
                <a:gd name="connsiteY14-1922" fmla="*/ 999105 h 1424419"/>
                <a:gd name="connsiteX15-1923" fmla="*/ 0 w 1306101"/>
                <a:gd name="connsiteY15-1924" fmla="*/ 972364 h 1424419"/>
                <a:gd name="connsiteX16-1925" fmla="*/ 2496 w 1306101"/>
                <a:gd name="connsiteY16-1926" fmla="*/ 463106 h 1424419"/>
                <a:gd name="connsiteX17-1927" fmla="*/ 2458 w 1306101"/>
                <a:gd name="connsiteY17-1928" fmla="*/ 429563 h 1424419"/>
                <a:gd name="connsiteX18-1929" fmla="*/ 75248 w 1306101"/>
                <a:gd name="connsiteY18-1930" fmla="*/ 303202 h 1424419"/>
                <a:gd name="connsiteX19-1931" fmla="*/ 106293 w 1306101"/>
                <a:gd name="connsiteY19-1932" fmla="*/ 282597 h 1424419"/>
                <a:gd name="connsiteX20-1933" fmla="*/ 541533 w 1306101"/>
                <a:gd name="connsiteY20-1934" fmla="*/ 38110 h 1424419"/>
                <a:gd name="connsiteX21-1935" fmla="*/ 653528 w 1306101"/>
                <a:gd name="connsiteY21-1936" fmla="*/ 0 h 1424419"/>
                <a:gd name="connsiteX0-1937" fmla="*/ 653528 w 1304819"/>
                <a:gd name="connsiteY0-1938" fmla="*/ 0 h 1424419"/>
                <a:gd name="connsiteX1-1939" fmla="*/ 757287 w 1304819"/>
                <a:gd name="connsiteY1-1940" fmla="*/ 32444 h 1424419"/>
                <a:gd name="connsiteX2-1941" fmla="*/ 1206876 w 1304819"/>
                <a:gd name="connsiteY2-1942" fmla="*/ 284945 h 1424419"/>
                <a:gd name="connsiteX3-1943" fmla="*/ 1237706 w 1304819"/>
                <a:gd name="connsiteY3-1944" fmla="*/ 306775 h 1424419"/>
                <a:gd name="connsiteX4-1945" fmla="*/ 1304420 w 1304819"/>
                <a:gd name="connsiteY4-1946" fmla="*/ 434263 h 1424419"/>
                <a:gd name="connsiteX5-1947" fmla="*/ 1303099 w 1304819"/>
                <a:gd name="connsiteY5-1948" fmla="*/ 495558 h 1424419"/>
                <a:gd name="connsiteX6-1949" fmla="*/ 1301746 w 1304819"/>
                <a:gd name="connsiteY6-1950" fmla="*/ 953747 h 1424419"/>
                <a:gd name="connsiteX7-1951" fmla="*/ 1302599 w 1304819"/>
                <a:gd name="connsiteY7-1952" fmla="*/ 1003650 h 1424419"/>
                <a:gd name="connsiteX8-1953" fmla="*/ 1227376 w 1304819"/>
                <a:gd name="connsiteY8-1954" fmla="*/ 1152027 h 1424419"/>
                <a:gd name="connsiteX9-1955" fmla="*/ 1172881 w 1304819"/>
                <a:gd name="connsiteY9-1956" fmla="*/ 1179342 h 1424419"/>
                <a:gd name="connsiteX10-1957" fmla="*/ 792288 w 1304819"/>
                <a:gd name="connsiteY10-1958" fmla="*/ 1385653 h 1424419"/>
                <a:gd name="connsiteX11-1959" fmla="*/ 522686 w 1304819"/>
                <a:gd name="connsiteY11-1960" fmla="*/ 1384922 h 1424419"/>
                <a:gd name="connsiteX12-1961" fmla="*/ 94302 w 1304819"/>
                <a:gd name="connsiteY12-1962" fmla="*/ 1158755 h 1424419"/>
                <a:gd name="connsiteX13-1963" fmla="*/ 39429 w 1304819"/>
                <a:gd name="connsiteY13-1964" fmla="*/ 1117635 h 1424419"/>
                <a:gd name="connsiteX14-1965" fmla="*/ 667 w 1304819"/>
                <a:gd name="connsiteY14-1966" fmla="*/ 999105 h 1424419"/>
                <a:gd name="connsiteX15-1967" fmla="*/ 0 w 1304819"/>
                <a:gd name="connsiteY15-1968" fmla="*/ 972364 h 1424419"/>
                <a:gd name="connsiteX16-1969" fmla="*/ 2496 w 1304819"/>
                <a:gd name="connsiteY16-1970" fmla="*/ 463106 h 1424419"/>
                <a:gd name="connsiteX17-1971" fmla="*/ 2458 w 1304819"/>
                <a:gd name="connsiteY17-1972" fmla="*/ 429563 h 1424419"/>
                <a:gd name="connsiteX18-1973" fmla="*/ 75248 w 1304819"/>
                <a:gd name="connsiteY18-1974" fmla="*/ 303202 h 1424419"/>
                <a:gd name="connsiteX19-1975" fmla="*/ 106293 w 1304819"/>
                <a:gd name="connsiteY19-1976" fmla="*/ 282597 h 1424419"/>
                <a:gd name="connsiteX20-1977" fmla="*/ 541533 w 1304819"/>
                <a:gd name="connsiteY20-1978" fmla="*/ 38110 h 1424419"/>
                <a:gd name="connsiteX21-1979" fmla="*/ 653528 w 1304819"/>
                <a:gd name="connsiteY21-1980" fmla="*/ 0 h 1424419"/>
                <a:gd name="connsiteX0-1981" fmla="*/ 653528 w 1306525"/>
                <a:gd name="connsiteY0-1982" fmla="*/ 0 h 1424419"/>
                <a:gd name="connsiteX1-1983" fmla="*/ 757287 w 1306525"/>
                <a:gd name="connsiteY1-1984" fmla="*/ 32444 h 1424419"/>
                <a:gd name="connsiteX2-1985" fmla="*/ 1206876 w 1306525"/>
                <a:gd name="connsiteY2-1986" fmla="*/ 284945 h 1424419"/>
                <a:gd name="connsiteX3-1987" fmla="*/ 1237706 w 1306525"/>
                <a:gd name="connsiteY3-1988" fmla="*/ 306775 h 1424419"/>
                <a:gd name="connsiteX4-1989" fmla="*/ 1304420 w 1306525"/>
                <a:gd name="connsiteY4-1990" fmla="*/ 434263 h 1424419"/>
                <a:gd name="connsiteX5-1991" fmla="*/ 1305806 w 1306525"/>
                <a:gd name="connsiteY5-1992" fmla="*/ 519922 h 1424419"/>
                <a:gd name="connsiteX6-1993" fmla="*/ 1301746 w 1306525"/>
                <a:gd name="connsiteY6-1994" fmla="*/ 953747 h 1424419"/>
                <a:gd name="connsiteX7-1995" fmla="*/ 1302599 w 1306525"/>
                <a:gd name="connsiteY7-1996" fmla="*/ 1003650 h 1424419"/>
                <a:gd name="connsiteX8-1997" fmla="*/ 1227376 w 1306525"/>
                <a:gd name="connsiteY8-1998" fmla="*/ 1152027 h 1424419"/>
                <a:gd name="connsiteX9-1999" fmla="*/ 1172881 w 1306525"/>
                <a:gd name="connsiteY9-2000" fmla="*/ 1179342 h 1424419"/>
                <a:gd name="connsiteX10-2001" fmla="*/ 792288 w 1306525"/>
                <a:gd name="connsiteY10-2002" fmla="*/ 1385653 h 1424419"/>
                <a:gd name="connsiteX11-2003" fmla="*/ 522686 w 1306525"/>
                <a:gd name="connsiteY11-2004" fmla="*/ 1384922 h 1424419"/>
                <a:gd name="connsiteX12-2005" fmla="*/ 94302 w 1306525"/>
                <a:gd name="connsiteY12-2006" fmla="*/ 1158755 h 1424419"/>
                <a:gd name="connsiteX13-2007" fmla="*/ 39429 w 1306525"/>
                <a:gd name="connsiteY13-2008" fmla="*/ 1117635 h 1424419"/>
                <a:gd name="connsiteX14-2009" fmla="*/ 667 w 1306525"/>
                <a:gd name="connsiteY14-2010" fmla="*/ 999105 h 1424419"/>
                <a:gd name="connsiteX15-2011" fmla="*/ 0 w 1306525"/>
                <a:gd name="connsiteY15-2012" fmla="*/ 972364 h 1424419"/>
                <a:gd name="connsiteX16-2013" fmla="*/ 2496 w 1306525"/>
                <a:gd name="connsiteY16-2014" fmla="*/ 463106 h 1424419"/>
                <a:gd name="connsiteX17-2015" fmla="*/ 2458 w 1306525"/>
                <a:gd name="connsiteY17-2016" fmla="*/ 429563 h 1424419"/>
                <a:gd name="connsiteX18-2017" fmla="*/ 75248 w 1306525"/>
                <a:gd name="connsiteY18-2018" fmla="*/ 303202 h 1424419"/>
                <a:gd name="connsiteX19-2019" fmla="*/ 106293 w 1306525"/>
                <a:gd name="connsiteY19-2020" fmla="*/ 282597 h 1424419"/>
                <a:gd name="connsiteX20-2021" fmla="*/ 541533 w 1306525"/>
                <a:gd name="connsiteY20-2022" fmla="*/ 38110 h 1424419"/>
                <a:gd name="connsiteX21-2023" fmla="*/ 653528 w 1306525"/>
                <a:gd name="connsiteY21-2024" fmla="*/ 0 h 1424419"/>
                <a:gd name="connsiteX0-2025" fmla="*/ 653528 w 1305814"/>
                <a:gd name="connsiteY0-2026" fmla="*/ 0 h 1424419"/>
                <a:gd name="connsiteX1-2027" fmla="*/ 757287 w 1305814"/>
                <a:gd name="connsiteY1-2028" fmla="*/ 32444 h 1424419"/>
                <a:gd name="connsiteX2-2029" fmla="*/ 1206876 w 1305814"/>
                <a:gd name="connsiteY2-2030" fmla="*/ 284945 h 1424419"/>
                <a:gd name="connsiteX3-2031" fmla="*/ 1237706 w 1305814"/>
                <a:gd name="connsiteY3-2032" fmla="*/ 306775 h 1424419"/>
                <a:gd name="connsiteX4-2033" fmla="*/ 1304420 w 1305814"/>
                <a:gd name="connsiteY4-2034" fmla="*/ 434263 h 1424419"/>
                <a:gd name="connsiteX5-2035" fmla="*/ 1305806 w 1305814"/>
                <a:gd name="connsiteY5-2036" fmla="*/ 519922 h 1424419"/>
                <a:gd name="connsiteX6-2037" fmla="*/ 1301746 w 1305814"/>
                <a:gd name="connsiteY6-2038" fmla="*/ 953747 h 1424419"/>
                <a:gd name="connsiteX7-2039" fmla="*/ 1302599 w 1305814"/>
                <a:gd name="connsiteY7-2040" fmla="*/ 1003650 h 1424419"/>
                <a:gd name="connsiteX8-2041" fmla="*/ 1227376 w 1305814"/>
                <a:gd name="connsiteY8-2042" fmla="*/ 1152027 h 1424419"/>
                <a:gd name="connsiteX9-2043" fmla="*/ 1172881 w 1305814"/>
                <a:gd name="connsiteY9-2044" fmla="*/ 1179342 h 1424419"/>
                <a:gd name="connsiteX10-2045" fmla="*/ 792288 w 1305814"/>
                <a:gd name="connsiteY10-2046" fmla="*/ 1385653 h 1424419"/>
                <a:gd name="connsiteX11-2047" fmla="*/ 522686 w 1305814"/>
                <a:gd name="connsiteY11-2048" fmla="*/ 1384922 h 1424419"/>
                <a:gd name="connsiteX12-2049" fmla="*/ 94302 w 1305814"/>
                <a:gd name="connsiteY12-2050" fmla="*/ 1158755 h 1424419"/>
                <a:gd name="connsiteX13-2051" fmla="*/ 39429 w 1305814"/>
                <a:gd name="connsiteY13-2052" fmla="*/ 1117635 h 1424419"/>
                <a:gd name="connsiteX14-2053" fmla="*/ 667 w 1305814"/>
                <a:gd name="connsiteY14-2054" fmla="*/ 999105 h 1424419"/>
                <a:gd name="connsiteX15-2055" fmla="*/ 0 w 1305814"/>
                <a:gd name="connsiteY15-2056" fmla="*/ 972364 h 1424419"/>
                <a:gd name="connsiteX16-2057" fmla="*/ 2496 w 1305814"/>
                <a:gd name="connsiteY16-2058" fmla="*/ 463106 h 1424419"/>
                <a:gd name="connsiteX17-2059" fmla="*/ 2458 w 1305814"/>
                <a:gd name="connsiteY17-2060" fmla="*/ 429563 h 1424419"/>
                <a:gd name="connsiteX18-2061" fmla="*/ 75248 w 1305814"/>
                <a:gd name="connsiteY18-2062" fmla="*/ 303202 h 1424419"/>
                <a:gd name="connsiteX19-2063" fmla="*/ 106293 w 1305814"/>
                <a:gd name="connsiteY19-2064" fmla="*/ 282597 h 1424419"/>
                <a:gd name="connsiteX20-2065" fmla="*/ 541533 w 1305814"/>
                <a:gd name="connsiteY20-2066" fmla="*/ 38110 h 1424419"/>
                <a:gd name="connsiteX21-2067" fmla="*/ 653528 w 1305814"/>
                <a:gd name="connsiteY21-2068" fmla="*/ 0 h 1424419"/>
                <a:gd name="connsiteX0-2069" fmla="*/ 653528 w 1305814"/>
                <a:gd name="connsiteY0-2070" fmla="*/ 0 h 1424419"/>
                <a:gd name="connsiteX1-2071" fmla="*/ 757287 w 1305814"/>
                <a:gd name="connsiteY1-2072" fmla="*/ 32444 h 1424419"/>
                <a:gd name="connsiteX2-2073" fmla="*/ 1206876 w 1305814"/>
                <a:gd name="connsiteY2-2074" fmla="*/ 284945 h 1424419"/>
                <a:gd name="connsiteX3-2075" fmla="*/ 1237706 w 1305814"/>
                <a:gd name="connsiteY3-2076" fmla="*/ 306775 h 1424419"/>
                <a:gd name="connsiteX4-2077" fmla="*/ 1304420 w 1305814"/>
                <a:gd name="connsiteY4-2078" fmla="*/ 434263 h 1424419"/>
                <a:gd name="connsiteX5-2079" fmla="*/ 1305806 w 1305814"/>
                <a:gd name="connsiteY5-2080" fmla="*/ 519922 h 1424419"/>
                <a:gd name="connsiteX6-2081" fmla="*/ 1301746 w 1305814"/>
                <a:gd name="connsiteY6-2082" fmla="*/ 953747 h 1424419"/>
                <a:gd name="connsiteX7-2083" fmla="*/ 1302599 w 1305814"/>
                <a:gd name="connsiteY7-2084" fmla="*/ 1003650 h 1424419"/>
                <a:gd name="connsiteX8-2085" fmla="*/ 1227376 w 1305814"/>
                <a:gd name="connsiteY8-2086" fmla="*/ 1152027 h 1424419"/>
                <a:gd name="connsiteX9-2087" fmla="*/ 1172881 w 1305814"/>
                <a:gd name="connsiteY9-2088" fmla="*/ 1179342 h 1424419"/>
                <a:gd name="connsiteX10-2089" fmla="*/ 792288 w 1305814"/>
                <a:gd name="connsiteY10-2090" fmla="*/ 1385653 h 1424419"/>
                <a:gd name="connsiteX11-2091" fmla="*/ 522686 w 1305814"/>
                <a:gd name="connsiteY11-2092" fmla="*/ 1384922 h 1424419"/>
                <a:gd name="connsiteX12-2093" fmla="*/ 94302 w 1305814"/>
                <a:gd name="connsiteY12-2094" fmla="*/ 1158755 h 1424419"/>
                <a:gd name="connsiteX13-2095" fmla="*/ 39429 w 1305814"/>
                <a:gd name="connsiteY13-2096" fmla="*/ 1117635 h 1424419"/>
                <a:gd name="connsiteX14-2097" fmla="*/ 667 w 1305814"/>
                <a:gd name="connsiteY14-2098" fmla="*/ 999105 h 1424419"/>
                <a:gd name="connsiteX15-2099" fmla="*/ 0 w 1305814"/>
                <a:gd name="connsiteY15-2100" fmla="*/ 972364 h 1424419"/>
                <a:gd name="connsiteX16-2101" fmla="*/ 2496 w 1305814"/>
                <a:gd name="connsiteY16-2102" fmla="*/ 463106 h 1424419"/>
                <a:gd name="connsiteX17-2103" fmla="*/ 2458 w 1305814"/>
                <a:gd name="connsiteY17-2104" fmla="*/ 429563 h 1424419"/>
                <a:gd name="connsiteX18-2105" fmla="*/ 75248 w 1305814"/>
                <a:gd name="connsiteY18-2106" fmla="*/ 303202 h 1424419"/>
                <a:gd name="connsiteX19-2107" fmla="*/ 106293 w 1305814"/>
                <a:gd name="connsiteY19-2108" fmla="*/ 282597 h 1424419"/>
                <a:gd name="connsiteX20-2109" fmla="*/ 541533 w 1305814"/>
                <a:gd name="connsiteY20-2110" fmla="*/ 38110 h 1424419"/>
                <a:gd name="connsiteX21-2111" fmla="*/ 653528 w 1305814"/>
                <a:gd name="connsiteY21-2112" fmla="*/ 0 h 1424419"/>
                <a:gd name="connsiteX0-2113" fmla="*/ 653528 w 1305814"/>
                <a:gd name="connsiteY0-2114" fmla="*/ 0 h 1424419"/>
                <a:gd name="connsiteX1-2115" fmla="*/ 757287 w 1305814"/>
                <a:gd name="connsiteY1-2116" fmla="*/ 32444 h 1424419"/>
                <a:gd name="connsiteX2-2117" fmla="*/ 1206876 w 1305814"/>
                <a:gd name="connsiteY2-2118" fmla="*/ 284945 h 1424419"/>
                <a:gd name="connsiteX3-2119" fmla="*/ 1237706 w 1305814"/>
                <a:gd name="connsiteY3-2120" fmla="*/ 306775 h 1424419"/>
                <a:gd name="connsiteX4-2121" fmla="*/ 1304420 w 1305814"/>
                <a:gd name="connsiteY4-2122" fmla="*/ 434263 h 1424419"/>
                <a:gd name="connsiteX5-2123" fmla="*/ 1305806 w 1305814"/>
                <a:gd name="connsiteY5-2124" fmla="*/ 519922 h 1424419"/>
                <a:gd name="connsiteX6-2125" fmla="*/ 1301746 w 1305814"/>
                <a:gd name="connsiteY6-2126" fmla="*/ 953747 h 1424419"/>
                <a:gd name="connsiteX7-2127" fmla="*/ 1302599 w 1305814"/>
                <a:gd name="connsiteY7-2128" fmla="*/ 1003650 h 1424419"/>
                <a:gd name="connsiteX8-2129" fmla="*/ 1227376 w 1305814"/>
                <a:gd name="connsiteY8-2130" fmla="*/ 1152027 h 1424419"/>
                <a:gd name="connsiteX9-2131" fmla="*/ 1174235 w 1305814"/>
                <a:gd name="connsiteY9-2132" fmla="*/ 1184756 h 1424419"/>
                <a:gd name="connsiteX10-2133" fmla="*/ 792288 w 1305814"/>
                <a:gd name="connsiteY10-2134" fmla="*/ 1385653 h 1424419"/>
                <a:gd name="connsiteX11-2135" fmla="*/ 522686 w 1305814"/>
                <a:gd name="connsiteY11-2136" fmla="*/ 1384922 h 1424419"/>
                <a:gd name="connsiteX12-2137" fmla="*/ 94302 w 1305814"/>
                <a:gd name="connsiteY12-2138" fmla="*/ 1158755 h 1424419"/>
                <a:gd name="connsiteX13-2139" fmla="*/ 39429 w 1305814"/>
                <a:gd name="connsiteY13-2140" fmla="*/ 1117635 h 1424419"/>
                <a:gd name="connsiteX14-2141" fmla="*/ 667 w 1305814"/>
                <a:gd name="connsiteY14-2142" fmla="*/ 999105 h 1424419"/>
                <a:gd name="connsiteX15-2143" fmla="*/ 0 w 1305814"/>
                <a:gd name="connsiteY15-2144" fmla="*/ 972364 h 1424419"/>
                <a:gd name="connsiteX16-2145" fmla="*/ 2496 w 1305814"/>
                <a:gd name="connsiteY16-2146" fmla="*/ 463106 h 1424419"/>
                <a:gd name="connsiteX17-2147" fmla="*/ 2458 w 1305814"/>
                <a:gd name="connsiteY17-2148" fmla="*/ 429563 h 1424419"/>
                <a:gd name="connsiteX18-2149" fmla="*/ 75248 w 1305814"/>
                <a:gd name="connsiteY18-2150" fmla="*/ 303202 h 1424419"/>
                <a:gd name="connsiteX19-2151" fmla="*/ 106293 w 1305814"/>
                <a:gd name="connsiteY19-2152" fmla="*/ 282597 h 1424419"/>
                <a:gd name="connsiteX20-2153" fmla="*/ 541533 w 1305814"/>
                <a:gd name="connsiteY20-2154" fmla="*/ 38110 h 1424419"/>
                <a:gd name="connsiteX21-2155" fmla="*/ 653528 w 1305814"/>
                <a:gd name="connsiteY21-2156" fmla="*/ 0 h 1424419"/>
                <a:gd name="connsiteX0-2157" fmla="*/ 653528 w 1305814"/>
                <a:gd name="connsiteY0-2158" fmla="*/ 0 h 1424419"/>
                <a:gd name="connsiteX1-2159" fmla="*/ 757287 w 1305814"/>
                <a:gd name="connsiteY1-2160" fmla="*/ 32444 h 1424419"/>
                <a:gd name="connsiteX2-2161" fmla="*/ 1206876 w 1305814"/>
                <a:gd name="connsiteY2-2162" fmla="*/ 284945 h 1424419"/>
                <a:gd name="connsiteX3-2163" fmla="*/ 1237706 w 1305814"/>
                <a:gd name="connsiteY3-2164" fmla="*/ 306775 h 1424419"/>
                <a:gd name="connsiteX4-2165" fmla="*/ 1304420 w 1305814"/>
                <a:gd name="connsiteY4-2166" fmla="*/ 434263 h 1424419"/>
                <a:gd name="connsiteX5-2167" fmla="*/ 1305806 w 1305814"/>
                <a:gd name="connsiteY5-2168" fmla="*/ 519922 h 1424419"/>
                <a:gd name="connsiteX6-2169" fmla="*/ 1301746 w 1305814"/>
                <a:gd name="connsiteY6-2170" fmla="*/ 953747 h 1424419"/>
                <a:gd name="connsiteX7-2171" fmla="*/ 1302599 w 1305814"/>
                <a:gd name="connsiteY7-2172" fmla="*/ 1003650 h 1424419"/>
                <a:gd name="connsiteX8-2173" fmla="*/ 1227376 w 1305814"/>
                <a:gd name="connsiteY8-2174" fmla="*/ 1152027 h 1424419"/>
                <a:gd name="connsiteX9-2175" fmla="*/ 1174235 w 1305814"/>
                <a:gd name="connsiteY9-2176" fmla="*/ 1184756 h 1424419"/>
                <a:gd name="connsiteX10-2177" fmla="*/ 792288 w 1305814"/>
                <a:gd name="connsiteY10-2178" fmla="*/ 1385653 h 1424419"/>
                <a:gd name="connsiteX11-2179" fmla="*/ 522686 w 1305814"/>
                <a:gd name="connsiteY11-2180" fmla="*/ 1384922 h 1424419"/>
                <a:gd name="connsiteX12-2181" fmla="*/ 94302 w 1305814"/>
                <a:gd name="connsiteY12-2182" fmla="*/ 1158755 h 1424419"/>
                <a:gd name="connsiteX13-2183" fmla="*/ 39429 w 1305814"/>
                <a:gd name="connsiteY13-2184" fmla="*/ 1117635 h 1424419"/>
                <a:gd name="connsiteX14-2185" fmla="*/ 667 w 1305814"/>
                <a:gd name="connsiteY14-2186" fmla="*/ 999105 h 1424419"/>
                <a:gd name="connsiteX15-2187" fmla="*/ 0 w 1305814"/>
                <a:gd name="connsiteY15-2188" fmla="*/ 972364 h 1424419"/>
                <a:gd name="connsiteX16-2189" fmla="*/ 2496 w 1305814"/>
                <a:gd name="connsiteY16-2190" fmla="*/ 463106 h 1424419"/>
                <a:gd name="connsiteX17-2191" fmla="*/ 2458 w 1305814"/>
                <a:gd name="connsiteY17-2192" fmla="*/ 429563 h 1424419"/>
                <a:gd name="connsiteX18-2193" fmla="*/ 75248 w 1305814"/>
                <a:gd name="connsiteY18-2194" fmla="*/ 303202 h 1424419"/>
                <a:gd name="connsiteX19-2195" fmla="*/ 106293 w 1305814"/>
                <a:gd name="connsiteY19-2196" fmla="*/ 282597 h 1424419"/>
                <a:gd name="connsiteX20-2197" fmla="*/ 541533 w 1305814"/>
                <a:gd name="connsiteY20-2198" fmla="*/ 38110 h 1424419"/>
                <a:gd name="connsiteX21-2199" fmla="*/ 653528 w 1305814"/>
                <a:gd name="connsiteY21-2200" fmla="*/ 0 h 1424419"/>
                <a:gd name="connsiteX0-2201" fmla="*/ 653528 w 1305814"/>
                <a:gd name="connsiteY0-2202" fmla="*/ 0 h 1427408"/>
                <a:gd name="connsiteX1-2203" fmla="*/ 757287 w 1305814"/>
                <a:gd name="connsiteY1-2204" fmla="*/ 32444 h 1427408"/>
                <a:gd name="connsiteX2-2205" fmla="*/ 1206876 w 1305814"/>
                <a:gd name="connsiteY2-2206" fmla="*/ 284945 h 1427408"/>
                <a:gd name="connsiteX3-2207" fmla="*/ 1237706 w 1305814"/>
                <a:gd name="connsiteY3-2208" fmla="*/ 306775 h 1427408"/>
                <a:gd name="connsiteX4-2209" fmla="*/ 1304420 w 1305814"/>
                <a:gd name="connsiteY4-2210" fmla="*/ 434263 h 1427408"/>
                <a:gd name="connsiteX5-2211" fmla="*/ 1305806 w 1305814"/>
                <a:gd name="connsiteY5-2212" fmla="*/ 519922 h 1427408"/>
                <a:gd name="connsiteX6-2213" fmla="*/ 1301746 w 1305814"/>
                <a:gd name="connsiteY6-2214" fmla="*/ 953747 h 1427408"/>
                <a:gd name="connsiteX7-2215" fmla="*/ 1302599 w 1305814"/>
                <a:gd name="connsiteY7-2216" fmla="*/ 1003650 h 1427408"/>
                <a:gd name="connsiteX8-2217" fmla="*/ 1227376 w 1305814"/>
                <a:gd name="connsiteY8-2218" fmla="*/ 1152027 h 1427408"/>
                <a:gd name="connsiteX9-2219" fmla="*/ 1174235 w 1305814"/>
                <a:gd name="connsiteY9-2220" fmla="*/ 1184756 h 1427408"/>
                <a:gd name="connsiteX10-2221" fmla="*/ 792288 w 1305814"/>
                <a:gd name="connsiteY10-2222" fmla="*/ 1385653 h 1427408"/>
                <a:gd name="connsiteX11-2223" fmla="*/ 517719 w 1305814"/>
                <a:gd name="connsiteY11-2224" fmla="*/ 1389889 h 1427408"/>
                <a:gd name="connsiteX12-2225" fmla="*/ 94302 w 1305814"/>
                <a:gd name="connsiteY12-2226" fmla="*/ 1158755 h 1427408"/>
                <a:gd name="connsiteX13-2227" fmla="*/ 39429 w 1305814"/>
                <a:gd name="connsiteY13-2228" fmla="*/ 1117635 h 1427408"/>
                <a:gd name="connsiteX14-2229" fmla="*/ 667 w 1305814"/>
                <a:gd name="connsiteY14-2230" fmla="*/ 999105 h 1427408"/>
                <a:gd name="connsiteX15-2231" fmla="*/ 0 w 1305814"/>
                <a:gd name="connsiteY15-2232" fmla="*/ 972364 h 1427408"/>
                <a:gd name="connsiteX16-2233" fmla="*/ 2496 w 1305814"/>
                <a:gd name="connsiteY16-2234" fmla="*/ 463106 h 1427408"/>
                <a:gd name="connsiteX17-2235" fmla="*/ 2458 w 1305814"/>
                <a:gd name="connsiteY17-2236" fmla="*/ 429563 h 1427408"/>
                <a:gd name="connsiteX18-2237" fmla="*/ 75248 w 1305814"/>
                <a:gd name="connsiteY18-2238" fmla="*/ 303202 h 1427408"/>
                <a:gd name="connsiteX19-2239" fmla="*/ 106293 w 1305814"/>
                <a:gd name="connsiteY19-2240" fmla="*/ 282597 h 1427408"/>
                <a:gd name="connsiteX20-2241" fmla="*/ 541533 w 1305814"/>
                <a:gd name="connsiteY20-2242" fmla="*/ 38110 h 1427408"/>
                <a:gd name="connsiteX21-2243" fmla="*/ 653528 w 1305814"/>
                <a:gd name="connsiteY21-2244" fmla="*/ 0 h 1427408"/>
                <a:gd name="connsiteX0-2245" fmla="*/ 653528 w 1305814"/>
                <a:gd name="connsiteY0-2246" fmla="*/ 0 h 1427408"/>
                <a:gd name="connsiteX1-2247" fmla="*/ 757287 w 1305814"/>
                <a:gd name="connsiteY1-2248" fmla="*/ 32444 h 1427408"/>
                <a:gd name="connsiteX2-2249" fmla="*/ 1206876 w 1305814"/>
                <a:gd name="connsiteY2-2250" fmla="*/ 284945 h 1427408"/>
                <a:gd name="connsiteX3-2251" fmla="*/ 1237706 w 1305814"/>
                <a:gd name="connsiteY3-2252" fmla="*/ 306775 h 1427408"/>
                <a:gd name="connsiteX4-2253" fmla="*/ 1304420 w 1305814"/>
                <a:gd name="connsiteY4-2254" fmla="*/ 434263 h 1427408"/>
                <a:gd name="connsiteX5-2255" fmla="*/ 1305806 w 1305814"/>
                <a:gd name="connsiteY5-2256" fmla="*/ 519922 h 1427408"/>
                <a:gd name="connsiteX6-2257" fmla="*/ 1301746 w 1305814"/>
                <a:gd name="connsiteY6-2258" fmla="*/ 953747 h 1427408"/>
                <a:gd name="connsiteX7-2259" fmla="*/ 1302599 w 1305814"/>
                <a:gd name="connsiteY7-2260" fmla="*/ 1003650 h 1427408"/>
                <a:gd name="connsiteX8-2261" fmla="*/ 1227376 w 1305814"/>
                <a:gd name="connsiteY8-2262" fmla="*/ 1152027 h 1427408"/>
                <a:gd name="connsiteX9-2263" fmla="*/ 1174235 w 1305814"/>
                <a:gd name="connsiteY9-2264" fmla="*/ 1184756 h 1427408"/>
                <a:gd name="connsiteX10-2265" fmla="*/ 792288 w 1305814"/>
                <a:gd name="connsiteY10-2266" fmla="*/ 1385653 h 1427408"/>
                <a:gd name="connsiteX11-2267" fmla="*/ 517719 w 1305814"/>
                <a:gd name="connsiteY11-2268" fmla="*/ 1389889 h 1427408"/>
                <a:gd name="connsiteX12-2269" fmla="*/ 94302 w 1305814"/>
                <a:gd name="connsiteY12-2270" fmla="*/ 1158755 h 1427408"/>
                <a:gd name="connsiteX13-2271" fmla="*/ 39429 w 1305814"/>
                <a:gd name="connsiteY13-2272" fmla="*/ 1117635 h 1427408"/>
                <a:gd name="connsiteX14-2273" fmla="*/ 667 w 1305814"/>
                <a:gd name="connsiteY14-2274" fmla="*/ 999105 h 1427408"/>
                <a:gd name="connsiteX15-2275" fmla="*/ 0 w 1305814"/>
                <a:gd name="connsiteY15-2276" fmla="*/ 972364 h 1427408"/>
                <a:gd name="connsiteX16-2277" fmla="*/ 2496 w 1305814"/>
                <a:gd name="connsiteY16-2278" fmla="*/ 463106 h 1427408"/>
                <a:gd name="connsiteX17-2279" fmla="*/ 2458 w 1305814"/>
                <a:gd name="connsiteY17-2280" fmla="*/ 429563 h 1427408"/>
                <a:gd name="connsiteX18-2281" fmla="*/ 75248 w 1305814"/>
                <a:gd name="connsiteY18-2282" fmla="*/ 303202 h 1427408"/>
                <a:gd name="connsiteX19-2283" fmla="*/ 106293 w 1305814"/>
                <a:gd name="connsiteY19-2284" fmla="*/ 282597 h 1427408"/>
                <a:gd name="connsiteX20-2285" fmla="*/ 541533 w 1305814"/>
                <a:gd name="connsiteY20-2286" fmla="*/ 38110 h 1427408"/>
                <a:gd name="connsiteX21-2287" fmla="*/ 653528 w 1305814"/>
                <a:gd name="connsiteY21-2288" fmla="*/ 0 h 1427408"/>
                <a:gd name="connsiteX0-2289" fmla="*/ 653528 w 1305814"/>
                <a:gd name="connsiteY0-2290" fmla="*/ 0 h 1421591"/>
                <a:gd name="connsiteX1-2291" fmla="*/ 757287 w 1305814"/>
                <a:gd name="connsiteY1-2292" fmla="*/ 32444 h 1421591"/>
                <a:gd name="connsiteX2-2293" fmla="*/ 1206876 w 1305814"/>
                <a:gd name="connsiteY2-2294" fmla="*/ 284945 h 1421591"/>
                <a:gd name="connsiteX3-2295" fmla="*/ 1237706 w 1305814"/>
                <a:gd name="connsiteY3-2296" fmla="*/ 306775 h 1421591"/>
                <a:gd name="connsiteX4-2297" fmla="*/ 1304420 w 1305814"/>
                <a:gd name="connsiteY4-2298" fmla="*/ 434263 h 1421591"/>
                <a:gd name="connsiteX5-2299" fmla="*/ 1305806 w 1305814"/>
                <a:gd name="connsiteY5-2300" fmla="*/ 519922 h 1421591"/>
                <a:gd name="connsiteX6-2301" fmla="*/ 1301746 w 1305814"/>
                <a:gd name="connsiteY6-2302" fmla="*/ 953747 h 1421591"/>
                <a:gd name="connsiteX7-2303" fmla="*/ 1302599 w 1305814"/>
                <a:gd name="connsiteY7-2304" fmla="*/ 1003650 h 1421591"/>
                <a:gd name="connsiteX8-2305" fmla="*/ 1227376 w 1305814"/>
                <a:gd name="connsiteY8-2306" fmla="*/ 1152027 h 1421591"/>
                <a:gd name="connsiteX9-2307" fmla="*/ 1174235 w 1305814"/>
                <a:gd name="connsiteY9-2308" fmla="*/ 1184756 h 1421591"/>
                <a:gd name="connsiteX10-2309" fmla="*/ 792288 w 1305814"/>
                <a:gd name="connsiteY10-2310" fmla="*/ 1385653 h 1421591"/>
                <a:gd name="connsiteX11-2311" fmla="*/ 502818 w 1305814"/>
                <a:gd name="connsiteY11-2312" fmla="*/ 1379955 h 1421591"/>
                <a:gd name="connsiteX12-2313" fmla="*/ 94302 w 1305814"/>
                <a:gd name="connsiteY12-2314" fmla="*/ 1158755 h 1421591"/>
                <a:gd name="connsiteX13-2315" fmla="*/ 39429 w 1305814"/>
                <a:gd name="connsiteY13-2316" fmla="*/ 1117635 h 1421591"/>
                <a:gd name="connsiteX14-2317" fmla="*/ 667 w 1305814"/>
                <a:gd name="connsiteY14-2318" fmla="*/ 999105 h 1421591"/>
                <a:gd name="connsiteX15-2319" fmla="*/ 0 w 1305814"/>
                <a:gd name="connsiteY15-2320" fmla="*/ 972364 h 1421591"/>
                <a:gd name="connsiteX16-2321" fmla="*/ 2496 w 1305814"/>
                <a:gd name="connsiteY16-2322" fmla="*/ 463106 h 1421591"/>
                <a:gd name="connsiteX17-2323" fmla="*/ 2458 w 1305814"/>
                <a:gd name="connsiteY17-2324" fmla="*/ 429563 h 1421591"/>
                <a:gd name="connsiteX18-2325" fmla="*/ 75248 w 1305814"/>
                <a:gd name="connsiteY18-2326" fmla="*/ 303202 h 1421591"/>
                <a:gd name="connsiteX19-2327" fmla="*/ 106293 w 1305814"/>
                <a:gd name="connsiteY19-2328" fmla="*/ 282597 h 1421591"/>
                <a:gd name="connsiteX20-2329" fmla="*/ 541533 w 1305814"/>
                <a:gd name="connsiteY20-2330" fmla="*/ 38110 h 1421591"/>
                <a:gd name="connsiteX21-2331" fmla="*/ 653528 w 1305814"/>
                <a:gd name="connsiteY21-2332" fmla="*/ 0 h 1421591"/>
                <a:gd name="connsiteX0-2333" fmla="*/ 653528 w 1305814"/>
                <a:gd name="connsiteY0-2334" fmla="*/ 0 h 1423589"/>
                <a:gd name="connsiteX1-2335" fmla="*/ 757287 w 1305814"/>
                <a:gd name="connsiteY1-2336" fmla="*/ 32444 h 1423589"/>
                <a:gd name="connsiteX2-2337" fmla="*/ 1206876 w 1305814"/>
                <a:gd name="connsiteY2-2338" fmla="*/ 284945 h 1423589"/>
                <a:gd name="connsiteX3-2339" fmla="*/ 1237706 w 1305814"/>
                <a:gd name="connsiteY3-2340" fmla="*/ 306775 h 1423589"/>
                <a:gd name="connsiteX4-2341" fmla="*/ 1304420 w 1305814"/>
                <a:gd name="connsiteY4-2342" fmla="*/ 434263 h 1423589"/>
                <a:gd name="connsiteX5-2343" fmla="*/ 1305806 w 1305814"/>
                <a:gd name="connsiteY5-2344" fmla="*/ 519922 h 1423589"/>
                <a:gd name="connsiteX6-2345" fmla="*/ 1301746 w 1305814"/>
                <a:gd name="connsiteY6-2346" fmla="*/ 953747 h 1423589"/>
                <a:gd name="connsiteX7-2347" fmla="*/ 1302599 w 1305814"/>
                <a:gd name="connsiteY7-2348" fmla="*/ 1003650 h 1423589"/>
                <a:gd name="connsiteX8-2349" fmla="*/ 1227376 w 1305814"/>
                <a:gd name="connsiteY8-2350" fmla="*/ 1152027 h 1423589"/>
                <a:gd name="connsiteX9-2351" fmla="*/ 1174235 w 1305814"/>
                <a:gd name="connsiteY9-2352" fmla="*/ 1184756 h 1423589"/>
                <a:gd name="connsiteX10-2353" fmla="*/ 792288 w 1305814"/>
                <a:gd name="connsiteY10-2354" fmla="*/ 1385653 h 1423589"/>
                <a:gd name="connsiteX11-2355" fmla="*/ 502818 w 1305814"/>
                <a:gd name="connsiteY11-2356" fmla="*/ 1379955 h 1423589"/>
                <a:gd name="connsiteX12-2357" fmla="*/ 94302 w 1305814"/>
                <a:gd name="connsiteY12-2358" fmla="*/ 1158755 h 1423589"/>
                <a:gd name="connsiteX13-2359" fmla="*/ 39429 w 1305814"/>
                <a:gd name="connsiteY13-2360" fmla="*/ 1117635 h 1423589"/>
                <a:gd name="connsiteX14-2361" fmla="*/ 667 w 1305814"/>
                <a:gd name="connsiteY14-2362" fmla="*/ 999105 h 1423589"/>
                <a:gd name="connsiteX15-2363" fmla="*/ 0 w 1305814"/>
                <a:gd name="connsiteY15-2364" fmla="*/ 972364 h 1423589"/>
                <a:gd name="connsiteX16-2365" fmla="*/ 2496 w 1305814"/>
                <a:gd name="connsiteY16-2366" fmla="*/ 463106 h 1423589"/>
                <a:gd name="connsiteX17-2367" fmla="*/ 2458 w 1305814"/>
                <a:gd name="connsiteY17-2368" fmla="*/ 429563 h 1423589"/>
                <a:gd name="connsiteX18-2369" fmla="*/ 75248 w 1305814"/>
                <a:gd name="connsiteY18-2370" fmla="*/ 303202 h 1423589"/>
                <a:gd name="connsiteX19-2371" fmla="*/ 106293 w 1305814"/>
                <a:gd name="connsiteY19-2372" fmla="*/ 282597 h 1423589"/>
                <a:gd name="connsiteX20-2373" fmla="*/ 541533 w 1305814"/>
                <a:gd name="connsiteY20-2374" fmla="*/ 38110 h 1423589"/>
                <a:gd name="connsiteX21-2375" fmla="*/ 653528 w 1305814"/>
                <a:gd name="connsiteY21-2376" fmla="*/ 0 h 142358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  <a:cxn ang="0">
                  <a:pos x="connsiteX15-31" y="connsiteY15-32"/>
                </a:cxn>
                <a:cxn ang="0">
                  <a:pos x="connsiteX16-33" y="connsiteY16-34"/>
                </a:cxn>
                <a:cxn ang="0">
                  <a:pos x="connsiteX17-35" y="connsiteY17-36"/>
                </a:cxn>
                <a:cxn ang="0">
                  <a:pos x="connsiteX18-37" y="connsiteY18-38"/>
                </a:cxn>
                <a:cxn ang="0">
                  <a:pos x="connsiteX19-39" y="connsiteY19-40"/>
                </a:cxn>
                <a:cxn ang="0">
                  <a:pos x="connsiteX20-41" y="connsiteY20-42"/>
                </a:cxn>
                <a:cxn ang="0">
                  <a:pos x="connsiteX21-43" y="connsiteY21-44"/>
                </a:cxn>
              </a:cxnLst>
              <a:rect l="l" t="t" r="r" b="b"/>
              <a:pathLst>
                <a:path w="1305814" h="1423589">
                  <a:moveTo>
                    <a:pt x="653528" y="0"/>
                  </a:moveTo>
                  <a:cubicBezTo>
                    <a:pt x="684553" y="-1"/>
                    <a:pt x="736057" y="24011"/>
                    <a:pt x="757287" y="32444"/>
                  </a:cubicBezTo>
                  <a:lnTo>
                    <a:pt x="1206876" y="284945"/>
                  </a:lnTo>
                  <a:cubicBezTo>
                    <a:pt x="1213399" y="291230"/>
                    <a:pt x="1233090" y="301119"/>
                    <a:pt x="1237706" y="306775"/>
                  </a:cubicBezTo>
                  <a:cubicBezTo>
                    <a:pt x="1285405" y="341141"/>
                    <a:pt x="1301367" y="360355"/>
                    <a:pt x="1304420" y="434263"/>
                  </a:cubicBezTo>
                  <a:cubicBezTo>
                    <a:pt x="1306256" y="435452"/>
                    <a:pt x="1303756" y="518852"/>
                    <a:pt x="1305806" y="519922"/>
                  </a:cubicBezTo>
                  <a:cubicBezTo>
                    <a:pt x="1306028" y="563787"/>
                    <a:pt x="1301771" y="907207"/>
                    <a:pt x="1301746" y="953747"/>
                  </a:cubicBezTo>
                  <a:cubicBezTo>
                    <a:pt x="1301579" y="970833"/>
                    <a:pt x="1302766" y="986564"/>
                    <a:pt x="1302599" y="1003650"/>
                  </a:cubicBezTo>
                  <a:cubicBezTo>
                    <a:pt x="1298075" y="1097264"/>
                    <a:pt x="1299308" y="1117497"/>
                    <a:pt x="1227376" y="1152027"/>
                  </a:cubicBezTo>
                  <a:cubicBezTo>
                    <a:pt x="1229069" y="1151612"/>
                    <a:pt x="1262992" y="1133636"/>
                    <a:pt x="1174235" y="1184756"/>
                  </a:cubicBezTo>
                  <a:cubicBezTo>
                    <a:pt x="1102911" y="1225835"/>
                    <a:pt x="986013" y="1283805"/>
                    <a:pt x="792288" y="1385653"/>
                  </a:cubicBezTo>
                  <a:cubicBezTo>
                    <a:pt x="702978" y="1424034"/>
                    <a:pt x="634560" y="1449454"/>
                    <a:pt x="502818" y="1379955"/>
                  </a:cubicBezTo>
                  <a:cubicBezTo>
                    <a:pt x="358670" y="1301859"/>
                    <a:pt x="241278" y="1242506"/>
                    <a:pt x="94302" y="1158755"/>
                  </a:cubicBezTo>
                  <a:cubicBezTo>
                    <a:pt x="64301" y="1138833"/>
                    <a:pt x="61069" y="1137739"/>
                    <a:pt x="39429" y="1117635"/>
                  </a:cubicBezTo>
                  <a:cubicBezTo>
                    <a:pt x="9399" y="1091481"/>
                    <a:pt x="81" y="1056313"/>
                    <a:pt x="667" y="999105"/>
                  </a:cubicBezTo>
                  <a:cubicBezTo>
                    <a:pt x="445" y="990191"/>
                    <a:pt x="222" y="981278"/>
                    <a:pt x="0" y="972364"/>
                  </a:cubicBezTo>
                  <a:lnTo>
                    <a:pt x="2496" y="463106"/>
                  </a:lnTo>
                  <a:cubicBezTo>
                    <a:pt x="2483" y="451925"/>
                    <a:pt x="2471" y="440744"/>
                    <a:pt x="2458" y="429563"/>
                  </a:cubicBezTo>
                  <a:cubicBezTo>
                    <a:pt x="2770" y="365277"/>
                    <a:pt x="14732" y="348090"/>
                    <a:pt x="75248" y="303202"/>
                  </a:cubicBezTo>
                  <a:lnTo>
                    <a:pt x="106293" y="282597"/>
                  </a:lnTo>
                  <a:lnTo>
                    <a:pt x="541533" y="38110"/>
                  </a:lnTo>
                  <a:cubicBezTo>
                    <a:pt x="582751" y="12487"/>
                    <a:pt x="613897" y="0"/>
                    <a:pt x="653528" y="0"/>
                  </a:cubicBezTo>
                  <a:close/>
                </a:path>
              </a:pathLst>
            </a:custGeom>
            <a:solidFill>
              <a:srgbClr val="E7E7E7"/>
            </a:solidFill>
            <a:ln w="15875">
              <a:noFill/>
            </a:ln>
            <a:effectLst>
              <a:innerShdw blurRad="266700" dist="203200" dir="18900000">
                <a:prstClr val="black">
                  <a:alpha val="2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en-US" altLang="zh-CN" sz="4800" dirty="0" smtClean="0">
                  <a:solidFill>
                    <a:schemeClr val="tx1"/>
                  </a:solidFill>
                  <a:latin typeface="Impact" panose="020B0806030902050204" pitchFamily="34" charset="0"/>
                </a:rPr>
                <a:t>05</a:t>
              </a:r>
              <a:endParaRPr lang="zh-CN" altLang="en-US" sz="3735" dirty="0">
                <a:solidFill>
                  <a:schemeClr val="tx1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4287771" y="3843511"/>
            <a:ext cx="3262432" cy="707886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4000" b="1" kern="0" dirty="0" smtClean="0">
                <a:solidFill>
                  <a:srgbClr val="1D50A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明年工作计划</a:t>
            </a:r>
            <a:endParaRPr lang="zh-CN" altLang="en-US" sz="4000" b="1" kern="0" dirty="0">
              <a:solidFill>
                <a:srgbClr val="1D50A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077835" y="4551397"/>
            <a:ext cx="137088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  <a:defRPr/>
            </a:pPr>
            <a:r>
              <a:rPr lang="zh-CN" altLang="en-US" sz="1400" b="1" kern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营业额</a:t>
            </a:r>
            <a:r>
              <a:rPr lang="zh-CN" altLang="en-US" sz="14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提升</a:t>
            </a:r>
          </a:p>
        </p:txBody>
      </p:sp>
      <p:sp>
        <p:nvSpPr>
          <p:cNvPr id="13" name="矩形 12"/>
          <p:cNvSpPr/>
          <p:nvPr/>
        </p:nvSpPr>
        <p:spPr>
          <a:xfrm>
            <a:off x="4077835" y="4920948"/>
            <a:ext cx="119135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  <a:defRPr/>
            </a:pPr>
            <a:r>
              <a:rPr lang="zh-CN" altLang="en-US" sz="1400" b="1" kern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管理</a:t>
            </a:r>
            <a:r>
              <a:rPr lang="zh-CN" altLang="en-US" sz="14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提升</a:t>
            </a:r>
          </a:p>
        </p:txBody>
      </p:sp>
      <p:sp>
        <p:nvSpPr>
          <p:cNvPr id="14" name="矩形 13"/>
          <p:cNvSpPr/>
          <p:nvPr/>
        </p:nvSpPr>
        <p:spPr>
          <a:xfrm>
            <a:off x="6741534" y="4538480"/>
            <a:ext cx="101181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  <a:defRPr/>
            </a:pPr>
            <a:r>
              <a:rPr lang="zh-CN" altLang="en-US" sz="1400" b="1" kern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结束语</a:t>
            </a:r>
            <a:endParaRPr lang="zh-CN" altLang="en-US" sz="1400" b="1" kern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487912" y="4525915"/>
            <a:ext cx="119135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  <a:defRPr/>
            </a:pPr>
            <a:r>
              <a:rPr lang="zh-CN" altLang="en-US" sz="1400" b="1" kern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团队</a:t>
            </a:r>
            <a:r>
              <a:rPr lang="zh-CN" altLang="en-US" sz="14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扩大</a:t>
            </a:r>
          </a:p>
        </p:txBody>
      </p:sp>
      <p:sp>
        <p:nvSpPr>
          <p:cNvPr id="16" name="矩形 15"/>
          <p:cNvSpPr/>
          <p:nvPr/>
        </p:nvSpPr>
        <p:spPr>
          <a:xfrm>
            <a:off x="5487912" y="4905008"/>
            <a:ext cx="137088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  <a:defRPr/>
            </a:pPr>
            <a:r>
              <a:rPr lang="zh-CN" altLang="en-US" sz="1400" b="1" kern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利益</a:t>
            </a:r>
            <a:r>
              <a:rPr lang="zh-CN" altLang="en-US" sz="14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最大化</a:t>
            </a:r>
          </a:p>
        </p:txBody>
      </p:sp>
    </p:spTree>
    <p:extLst>
      <p:ext uri="{BB962C8B-B14F-4D97-AF65-F5344CB8AC3E}">
        <p14:creationId xmlns:p14="http://schemas.microsoft.com/office/powerpoint/2010/main" val="1081694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5129059" y="1833353"/>
            <a:ext cx="1749525" cy="1403912"/>
            <a:chOff x="1993131" y="2924944"/>
            <a:chExt cx="1749525" cy="1403912"/>
          </a:xfrm>
        </p:grpSpPr>
        <p:grpSp>
          <p:nvGrpSpPr>
            <p:cNvPr id="4" name="组合 3"/>
            <p:cNvGrpSpPr/>
            <p:nvPr/>
          </p:nvGrpSpPr>
          <p:grpSpPr>
            <a:xfrm>
              <a:off x="2338744" y="2924944"/>
              <a:ext cx="1403912" cy="1403912"/>
              <a:chOff x="3724323" y="1908536"/>
              <a:chExt cx="1329153" cy="1329153"/>
            </a:xfrm>
          </p:grpSpPr>
          <p:sp>
            <p:nvSpPr>
              <p:cNvPr id="9" name="椭圆 8"/>
              <p:cNvSpPr/>
              <p:nvPr/>
            </p:nvSpPr>
            <p:spPr>
              <a:xfrm>
                <a:off x="3724323" y="1908536"/>
                <a:ext cx="1329153" cy="1329153"/>
              </a:xfrm>
              <a:prstGeom prst="ellipse">
                <a:avLst/>
              </a:prstGeom>
              <a:solidFill>
                <a:srgbClr val="E7E7E7"/>
              </a:solidFill>
              <a:ln w="28575">
                <a:solidFill>
                  <a:schemeClr val="bg1"/>
                </a:solidFill>
              </a:ln>
              <a:effectLst>
                <a:outerShdw blurRad="279400" dist="889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1A94BC"/>
                  </a:solidFill>
                </a:endParaRPr>
              </a:p>
            </p:txBody>
          </p:sp>
          <p:sp>
            <p:nvSpPr>
              <p:cNvPr id="10" name="椭圆 9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rgbClr val="1A94BC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1A94BC"/>
                  </a:solidFill>
                </a:endParaRPr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1993131" y="3212976"/>
              <a:ext cx="720080" cy="720080"/>
              <a:chOff x="1028852" y="3242692"/>
              <a:chExt cx="720080" cy="720080"/>
            </a:xfrm>
          </p:grpSpPr>
          <p:sp>
            <p:nvSpPr>
              <p:cNvPr id="7" name="椭圆 6"/>
              <p:cNvSpPr/>
              <p:nvPr/>
            </p:nvSpPr>
            <p:spPr>
              <a:xfrm>
                <a:off x="1028852" y="3242692"/>
                <a:ext cx="720080" cy="720080"/>
              </a:xfrm>
              <a:prstGeom prst="ellipse">
                <a:avLst/>
              </a:prstGeom>
              <a:solidFill>
                <a:srgbClr val="E7E7E7"/>
              </a:solidFill>
              <a:ln>
                <a:noFill/>
              </a:ln>
              <a:effectLst>
                <a:outerShdw blurRad="152400" dist="63500" dir="8100000" algn="tl" rotWithShape="0">
                  <a:prstClr val="black">
                    <a:alpha val="30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38100" h="63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1A94BC"/>
                  </a:solidFill>
                  <a:latin typeface="Impact MT Std" pitchFamily="34" charset="0"/>
                </a:endParaRPr>
              </a:p>
            </p:txBody>
          </p:sp>
          <p:sp>
            <p:nvSpPr>
              <p:cNvPr id="8" name="文本框 90"/>
              <p:cNvSpPr txBox="1"/>
              <p:nvPr/>
            </p:nvSpPr>
            <p:spPr>
              <a:xfrm>
                <a:off x="1141068" y="3371900"/>
                <a:ext cx="52770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b="1" dirty="0" smtClean="0">
                    <a:solidFill>
                      <a:srgbClr val="1A94BC"/>
                    </a:solidFill>
                    <a:latin typeface="Impact MT Std" pitchFamily="34" charset="0"/>
                  </a:rPr>
                  <a:t>02</a:t>
                </a:r>
                <a:endParaRPr lang="zh-CN" altLang="en-US" sz="2400" b="1" dirty="0">
                  <a:solidFill>
                    <a:srgbClr val="1A94BC"/>
                  </a:solidFill>
                  <a:latin typeface="Impact MT Std" pitchFamily="34" charset="0"/>
                </a:endParaRPr>
              </a:p>
            </p:txBody>
          </p:sp>
        </p:grpSp>
        <p:sp>
          <p:nvSpPr>
            <p:cNvPr id="6" name="Freeform 145"/>
            <p:cNvSpPr>
              <a:spLocks noEditPoints="1"/>
            </p:cNvSpPr>
            <p:nvPr/>
          </p:nvSpPr>
          <p:spPr bwMode="auto">
            <a:xfrm>
              <a:off x="2800853" y="3382350"/>
              <a:ext cx="559652" cy="489100"/>
            </a:xfrm>
            <a:custGeom>
              <a:avLst/>
              <a:gdLst>
                <a:gd name="T0" fmla="*/ 142 w 248"/>
                <a:gd name="T1" fmla="*/ 102 h 217"/>
                <a:gd name="T2" fmla="*/ 112 w 248"/>
                <a:gd name="T3" fmla="*/ 54 h 217"/>
                <a:gd name="T4" fmla="*/ 166 w 248"/>
                <a:gd name="T5" fmla="*/ 0 h 217"/>
                <a:gd name="T6" fmla="*/ 220 w 248"/>
                <a:gd name="T7" fmla="*/ 54 h 217"/>
                <a:gd name="T8" fmla="*/ 190 w 248"/>
                <a:gd name="T9" fmla="*/ 102 h 217"/>
                <a:gd name="T10" fmla="*/ 222 w 248"/>
                <a:gd name="T11" fmla="*/ 87 h 217"/>
                <a:gd name="T12" fmla="*/ 229 w 248"/>
                <a:gd name="T13" fmla="*/ 77 h 217"/>
                <a:gd name="T14" fmla="*/ 240 w 248"/>
                <a:gd name="T15" fmla="*/ 112 h 217"/>
                <a:gd name="T16" fmla="*/ 215 w 248"/>
                <a:gd name="T17" fmla="*/ 122 h 217"/>
                <a:gd name="T18" fmla="*/ 202 w 248"/>
                <a:gd name="T19" fmla="*/ 217 h 217"/>
                <a:gd name="T20" fmla="*/ 49 w 248"/>
                <a:gd name="T21" fmla="*/ 204 h 217"/>
                <a:gd name="T22" fmla="*/ 17 w 248"/>
                <a:gd name="T23" fmla="*/ 177 h 217"/>
                <a:gd name="T24" fmla="*/ 0 w 248"/>
                <a:gd name="T25" fmla="*/ 183 h 217"/>
                <a:gd name="T26" fmla="*/ 17 w 248"/>
                <a:gd name="T27" fmla="*/ 125 h 217"/>
                <a:gd name="T28" fmla="*/ 49 w 248"/>
                <a:gd name="T29" fmla="*/ 131 h 217"/>
                <a:gd name="T30" fmla="*/ 54 w 248"/>
                <a:gd name="T31" fmla="*/ 105 h 217"/>
                <a:gd name="T32" fmla="*/ 30 w 248"/>
                <a:gd name="T33" fmla="*/ 68 h 217"/>
                <a:gd name="T34" fmla="*/ 70 w 248"/>
                <a:gd name="T35" fmla="*/ 28 h 217"/>
                <a:gd name="T36" fmla="*/ 110 w 248"/>
                <a:gd name="T37" fmla="*/ 68 h 217"/>
                <a:gd name="T38" fmla="*/ 90 w 248"/>
                <a:gd name="T39" fmla="*/ 102 h 217"/>
                <a:gd name="T40" fmla="*/ 173 w 248"/>
                <a:gd name="T41" fmla="*/ 68 h 217"/>
                <a:gd name="T42" fmla="*/ 193 w 248"/>
                <a:gd name="T43" fmla="*/ 81 h 217"/>
                <a:gd name="T44" fmla="*/ 151 w 248"/>
                <a:gd name="T45" fmla="*/ 55 h 217"/>
                <a:gd name="T46" fmla="*/ 128 w 248"/>
                <a:gd name="T47" fmla="*/ 54 h 217"/>
                <a:gd name="T48" fmla="*/ 151 w 248"/>
                <a:gd name="T49" fmla="*/ 55 h 217"/>
                <a:gd name="T50" fmla="*/ 158 w 248"/>
                <a:gd name="T51" fmla="*/ 42 h 217"/>
                <a:gd name="T52" fmla="*/ 139 w 248"/>
                <a:gd name="T53" fmla="*/ 27 h 217"/>
                <a:gd name="T54" fmla="*/ 181 w 248"/>
                <a:gd name="T55" fmla="*/ 55 h 217"/>
                <a:gd name="T56" fmla="*/ 204 w 248"/>
                <a:gd name="T57" fmla="*/ 54 h 217"/>
                <a:gd name="T58" fmla="*/ 181 w 248"/>
                <a:gd name="T59" fmla="*/ 55 h 217"/>
                <a:gd name="T60" fmla="*/ 138 w 248"/>
                <a:gd name="T61" fmla="*/ 80 h 217"/>
                <a:gd name="T62" fmla="*/ 158 w 248"/>
                <a:gd name="T63" fmla="*/ 91 h 217"/>
                <a:gd name="T64" fmla="*/ 173 w 248"/>
                <a:gd name="T65" fmla="*/ 42 h 217"/>
                <a:gd name="T66" fmla="*/ 193 w 248"/>
                <a:gd name="T67" fmla="*/ 27 h 217"/>
                <a:gd name="T68" fmla="*/ 173 w 248"/>
                <a:gd name="T69" fmla="*/ 42 h 217"/>
                <a:gd name="T70" fmla="*/ 75 w 248"/>
                <a:gd name="T71" fmla="*/ 78 h 217"/>
                <a:gd name="T72" fmla="*/ 90 w 248"/>
                <a:gd name="T73" fmla="*/ 88 h 217"/>
                <a:gd name="T74" fmla="*/ 59 w 248"/>
                <a:gd name="T75" fmla="*/ 69 h 217"/>
                <a:gd name="T76" fmla="*/ 41 w 248"/>
                <a:gd name="T77" fmla="*/ 68 h 217"/>
                <a:gd name="T78" fmla="*/ 59 w 248"/>
                <a:gd name="T79" fmla="*/ 69 h 217"/>
                <a:gd name="T80" fmla="*/ 64 w 248"/>
                <a:gd name="T81" fmla="*/ 60 h 217"/>
                <a:gd name="T82" fmla="*/ 50 w 248"/>
                <a:gd name="T83" fmla="*/ 48 h 217"/>
                <a:gd name="T84" fmla="*/ 80 w 248"/>
                <a:gd name="T85" fmla="*/ 69 h 217"/>
                <a:gd name="T86" fmla="*/ 98 w 248"/>
                <a:gd name="T87" fmla="*/ 68 h 217"/>
                <a:gd name="T88" fmla="*/ 80 w 248"/>
                <a:gd name="T89" fmla="*/ 69 h 217"/>
                <a:gd name="T90" fmla="*/ 49 w 248"/>
                <a:gd name="T91" fmla="*/ 87 h 217"/>
                <a:gd name="T92" fmla="*/ 64 w 248"/>
                <a:gd name="T93" fmla="*/ 96 h 217"/>
                <a:gd name="T94" fmla="*/ 75 w 248"/>
                <a:gd name="T95" fmla="*/ 60 h 217"/>
                <a:gd name="T96" fmla="*/ 90 w 248"/>
                <a:gd name="T97" fmla="*/ 48 h 217"/>
                <a:gd name="T98" fmla="*/ 75 w 248"/>
                <a:gd name="T99" fmla="*/ 60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48" h="217">
                  <a:moveTo>
                    <a:pt x="90" y="102"/>
                  </a:moveTo>
                  <a:cubicBezTo>
                    <a:pt x="142" y="102"/>
                    <a:pt x="142" y="102"/>
                    <a:pt x="142" y="102"/>
                  </a:cubicBezTo>
                  <a:cubicBezTo>
                    <a:pt x="137" y="100"/>
                    <a:pt x="132" y="96"/>
                    <a:pt x="128" y="92"/>
                  </a:cubicBezTo>
                  <a:cubicBezTo>
                    <a:pt x="118" y="82"/>
                    <a:pt x="112" y="69"/>
                    <a:pt x="112" y="54"/>
                  </a:cubicBezTo>
                  <a:cubicBezTo>
                    <a:pt x="112" y="39"/>
                    <a:pt x="118" y="25"/>
                    <a:pt x="128" y="16"/>
                  </a:cubicBezTo>
                  <a:cubicBezTo>
                    <a:pt x="137" y="6"/>
                    <a:pt x="151" y="0"/>
                    <a:pt x="166" y="0"/>
                  </a:cubicBezTo>
                  <a:cubicBezTo>
                    <a:pt x="181" y="0"/>
                    <a:pt x="194" y="6"/>
                    <a:pt x="204" y="16"/>
                  </a:cubicBezTo>
                  <a:cubicBezTo>
                    <a:pt x="214" y="25"/>
                    <a:pt x="220" y="39"/>
                    <a:pt x="220" y="54"/>
                  </a:cubicBezTo>
                  <a:cubicBezTo>
                    <a:pt x="220" y="69"/>
                    <a:pt x="214" y="82"/>
                    <a:pt x="204" y="92"/>
                  </a:cubicBezTo>
                  <a:cubicBezTo>
                    <a:pt x="200" y="96"/>
                    <a:pt x="195" y="100"/>
                    <a:pt x="190" y="102"/>
                  </a:cubicBezTo>
                  <a:cubicBezTo>
                    <a:pt x="200" y="102"/>
                    <a:pt x="200" y="102"/>
                    <a:pt x="200" y="102"/>
                  </a:cubicBezTo>
                  <a:cubicBezTo>
                    <a:pt x="222" y="87"/>
                    <a:pt x="222" y="87"/>
                    <a:pt x="222" y="87"/>
                  </a:cubicBezTo>
                  <a:cubicBezTo>
                    <a:pt x="220" y="83"/>
                    <a:pt x="220" y="83"/>
                    <a:pt x="220" y="83"/>
                  </a:cubicBezTo>
                  <a:cubicBezTo>
                    <a:pt x="229" y="77"/>
                    <a:pt x="229" y="77"/>
                    <a:pt x="229" y="77"/>
                  </a:cubicBezTo>
                  <a:cubicBezTo>
                    <a:pt x="248" y="106"/>
                    <a:pt x="248" y="106"/>
                    <a:pt x="248" y="106"/>
                  </a:cubicBezTo>
                  <a:cubicBezTo>
                    <a:pt x="240" y="112"/>
                    <a:pt x="240" y="112"/>
                    <a:pt x="240" y="112"/>
                  </a:cubicBezTo>
                  <a:cubicBezTo>
                    <a:pt x="237" y="108"/>
                    <a:pt x="237" y="108"/>
                    <a:pt x="237" y="108"/>
                  </a:cubicBezTo>
                  <a:cubicBezTo>
                    <a:pt x="215" y="122"/>
                    <a:pt x="215" y="122"/>
                    <a:pt x="215" y="122"/>
                  </a:cubicBezTo>
                  <a:cubicBezTo>
                    <a:pt x="215" y="204"/>
                    <a:pt x="215" y="204"/>
                    <a:pt x="215" y="204"/>
                  </a:cubicBezTo>
                  <a:cubicBezTo>
                    <a:pt x="215" y="211"/>
                    <a:pt x="209" y="217"/>
                    <a:pt x="202" y="217"/>
                  </a:cubicBezTo>
                  <a:cubicBezTo>
                    <a:pt x="62" y="217"/>
                    <a:pt x="62" y="217"/>
                    <a:pt x="62" y="217"/>
                  </a:cubicBezTo>
                  <a:cubicBezTo>
                    <a:pt x="55" y="217"/>
                    <a:pt x="49" y="211"/>
                    <a:pt x="49" y="204"/>
                  </a:cubicBezTo>
                  <a:cubicBezTo>
                    <a:pt x="49" y="177"/>
                    <a:pt x="49" y="177"/>
                    <a:pt x="49" y="177"/>
                  </a:cubicBezTo>
                  <a:cubicBezTo>
                    <a:pt x="17" y="177"/>
                    <a:pt x="17" y="177"/>
                    <a:pt x="17" y="177"/>
                  </a:cubicBezTo>
                  <a:cubicBezTo>
                    <a:pt x="17" y="183"/>
                    <a:pt x="17" y="183"/>
                    <a:pt x="17" y="183"/>
                  </a:cubicBezTo>
                  <a:cubicBezTo>
                    <a:pt x="0" y="183"/>
                    <a:pt x="0" y="183"/>
                    <a:pt x="0" y="183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17" y="125"/>
                    <a:pt x="17" y="125"/>
                    <a:pt x="17" y="125"/>
                  </a:cubicBezTo>
                  <a:cubicBezTo>
                    <a:pt x="17" y="131"/>
                    <a:pt x="17" y="131"/>
                    <a:pt x="17" y="131"/>
                  </a:cubicBezTo>
                  <a:cubicBezTo>
                    <a:pt x="49" y="131"/>
                    <a:pt x="49" y="131"/>
                    <a:pt x="49" y="131"/>
                  </a:cubicBezTo>
                  <a:cubicBezTo>
                    <a:pt x="49" y="115"/>
                    <a:pt x="49" y="115"/>
                    <a:pt x="49" y="115"/>
                  </a:cubicBezTo>
                  <a:cubicBezTo>
                    <a:pt x="49" y="111"/>
                    <a:pt x="51" y="107"/>
                    <a:pt x="54" y="105"/>
                  </a:cubicBezTo>
                  <a:cubicBezTo>
                    <a:pt x="49" y="103"/>
                    <a:pt x="45" y="100"/>
                    <a:pt x="41" y="96"/>
                  </a:cubicBezTo>
                  <a:cubicBezTo>
                    <a:pt x="34" y="89"/>
                    <a:pt x="30" y="79"/>
                    <a:pt x="30" y="68"/>
                  </a:cubicBezTo>
                  <a:cubicBezTo>
                    <a:pt x="30" y="57"/>
                    <a:pt x="34" y="47"/>
                    <a:pt x="41" y="40"/>
                  </a:cubicBezTo>
                  <a:cubicBezTo>
                    <a:pt x="49" y="33"/>
                    <a:pt x="59" y="28"/>
                    <a:pt x="70" y="28"/>
                  </a:cubicBezTo>
                  <a:cubicBezTo>
                    <a:pt x="81" y="28"/>
                    <a:pt x="91" y="33"/>
                    <a:pt x="98" y="40"/>
                  </a:cubicBezTo>
                  <a:cubicBezTo>
                    <a:pt x="105" y="47"/>
                    <a:pt x="110" y="57"/>
                    <a:pt x="110" y="68"/>
                  </a:cubicBezTo>
                  <a:cubicBezTo>
                    <a:pt x="110" y="79"/>
                    <a:pt x="105" y="89"/>
                    <a:pt x="98" y="96"/>
                  </a:cubicBezTo>
                  <a:cubicBezTo>
                    <a:pt x="96" y="99"/>
                    <a:pt x="93" y="101"/>
                    <a:pt x="90" y="102"/>
                  </a:cubicBezTo>
                  <a:close/>
                  <a:moveTo>
                    <a:pt x="194" y="80"/>
                  </a:moveTo>
                  <a:cubicBezTo>
                    <a:pt x="173" y="68"/>
                    <a:pt x="173" y="68"/>
                    <a:pt x="173" y="68"/>
                  </a:cubicBezTo>
                  <a:cubicBezTo>
                    <a:pt x="173" y="91"/>
                    <a:pt x="173" y="91"/>
                    <a:pt x="173" y="91"/>
                  </a:cubicBezTo>
                  <a:cubicBezTo>
                    <a:pt x="181" y="90"/>
                    <a:pt x="188" y="86"/>
                    <a:pt x="193" y="81"/>
                  </a:cubicBezTo>
                  <a:cubicBezTo>
                    <a:pt x="193" y="81"/>
                    <a:pt x="194" y="80"/>
                    <a:pt x="194" y="80"/>
                  </a:cubicBezTo>
                  <a:close/>
                  <a:moveTo>
                    <a:pt x="151" y="55"/>
                  </a:moveTo>
                  <a:cubicBezTo>
                    <a:pt x="129" y="43"/>
                    <a:pt x="129" y="43"/>
                    <a:pt x="129" y="43"/>
                  </a:cubicBezTo>
                  <a:cubicBezTo>
                    <a:pt x="128" y="46"/>
                    <a:pt x="128" y="50"/>
                    <a:pt x="128" y="54"/>
                  </a:cubicBezTo>
                  <a:cubicBezTo>
                    <a:pt x="128" y="59"/>
                    <a:pt x="128" y="63"/>
                    <a:pt x="130" y="67"/>
                  </a:cubicBezTo>
                  <a:cubicBezTo>
                    <a:pt x="151" y="55"/>
                    <a:pt x="151" y="55"/>
                    <a:pt x="151" y="55"/>
                  </a:cubicBezTo>
                  <a:close/>
                  <a:moveTo>
                    <a:pt x="136" y="30"/>
                  </a:moveTo>
                  <a:cubicBezTo>
                    <a:pt x="158" y="42"/>
                    <a:pt x="158" y="42"/>
                    <a:pt x="158" y="42"/>
                  </a:cubicBezTo>
                  <a:cubicBezTo>
                    <a:pt x="158" y="16"/>
                    <a:pt x="158" y="16"/>
                    <a:pt x="158" y="16"/>
                  </a:cubicBezTo>
                  <a:cubicBezTo>
                    <a:pt x="151" y="18"/>
                    <a:pt x="144" y="22"/>
                    <a:pt x="139" y="27"/>
                  </a:cubicBezTo>
                  <a:cubicBezTo>
                    <a:pt x="138" y="28"/>
                    <a:pt x="137" y="29"/>
                    <a:pt x="136" y="30"/>
                  </a:cubicBezTo>
                  <a:close/>
                  <a:moveTo>
                    <a:pt x="181" y="55"/>
                  </a:moveTo>
                  <a:cubicBezTo>
                    <a:pt x="202" y="67"/>
                    <a:pt x="202" y="67"/>
                    <a:pt x="202" y="67"/>
                  </a:cubicBezTo>
                  <a:cubicBezTo>
                    <a:pt x="203" y="63"/>
                    <a:pt x="204" y="59"/>
                    <a:pt x="204" y="54"/>
                  </a:cubicBezTo>
                  <a:cubicBezTo>
                    <a:pt x="204" y="50"/>
                    <a:pt x="204" y="46"/>
                    <a:pt x="202" y="43"/>
                  </a:cubicBezTo>
                  <a:cubicBezTo>
                    <a:pt x="181" y="55"/>
                    <a:pt x="181" y="55"/>
                    <a:pt x="181" y="55"/>
                  </a:cubicBezTo>
                  <a:close/>
                  <a:moveTo>
                    <a:pt x="158" y="68"/>
                  </a:moveTo>
                  <a:cubicBezTo>
                    <a:pt x="138" y="80"/>
                    <a:pt x="138" y="80"/>
                    <a:pt x="138" y="80"/>
                  </a:cubicBezTo>
                  <a:cubicBezTo>
                    <a:pt x="138" y="80"/>
                    <a:pt x="138" y="81"/>
                    <a:pt x="139" y="81"/>
                  </a:cubicBezTo>
                  <a:cubicBezTo>
                    <a:pt x="144" y="86"/>
                    <a:pt x="151" y="90"/>
                    <a:pt x="158" y="91"/>
                  </a:cubicBezTo>
                  <a:cubicBezTo>
                    <a:pt x="158" y="68"/>
                    <a:pt x="158" y="68"/>
                    <a:pt x="158" y="68"/>
                  </a:cubicBezTo>
                  <a:close/>
                  <a:moveTo>
                    <a:pt x="173" y="42"/>
                  </a:moveTo>
                  <a:cubicBezTo>
                    <a:pt x="195" y="30"/>
                    <a:pt x="195" y="30"/>
                    <a:pt x="195" y="30"/>
                  </a:cubicBezTo>
                  <a:cubicBezTo>
                    <a:pt x="195" y="29"/>
                    <a:pt x="194" y="28"/>
                    <a:pt x="193" y="27"/>
                  </a:cubicBezTo>
                  <a:cubicBezTo>
                    <a:pt x="188" y="22"/>
                    <a:pt x="181" y="18"/>
                    <a:pt x="173" y="16"/>
                  </a:cubicBezTo>
                  <a:cubicBezTo>
                    <a:pt x="173" y="42"/>
                    <a:pt x="173" y="42"/>
                    <a:pt x="173" y="42"/>
                  </a:cubicBezTo>
                  <a:close/>
                  <a:moveTo>
                    <a:pt x="90" y="87"/>
                  </a:moveTo>
                  <a:cubicBezTo>
                    <a:pt x="75" y="78"/>
                    <a:pt x="75" y="78"/>
                    <a:pt x="75" y="78"/>
                  </a:cubicBezTo>
                  <a:cubicBezTo>
                    <a:pt x="75" y="96"/>
                    <a:pt x="75" y="96"/>
                    <a:pt x="75" y="96"/>
                  </a:cubicBezTo>
                  <a:cubicBezTo>
                    <a:pt x="81" y="95"/>
                    <a:pt x="86" y="92"/>
                    <a:pt x="90" y="88"/>
                  </a:cubicBezTo>
                  <a:cubicBezTo>
                    <a:pt x="90" y="88"/>
                    <a:pt x="90" y="88"/>
                    <a:pt x="90" y="87"/>
                  </a:cubicBezTo>
                  <a:close/>
                  <a:moveTo>
                    <a:pt x="59" y="69"/>
                  </a:moveTo>
                  <a:cubicBezTo>
                    <a:pt x="43" y="60"/>
                    <a:pt x="43" y="60"/>
                    <a:pt x="43" y="60"/>
                  </a:cubicBezTo>
                  <a:cubicBezTo>
                    <a:pt x="42" y="62"/>
                    <a:pt x="41" y="65"/>
                    <a:pt x="41" y="68"/>
                  </a:cubicBezTo>
                  <a:cubicBezTo>
                    <a:pt x="41" y="72"/>
                    <a:pt x="42" y="75"/>
                    <a:pt x="43" y="78"/>
                  </a:cubicBezTo>
                  <a:cubicBezTo>
                    <a:pt x="59" y="69"/>
                    <a:pt x="59" y="69"/>
                    <a:pt x="59" y="69"/>
                  </a:cubicBezTo>
                  <a:close/>
                  <a:moveTo>
                    <a:pt x="48" y="50"/>
                  </a:moveTo>
                  <a:cubicBezTo>
                    <a:pt x="64" y="60"/>
                    <a:pt x="64" y="60"/>
                    <a:pt x="64" y="60"/>
                  </a:cubicBezTo>
                  <a:cubicBezTo>
                    <a:pt x="64" y="40"/>
                    <a:pt x="64" y="40"/>
                    <a:pt x="64" y="40"/>
                  </a:cubicBezTo>
                  <a:cubicBezTo>
                    <a:pt x="59" y="42"/>
                    <a:pt x="54" y="44"/>
                    <a:pt x="50" y="48"/>
                  </a:cubicBezTo>
                  <a:cubicBezTo>
                    <a:pt x="49" y="49"/>
                    <a:pt x="48" y="50"/>
                    <a:pt x="48" y="50"/>
                  </a:cubicBezTo>
                  <a:close/>
                  <a:moveTo>
                    <a:pt x="80" y="69"/>
                  </a:moveTo>
                  <a:cubicBezTo>
                    <a:pt x="96" y="78"/>
                    <a:pt x="96" y="78"/>
                    <a:pt x="96" y="78"/>
                  </a:cubicBezTo>
                  <a:cubicBezTo>
                    <a:pt x="97" y="75"/>
                    <a:pt x="98" y="72"/>
                    <a:pt x="98" y="68"/>
                  </a:cubicBezTo>
                  <a:cubicBezTo>
                    <a:pt x="98" y="65"/>
                    <a:pt x="97" y="62"/>
                    <a:pt x="97" y="60"/>
                  </a:cubicBezTo>
                  <a:cubicBezTo>
                    <a:pt x="80" y="69"/>
                    <a:pt x="80" y="69"/>
                    <a:pt x="80" y="69"/>
                  </a:cubicBezTo>
                  <a:close/>
                  <a:moveTo>
                    <a:pt x="64" y="79"/>
                  </a:moveTo>
                  <a:cubicBezTo>
                    <a:pt x="49" y="87"/>
                    <a:pt x="49" y="87"/>
                    <a:pt x="49" y="87"/>
                  </a:cubicBezTo>
                  <a:cubicBezTo>
                    <a:pt x="49" y="88"/>
                    <a:pt x="49" y="88"/>
                    <a:pt x="50" y="88"/>
                  </a:cubicBezTo>
                  <a:cubicBezTo>
                    <a:pt x="54" y="92"/>
                    <a:pt x="59" y="95"/>
                    <a:pt x="64" y="96"/>
                  </a:cubicBezTo>
                  <a:cubicBezTo>
                    <a:pt x="64" y="79"/>
                    <a:pt x="64" y="79"/>
                    <a:pt x="64" y="79"/>
                  </a:cubicBezTo>
                  <a:close/>
                  <a:moveTo>
                    <a:pt x="75" y="60"/>
                  </a:moveTo>
                  <a:cubicBezTo>
                    <a:pt x="91" y="50"/>
                    <a:pt x="91" y="50"/>
                    <a:pt x="91" y="50"/>
                  </a:cubicBezTo>
                  <a:cubicBezTo>
                    <a:pt x="91" y="50"/>
                    <a:pt x="90" y="49"/>
                    <a:pt x="90" y="48"/>
                  </a:cubicBezTo>
                  <a:cubicBezTo>
                    <a:pt x="86" y="44"/>
                    <a:pt x="81" y="42"/>
                    <a:pt x="75" y="40"/>
                  </a:cubicBezTo>
                  <a:lnTo>
                    <a:pt x="75" y="60"/>
                  </a:lnTo>
                  <a:close/>
                </a:path>
              </a:pathLst>
            </a:custGeom>
            <a:solidFill>
              <a:srgbClr val="E7E7E7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rgbClr val="1A94BC"/>
                </a:solidFill>
                <a:latin typeface="Impact MT Std" pitchFamily="34" charset="0"/>
              </a:endParaRPr>
            </a:p>
          </p:txBody>
        </p:sp>
      </p:grpSp>
      <p:sp>
        <p:nvSpPr>
          <p:cNvPr id="11" name="TextBox 64"/>
          <p:cNvSpPr txBox="1"/>
          <p:nvPr/>
        </p:nvSpPr>
        <p:spPr>
          <a:xfrm>
            <a:off x="5263046" y="4213444"/>
            <a:ext cx="190712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8565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165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7765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673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633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593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553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32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cs typeface="+mn-ea"/>
                <a:sym typeface="+mn-lt"/>
              </a:rPr>
              <a:t>PART </a:t>
            </a:r>
            <a:r>
              <a:rPr lang="en-US" altLang="zh-CN" sz="32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cs typeface="+mn-ea"/>
                <a:sym typeface="+mn-lt"/>
              </a:rPr>
              <a:t>02</a:t>
            </a:r>
            <a:r>
              <a:rPr lang="zh-CN" altLang="en-US" sz="32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cs typeface="+mn-ea"/>
                <a:sym typeface="+mn-lt"/>
              </a:rPr>
              <a:t> </a:t>
            </a:r>
            <a:endParaRPr lang="en-US" altLang="zh-CN" sz="3200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2" name="TextBox 64"/>
          <p:cNvSpPr txBox="1"/>
          <p:nvPr/>
        </p:nvSpPr>
        <p:spPr>
          <a:xfrm>
            <a:off x="4222069" y="3382447"/>
            <a:ext cx="393569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4800" b="1" spc="75" dirty="0">
                <a:solidFill>
                  <a:srgbClr val="1FA3B5"/>
                </a:solidFill>
                <a:cs typeface="+mn-ea"/>
                <a:sym typeface="+mn-lt"/>
              </a:rPr>
              <a:t>工作完成情况</a:t>
            </a:r>
          </a:p>
        </p:txBody>
      </p:sp>
      <p:sp>
        <p:nvSpPr>
          <p:cNvPr id="13" name="矩形 12"/>
          <p:cNvSpPr/>
          <p:nvPr/>
        </p:nvSpPr>
        <p:spPr>
          <a:xfrm>
            <a:off x="4182960" y="4775832"/>
            <a:ext cx="1822450" cy="378460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214630" indent="-214630">
              <a:buFont typeface="Wingdings" panose="05000000000000000000" pitchFamily="2" charset="2"/>
              <a:buChar char="l"/>
            </a:pPr>
            <a:r>
              <a:rPr lang="zh-CN" altLang="en-US" sz="1865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年度计划完成</a:t>
            </a:r>
          </a:p>
        </p:txBody>
      </p:sp>
      <p:sp>
        <p:nvSpPr>
          <p:cNvPr id="14" name="矩形 13"/>
          <p:cNvSpPr/>
          <p:nvPr/>
        </p:nvSpPr>
        <p:spPr>
          <a:xfrm>
            <a:off x="6496433" y="4754426"/>
            <a:ext cx="1822450" cy="378460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214630" indent="-214630">
              <a:buFont typeface="Wingdings" panose="05000000000000000000" pitchFamily="2" charset="2"/>
              <a:buChar char="l"/>
            </a:pPr>
            <a:r>
              <a:rPr lang="zh-CN" altLang="en-US" sz="1865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工作完成情况</a:t>
            </a:r>
          </a:p>
        </p:txBody>
      </p:sp>
      <p:sp>
        <p:nvSpPr>
          <p:cNvPr id="15" name="矩形 14"/>
          <p:cNvSpPr/>
          <p:nvPr/>
        </p:nvSpPr>
        <p:spPr>
          <a:xfrm>
            <a:off x="4182960" y="5193934"/>
            <a:ext cx="2297430" cy="378460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214630" indent="-214630">
              <a:buFont typeface="Wingdings" panose="05000000000000000000" pitchFamily="2" charset="2"/>
              <a:buChar char="l"/>
            </a:pPr>
            <a:r>
              <a:rPr lang="zh-CN" altLang="en-US" sz="1865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季度业绩销售汇总</a:t>
            </a:r>
          </a:p>
        </p:txBody>
      </p:sp>
      <p:sp>
        <p:nvSpPr>
          <p:cNvPr id="16" name="矩形 15"/>
          <p:cNvSpPr/>
          <p:nvPr/>
        </p:nvSpPr>
        <p:spPr>
          <a:xfrm>
            <a:off x="6496433" y="5172526"/>
            <a:ext cx="1822450" cy="378460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214630" indent="-214630">
              <a:buFont typeface="Wingdings" panose="05000000000000000000" pitchFamily="2" charset="2"/>
              <a:buChar char="l"/>
            </a:pPr>
            <a:r>
              <a:rPr lang="zh-CN" altLang="en-US" sz="1865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销售指标达成</a:t>
            </a:r>
          </a:p>
        </p:txBody>
      </p:sp>
      <p:sp>
        <p:nvSpPr>
          <p:cNvPr id="17" name="矩形 16"/>
          <p:cNvSpPr/>
          <p:nvPr/>
        </p:nvSpPr>
        <p:spPr>
          <a:xfrm>
            <a:off x="4182960" y="5601106"/>
            <a:ext cx="2059940" cy="378460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214630" indent="-214630">
              <a:buFont typeface="Wingdings" panose="05000000000000000000" pitchFamily="2" charset="2"/>
              <a:buChar char="l"/>
            </a:pPr>
            <a:r>
              <a:rPr lang="zh-CN" altLang="en-US" sz="1865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与上一年度比较</a:t>
            </a:r>
          </a:p>
        </p:txBody>
      </p:sp>
      <p:sp>
        <p:nvSpPr>
          <p:cNvPr id="18" name="矩形 17"/>
          <p:cNvSpPr/>
          <p:nvPr/>
        </p:nvSpPr>
        <p:spPr>
          <a:xfrm>
            <a:off x="6496433" y="5579698"/>
            <a:ext cx="2059940" cy="378460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214630" indent="-214630">
              <a:buFont typeface="Wingdings" panose="05000000000000000000" pitchFamily="2" charset="2"/>
              <a:buChar char="l"/>
            </a:pPr>
            <a:r>
              <a:rPr lang="zh-CN" altLang="en-US" sz="1865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近几年数据对比</a:t>
            </a:r>
          </a:p>
        </p:txBody>
      </p:sp>
    </p:spTree>
    <p:extLst>
      <p:ext uri="{BB962C8B-B14F-4D97-AF65-F5344CB8AC3E}">
        <p14:creationId xmlns:p14="http://schemas.microsoft.com/office/powerpoint/2010/main" val="409768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0" presetClass="entr" presetSubtype="0" decel="100000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0" presetClass="entr" presetSubtype="0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0" presetClass="entr" presetSubtype="0" decel="100000" fill="hold" grpId="0" nodeType="withEffect">
                                  <p:stCondLst>
                                    <p:cond delay="10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0" presetClass="entr" presetSubtype="0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0" presetClass="entr" presetSubtype="0" decel="100000" fill="hold" grpId="0" nodeType="withEffect">
                                  <p:stCondLst>
                                    <p:cond delay="10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5033809" y="1623803"/>
            <a:ext cx="1749525" cy="1403912"/>
            <a:chOff x="1993131" y="2924944"/>
            <a:chExt cx="1749525" cy="1403912"/>
          </a:xfrm>
        </p:grpSpPr>
        <p:grpSp>
          <p:nvGrpSpPr>
            <p:cNvPr id="4" name="组合 3"/>
            <p:cNvGrpSpPr/>
            <p:nvPr/>
          </p:nvGrpSpPr>
          <p:grpSpPr>
            <a:xfrm>
              <a:off x="2338744" y="2924944"/>
              <a:ext cx="1403912" cy="1403912"/>
              <a:chOff x="3724323" y="1908536"/>
              <a:chExt cx="1329153" cy="1329153"/>
            </a:xfrm>
          </p:grpSpPr>
          <p:sp>
            <p:nvSpPr>
              <p:cNvPr id="9" name="椭圆 8"/>
              <p:cNvSpPr/>
              <p:nvPr/>
            </p:nvSpPr>
            <p:spPr>
              <a:xfrm>
                <a:off x="3724323" y="1908536"/>
                <a:ext cx="1329153" cy="1329153"/>
              </a:xfrm>
              <a:prstGeom prst="ellipse">
                <a:avLst/>
              </a:prstGeom>
              <a:solidFill>
                <a:srgbClr val="E7E7E7"/>
              </a:solidFill>
              <a:ln w="28575">
                <a:solidFill>
                  <a:schemeClr val="bg1"/>
                </a:solidFill>
              </a:ln>
              <a:effectLst>
                <a:outerShdw blurRad="279400" dist="889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1A94BC"/>
                  </a:solidFill>
                </a:endParaRPr>
              </a:p>
            </p:txBody>
          </p:sp>
          <p:sp>
            <p:nvSpPr>
              <p:cNvPr id="10" name="椭圆 9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rgbClr val="1A94BC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1A94BC"/>
                  </a:solidFill>
                </a:endParaRPr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1993131" y="3212976"/>
              <a:ext cx="720080" cy="720080"/>
              <a:chOff x="1028852" y="3242692"/>
              <a:chExt cx="720080" cy="720080"/>
            </a:xfrm>
          </p:grpSpPr>
          <p:sp>
            <p:nvSpPr>
              <p:cNvPr id="7" name="椭圆 6"/>
              <p:cNvSpPr/>
              <p:nvPr/>
            </p:nvSpPr>
            <p:spPr>
              <a:xfrm>
                <a:off x="1028852" y="3242692"/>
                <a:ext cx="720080" cy="720080"/>
              </a:xfrm>
              <a:prstGeom prst="ellipse">
                <a:avLst/>
              </a:prstGeom>
              <a:solidFill>
                <a:srgbClr val="E7E7E7"/>
              </a:solidFill>
              <a:ln>
                <a:noFill/>
              </a:ln>
              <a:effectLst>
                <a:outerShdw blurRad="152400" dist="63500" dir="8100000" algn="tl" rotWithShape="0">
                  <a:prstClr val="black">
                    <a:alpha val="30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38100" h="63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1A94BC"/>
                  </a:solidFill>
                  <a:latin typeface="Impact MT Std" pitchFamily="34" charset="0"/>
                </a:endParaRPr>
              </a:p>
            </p:txBody>
          </p:sp>
          <p:sp>
            <p:nvSpPr>
              <p:cNvPr id="8" name="文本框 90"/>
              <p:cNvSpPr txBox="1"/>
              <p:nvPr/>
            </p:nvSpPr>
            <p:spPr>
              <a:xfrm>
                <a:off x="1141068" y="3371900"/>
                <a:ext cx="52770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b="1" dirty="0" smtClean="0">
                    <a:solidFill>
                      <a:srgbClr val="1A94BC"/>
                    </a:solidFill>
                    <a:latin typeface="Impact MT Std" pitchFamily="34" charset="0"/>
                  </a:rPr>
                  <a:t>03</a:t>
                </a:r>
                <a:endParaRPr lang="zh-CN" altLang="en-US" sz="2400" b="1" dirty="0">
                  <a:solidFill>
                    <a:srgbClr val="1A94BC"/>
                  </a:solidFill>
                  <a:latin typeface="Impact MT Std" pitchFamily="34" charset="0"/>
                </a:endParaRPr>
              </a:p>
            </p:txBody>
          </p:sp>
        </p:grpSp>
        <p:sp>
          <p:nvSpPr>
            <p:cNvPr id="6" name="Freeform 145"/>
            <p:cNvSpPr>
              <a:spLocks noEditPoints="1"/>
            </p:cNvSpPr>
            <p:nvPr/>
          </p:nvSpPr>
          <p:spPr bwMode="auto">
            <a:xfrm>
              <a:off x="2800853" y="3382350"/>
              <a:ext cx="559652" cy="489100"/>
            </a:xfrm>
            <a:custGeom>
              <a:avLst/>
              <a:gdLst>
                <a:gd name="T0" fmla="*/ 142 w 248"/>
                <a:gd name="T1" fmla="*/ 102 h 217"/>
                <a:gd name="T2" fmla="*/ 112 w 248"/>
                <a:gd name="T3" fmla="*/ 54 h 217"/>
                <a:gd name="T4" fmla="*/ 166 w 248"/>
                <a:gd name="T5" fmla="*/ 0 h 217"/>
                <a:gd name="T6" fmla="*/ 220 w 248"/>
                <a:gd name="T7" fmla="*/ 54 h 217"/>
                <a:gd name="T8" fmla="*/ 190 w 248"/>
                <a:gd name="T9" fmla="*/ 102 h 217"/>
                <a:gd name="T10" fmla="*/ 222 w 248"/>
                <a:gd name="T11" fmla="*/ 87 h 217"/>
                <a:gd name="T12" fmla="*/ 229 w 248"/>
                <a:gd name="T13" fmla="*/ 77 h 217"/>
                <a:gd name="T14" fmla="*/ 240 w 248"/>
                <a:gd name="T15" fmla="*/ 112 h 217"/>
                <a:gd name="T16" fmla="*/ 215 w 248"/>
                <a:gd name="T17" fmla="*/ 122 h 217"/>
                <a:gd name="T18" fmla="*/ 202 w 248"/>
                <a:gd name="T19" fmla="*/ 217 h 217"/>
                <a:gd name="T20" fmla="*/ 49 w 248"/>
                <a:gd name="T21" fmla="*/ 204 h 217"/>
                <a:gd name="T22" fmla="*/ 17 w 248"/>
                <a:gd name="T23" fmla="*/ 177 h 217"/>
                <a:gd name="T24" fmla="*/ 0 w 248"/>
                <a:gd name="T25" fmla="*/ 183 h 217"/>
                <a:gd name="T26" fmla="*/ 17 w 248"/>
                <a:gd name="T27" fmla="*/ 125 h 217"/>
                <a:gd name="T28" fmla="*/ 49 w 248"/>
                <a:gd name="T29" fmla="*/ 131 h 217"/>
                <a:gd name="T30" fmla="*/ 54 w 248"/>
                <a:gd name="T31" fmla="*/ 105 h 217"/>
                <a:gd name="T32" fmla="*/ 30 w 248"/>
                <a:gd name="T33" fmla="*/ 68 h 217"/>
                <a:gd name="T34" fmla="*/ 70 w 248"/>
                <a:gd name="T35" fmla="*/ 28 h 217"/>
                <a:gd name="T36" fmla="*/ 110 w 248"/>
                <a:gd name="T37" fmla="*/ 68 h 217"/>
                <a:gd name="T38" fmla="*/ 90 w 248"/>
                <a:gd name="T39" fmla="*/ 102 h 217"/>
                <a:gd name="T40" fmla="*/ 173 w 248"/>
                <a:gd name="T41" fmla="*/ 68 h 217"/>
                <a:gd name="T42" fmla="*/ 193 w 248"/>
                <a:gd name="T43" fmla="*/ 81 h 217"/>
                <a:gd name="T44" fmla="*/ 151 w 248"/>
                <a:gd name="T45" fmla="*/ 55 h 217"/>
                <a:gd name="T46" fmla="*/ 128 w 248"/>
                <a:gd name="T47" fmla="*/ 54 h 217"/>
                <a:gd name="T48" fmla="*/ 151 w 248"/>
                <a:gd name="T49" fmla="*/ 55 h 217"/>
                <a:gd name="T50" fmla="*/ 158 w 248"/>
                <a:gd name="T51" fmla="*/ 42 h 217"/>
                <a:gd name="T52" fmla="*/ 139 w 248"/>
                <a:gd name="T53" fmla="*/ 27 h 217"/>
                <a:gd name="T54" fmla="*/ 181 w 248"/>
                <a:gd name="T55" fmla="*/ 55 h 217"/>
                <a:gd name="T56" fmla="*/ 204 w 248"/>
                <a:gd name="T57" fmla="*/ 54 h 217"/>
                <a:gd name="T58" fmla="*/ 181 w 248"/>
                <a:gd name="T59" fmla="*/ 55 h 217"/>
                <a:gd name="T60" fmla="*/ 138 w 248"/>
                <a:gd name="T61" fmla="*/ 80 h 217"/>
                <a:gd name="T62" fmla="*/ 158 w 248"/>
                <a:gd name="T63" fmla="*/ 91 h 217"/>
                <a:gd name="T64" fmla="*/ 173 w 248"/>
                <a:gd name="T65" fmla="*/ 42 h 217"/>
                <a:gd name="T66" fmla="*/ 193 w 248"/>
                <a:gd name="T67" fmla="*/ 27 h 217"/>
                <a:gd name="T68" fmla="*/ 173 w 248"/>
                <a:gd name="T69" fmla="*/ 42 h 217"/>
                <a:gd name="T70" fmla="*/ 75 w 248"/>
                <a:gd name="T71" fmla="*/ 78 h 217"/>
                <a:gd name="T72" fmla="*/ 90 w 248"/>
                <a:gd name="T73" fmla="*/ 88 h 217"/>
                <a:gd name="T74" fmla="*/ 59 w 248"/>
                <a:gd name="T75" fmla="*/ 69 h 217"/>
                <a:gd name="T76" fmla="*/ 41 w 248"/>
                <a:gd name="T77" fmla="*/ 68 h 217"/>
                <a:gd name="T78" fmla="*/ 59 w 248"/>
                <a:gd name="T79" fmla="*/ 69 h 217"/>
                <a:gd name="T80" fmla="*/ 64 w 248"/>
                <a:gd name="T81" fmla="*/ 60 h 217"/>
                <a:gd name="T82" fmla="*/ 50 w 248"/>
                <a:gd name="T83" fmla="*/ 48 h 217"/>
                <a:gd name="T84" fmla="*/ 80 w 248"/>
                <a:gd name="T85" fmla="*/ 69 h 217"/>
                <a:gd name="T86" fmla="*/ 98 w 248"/>
                <a:gd name="T87" fmla="*/ 68 h 217"/>
                <a:gd name="T88" fmla="*/ 80 w 248"/>
                <a:gd name="T89" fmla="*/ 69 h 217"/>
                <a:gd name="T90" fmla="*/ 49 w 248"/>
                <a:gd name="T91" fmla="*/ 87 h 217"/>
                <a:gd name="T92" fmla="*/ 64 w 248"/>
                <a:gd name="T93" fmla="*/ 96 h 217"/>
                <a:gd name="T94" fmla="*/ 75 w 248"/>
                <a:gd name="T95" fmla="*/ 60 h 217"/>
                <a:gd name="T96" fmla="*/ 90 w 248"/>
                <a:gd name="T97" fmla="*/ 48 h 217"/>
                <a:gd name="T98" fmla="*/ 75 w 248"/>
                <a:gd name="T99" fmla="*/ 60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48" h="217">
                  <a:moveTo>
                    <a:pt x="90" y="102"/>
                  </a:moveTo>
                  <a:cubicBezTo>
                    <a:pt x="142" y="102"/>
                    <a:pt x="142" y="102"/>
                    <a:pt x="142" y="102"/>
                  </a:cubicBezTo>
                  <a:cubicBezTo>
                    <a:pt x="137" y="100"/>
                    <a:pt x="132" y="96"/>
                    <a:pt x="128" y="92"/>
                  </a:cubicBezTo>
                  <a:cubicBezTo>
                    <a:pt x="118" y="82"/>
                    <a:pt x="112" y="69"/>
                    <a:pt x="112" y="54"/>
                  </a:cubicBezTo>
                  <a:cubicBezTo>
                    <a:pt x="112" y="39"/>
                    <a:pt x="118" y="25"/>
                    <a:pt x="128" y="16"/>
                  </a:cubicBezTo>
                  <a:cubicBezTo>
                    <a:pt x="137" y="6"/>
                    <a:pt x="151" y="0"/>
                    <a:pt x="166" y="0"/>
                  </a:cubicBezTo>
                  <a:cubicBezTo>
                    <a:pt x="181" y="0"/>
                    <a:pt x="194" y="6"/>
                    <a:pt x="204" y="16"/>
                  </a:cubicBezTo>
                  <a:cubicBezTo>
                    <a:pt x="214" y="25"/>
                    <a:pt x="220" y="39"/>
                    <a:pt x="220" y="54"/>
                  </a:cubicBezTo>
                  <a:cubicBezTo>
                    <a:pt x="220" y="69"/>
                    <a:pt x="214" y="82"/>
                    <a:pt x="204" y="92"/>
                  </a:cubicBezTo>
                  <a:cubicBezTo>
                    <a:pt x="200" y="96"/>
                    <a:pt x="195" y="100"/>
                    <a:pt x="190" y="102"/>
                  </a:cubicBezTo>
                  <a:cubicBezTo>
                    <a:pt x="200" y="102"/>
                    <a:pt x="200" y="102"/>
                    <a:pt x="200" y="102"/>
                  </a:cubicBezTo>
                  <a:cubicBezTo>
                    <a:pt x="222" y="87"/>
                    <a:pt x="222" y="87"/>
                    <a:pt x="222" y="87"/>
                  </a:cubicBezTo>
                  <a:cubicBezTo>
                    <a:pt x="220" y="83"/>
                    <a:pt x="220" y="83"/>
                    <a:pt x="220" y="83"/>
                  </a:cubicBezTo>
                  <a:cubicBezTo>
                    <a:pt x="229" y="77"/>
                    <a:pt x="229" y="77"/>
                    <a:pt x="229" y="77"/>
                  </a:cubicBezTo>
                  <a:cubicBezTo>
                    <a:pt x="248" y="106"/>
                    <a:pt x="248" y="106"/>
                    <a:pt x="248" y="106"/>
                  </a:cubicBezTo>
                  <a:cubicBezTo>
                    <a:pt x="240" y="112"/>
                    <a:pt x="240" y="112"/>
                    <a:pt x="240" y="112"/>
                  </a:cubicBezTo>
                  <a:cubicBezTo>
                    <a:pt x="237" y="108"/>
                    <a:pt x="237" y="108"/>
                    <a:pt x="237" y="108"/>
                  </a:cubicBezTo>
                  <a:cubicBezTo>
                    <a:pt x="215" y="122"/>
                    <a:pt x="215" y="122"/>
                    <a:pt x="215" y="122"/>
                  </a:cubicBezTo>
                  <a:cubicBezTo>
                    <a:pt x="215" y="204"/>
                    <a:pt x="215" y="204"/>
                    <a:pt x="215" y="204"/>
                  </a:cubicBezTo>
                  <a:cubicBezTo>
                    <a:pt x="215" y="211"/>
                    <a:pt x="209" y="217"/>
                    <a:pt x="202" y="217"/>
                  </a:cubicBezTo>
                  <a:cubicBezTo>
                    <a:pt x="62" y="217"/>
                    <a:pt x="62" y="217"/>
                    <a:pt x="62" y="217"/>
                  </a:cubicBezTo>
                  <a:cubicBezTo>
                    <a:pt x="55" y="217"/>
                    <a:pt x="49" y="211"/>
                    <a:pt x="49" y="204"/>
                  </a:cubicBezTo>
                  <a:cubicBezTo>
                    <a:pt x="49" y="177"/>
                    <a:pt x="49" y="177"/>
                    <a:pt x="49" y="177"/>
                  </a:cubicBezTo>
                  <a:cubicBezTo>
                    <a:pt x="17" y="177"/>
                    <a:pt x="17" y="177"/>
                    <a:pt x="17" y="177"/>
                  </a:cubicBezTo>
                  <a:cubicBezTo>
                    <a:pt x="17" y="183"/>
                    <a:pt x="17" y="183"/>
                    <a:pt x="17" y="183"/>
                  </a:cubicBezTo>
                  <a:cubicBezTo>
                    <a:pt x="0" y="183"/>
                    <a:pt x="0" y="183"/>
                    <a:pt x="0" y="183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17" y="125"/>
                    <a:pt x="17" y="125"/>
                    <a:pt x="17" y="125"/>
                  </a:cubicBezTo>
                  <a:cubicBezTo>
                    <a:pt x="17" y="131"/>
                    <a:pt x="17" y="131"/>
                    <a:pt x="17" y="131"/>
                  </a:cubicBezTo>
                  <a:cubicBezTo>
                    <a:pt x="49" y="131"/>
                    <a:pt x="49" y="131"/>
                    <a:pt x="49" y="131"/>
                  </a:cubicBezTo>
                  <a:cubicBezTo>
                    <a:pt x="49" y="115"/>
                    <a:pt x="49" y="115"/>
                    <a:pt x="49" y="115"/>
                  </a:cubicBezTo>
                  <a:cubicBezTo>
                    <a:pt x="49" y="111"/>
                    <a:pt x="51" y="107"/>
                    <a:pt x="54" y="105"/>
                  </a:cubicBezTo>
                  <a:cubicBezTo>
                    <a:pt x="49" y="103"/>
                    <a:pt x="45" y="100"/>
                    <a:pt x="41" y="96"/>
                  </a:cubicBezTo>
                  <a:cubicBezTo>
                    <a:pt x="34" y="89"/>
                    <a:pt x="30" y="79"/>
                    <a:pt x="30" y="68"/>
                  </a:cubicBezTo>
                  <a:cubicBezTo>
                    <a:pt x="30" y="57"/>
                    <a:pt x="34" y="47"/>
                    <a:pt x="41" y="40"/>
                  </a:cubicBezTo>
                  <a:cubicBezTo>
                    <a:pt x="49" y="33"/>
                    <a:pt x="59" y="28"/>
                    <a:pt x="70" y="28"/>
                  </a:cubicBezTo>
                  <a:cubicBezTo>
                    <a:pt x="81" y="28"/>
                    <a:pt x="91" y="33"/>
                    <a:pt x="98" y="40"/>
                  </a:cubicBezTo>
                  <a:cubicBezTo>
                    <a:pt x="105" y="47"/>
                    <a:pt x="110" y="57"/>
                    <a:pt x="110" y="68"/>
                  </a:cubicBezTo>
                  <a:cubicBezTo>
                    <a:pt x="110" y="79"/>
                    <a:pt x="105" y="89"/>
                    <a:pt x="98" y="96"/>
                  </a:cubicBezTo>
                  <a:cubicBezTo>
                    <a:pt x="96" y="99"/>
                    <a:pt x="93" y="101"/>
                    <a:pt x="90" y="102"/>
                  </a:cubicBezTo>
                  <a:close/>
                  <a:moveTo>
                    <a:pt x="194" y="80"/>
                  </a:moveTo>
                  <a:cubicBezTo>
                    <a:pt x="173" y="68"/>
                    <a:pt x="173" y="68"/>
                    <a:pt x="173" y="68"/>
                  </a:cubicBezTo>
                  <a:cubicBezTo>
                    <a:pt x="173" y="91"/>
                    <a:pt x="173" y="91"/>
                    <a:pt x="173" y="91"/>
                  </a:cubicBezTo>
                  <a:cubicBezTo>
                    <a:pt x="181" y="90"/>
                    <a:pt x="188" y="86"/>
                    <a:pt x="193" y="81"/>
                  </a:cubicBezTo>
                  <a:cubicBezTo>
                    <a:pt x="193" y="81"/>
                    <a:pt x="194" y="80"/>
                    <a:pt x="194" y="80"/>
                  </a:cubicBezTo>
                  <a:close/>
                  <a:moveTo>
                    <a:pt x="151" y="55"/>
                  </a:moveTo>
                  <a:cubicBezTo>
                    <a:pt x="129" y="43"/>
                    <a:pt x="129" y="43"/>
                    <a:pt x="129" y="43"/>
                  </a:cubicBezTo>
                  <a:cubicBezTo>
                    <a:pt x="128" y="46"/>
                    <a:pt x="128" y="50"/>
                    <a:pt x="128" y="54"/>
                  </a:cubicBezTo>
                  <a:cubicBezTo>
                    <a:pt x="128" y="59"/>
                    <a:pt x="128" y="63"/>
                    <a:pt x="130" y="67"/>
                  </a:cubicBezTo>
                  <a:cubicBezTo>
                    <a:pt x="151" y="55"/>
                    <a:pt x="151" y="55"/>
                    <a:pt x="151" y="55"/>
                  </a:cubicBezTo>
                  <a:close/>
                  <a:moveTo>
                    <a:pt x="136" y="30"/>
                  </a:moveTo>
                  <a:cubicBezTo>
                    <a:pt x="158" y="42"/>
                    <a:pt x="158" y="42"/>
                    <a:pt x="158" y="42"/>
                  </a:cubicBezTo>
                  <a:cubicBezTo>
                    <a:pt x="158" y="16"/>
                    <a:pt x="158" y="16"/>
                    <a:pt x="158" y="16"/>
                  </a:cubicBezTo>
                  <a:cubicBezTo>
                    <a:pt x="151" y="18"/>
                    <a:pt x="144" y="22"/>
                    <a:pt x="139" y="27"/>
                  </a:cubicBezTo>
                  <a:cubicBezTo>
                    <a:pt x="138" y="28"/>
                    <a:pt x="137" y="29"/>
                    <a:pt x="136" y="30"/>
                  </a:cubicBezTo>
                  <a:close/>
                  <a:moveTo>
                    <a:pt x="181" y="55"/>
                  </a:moveTo>
                  <a:cubicBezTo>
                    <a:pt x="202" y="67"/>
                    <a:pt x="202" y="67"/>
                    <a:pt x="202" y="67"/>
                  </a:cubicBezTo>
                  <a:cubicBezTo>
                    <a:pt x="203" y="63"/>
                    <a:pt x="204" y="59"/>
                    <a:pt x="204" y="54"/>
                  </a:cubicBezTo>
                  <a:cubicBezTo>
                    <a:pt x="204" y="50"/>
                    <a:pt x="204" y="46"/>
                    <a:pt x="202" y="43"/>
                  </a:cubicBezTo>
                  <a:cubicBezTo>
                    <a:pt x="181" y="55"/>
                    <a:pt x="181" y="55"/>
                    <a:pt x="181" y="55"/>
                  </a:cubicBezTo>
                  <a:close/>
                  <a:moveTo>
                    <a:pt x="158" y="68"/>
                  </a:moveTo>
                  <a:cubicBezTo>
                    <a:pt x="138" y="80"/>
                    <a:pt x="138" y="80"/>
                    <a:pt x="138" y="80"/>
                  </a:cubicBezTo>
                  <a:cubicBezTo>
                    <a:pt x="138" y="80"/>
                    <a:pt x="138" y="81"/>
                    <a:pt x="139" y="81"/>
                  </a:cubicBezTo>
                  <a:cubicBezTo>
                    <a:pt x="144" y="86"/>
                    <a:pt x="151" y="90"/>
                    <a:pt x="158" y="91"/>
                  </a:cubicBezTo>
                  <a:cubicBezTo>
                    <a:pt x="158" y="68"/>
                    <a:pt x="158" y="68"/>
                    <a:pt x="158" y="68"/>
                  </a:cubicBezTo>
                  <a:close/>
                  <a:moveTo>
                    <a:pt x="173" y="42"/>
                  </a:moveTo>
                  <a:cubicBezTo>
                    <a:pt x="195" y="30"/>
                    <a:pt x="195" y="30"/>
                    <a:pt x="195" y="30"/>
                  </a:cubicBezTo>
                  <a:cubicBezTo>
                    <a:pt x="195" y="29"/>
                    <a:pt x="194" y="28"/>
                    <a:pt x="193" y="27"/>
                  </a:cubicBezTo>
                  <a:cubicBezTo>
                    <a:pt x="188" y="22"/>
                    <a:pt x="181" y="18"/>
                    <a:pt x="173" y="16"/>
                  </a:cubicBezTo>
                  <a:cubicBezTo>
                    <a:pt x="173" y="42"/>
                    <a:pt x="173" y="42"/>
                    <a:pt x="173" y="42"/>
                  </a:cubicBezTo>
                  <a:close/>
                  <a:moveTo>
                    <a:pt x="90" y="87"/>
                  </a:moveTo>
                  <a:cubicBezTo>
                    <a:pt x="75" y="78"/>
                    <a:pt x="75" y="78"/>
                    <a:pt x="75" y="78"/>
                  </a:cubicBezTo>
                  <a:cubicBezTo>
                    <a:pt x="75" y="96"/>
                    <a:pt x="75" y="96"/>
                    <a:pt x="75" y="96"/>
                  </a:cubicBezTo>
                  <a:cubicBezTo>
                    <a:pt x="81" y="95"/>
                    <a:pt x="86" y="92"/>
                    <a:pt x="90" y="88"/>
                  </a:cubicBezTo>
                  <a:cubicBezTo>
                    <a:pt x="90" y="88"/>
                    <a:pt x="90" y="88"/>
                    <a:pt x="90" y="87"/>
                  </a:cubicBezTo>
                  <a:close/>
                  <a:moveTo>
                    <a:pt x="59" y="69"/>
                  </a:moveTo>
                  <a:cubicBezTo>
                    <a:pt x="43" y="60"/>
                    <a:pt x="43" y="60"/>
                    <a:pt x="43" y="60"/>
                  </a:cubicBezTo>
                  <a:cubicBezTo>
                    <a:pt x="42" y="62"/>
                    <a:pt x="41" y="65"/>
                    <a:pt x="41" y="68"/>
                  </a:cubicBezTo>
                  <a:cubicBezTo>
                    <a:pt x="41" y="72"/>
                    <a:pt x="42" y="75"/>
                    <a:pt x="43" y="78"/>
                  </a:cubicBezTo>
                  <a:cubicBezTo>
                    <a:pt x="59" y="69"/>
                    <a:pt x="59" y="69"/>
                    <a:pt x="59" y="69"/>
                  </a:cubicBezTo>
                  <a:close/>
                  <a:moveTo>
                    <a:pt x="48" y="50"/>
                  </a:moveTo>
                  <a:cubicBezTo>
                    <a:pt x="64" y="60"/>
                    <a:pt x="64" y="60"/>
                    <a:pt x="64" y="60"/>
                  </a:cubicBezTo>
                  <a:cubicBezTo>
                    <a:pt x="64" y="40"/>
                    <a:pt x="64" y="40"/>
                    <a:pt x="64" y="40"/>
                  </a:cubicBezTo>
                  <a:cubicBezTo>
                    <a:pt x="59" y="42"/>
                    <a:pt x="54" y="44"/>
                    <a:pt x="50" y="48"/>
                  </a:cubicBezTo>
                  <a:cubicBezTo>
                    <a:pt x="49" y="49"/>
                    <a:pt x="48" y="50"/>
                    <a:pt x="48" y="50"/>
                  </a:cubicBezTo>
                  <a:close/>
                  <a:moveTo>
                    <a:pt x="80" y="69"/>
                  </a:moveTo>
                  <a:cubicBezTo>
                    <a:pt x="96" y="78"/>
                    <a:pt x="96" y="78"/>
                    <a:pt x="96" y="78"/>
                  </a:cubicBezTo>
                  <a:cubicBezTo>
                    <a:pt x="97" y="75"/>
                    <a:pt x="98" y="72"/>
                    <a:pt x="98" y="68"/>
                  </a:cubicBezTo>
                  <a:cubicBezTo>
                    <a:pt x="98" y="65"/>
                    <a:pt x="97" y="62"/>
                    <a:pt x="97" y="60"/>
                  </a:cubicBezTo>
                  <a:cubicBezTo>
                    <a:pt x="80" y="69"/>
                    <a:pt x="80" y="69"/>
                    <a:pt x="80" y="69"/>
                  </a:cubicBezTo>
                  <a:close/>
                  <a:moveTo>
                    <a:pt x="64" y="79"/>
                  </a:moveTo>
                  <a:cubicBezTo>
                    <a:pt x="49" y="87"/>
                    <a:pt x="49" y="87"/>
                    <a:pt x="49" y="87"/>
                  </a:cubicBezTo>
                  <a:cubicBezTo>
                    <a:pt x="49" y="88"/>
                    <a:pt x="49" y="88"/>
                    <a:pt x="50" y="88"/>
                  </a:cubicBezTo>
                  <a:cubicBezTo>
                    <a:pt x="54" y="92"/>
                    <a:pt x="59" y="95"/>
                    <a:pt x="64" y="96"/>
                  </a:cubicBezTo>
                  <a:cubicBezTo>
                    <a:pt x="64" y="79"/>
                    <a:pt x="64" y="79"/>
                    <a:pt x="64" y="79"/>
                  </a:cubicBezTo>
                  <a:close/>
                  <a:moveTo>
                    <a:pt x="75" y="60"/>
                  </a:moveTo>
                  <a:cubicBezTo>
                    <a:pt x="91" y="50"/>
                    <a:pt x="91" y="50"/>
                    <a:pt x="91" y="50"/>
                  </a:cubicBezTo>
                  <a:cubicBezTo>
                    <a:pt x="91" y="50"/>
                    <a:pt x="90" y="49"/>
                    <a:pt x="90" y="48"/>
                  </a:cubicBezTo>
                  <a:cubicBezTo>
                    <a:pt x="86" y="44"/>
                    <a:pt x="81" y="42"/>
                    <a:pt x="75" y="40"/>
                  </a:cubicBezTo>
                  <a:lnTo>
                    <a:pt x="75" y="60"/>
                  </a:lnTo>
                  <a:close/>
                </a:path>
              </a:pathLst>
            </a:custGeom>
            <a:solidFill>
              <a:srgbClr val="E7E7E7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rgbClr val="1A94BC"/>
                </a:solidFill>
                <a:latin typeface="Impact MT Std" pitchFamily="34" charset="0"/>
              </a:endParaRPr>
            </a:p>
          </p:txBody>
        </p:sp>
      </p:grpSp>
      <p:sp>
        <p:nvSpPr>
          <p:cNvPr id="11" name="TextBox 64"/>
          <p:cNvSpPr txBox="1"/>
          <p:nvPr/>
        </p:nvSpPr>
        <p:spPr>
          <a:xfrm>
            <a:off x="5167795" y="4003894"/>
            <a:ext cx="190712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8565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165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7765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673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633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593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553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32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cs typeface="+mn-ea"/>
                <a:sym typeface="+mn-lt"/>
              </a:rPr>
              <a:t>PART </a:t>
            </a:r>
            <a:r>
              <a:rPr lang="en-US" altLang="zh-CN" sz="32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cs typeface="+mn-ea"/>
                <a:sym typeface="+mn-lt"/>
              </a:rPr>
              <a:t>03</a:t>
            </a:r>
            <a:r>
              <a:rPr lang="zh-CN" altLang="en-US" sz="32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cs typeface="+mn-ea"/>
                <a:sym typeface="+mn-lt"/>
              </a:rPr>
              <a:t> </a:t>
            </a:r>
            <a:endParaRPr lang="en-US" altLang="zh-CN" sz="3200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2" name="TextBox 64"/>
          <p:cNvSpPr txBox="1"/>
          <p:nvPr/>
        </p:nvSpPr>
        <p:spPr>
          <a:xfrm>
            <a:off x="4126819" y="3172897"/>
            <a:ext cx="393569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4800" b="1" spc="75" dirty="0">
                <a:solidFill>
                  <a:srgbClr val="1FA3B5"/>
                </a:solidFill>
                <a:cs typeface="+mn-ea"/>
                <a:sym typeface="+mn-lt"/>
              </a:rPr>
              <a:t>工作存在不足</a:t>
            </a:r>
          </a:p>
        </p:txBody>
      </p:sp>
      <p:sp>
        <p:nvSpPr>
          <p:cNvPr id="13" name="矩形 12"/>
          <p:cNvSpPr/>
          <p:nvPr/>
        </p:nvSpPr>
        <p:spPr>
          <a:xfrm>
            <a:off x="4126821" y="4667067"/>
            <a:ext cx="1822450" cy="378460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214630" indent="-214630">
              <a:buFont typeface="Wingdings" panose="05000000000000000000" pitchFamily="2" charset="2"/>
              <a:buChar char="l"/>
            </a:pPr>
            <a:r>
              <a:rPr lang="zh-CN" altLang="en-US" sz="1865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认识上的不足</a:t>
            </a:r>
          </a:p>
        </p:txBody>
      </p:sp>
      <p:sp>
        <p:nvSpPr>
          <p:cNvPr id="14" name="矩形 13"/>
          <p:cNvSpPr/>
          <p:nvPr/>
        </p:nvSpPr>
        <p:spPr>
          <a:xfrm>
            <a:off x="6298521" y="4645661"/>
            <a:ext cx="1822450" cy="378460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214630" indent="-214630">
              <a:buFont typeface="Wingdings" panose="05000000000000000000" pitchFamily="2" charset="2"/>
              <a:buChar char="l"/>
            </a:pPr>
            <a:r>
              <a:rPr lang="zh-CN" altLang="en-US" sz="1865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管理</a:t>
            </a:r>
            <a:r>
              <a:rPr lang="zh-CN" altLang="en-US" sz="1865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上的不足</a:t>
            </a:r>
          </a:p>
        </p:txBody>
      </p:sp>
      <p:sp>
        <p:nvSpPr>
          <p:cNvPr id="15" name="矩形 14"/>
          <p:cNvSpPr/>
          <p:nvPr/>
        </p:nvSpPr>
        <p:spPr>
          <a:xfrm>
            <a:off x="4126821" y="5085169"/>
            <a:ext cx="1584960" cy="378460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214630" indent="-214630">
              <a:buFont typeface="Wingdings" panose="05000000000000000000" pitchFamily="2" charset="2"/>
              <a:buChar char="l"/>
            </a:pPr>
            <a:r>
              <a:rPr lang="zh-CN" altLang="en-US" sz="1865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执行力问题</a:t>
            </a:r>
          </a:p>
        </p:txBody>
      </p:sp>
      <p:sp>
        <p:nvSpPr>
          <p:cNvPr id="16" name="矩形 15"/>
          <p:cNvSpPr/>
          <p:nvPr/>
        </p:nvSpPr>
        <p:spPr>
          <a:xfrm>
            <a:off x="6298521" y="5063761"/>
            <a:ext cx="1822450" cy="378460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214630" indent="-214630">
              <a:buFont typeface="Wingdings" panose="05000000000000000000" pitchFamily="2" charset="2"/>
              <a:buChar char="l"/>
            </a:pPr>
            <a:r>
              <a:rPr lang="zh-CN" altLang="en-US" sz="1865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改善不足对策</a:t>
            </a:r>
          </a:p>
        </p:txBody>
      </p:sp>
      <p:sp>
        <p:nvSpPr>
          <p:cNvPr id="17" name="矩形 16"/>
          <p:cNvSpPr/>
          <p:nvPr/>
        </p:nvSpPr>
        <p:spPr>
          <a:xfrm>
            <a:off x="4126819" y="5507985"/>
            <a:ext cx="1347470" cy="378460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214630" indent="-214630">
              <a:buFont typeface="Wingdings" panose="05000000000000000000" pitchFamily="2" charset="2"/>
              <a:buChar char="l"/>
            </a:pPr>
            <a:r>
              <a:rPr lang="zh-CN" altLang="en-US" sz="1865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改善方法</a:t>
            </a:r>
          </a:p>
        </p:txBody>
      </p:sp>
    </p:spTree>
    <p:extLst>
      <p:ext uri="{BB962C8B-B14F-4D97-AF65-F5344CB8AC3E}">
        <p14:creationId xmlns:p14="http://schemas.microsoft.com/office/powerpoint/2010/main" val="866488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0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0" presetClass="entr" presetSubtype="0" decel="100000" fill="hold" grpId="0" nodeType="withEffect">
                                  <p:stCondLst>
                                    <p:cond delay="5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0" presetClass="entr" presetSubtype="0" decel="100000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0" presetClass="entr" presetSubtype="0" decel="100000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5090959" y="1661903"/>
            <a:ext cx="1749525" cy="1403912"/>
            <a:chOff x="1993131" y="2924944"/>
            <a:chExt cx="1749525" cy="1403912"/>
          </a:xfrm>
        </p:grpSpPr>
        <p:grpSp>
          <p:nvGrpSpPr>
            <p:cNvPr id="4" name="组合 3"/>
            <p:cNvGrpSpPr/>
            <p:nvPr/>
          </p:nvGrpSpPr>
          <p:grpSpPr>
            <a:xfrm>
              <a:off x="2338744" y="2924944"/>
              <a:ext cx="1403912" cy="1403912"/>
              <a:chOff x="3724323" y="1908536"/>
              <a:chExt cx="1329153" cy="1329153"/>
            </a:xfrm>
          </p:grpSpPr>
          <p:sp>
            <p:nvSpPr>
              <p:cNvPr id="9" name="椭圆 8"/>
              <p:cNvSpPr/>
              <p:nvPr/>
            </p:nvSpPr>
            <p:spPr>
              <a:xfrm>
                <a:off x="3724323" y="1908536"/>
                <a:ext cx="1329153" cy="1329153"/>
              </a:xfrm>
              <a:prstGeom prst="ellipse">
                <a:avLst/>
              </a:prstGeom>
              <a:solidFill>
                <a:srgbClr val="E7E7E7"/>
              </a:solidFill>
              <a:ln w="28575">
                <a:solidFill>
                  <a:schemeClr val="bg1"/>
                </a:solidFill>
              </a:ln>
              <a:effectLst>
                <a:outerShdw blurRad="279400" dist="889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1A94BC"/>
                  </a:solidFill>
                </a:endParaRPr>
              </a:p>
            </p:txBody>
          </p:sp>
          <p:sp>
            <p:nvSpPr>
              <p:cNvPr id="10" name="椭圆 9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rgbClr val="1A94BC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1A94BC"/>
                  </a:solidFill>
                </a:endParaRPr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1993131" y="3212976"/>
              <a:ext cx="720080" cy="720080"/>
              <a:chOff x="1028852" y="3242692"/>
              <a:chExt cx="720080" cy="720080"/>
            </a:xfrm>
          </p:grpSpPr>
          <p:sp>
            <p:nvSpPr>
              <p:cNvPr id="7" name="椭圆 6"/>
              <p:cNvSpPr/>
              <p:nvPr/>
            </p:nvSpPr>
            <p:spPr>
              <a:xfrm>
                <a:off x="1028852" y="3242692"/>
                <a:ext cx="720080" cy="720080"/>
              </a:xfrm>
              <a:prstGeom prst="ellipse">
                <a:avLst/>
              </a:prstGeom>
              <a:solidFill>
                <a:srgbClr val="E7E7E7"/>
              </a:solidFill>
              <a:ln>
                <a:noFill/>
              </a:ln>
              <a:effectLst>
                <a:outerShdw blurRad="152400" dist="63500" dir="8100000" algn="tl" rotWithShape="0">
                  <a:prstClr val="black">
                    <a:alpha val="30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38100" h="63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1A94BC"/>
                  </a:solidFill>
                  <a:latin typeface="Impact MT Std" pitchFamily="34" charset="0"/>
                </a:endParaRPr>
              </a:p>
            </p:txBody>
          </p:sp>
          <p:sp>
            <p:nvSpPr>
              <p:cNvPr id="8" name="文本框 90"/>
              <p:cNvSpPr txBox="1"/>
              <p:nvPr/>
            </p:nvSpPr>
            <p:spPr>
              <a:xfrm>
                <a:off x="1141068" y="3371900"/>
                <a:ext cx="52770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b="1" dirty="0" smtClean="0">
                    <a:solidFill>
                      <a:srgbClr val="1A94BC"/>
                    </a:solidFill>
                    <a:latin typeface="Impact MT Std" pitchFamily="34" charset="0"/>
                  </a:rPr>
                  <a:t>04</a:t>
                </a:r>
                <a:endParaRPr lang="zh-CN" altLang="en-US" sz="2400" b="1" dirty="0">
                  <a:solidFill>
                    <a:srgbClr val="1A94BC"/>
                  </a:solidFill>
                  <a:latin typeface="Impact MT Std" pitchFamily="34" charset="0"/>
                </a:endParaRPr>
              </a:p>
            </p:txBody>
          </p:sp>
        </p:grpSp>
        <p:sp>
          <p:nvSpPr>
            <p:cNvPr id="6" name="Freeform 145"/>
            <p:cNvSpPr>
              <a:spLocks noEditPoints="1"/>
            </p:cNvSpPr>
            <p:nvPr/>
          </p:nvSpPr>
          <p:spPr bwMode="auto">
            <a:xfrm>
              <a:off x="2800853" y="3382350"/>
              <a:ext cx="559652" cy="489100"/>
            </a:xfrm>
            <a:custGeom>
              <a:avLst/>
              <a:gdLst>
                <a:gd name="T0" fmla="*/ 142 w 248"/>
                <a:gd name="T1" fmla="*/ 102 h 217"/>
                <a:gd name="T2" fmla="*/ 112 w 248"/>
                <a:gd name="T3" fmla="*/ 54 h 217"/>
                <a:gd name="T4" fmla="*/ 166 w 248"/>
                <a:gd name="T5" fmla="*/ 0 h 217"/>
                <a:gd name="T6" fmla="*/ 220 w 248"/>
                <a:gd name="T7" fmla="*/ 54 h 217"/>
                <a:gd name="T8" fmla="*/ 190 w 248"/>
                <a:gd name="T9" fmla="*/ 102 h 217"/>
                <a:gd name="T10" fmla="*/ 222 w 248"/>
                <a:gd name="T11" fmla="*/ 87 h 217"/>
                <a:gd name="T12" fmla="*/ 229 w 248"/>
                <a:gd name="T13" fmla="*/ 77 h 217"/>
                <a:gd name="T14" fmla="*/ 240 w 248"/>
                <a:gd name="T15" fmla="*/ 112 h 217"/>
                <a:gd name="T16" fmla="*/ 215 w 248"/>
                <a:gd name="T17" fmla="*/ 122 h 217"/>
                <a:gd name="T18" fmla="*/ 202 w 248"/>
                <a:gd name="T19" fmla="*/ 217 h 217"/>
                <a:gd name="T20" fmla="*/ 49 w 248"/>
                <a:gd name="T21" fmla="*/ 204 h 217"/>
                <a:gd name="T22" fmla="*/ 17 w 248"/>
                <a:gd name="T23" fmla="*/ 177 h 217"/>
                <a:gd name="T24" fmla="*/ 0 w 248"/>
                <a:gd name="T25" fmla="*/ 183 h 217"/>
                <a:gd name="T26" fmla="*/ 17 w 248"/>
                <a:gd name="T27" fmla="*/ 125 h 217"/>
                <a:gd name="T28" fmla="*/ 49 w 248"/>
                <a:gd name="T29" fmla="*/ 131 h 217"/>
                <a:gd name="T30" fmla="*/ 54 w 248"/>
                <a:gd name="T31" fmla="*/ 105 h 217"/>
                <a:gd name="T32" fmla="*/ 30 w 248"/>
                <a:gd name="T33" fmla="*/ 68 h 217"/>
                <a:gd name="T34" fmla="*/ 70 w 248"/>
                <a:gd name="T35" fmla="*/ 28 h 217"/>
                <a:gd name="T36" fmla="*/ 110 w 248"/>
                <a:gd name="T37" fmla="*/ 68 h 217"/>
                <a:gd name="T38" fmla="*/ 90 w 248"/>
                <a:gd name="T39" fmla="*/ 102 h 217"/>
                <a:gd name="T40" fmla="*/ 173 w 248"/>
                <a:gd name="T41" fmla="*/ 68 h 217"/>
                <a:gd name="T42" fmla="*/ 193 w 248"/>
                <a:gd name="T43" fmla="*/ 81 h 217"/>
                <a:gd name="T44" fmla="*/ 151 w 248"/>
                <a:gd name="T45" fmla="*/ 55 h 217"/>
                <a:gd name="T46" fmla="*/ 128 w 248"/>
                <a:gd name="T47" fmla="*/ 54 h 217"/>
                <a:gd name="T48" fmla="*/ 151 w 248"/>
                <a:gd name="T49" fmla="*/ 55 h 217"/>
                <a:gd name="T50" fmla="*/ 158 w 248"/>
                <a:gd name="T51" fmla="*/ 42 h 217"/>
                <a:gd name="T52" fmla="*/ 139 w 248"/>
                <a:gd name="T53" fmla="*/ 27 h 217"/>
                <a:gd name="T54" fmla="*/ 181 w 248"/>
                <a:gd name="T55" fmla="*/ 55 h 217"/>
                <a:gd name="T56" fmla="*/ 204 w 248"/>
                <a:gd name="T57" fmla="*/ 54 h 217"/>
                <a:gd name="T58" fmla="*/ 181 w 248"/>
                <a:gd name="T59" fmla="*/ 55 h 217"/>
                <a:gd name="T60" fmla="*/ 138 w 248"/>
                <a:gd name="T61" fmla="*/ 80 h 217"/>
                <a:gd name="T62" fmla="*/ 158 w 248"/>
                <a:gd name="T63" fmla="*/ 91 h 217"/>
                <a:gd name="T64" fmla="*/ 173 w 248"/>
                <a:gd name="T65" fmla="*/ 42 h 217"/>
                <a:gd name="T66" fmla="*/ 193 w 248"/>
                <a:gd name="T67" fmla="*/ 27 h 217"/>
                <a:gd name="T68" fmla="*/ 173 w 248"/>
                <a:gd name="T69" fmla="*/ 42 h 217"/>
                <a:gd name="T70" fmla="*/ 75 w 248"/>
                <a:gd name="T71" fmla="*/ 78 h 217"/>
                <a:gd name="T72" fmla="*/ 90 w 248"/>
                <a:gd name="T73" fmla="*/ 88 h 217"/>
                <a:gd name="T74" fmla="*/ 59 w 248"/>
                <a:gd name="T75" fmla="*/ 69 h 217"/>
                <a:gd name="T76" fmla="*/ 41 w 248"/>
                <a:gd name="T77" fmla="*/ 68 h 217"/>
                <a:gd name="T78" fmla="*/ 59 w 248"/>
                <a:gd name="T79" fmla="*/ 69 h 217"/>
                <a:gd name="T80" fmla="*/ 64 w 248"/>
                <a:gd name="T81" fmla="*/ 60 h 217"/>
                <a:gd name="T82" fmla="*/ 50 w 248"/>
                <a:gd name="T83" fmla="*/ 48 h 217"/>
                <a:gd name="T84" fmla="*/ 80 w 248"/>
                <a:gd name="T85" fmla="*/ 69 h 217"/>
                <a:gd name="T86" fmla="*/ 98 w 248"/>
                <a:gd name="T87" fmla="*/ 68 h 217"/>
                <a:gd name="T88" fmla="*/ 80 w 248"/>
                <a:gd name="T89" fmla="*/ 69 h 217"/>
                <a:gd name="T90" fmla="*/ 49 w 248"/>
                <a:gd name="T91" fmla="*/ 87 h 217"/>
                <a:gd name="T92" fmla="*/ 64 w 248"/>
                <a:gd name="T93" fmla="*/ 96 h 217"/>
                <a:gd name="T94" fmla="*/ 75 w 248"/>
                <a:gd name="T95" fmla="*/ 60 h 217"/>
                <a:gd name="T96" fmla="*/ 90 w 248"/>
                <a:gd name="T97" fmla="*/ 48 h 217"/>
                <a:gd name="T98" fmla="*/ 75 w 248"/>
                <a:gd name="T99" fmla="*/ 60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48" h="217">
                  <a:moveTo>
                    <a:pt x="90" y="102"/>
                  </a:moveTo>
                  <a:cubicBezTo>
                    <a:pt x="142" y="102"/>
                    <a:pt x="142" y="102"/>
                    <a:pt x="142" y="102"/>
                  </a:cubicBezTo>
                  <a:cubicBezTo>
                    <a:pt x="137" y="100"/>
                    <a:pt x="132" y="96"/>
                    <a:pt x="128" y="92"/>
                  </a:cubicBezTo>
                  <a:cubicBezTo>
                    <a:pt x="118" y="82"/>
                    <a:pt x="112" y="69"/>
                    <a:pt x="112" y="54"/>
                  </a:cubicBezTo>
                  <a:cubicBezTo>
                    <a:pt x="112" y="39"/>
                    <a:pt x="118" y="25"/>
                    <a:pt x="128" y="16"/>
                  </a:cubicBezTo>
                  <a:cubicBezTo>
                    <a:pt x="137" y="6"/>
                    <a:pt x="151" y="0"/>
                    <a:pt x="166" y="0"/>
                  </a:cubicBezTo>
                  <a:cubicBezTo>
                    <a:pt x="181" y="0"/>
                    <a:pt x="194" y="6"/>
                    <a:pt x="204" y="16"/>
                  </a:cubicBezTo>
                  <a:cubicBezTo>
                    <a:pt x="214" y="25"/>
                    <a:pt x="220" y="39"/>
                    <a:pt x="220" y="54"/>
                  </a:cubicBezTo>
                  <a:cubicBezTo>
                    <a:pt x="220" y="69"/>
                    <a:pt x="214" y="82"/>
                    <a:pt x="204" y="92"/>
                  </a:cubicBezTo>
                  <a:cubicBezTo>
                    <a:pt x="200" y="96"/>
                    <a:pt x="195" y="100"/>
                    <a:pt x="190" y="102"/>
                  </a:cubicBezTo>
                  <a:cubicBezTo>
                    <a:pt x="200" y="102"/>
                    <a:pt x="200" y="102"/>
                    <a:pt x="200" y="102"/>
                  </a:cubicBezTo>
                  <a:cubicBezTo>
                    <a:pt x="222" y="87"/>
                    <a:pt x="222" y="87"/>
                    <a:pt x="222" y="87"/>
                  </a:cubicBezTo>
                  <a:cubicBezTo>
                    <a:pt x="220" y="83"/>
                    <a:pt x="220" y="83"/>
                    <a:pt x="220" y="83"/>
                  </a:cubicBezTo>
                  <a:cubicBezTo>
                    <a:pt x="229" y="77"/>
                    <a:pt x="229" y="77"/>
                    <a:pt x="229" y="77"/>
                  </a:cubicBezTo>
                  <a:cubicBezTo>
                    <a:pt x="248" y="106"/>
                    <a:pt x="248" y="106"/>
                    <a:pt x="248" y="106"/>
                  </a:cubicBezTo>
                  <a:cubicBezTo>
                    <a:pt x="240" y="112"/>
                    <a:pt x="240" y="112"/>
                    <a:pt x="240" y="112"/>
                  </a:cubicBezTo>
                  <a:cubicBezTo>
                    <a:pt x="237" y="108"/>
                    <a:pt x="237" y="108"/>
                    <a:pt x="237" y="108"/>
                  </a:cubicBezTo>
                  <a:cubicBezTo>
                    <a:pt x="215" y="122"/>
                    <a:pt x="215" y="122"/>
                    <a:pt x="215" y="122"/>
                  </a:cubicBezTo>
                  <a:cubicBezTo>
                    <a:pt x="215" y="204"/>
                    <a:pt x="215" y="204"/>
                    <a:pt x="215" y="204"/>
                  </a:cubicBezTo>
                  <a:cubicBezTo>
                    <a:pt x="215" y="211"/>
                    <a:pt x="209" y="217"/>
                    <a:pt x="202" y="217"/>
                  </a:cubicBezTo>
                  <a:cubicBezTo>
                    <a:pt x="62" y="217"/>
                    <a:pt x="62" y="217"/>
                    <a:pt x="62" y="217"/>
                  </a:cubicBezTo>
                  <a:cubicBezTo>
                    <a:pt x="55" y="217"/>
                    <a:pt x="49" y="211"/>
                    <a:pt x="49" y="204"/>
                  </a:cubicBezTo>
                  <a:cubicBezTo>
                    <a:pt x="49" y="177"/>
                    <a:pt x="49" y="177"/>
                    <a:pt x="49" y="177"/>
                  </a:cubicBezTo>
                  <a:cubicBezTo>
                    <a:pt x="17" y="177"/>
                    <a:pt x="17" y="177"/>
                    <a:pt x="17" y="177"/>
                  </a:cubicBezTo>
                  <a:cubicBezTo>
                    <a:pt x="17" y="183"/>
                    <a:pt x="17" y="183"/>
                    <a:pt x="17" y="183"/>
                  </a:cubicBezTo>
                  <a:cubicBezTo>
                    <a:pt x="0" y="183"/>
                    <a:pt x="0" y="183"/>
                    <a:pt x="0" y="183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17" y="125"/>
                    <a:pt x="17" y="125"/>
                    <a:pt x="17" y="125"/>
                  </a:cubicBezTo>
                  <a:cubicBezTo>
                    <a:pt x="17" y="131"/>
                    <a:pt x="17" y="131"/>
                    <a:pt x="17" y="131"/>
                  </a:cubicBezTo>
                  <a:cubicBezTo>
                    <a:pt x="49" y="131"/>
                    <a:pt x="49" y="131"/>
                    <a:pt x="49" y="131"/>
                  </a:cubicBezTo>
                  <a:cubicBezTo>
                    <a:pt x="49" y="115"/>
                    <a:pt x="49" y="115"/>
                    <a:pt x="49" y="115"/>
                  </a:cubicBezTo>
                  <a:cubicBezTo>
                    <a:pt x="49" y="111"/>
                    <a:pt x="51" y="107"/>
                    <a:pt x="54" y="105"/>
                  </a:cubicBezTo>
                  <a:cubicBezTo>
                    <a:pt x="49" y="103"/>
                    <a:pt x="45" y="100"/>
                    <a:pt x="41" y="96"/>
                  </a:cubicBezTo>
                  <a:cubicBezTo>
                    <a:pt x="34" y="89"/>
                    <a:pt x="30" y="79"/>
                    <a:pt x="30" y="68"/>
                  </a:cubicBezTo>
                  <a:cubicBezTo>
                    <a:pt x="30" y="57"/>
                    <a:pt x="34" y="47"/>
                    <a:pt x="41" y="40"/>
                  </a:cubicBezTo>
                  <a:cubicBezTo>
                    <a:pt x="49" y="33"/>
                    <a:pt x="59" y="28"/>
                    <a:pt x="70" y="28"/>
                  </a:cubicBezTo>
                  <a:cubicBezTo>
                    <a:pt x="81" y="28"/>
                    <a:pt x="91" y="33"/>
                    <a:pt x="98" y="40"/>
                  </a:cubicBezTo>
                  <a:cubicBezTo>
                    <a:pt x="105" y="47"/>
                    <a:pt x="110" y="57"/>
                    <a:pt x="110" y="68"/>
                  </a:cubicBezTo>
                  <a:cubicBezTo>
                    <a:pt x="110" y="79"/>
                    <a:pt x="105" y="89"/>
                    <a:pt x="98" y="96"/>
                  </a:cubicBezTo>
                  <a:cubicBezTo>
                    <a:pt x="96" y="99"/>
                    <a:pt x="93" y="101"/>
                    <a:pt x="90" y="102"/>
                  </a:cubicBezTo>
                  <a:close/>
                  <a:moveTo>
                    <a:pt x="194" y="80"/>
                  </a:moveTo>
                  <a:cubicBezTo>
                    <a:pt x="173" y="68"/>
                    <a:pt x="173" y="68"/>
                    <a:pt x="173" y="68"/>
                  </a:cubicBezTo>
                  <a:cubicBezTo>
                    <a:pt x="173" y="91"/>
                    <a:pt x="173" y="91"/>
                    <a:pt x="173" y="91"/>
                  </a:cubicBezTo>
                  <a:cubicBezTo>
                    <a:pt x="181" y="90"/>
                    <a:pt x="188" y="86"/>
                    <a:pt x="193" y="81"/>
                  </a:cubicBezTo>
                  <a:cubicBezTo>
                    <a:pt x="193" y="81"/>
                    <a:pt x="194" y="80"/>
                    <a:pt x="194" y="80"/>
                  </a:cubicBezTo>
                  <a:close/>
                  <a:moveTo>
                    <a:pt x="151" y="55"/>
                  </a:moveTo>
                  <a:cubicBezTo>
                    <a:pt x="129" y="43"/>
                    <a:pt x="129" y="43"/>
                    <a:pt x="129" y="43"/>
                  </a:cubicBezTo>
                  <a:cubicBezTo>
                    <a:pt x="128" y="46"/>
                    <a:pt x="128" y="50"/>
                    <a:pt x="128" y="54"/>
                  </a:cubicBezTo>
                  <a:cubicBezTo>
                    <a:pt x="128" y="59"/>
                    <a:pt x="128" y="63"/>
                    <a:pt x="130" y="67"/>
                  </a:cubicBezTo>
                  <a:cubicBezTo>
                    <a:pt x="151" y="55"/>
                    <a:pt x="151" y="55"/>
                    <a:pt x="151" y="55"/>
                  </a:cubicBezTo>
                  <a:close/>
                  <a:moveTo>
                    <a:pt x="136" y="30"/>
                  </a:moveTo>
                  <a:cubicBezTo>
                    <a:pt x="158" y="42"/>
                    <a:pt x="158" y="42"/>
                    <a:pt x="158" y="42"/>
                  </a:cubicBezTo>
                  <a:cubicBezTo>
                    <a:pt x="158" y="16"/>
                    <a:pt x="158" y="16"/>
                    <a:pt x="158" y="16"/>
                  </a:cubicBezTo>
                  <a:cubicBezTo>
                    <a:pt x="151" y="18"/>
                    <a:pt x="144" y="22"/>
                    <a:pt x="139" y="27"/>
                  </a:cubicBezTo>
                  <a:cubicBezTo>
                    <a:pt x="138" y="28"/>
                    <a:pt x="137" y="29"/>
                    <a:pt x="136" y="30"/>
                  </a:cubicBezTo>
                  <a:close/>
                  <a:moveTo>
                    <a:pt x="181" y="55"/>
                  </a:moveTo>
                  <a:cubicBezTo>
                    <a:pt x="202" y="67"/>
                    <a:pt x="202" y="67"/>
                    <a:pt x="202" y="67"/>
                  </a:cubicBezTo>
                  <a:cubicBezTo>
                    <a:pt x="203" y="63"/>
                    <a:pt x="204" y="59"/>
                    <a:pt x="204" y="54"/>
                  </a:cubicBezTo>
                  <a:cubicBezTo>
                    <a:pt x="204" y="50"/>
                    <a:pt x="204" y="46"/>
                    <a:pt x="202" y="43"/>
                  </a:cubicBezTo>
                  <a:cubicBezTo>
                    <a:pt x="181" y="55"/>
                    <a:pt x="181" y="55"/>
                    <a:pt x="181" y="55"/>
                  </a:cubicBezTo>
                  <a:close/>
                  <a:moveTo>
                    <a:pt x="158" y="68"/>
                  </a:moveTo>
                  <a:cubicBezTo>
                    <a:pt x="138" y="80"/>
                    <a:pt x="138" y="80"/>
                    <a:pt x="138" y="80"/>
                  </a:cubicBezTo>
                  <a:cubicBezTo>
                    <a:pt x="138" y="80"/>
                    <a:pt x="138" y="81"/>
                    <a:pt x="139" y="81"/>
                  </a:cubicBezTo>
                  <a:cubicBezTo>
                    <a:pt x="144" y="86"/>
                    <a:pt x="151" y="90"/>
                    <a:pt x="158" y="91"/>
                  </a:cubicBezTo>
                  <a:cubicBezTo>
                    <a:pt x="158" y="68"/>
                    <a:pt x="158" y="68"/>
                    <a:pt x="158" y="68"/>
                  </a:cubicBezTo>
                  <a:close/>
                  <a:moveTo>
                    <a:pt x="173" y="42"/>
                  </a:moveTo>
                  <a:cubicBezTo>
                    <a:pt x="195" y="30"/>
                    <a:pt x="195" y="30"/>
                    <a:pt x="195" y="30"/>
                  </a:cubicBezTo>
                  <a:cubicBezTo>
                    <a:pt x="195" y="29"/>
                    <a:pt x="194" y="28"/>
                    <a:pt x="193" y="27"/>
                  </a:cubicBezTo>
                  <a:cubicBezTo>
                    <a:pt x="188" y="22"/>
                    <a:pt x="181" y="18"/>
                    <a:pt x="173" y="16"/>
                  </a:cubicBezTo>
                  <a:cubicBezTo>
                    <a:pt x="173" y="42"/>
                    <a:pt x="173" y="42"/>
                    <a:pt x="173" y="42"/>
                  </a:cubicBezTo>
                  <a:close/>
                  <a:moveTo>
                    <a:pt x="90" y="87"/>
                  </a:moveTo>
                  <a:cubicBezTo>
                    <a:pt x="75" y="78"/>
                    <a:pt x="75" y="78"/>
                    <a:pt x="75" y="78"/>
                  </a:cubicBezTo>
                  <a:cubicBezTo>
                    <a:pt x="75" y="96"/>
                    <a:pt x="75" y="96"/>
                    <a:pt x="75" y="96"/>
                  </a:cubicBezTo>
                  <a:cubicBezTo>
                    <a:pt x="81" y="95"/>
                    <a:pt x="86" y="92"/>
                    <a:pt x="90" y="88"/>
                  </a:cubicBezTo>
                  <a:cubicBezTo>
                    <a:pt x="90" y="88"/>
                    <a:pt x="90" y="88"/>
                    <a:pt x="90" y="87"/>
                  </a:cubicBezTo>
                  <a:close/>
                  <a:moveTo>
                    <a:pt x="59" y="69"/>
                  </a:moveTo>
                  <a:cubicBezTo>
                    <a:pt x="43" y="60"/>
                    <a:pt x="43" y="60"/>
                    <a:pt x="43" y="60"/>
                  </a:cubicBezTo>
                  <a:cubicBezTo>
                    <a:pt x="42" y="62"/>
                    <a:pt x="41" y="65"/>
                    <a:pt x="41" y="68"/>
                  </a:cubicBezTo>
                  <a:cubicBezTo>
                    <a:pt x="41" y="72"/>
                    <a:pt x="42" y="75"/>
                    <a:pt x="43" y="78"/>
                  </a:cubicBezTo>
                  <a:cubicBezTo>
                    <a:pt x="59" y="69"/>
                    <a:pt x="59" y="69"/>
                    <a:pt x="59" y="69"/>
                  </a:cubicBezTo>
                  <a:close/>
                  <a:moveTo>
                    <a:pt x="48" y="50"/>
                  </a:moveTo>
                  <a:cubicBezTo>
                    <a:pt x="64" y="60"/>
                    <a:pt x="64" y="60"/>
                    <a:pt x="64" y="60"/>
                  </a:cubicBezTo>
                  <a:cubicBezTo>
                    <a:pt x="64" y="40"/>
                    <a:pt x="64" y="40"/>
                    <a:pt x="64" y="40"/>
                  </a:cubicBezTo>
                  <a:cubicBezTo>
                    <a:pt x="59" y="42"/>
                    <a:pt x="54" y="44"/>
                    <a:pt x="50" y="48"/>
                  </a:cubicBezTo>
                  <a:cubicBezTo>
                    <a:pt x="49" y="49"/>
                    <a:pt x="48" y="50"/>
                    <a:pt x="48" y="50"/>
                  </a:cubicBezTo>
                  <a:close/>
                  <a:moveTo>
                    <a:pt x="80" y="69"/>
                  </a:moveTo>
                  <a:cubicBezTo>
                    <a:pt x="96" y="78"/>
                    <a:pt x="96" y="78"/>
                    <a:pt x="96" y="78"/>
                  </a:cubicBezTo>
                  <a:cubicBezTo>
                    <a:pt x="97" y="75"/>
                    <a:pt x="98" y="72"/>
                    <a:pt x="98" y="68"/>
                  </a:cubicBezTo>
                  <a:cubicBezTo>
                    <a:pt x="98" y="65"/>
                    <a:pt x="97" y="62"/>
                    <a:pt x="97" y="60"/>
                  </a:cubicBezTo>
                  <a:cubicBezTo>
                    <a:pt x="80" y="69"/>
                    <a:pt x="80" y="69"/>
                    <a:pt x="80" y="69"/>
                  </a:cubicBezTo>
                  <a:close/>
                  <a:moveTo>
                    <a:pt x="64" y="79"/>
                  </a:moveTo>
                  <a:cubicBezTo>
                    <a:pt x="49" y="87"/>
                    <a:pt x="49" y="87"/>
                    <a:pt x="49" y="87"/>
                  </a:cubicBezTo>
                  <a:cubicBezTo>
                    <a:pt x="49" y="88"/>
                    <a:pt x="49" y="88"/>
                    <a:pt x="50" y="88"/>
                  </a:cubicBezTo>
                  <a:cubicBezTo>
                    <a:pt x="54" y="92"/>
                    <a:pt x="59" y="95"/>
                    <a:pt x="64" y="96"/>
                  </a:cubicBezTo>
                  <a:cubicBezTo>
                    <a:pt x="64" y="79"/>
                    <a:pt x="64" y="79"/>
                    <a:pt x="64" y="79"/>
                  </a:cubicBezTo>
                  <a:close/>
                  <a:moveTo>
                    <a:pt x="75" y="60"/>
                  </a:moveTo>
                  <a:cubicBezTo>
                    <a:pt x="91" y="50"/>
                    <a:pt x="91" y="50"/>
                    <a:pt x="91" y="50"/>
                  </a:cubicBezTo>
                  <a:cubicBezTo>
                    <a:pt x="91" y="50"/>
                    <a:pt x="90" y="49"/>
                    <a:pt x="90" y="48"/>
                  </a:cubicBezTo>
                  <a:cubicBezTo>
                    <a:pt x="86" y="44"/>
                    <a:pt x="81" y="42"/>
                    <a:pt x="75" y="40"/>
                  </a:cubicBezTo>
                  <a:lnTo>
                    <a:pt x="75" y="60"/>
                  </a:lnTo>
                  <a:close/>
                </a:path>
              </a:pathLst>
            </a:custGeom>
            <a:solidFill>
              <a:srgbClr val="E7E7E7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rgbClr val="1A94BC"/>
                </a:solidFill>
                <a:latin typeface="Impact MT Std" pitchFamily="34" charset="0"/>
              </a:endParaRPr>
            </a:p>
          </p:txBody>
        </p:sp>
      </p:grpSp>
      <p:sp>
        <p:nvSpPr>
          <p:cNvPr id="11" name="TextBox 64"/>
          <p:cNvSpPr txBox="1"/>
          <p:nvPr/>
        </p:nvSpPr>
        <p:spPr>
          <a:xfrm>
            <a:off x="5224945" y="4041994"/>
            <a:ext cx="190712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8565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165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7765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673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633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593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553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32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cs typeface="+mn-ea"/>
                <a:sym typeface="+mn-lt"/>
              </a:rPr>
              <a:t>PART </a:t>
            </a:r>
            <a:r>
              <a:rPr lang="en-US" altLang="zh-CN" sz="32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cs typeface="+mn-ea"/>
                <a:sym typeface="+mn-lt"/>
              </a:rPr>
              <a:t>04</a:t>
            </a:r>
            <a:r>
              <a:rPr lang="zh-CN" altLang="en-US" sz="32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cs typeface="+mn-ea"/>
                <a:sym typeface="+mn-lt"/>
              </a:rPr>
              <a:t> </a:t>
            </a:r>
            <a:endParaRPr lang="en-US" altLang="zh-CN" sz="3200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2" name="TextBox 64"/>
          <p:cNvSpPr txBox="1"/>
          <p:nvPr/>
        </p:nvSpPr>
        <p:spPr>
          <a:xfrm>
            <a:off x="4183969" y="3210997"/>
            <a:ext cx="393569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4800" b="1" spc="75" dirty="0">
                <a:solidFill>
                  <a:srgbClr val="1FA3B5"/>
                </a:solidFill>
                <a:cs typeface="+mn-ea"/>
                <a:sym typeface="+mn-lt"/>
              </a:rPr>
              <a:t>明年工作计划</a:t>
            </a:r>
          </a:p>
        </p:txBody>
      </p:sp>
      <p:sp>
        <p:nvSpPr>
          <p:cNvPr id="13" name="矩形 12"/>
          <p:cNvSpPr/>
          <p:nvPr/>
        </p:nvSpPr>
        <p:spPr>
          <a:xfrm>
            <a:off x="4183969" y="4705167"/>
            <a:ext cx="1347470" cy="378460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214630" indent="-214630">
              <a:buFont typeface="Wingdings" panose="05000000000000000000" pitchFamily="2" charset="2"/>
              <a:buChar char="l"/>
            </a:pPr>
            <a:r>
              <a:rPr lang="zh-CN" altLang="en-US" sz="1865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总体思路</a:t>
            </a:r>
          </a:p>
        </p:txBody>
      </p:sp>
      <p:sp>
        <p:nvSpPr>
          <p:cNvPr id="14" name="矩形 13"/>
          <p:cNvSpPr/>
          <p:nvPr/>
        </p:nvSpPr>
        <p:spPr>
          <a:xfrm>
            <a:off x="6355669" y="4683761"/>
            <a:ext cx="1822450" cy="378460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214630" indent="-214630">
              <a:buFont typeface="Wingdings" panose="05000000000000000000" pitchFamily="2" charset="2"/>
              <a:buChar char="l"/>
            </a:pPr>
            <a:r>
              <a:rPr lang="zh-CN" altLang="en-US" sz="1865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具体目标规划</a:t>
            </a:r>
          </a:p>
        </p:txBody>
      </p:sp>
      <p:sp>
        <p:nvSpPr>
          <p:cNvPr id="15" name="矩形 14"/>
          <p:cNvSpPr/>
          <p:nvPr/>
        </p:nvSpPr>
        <p:spPr>
          <a:xfrm>
            <a:off x="4183969" y="5123269"/>
            <a:ext cx="1822450" cy="378460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214630" indent="-214630">
              <a:buFont typeface="Wingdings" panose="05000000000000000000" pitchFamily="2" charset="2"/>
              <a:buChar char="l"/>
            </a:pPr>
            <a:r>
              <a:rPr lang="zh-CN" altLang="en-US" sz="1865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计划实施阶段</a:t>
            </a:r>
          </a:p>
        </p:txBody>
      </p:sp>
      <p:sp>
        <p:nvSpPr>
          <p:cNvPr id="16" name="矩形 15"/>
          <p:cNvSpPr/>
          <p:nvPr/>
        </p:nvSpPr>
        <p:spPr>
          <a:xfrm>
            <a:off x="6355669" y="5101861"/>
            <a:ext cx="1822450" cy="378460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214630" indent="-214630">
              <a:buFont typeface="Wingdings" panose="05000000000000000000" pitchFamily="2" charset="2"/>
              <a:buChar char="l"/>
            </a:pPr>
            <a:r>
              <a:rPr lang="zh-CN" altLang="en-US" sz="1865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能力提升计划</a:t>
            </a:r>
          </a:p>
        </p:txBody>
      </p:sp>
    </p:spTree>
    <p:extLst>
      <p:ext uri="{BB962C8B-B14F-4D97-AF65-F5344CB8AC3E}">
        <p14:creationId xmlns:p14="http://schemas.microsoft.com/office/powerpoint/2010/main" val="41672357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0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0" presetClass="entr" presetSubtype="0" decel="100000" fill="hold" grpId="0" nodeType="withEffect">
                                  <p:stCondLst>
                                    <p:cond delay="5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0" presetClass="entr" presetSubtype="0" decel="100000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439859" y="3244334"/>
            <a:ext cx="4914230" cy="14773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err="1" smtClean="0">
                <a:hlinkClick r:id="rId2"/>
              </a:rPr>
              <a:t>StephenZhu</a:t>
            </a:r>
            <a:r>
              <a:rPr lang="en-US" altLang="zh-CN" dirty="0" smtClean="0"/>
              <a:t>   </a:t>
            </a:r>
            <a:r>
              <a:rPr lang="zh-CN" altLang="en-US" dirty="0" smtClean="0"/>
              <a:t>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3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smtClean="0"/>
              <a:t>授权发布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98971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5090959" y="1871453"/>
            <a:ext cx="1749525" cy="1403912"/>
            <a:chOff x="1993131" y="2924944"/>
            <a:chExt cx="1749525" cy="1403912"/>
          </a:xfrm>
        </p:grpSpPr>
        <p:grpSp>
          <p:nvGrpSpPr>
            <p:cNvPr id="4" name="组合 3"/>
            <p:cNvGrpSpPr/>
            <p:nvPr/>
          </p:nvGrpSpPr>
          <p:grpSpPr>
            <a:xfrm>
              <a:off x="2338744" y="2924944"/>
              <a:ext cx="1403912" cy="1403912"/>
              <a:chOff x="3724323" y="1908536"/>
              <a:chExt cx="1329153" cy="1329153"/>
            </a:xfrm>
          </p:grpSpPr>
          <p:sp>
            <p:nvSpPr>
              <p:cNvPr id="9" name="椭圆 8"/>
              <p:cNvSpPr/>
              <p:nvPr/>
            </p:nvSpPr>
            <p:spPr>
              <a:xfrm>
                <a:off x="3724323" y="1908536"/>
                <a:ext cx="1329153" cy="1329153"/>
              </a:xfrm>
              <a:prstGeom prst="ellipse">
                <a:avLst/>
              </a:prstGeom>
              <a:solidFill>
                <a:srgbClr val="E7E7E7"/>
              </a:solidFill>
              <a:ln w="28575">
                <a:solidFill>
                  <a:schemeClr val="bg1"/>
                </a:solidFill>
              </a:ln>
              <a:effectLst>
                <a:outerShdw blurRad="279400" dist="889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1A94BC"/>
                  </a:solidFill>
                </a:endParaRPr>
              </a:p>
            </p:txBody>
          </p:sp>
          <p:sp>
            <p:nvSpPr>
              <p:cNvPr id="10" name="椭圆 9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rgbClr val="1A94BC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1A94BC"/>
                  </a:solidFill>
                </a:endParaRPr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1993131" y="3212976"/>
              <a:ext cx="720080" cy="720080"/>
              <a:chOff x="1028852" y="3242692"/>
              <a:chExt cx="720080" cy="720080"/>
            </a:xfrm>
          </p:grpSpPr>
          <p:sp>
            <p:nvSpPr>
              <p:cNvPr id="7" name="椭圆 6"/>
              <p:cNvSpPr/>
              <p:nvPr/>
            </p:nvSpPr>
            <p:spPr>
              <a:xfrm>
                <a:off x="1028852" y="3242692"/>
                <a:ext cx="720080" cy="720080"/>
              </a:xfrm>
              <a:prstGeom prst="ellipse">
                <a:avLst/>
              </a:prstGeom>
              <a:solidFill>
                <a:srgbClr val="E7E7E7"/>
              </a:solidFill>
              <a:ln>
                <a:noFill/>
              </a:ln>
              <a:effectLst>
                <a:outerShdw blurRad="152400" dist="63500" dir="8100000" algn="tl" rotWithShape="0">
                  <a:prstClr val="black">
                    <a:alpha val="30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38100" h="63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1A94BC"/>
                  </a:solidFill>
                  <a:latin typeface="Impact MT Std" pitchFamily="34" charset="0"/>
                </a:endParaRPr>
              </a:p>
            </p:txBody>
          </p:sp>
          <p:sp>
            <p:nvSpPr>
              <p:cNvPr id="8" name="文本框 90"/>
              <p:cNvSpPr txBox="1"/>
              <p:nvPr/>
            </p:nvSpPr>
            <p:spPr>
              <a:xfrm>
                <a:off x="1141068" y="3371900"/>
                <a:ext cx="52770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b="1" dirty="0">
                    <a:solidFill>
                      <a:srgbClr val="1A94BC"/>
                    </a:solidFill>
                    <a:latin typeface="Impact MT Std" pitchFamily="34" charset="0"/>
                  </a:rPr>
                  <a:t>01</a:t>
                </a:r>
                <a:endParaRPr lang="zh-CN" altLang="en-US" sz="2400" b="1" dirty="0">
                  <a:solidFill>
                    <a:srgbClr val="1A94BC"/>
                  </a:solidFill>
                  <a:latin typeface="Impact MT Std" pitchFamily="34" charset="0"/>
                </a:endParaRPr>
              </a:p>
            </p:txBody>
          </p:sp>
        </p:grpSp>
        <p:sp>
          <p:nvSpPr>
            <p:cNvPr id="6" name="Freeform 145"/>
            <p:cNvSpPr>
              <a:spLocks noEditPoints="1"/>
            </p:cNvSpPr>
            <p:nvPr/>
          </p:nvSpPr>
          <p:spPr bwMode="auto">
            <a:xfrm>
              <a:off x="2800853" y="3382350"/>
              <a:ext cx="559652" cy="489100"/>
            </a:xfrm>
            <a:custGeom>
              <a:avLst/>
              <a:gdLst>
                <a:gd name="T0" fmla="*/ 142 w 248"/>
                <a:gd name="T1" fmla="*/ 102 h 217"/>
                <a:gd name="T2" fmla="*/ 112 w 248"/>
                <a:gd name="T3" fmla="*/ 54 h 217"/>
                <a:gd name="T4" fmla="*/ 166 w 248"/>
                <a:gd name="T5" fmla="*/ 0 h 217"/>
                <a:gd name="T6" fmla="*/ 220 w 248"/>
                <a:gd name="T7" fmla="*/ 54 h 217"/>
                <a:gd name="T8" fmla="*/ 190 w 248"/>
                <a:gd name="T9" fmla="*/ 102 h 217"/>
                <a:gd name="T10" fmla="*/ 222 w 248"/>
                <a:gd name="T11" fmla="*/ 87 h 217"/>
                <a:gd name="T12" fmla="*/ 229 w 248"/>
                <a:gd name="T13" fmla="*/ 77 h 217"/>
                <a:gd name="T14" fmla="*/ 240 w 248"/>
                <a:gd name="T15" fmla="*/ 112 h 217"/>
                <a:gd name="T16" fmla="*/ 215 w 248"/>
                <a:gd name="T17" fmla="*/ 122 h 217"/>
                <a:gd name="T18" fmla="*/ 202 w 248"/>
                <a:gd name="T19" fmla="*/ 217 h 217"/>
                <a:gd name="T20" fmla="*/ 49 w 248"/>
                <a:gd name="T21" fmla="*/ 204 h 217"/>
                <a:gd name="T22" fmla="*/ 17 w 248"/>
                <a:gd name="T23" fmla="*/ 177 h 217"/>
                <a:gd name="T24" fmla="*/ 0 w 248"/>
                <a:gd name="T25" fmla="*/ 183 h 217"/>
                <a:gd name="T26" fmla="*/ 17 w 248"/>
                <a:gd name="T27" fmla="*/ 125 h 217"/>
                <a:gd name="T28" fmla="*/ 49 w 248"/>
                <a:gd name="T29" fmla="*/ 131 h 217"/>
                <a:gd name="T30" fmla="*/ 54 w 248"/>
                <a:gd name="T31" fmla="*/ 105 h 217"/>
                <a:gd name="T32" fmla="*/ 30 w 248"/>
                <a:gd name="T33" fmla="*/ 68 h 217"/>
                <a:gd name="T34" fmla="*/ 70 w 248"/>
                <a:gd name="T35" fmla="*/ 28 h 217"/>
                <a:gd name="T36" fmla="*/ 110 w 248"/>
                <a:gd name="T37" fmla="*/ 68 h 217"/>
                <a:gd name="T38" fmla="*/ 90 w 248"/>
                <a:gd name="T39" fmla="*/ 102 h 217"/>
                <a:gd name="T40" fmla="*/ 173 w 248"/>
                <a:gd name="T41" fmla="*/ 68 h 217"/>
                <a:gd name="T42" fmla="*/ 193 w 248"/>
                <a:gd name="T43" fmla="*/ 81 h 217"/>
                <a:gd name="T44" fmla="*/ 151 w 248"/>
                <a:gd name="T45" fmla="*/ 55 h 217"/>
                <a:gd name="T46" fmla="*/ 128 w 248"/>
                <a:gd name="T47" fmla="*/ 54 h 217"/>
                <a:gd name="T48" fmla="*/ 151 w 248"/>
                <a:gd name="T49" fmla="*/ 55 h 217"/>
                <a:gd name="T50" fmla="*/ 158 w 248"/>
                <a:gd name="T51" fmla="*/ 42 h 217"/>
                <a:gd name="T52" fmla="*/ 139 w 248"/>
                <a:gd name="T53" fmla="*/ 27 h 217"/>
                <a:gd name="T54" fmla="*/ 181 w 248"/>
                <a:gd name="T55" fmla="*/ 55 h 217"/>
                <a:gd name="T56" fmla="*/ 204 w 248"/>
                <a:gd name="T57" fmla="*/ 54 h 217"/>
                <a:gd name="T58" fmla="*/ 181 w 248"/>
                <a:gd name="T59" fmla="*/ 55 h 217"/>
                <a:gd name="T60" fmla="*/ 138 w 248"/>
                <a:gd name="T61" fmla="*/ 80 h 217"/>
                <a:gd name="T62" fmla="*/ 158 w 248"/>
                <a:gd name="T63" fmla="*/ 91 h 217"/>
                <a:gd name="T64" fmla="*/ 173 w 248"/>
                <a:gd name="T65" fmla="*/ 42 h 217"/>
                <a:gd name="T66" fmla="*/ 193 w 248"/>
                <a:gd name="T67" fmla="*/ 27 h 217"/>
                <a:gd name="T68" fmla="*/ 173 w 248"/>
                <a:gd name="T69" fmla="*/ 42 h 217"/>
                <a:gd name="T70" fmla="*/ 75 w 248"/>
                <a:gd name="T71" fmla="*/ 78 h 217"/>
                <a:gd name="T72" fmla="*/ 90 w 248"/>
                <a:gd name="T73" fmla="*/ 88 h 217"/>
                <a:gd name="T74" fmla="*/ 59 w 248"/>
                <a:gd name="T75" fmla="*/ 69 h 217"/>
                <a:gd name="T76" fmla="*/ 41 w 248"/>
                <a:gd name="T77" fmla="*/ 68 h 217"/>
                <a:gd name="T78" fmla="*/ 59 w 248"/>
                <a:gd name="T79" fmla="*/ 69 h 217"/>
                <a:gd name="T80" fmla="*/ 64 w 248"/>
                <a:gd name="T81" fmla="*/ 60 h 217"/>
                <a:gd name="T82" fmla="*/ 50 w 248"/>
                <a:gd name="T83" fmla="*/ 48 h 217"/>
                <a:gd name="T84" fmla="*/ 80 w 248"/>
                <a:gd name="T85" fmla="*/ 69 h 217"/>
                <a:gd name="T86" fmla="*/ 98 w 248"/>
                <a:gd name="T87" fmla="*/ 68 h 217"/>
                <a:gd name="T88" fmla="*/ 80 w 248"/>
                <a:gd name="T89" fmla="*/ 69 h 217"/>
                <a:gd name="T90" fmla="*/ 49 w 248"/>
                <a:gd name="T91" fmla="*/ 87 h 217"/>
                <a:gd name="T92" fmla="*/ 64 w 248"/>
                <a:gd name="T93" fmla="*/ 96 h 217"/>
                <a:gd name="T94" fmla="*/ 75 w 248"/>
                <a:gd name="T95" fmla="*/ 60 h 217"/>
                <a:gd name="T96" fmla="*/ 90 w 248"/>
                <a:gd name="T97" fmla="*/ 48 h 217"/>
                <a:gd name="T98" fmla="*/ 75 w 248"/>
                <a:gd name="T99" fmla="*/ 60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48" h="217">
                  <a:moveTo>
                    <a:pt x="90" y="102"/>
                  </a:moveTo>
                  <a:cubicBezTo>
                    <a:pt x="142" y="102"/>
                    <a:pt x="142" y="102"/>
                    <a:pt x="142" y="102"/>
                  </a:cubicBezTo>
                  <a:cubicBezTo>
                    <a:pt x="137" y="100"/>
                    <a:pt x="132" y="96"/>
                    <a:pt x="128" y="92"/>
                  </a:cubicBezTo>
                  <a:cubicBezTo>
                    <a:pt x="118" y="82"/>
                    <a:pt x="112" y="69"/>
                    <a:pt x="112" y="54"/>
                  </a:cubicBezTo>
                  <a:cubicBezTo>
                    <a:pt x="112" y="39"/>
                    <a:pt x="118" y="25"/>
                    <a:pt x="128" y="16"/>
                  </a:cubicBezTo>
                  <a:cubicBezTo>
                    <a:pt x="137" y="6"/>
                    <a:pt x="151" y="0"/>
                    <a:pt x="166" y="0"/>
                  </a:cubicBezTo>
                  <a:cubicBezTo>
                    <a:pt x="181" y="0"/>
                    <a:pt x="194" y="6"/>
                    <a:pt x="204" y="16"/>
                  </a:cubicBezTo>
                  <a:cubicBezTo>
                    <a:pt x="214" y="25"/>
                    <a:pt x="220" y="39"/>
                    <a:pt x="220" y="54"/>
                  </a:cubicBezTo>
                  <a:cubicBezTo>
                    <a:pt x="220" y="69"/>
                    <a:pt x="214" y="82"/>
                    <a:pt x="204" y="92"/>
                  </a:cubicBezTo>
                  <a:cubicBezTo>
                    <a:pt x="200" y="96"/>
                    <a:pt x="195" y="100"/>
                    <a:pt x="190" y="102"/>
                  </a:cubicBezTo>
                  <a:cubicBezTo>
                    <a:pt x="200" y="102"/>
                    <a:pt x="200" y="102"/>
                    <a:pt x="200" y="102"/>
                  </a:cubicBezTo>
                  <a:cubicBezTo>
                    <a:pt x="222" y="87"/>
                    <a:pt x="222" y="87"/>
                    <a:pt x="222" y="87"/>
                  </a:cubicBezTo>
                  <a:cubicBezTo>
                    <a:pt x="220" y="83"/>
                    <a:pt x="220" y="83"/>
                    <a:pt x="220" y="83"/>
                  </a:cubicBezTo>
                  <a:cubicBezTo>
                    <a:pt x="229" y="77"/>
                    <a:pt x="229" y="77"/>
                    <a:pt x="229" y="77"/>
                  </a:cubicBezTo>
                  <a:cubicBezTo>
                    <a:pt x="248" y="106"/>
                    <a:pt x="248" y="106"/>
                    <a:pt x="248" y="106"/>
                  </a:cubicBezTo>
                  <a:cubicBezTo>
                    <a:pt x="240" y="112"/>
                    <a:pt x="240" y="112"/>
                    <a:pt x="240" y="112"/>
                  </a:cubicBezTo>
                  <a:cubicBezTo>
                    <a:pt x="237" y="108"/>
                    <a:pt x="237" y="108"/>
                    <a:pt x="237" y="108"/>
                  </a:cubicBezTo>
                  <a:cubicBezTo>
                    <a:pt x="215" y="122"/>
                    <a:pt x="215" y="122"/>
                    <a:pt x="215" y="122"/>
                  </a:cubicBezTo>
                  <a:cubicBezTo>
                    <a:pt x="215" y="204"/>
                    <a:pt x="215" y="204"/>
                    <a:pt x="215" y="204"/>
                  </a:cubicBezTo>
                  <a:cubicBezTo>
                    <a:pt x="215" y="211"/>
                    <a:pt x="209" y="217"/>
                    <a:pt x="202" y="217"/>
                  </a:cubicBezTo>
                  <a:cubicBezTo>
                    <a:pt x="62" y="217"/>
                    <a:pt x="62" y="217"/>
                    <a:pt x="62" y="217"/>
                  </a:cubicBezTo>
                  <a:cubicBezTo>
                    <a:pt x="55" y="217"/>
                    <a:pt x="49" y="211"/>
                    <a:pt x="49" y="204"/>
                  </a:cubicBezTo>
                  <a:cubicBezTo>
                    <a:pt x="49" y="177"/>
                    <a:pt x="49" y="177"/>
                    <a:pt x="49" y="177"/>
                  </a:cubicBezTo>
                  <a:cubicBezTo>
                    <a:pt x="17" y="177"/>
                    <a:pt x="17" y="177"/>
                    <a:pt x="17" y="177"/>
                  </a:cubicBezTo>
                  <a:cubicBezTo>
                    <a:pt x="17" y="183"/>
                    <a:pt x="17" y="183"/>
                    <a:pt x="17" y="183"/>
                  </a:cubicBezTo>
                  <a:cubicBezTo>
                    <a:pt x="0" y="183"/>
                    <a:pt x="0" y="183"/>
                    <a:pt x="0" y="183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17" y="125"/>
                    <a:pt x="17" y="125"/>
                    <a:pt x="17" y="125"/>
                  </a:cubicBezTo>
                  <a:cubicBezTo>
                    <a:pt x="17" y="131"/>
                    <a:pt x="17" y="131"/>
                    <a:pt x="17" y="131"/>
                  </a:cubicBezTo>
                  <a:cubicBezTo>
                    <a:pt x="49" y="131"/>
                    <a:pt x="49" y="131"/>
                    <a:pt x="49" y="131"/>
                  </a:cubicBezTo>
                  <a:cubicBezTo>
                    <a:pt x="49" y="115"/>
                    <a:pt x="49" y="115"/>
                    <a:pt x="49" y="115"/>
                  </a:cubicBezTo>
                  <a:cubicBezTo>
                    <a:pt x="49" y="111"/>
                    <a:pt x="51" y="107"/>
                    <a:pt x="54" y="105"/>
                  </a:cubicBezTo>
                  <a:cubicBezTo>
                    <a:pt x="49" y="103"/>
                    <a:pt x="45" y="100"/>
                    <a:pt x="41" y="96"/>
                  </a:cubicBezTo>
                  <a:cubicBezTo>
                    <a:pt x="34" y="89"/>
                    <a:pt x="30" y="79"/>
                    <a:pt x="30" y="68"/>
                  </a:cubicBezTo>
                  <a:cubicBezTo>
                    <a:pt x="30" y="57"/>
                    <a:pt x="34" y="47"/>
                    <a:pt x="41" y="40"/>
                  </a:cubicBezTo>
                  <a:cubicBezTo>
                    <a:pt x="49" y="33"/>
                    <a:pt x="59" y="28"/>
                    <a:pt x="70" y="28"/>
                  </a:cubicBezTo>
                  <a:cubicBezTo>
                    <a:pt x="81" y="28"/>
                    <a:pt x="91" y="33"/>
                    <a:pt x="98" y="40"/>
                  </a:cubicBezTo>
                  <a:cubicBezTo>
                    <a:pt x="105" y="47"/>
                    <a:pt x="110" y="57"/>
                    <a:pt x="110" y="68"/>
                  </a:cubicBezTo>
                  <a:cubicBezTo>
                    <a:pt x="110" y="79"/>
                    <a:pt x="105" y="89"/>
                    <a:pt x="98" y="96"/>
                  </a:cubicBezTo>
                  <a:cubicBezTo>
                    <a:pt x="96" y="99"/>
                    <a:pt x="93" y="101"/>
                    <a:pt x="90" y="102"/>
                  </a:cubicBezTo>
                  <a:close/>
                  <a:moveTo>
                    <a:pt x="194" y="80"/>
                  </a:moveTo>
                  <a:cubicBezTo>
                    <a:pt x="173" y="68"/>
                    <a:pt x="173" y="68"/>
                    <a:pt x="173" y="68"/>
                  </a:cubicBezTo>
                  <a:cubicBezTo>
                    <a:pt x="173" y="91"/>
                    <a:pt x="173" y="91"/>
                    <a:pt x="173" y="91"/>
                  </a:cubicBezTo>
                  <a:cubicBezTo>
                    <a:pt x="181" y="90"/>
                    <a:pt x="188" y="86"/>
                    <a:pt x="193" y="81"/>
                  </a:cubicBezTo>
                  <a:cubicBezTo>
                    <a:pt x="193" y="81"/>
                    <a:pt x="194" y="80"/>
                    <a:pt x="194" y="80"/>
                  </a:cubicBezTo>
                  <a:close/>
                  <a:moveTo>
                    <a:pt x="151" y="55"/>
                  </a:moveTo>
                  <a:cubicBezTo>
                    <a:pt x="129" y="43"/>
                    <a:pt x="129" y="43"/>
                    <a:pt x="129" y="43"/>
                  </a:cubicBezTo>
                  <a:cubicBezTo>
                    <a:pt x="128" y="46"/>
                    <a:pt x="128" y="50"/>
                    <a:pt x="128" y="54"/>
                  </a:cubicBezTo>
                  <a:cubicBezTo>
                    <a:pt x="128" y="59"/>
                    <a:pt x="128" y="63"/>
                    <a:pt x="130" y="67"/>
                  </a:cubicBezTo>
                  <a:cubicBezTo>
                    <a:pt x="151" y="55"/>
                    <a:pt x="151" y="55"/>
                    <a:pt x="151" y="55"/>
                  </a:cubicBezTo>
                  <a:close/>
                  <a:moveTo>
                    <a:pt x="136" y="30"/>
                  </a:moveTo>
                  <a:cubicBezTo>
                    <a:pt x="158" y="42"/>
                    <a:pt x="158" y="42"/>
                    <a:pt x="158" y="42"/>
                  </a:cubicBezTo>
                  <a:cubicBezTo>
                    <a:pt x="158" y="16"/>
                    <a:pt x="158" y="16"/>
                    <a:pt x="158" y="16"/>
                  </a:cubicBezTo>
                  <a:cubicBezTo>
                    <a:pt x="151" y="18"/>
                    <a:pt x="144" y="22"/>
                    <a:pt x="139" y="27"/>
                  </a:cubicBezTo>
                  <a:cubicBezTo>
                    <a:pt x="138" y="28"/>
                    <a:pt x="137" y="29"/>
                    <a:pt x="136" y="30"/>
                  </a:cubicBezTo>
                  <a:close/>
                  <a:moveTo>
                    <a:pt x="181" y="55"/>
                  </a:moveTo>
                  <a:cubicBezTo>
                    <a:pt x="202" y="67"/>
                    <a:pt x="202" y="67"/>
                    <a:pt x="202" y="67"/>
                  </a:cubicBezTo>
                  <a:cubicBezTo>
                    <a:pt x="203" y="63"/>
                    <a:pt x="204" y="59"/>
                    <a:pt x="204" y="54"/>
                  </a:cubicBezTo>
                  <a:cubicBezTo>
                    <a:pt x="204" y="50"/>
                    <a:pt x="204" y="46"/>
                    <a:pt x="202" y="43"/>
                  </a:cubicBezTo>
                  <a:cubicBezTo>
                    <a:pt x="181" y="55"/>
                    <a:pt x="181" y="55"/>
                    <a:pt x="181" y="55"/>
                  </a:cubicBezTo>
                  <a:close/>
                  <a:moveTo>
                    <a:pt x="158" y="68"/>
                  </a:moveTo>
                  <a:cubicBezTo>
                    <a:pt x="138" y="80"/>
                    <a:pt x="138" y="80"/>
                    <a:pt x="138" y="80"/>
                  </a:cubicBezTo>
                  <a:cubicBezTo>
                    <a:pt x="138" y="80"/>
                    <a:pt x="138" y="81"/>
                    <a:pt x="139" y="81"/>
                  </a:cubicBezTo>
                  <a:cubicBezTo>
                    <a:pt x="144" y="86"/>
                    <a:pt x="151" y="90"/>
                    <a:pt x="158" y="91"/>
                  </a:cubicBezTo>
                  <a:cubicBezTo>
                    <a:pt x="158" y="68"/>
                    <a:pt x="158" y="68"/>
                    <a:pt x="158" y="68"/>
                  </a:cubicBezTo>
                  <a:close/>
                  <a:moveTo>
                    <a:pt x="173" y="42"/>
                  </a:moveTo>
                  <a:cubicBezTo>
                    <a:pt x="195" y="30"/>
                    <a:pt x="195" y="30"/>
                    <a:pt x="195" y="30"/>
                  </a:cubicBezTo>
                  <a:cubicBezTo>
                    <a:pt x="195" y="29"/>
                    <a:pt x="194" y="28"/>
                    <a:pt x="193" y="27"/>
                  </a:cubicBezTo>
                  <a:cubicBezTo>
                    <a:pt x="188" y="22"/>
                    <a:pt x="181" y="18"/>
                    <a:pt x="173" y="16"/>
                  </a:cubicBezTo>
                  <a:cubicBezTo>
                    <a:pt x="173" y="42"/>
                    <a:pt x="173" y="42"/>
                    <a:pt x="173" y="42"/>
                  </a:cubicBezTo>
                  <a:close/>
                  <a:moveTo>
                    <a:pt x="90" y="87"/>
                  </a:moveTo>
                  <a:cubicBezTo>
                    <a:pt x="75" y="78"/>
                    <a:pt x="75" y="78"/>
                    <a:pt x="75" y="78"/>
                  </a:cubicBezTo>
                  <a:cubicBezTo>
                    <a:pt x="75" y="96"/>
                    <a:pt x="75" y="96"/>
                    <a:pt x="75" y="96"/>
                  </a:cubicBezTo>
                  <a:cubicBezTo>
                    <a:pt x="81" y="95"/>
                    <a:pt x="86" y="92"/>
                    <a:pt x="90" y="88"/>
                  </a:cubicBezTo>
                  <a:cubicBezTo>
                    <a:pt x="90" y="88"/>
                    <a:pt x="90" y="88"/>
                    <a:pt x="90" y="87"/>
                  </a:cubicBezTo>
                  <a:close/>
                  <a:moveTo>
                    <a:pt x="59" y="69"/>
                  </a:moveTo>
                  <a:cubicBezTo>
                    <a:pt x="43" y="60"/>
                    <a:pt x="43" y="60"/>
                    <a:pt x="43" y="60"/>
                  </a:cubicBezTo>
                  <a:cubicBezTo>
                    <a:pt x="42" y="62"/>
                    <a:pt x="41" y="65"/>
                    <a:pt x="41" y="68"/>
                  </a:cubicBezTo>
                  <a:cubicBezTo>
                    <a:pt x="41" y="72"/>
                    <a:pt x="42" y="75"/>
                    <a:pt x="43" y="78"/>
                  </a:cubicBezTo>
                  <a:cubicBezTo>
                    <a:pt x="59" y="69"/>
                    <a:pt x="59" y="69"/>
                    <a:pt x="59" y="69"/>
                  </a:cubicBezTo>
                  <a:close/>
                  <a:moveTo>
                    <a:pt x="48" y="50"/>
                  </a:moveTo>
                  <a:cubicBezTo>
                    <a:pt x="64" y="60"/>
                    <a:pt x="64" y="60"/>
                    <a:pt x="64" y="60"/>
                  </a:cubicBezTo>
                  <a:cubicBezTo>
                    <a:pt x="64" y="40"/>
                    <a:pt x="64" y="40"/>
                    <a:pt x="64" y="40"/>
                  </a:cubicBezTo>
                  <a:cubicBezTo>
                    <a:pt x="59" y="42"/>
                    <a:pt x="54" y="44"/>
                    <a:pt x="50" y="48"/>
                  </a:cubicBezTo>
                  <a:cubicBezTo>
                    <a:pt x="49" y="49"/>
                    <a:pt x="48" y="50"/>
                    <a:pt x="48" y="50"/>
                  </a:cubicBezTo>
                  <a:close/>
                  <a:moveTo>
                    <a:pt x="80" y="69"/>
                  </a:moveTo>
                  <a:cubicBezTo>
                    <a:pt x="96" y="78"/>
                    <a:pt x="96" y="78"/>
                    <a:pt x="96" y="78"/>
                  </a:cubicBezTo>
                  <a:cubicBezTo>
                    <a:pt x="97" y="75"/>
                    <a:pt x="98" y="72"/>
                    <a:pt x="98" y="68"/>
                  </a:cubicBezTo>
                  <a:cubicBezTo>
                    <a:pt x="98" y="65"/>
                    <a:pt x="97" y="62"/>
                    <a:pt x="97" y="60"/>
                  </a:cubicBezTo>
                  <a:cubicBezTo>
                    <a:pt x="80" y="69"/>
                    <a:pt x="80" y="69"/>
                    <a:pt x="80" y="69"/>
                  </a:cubicBezTo>
                  <a:close/>
                  <a:moveTo>
                    <a:pt x="64" y="79"/>
                  </a:moveTo>
                  <a:cubicBezTo>
                    <a:pt x="49" y="87"/>
                    <a:pt x="49" y="87"/>
                    <a:pt x="49" y="87"/>
                  </a:cubicBezTo>
                  <a:cubicBezTo>
                    <a:pt x="49" y="88"/>
                    <a:pt x="49" y="88"/>
                    <a:pt x="50" y="88"/>
                  </a:cubicBezTo>
                  <a:cubicBezTo>
                    <a:pt x="54" y="92"/>
                    <a:pt x="59" y="95"/>
                    <a:pt x="64" y="96"/>
                  </a:cubicBezTo>
                  <a:cubicBezTo>
                    <a:pt x="64" y="79"/>
                    <a:pt x="64" y="79"/>
                    <a:pt x="64" y="79"/>
                  </a:cubicBezTo>
                  <a:close/>
                  <a:moveTo>
                    <a:pt x="75" y="60"/>
                  </a:moveTo>
                  <a:cubicBezTo>
                    <a:pt x="91" y="50"/>
                    <a:pt x="91" y="50"/>
                    <a:pt x="91" y="50"/>
                  </a:cubicBezTo>
                  <a:cubicBezTo>
                    <a:pt x="91" y="50"/>
                    <a:pt x="90" y="49"/>
                    <a:pt x="90" y="48"/>
                  </a:cubicBezTo>
                  <a:cubicBezTo>
                    <a:pt x="86" y="44"/>
                    <a:pt x="81" y="42"/>
                    <a:pt x="75" y="40"/>
                  </a:cubicBezTo>
                  <a:lnTo>
                    <a:pt x="75" y="60"/>
                  </a:lnTo>
                  <a:close/>
                </a:path>
              </a:pathLst>
            </a:custGeom>
            <a:solidFill>
              <a:srgbClr val="E7E7E7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rgbClr val="1A94BC"/>
                </a:solidFill>
                <a:latin typeface="Impact MT Std" pitchFamily="34" charset="0"/>
              </a:endParaRPr>
            </a:p>
          </p:txBody>
        </p:sp>
      </p:grpSp>
      <p:sp>
        <p:nvSpPr>
          <p:cNvPr id="11" name="TextBox 64"/>
          <p:cNvSpPr txBox="1"/>
          <p:nvPr/>
        </p:nvSpPr>
        <p:spPr>
          <a:xfrm>
            <a:off x="5224945" y="4251544"/>
            <a:ext cx="190712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8565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165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7765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673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633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593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553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32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cs typeface="+mn-ea"/>
                <a:sym typeface="+mn-lt"/>
              </a:rPr>
              <a:t>PART 01</a:t>
            </a:r>
            <a:r>
              <a:rPr lang="zh-CN" altLang="en-US" sz="32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cs typeface="+mn-ea"/>
                <a:sym typeface="+mn-lt"/>
              </a:rPr>
              <a:t> </a:t>
            </a:r>
            <a:endParaRPr lang="en-US" altLang="zh-CN" sz="3200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2" name="TextBox 64"/>
          <p:cNvSpPr txBox="1"/>
          <p:nvPr/>
        </p:nvSpPr>
        <p:spPr>
          <a:xfrm>
            <a:off x="4183969" y="3420547"/>
            <a:ext cx="393569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4800" b="1" spc="75" dirty="0">
                <a:solidFill>
                  <a:srgbClr val="1FA3B5"/>
                </a:solidFill>
                <a:cs typeface="+mn-ea"/>
                <a:sym typeface="+mn-lt"/>
              </a:rPr>
              <a:t>年终</a:t>
            </a:r>
            <a:r>
              <a:rPr lang="zh-CN" altLang="en-US" sz="4800" b="1" spc="75" dirty="0" smtClean="0">
                <a:solidFill>
                  <a:srgbClr val="1FA3B5"/>
                </a:solidFill>
                <a:cs typeface="+mn-ea"/>
                <a:sym typeface="+mn-lt"/>
              </a:rPr>
              <a:t>工作概述</a:t>
            </a:r>
            <a:endParaRPr lang="zh-CN" altLang="en-US" sz="4800" b="1" spc="75" dirty="0">
              <a:solidFill>
                <a:srgbClr val="1FA3B5"/>
              </a:solidFill>
              <a:cs typeface="+mn-ea"/>
              <a:sym typeface="+mn-lt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5774457" y="6205249"/>
            <a:ext cx="297348" cy="297348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4" name="同心圆 149"/>
            <p:cNvSpPr/>
            <p:nvPr/>
          </p:nvSpPr>
          <p:spPr>
            <a:xfrm>
              <a:off x="304800" y="673100"/>
              <a:ext cx="4000500" cy="4000500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defTabSz="1623866">
                <a:defRPr/>
              </a:pPr>
              <a:endParaRPr lang="zh-CN" altLang="en-US" sz="1600" kern="0">
                <a:solidFill>
                  <a:sysClr val="windowText" lastClr="000000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5" name="椭圆 150"/>
            <p:cNvSpPr/>
            <p:nvPr/>
          </p:nvSpPr>
          <p:spPr>
            <a:xfrm>
              <a:off x="392112" y="760412"/>
              <a:ext cx="3825874" cy="3825874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defTabSz="1623866">
                <a:defRPr/>
              </a:pPr>
              <a:endParaRPr lang="zh-CN" altLang="en-US" sz="1600" kern="0">
                <a:solidFill>
                  <a:sysClr val="windowText" lastClr="000000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sp>
        <p:nvSpPr>
          <p:cNvPr id="16" name="矩形 15"/>
          <p:cNvSpPr/>
          <p:nvPr/>
        </p:nvSpPr>
        <p:spPr>
          <a:xfrm>
            <a:off x="4183969" y="4914279"/>
            <a:ext cx="1963999" cy="379335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342900" indent="-342900">
              <a:buFont typeface="Wingdings" panose="05000000000000000000" pitchFamily="2" charset="2"/>
              <a:buChar char="l"/>
            </a:pPr>
            <a:r>
              <a:rPr lang="zh-CN" altLang="en-US" sz="1865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团队成员介绍</a:t>
            </a:r>
          </a:p>
        </p:txBody>
      </p:sp>
      <p:sp>
        <p:nvSpPr>
          <p:cNvPr id="17" name="矩形 16"/>
          <p:cNvSpPr/>
          <p:nvPr/>
        </p:nvSpPr>
        <p:spPr>
          <a:xfrm>
            <a:off x="6355669" y="4892873"/>
            <a:ext cx="1963999" cy="379335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342900" indent="-342900">
              <a:buFont typeface="Wingdings" panose="05000000000000000000" pitchFamily="2" charset="2"/>
              <a:buChar char="l"/>
            </a:pPr>
            <a:r>
              <a:rPr lang="zh-CN" altLang="en-US" sz="1865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年度工作概述</a:t>
            </a:r>
          </a:p>
        </p:txBody>
      </p:sp>
      <p:sp>
        <p:nvSpPr>
          <p:cNvPr id="18" name="矩形 17"/>
          <p:cNvSpPr/>
          <p:nvPr/>
        </p:nvSpPr>
        <p:spPr>
          <a:xfrm>
            <a:off x="4183969" y="5332381"/>
            <a:ext cx="1963999" cy="379335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342900" indent="-342900">
              <a:buFont typeface="Wingdings" panose="05000000000000000000" pitchFamily="2" charset="2"/>
              <a:buChar char="l"/>
            </a:pPr>
            <a:r>
              <a:rPr lang="zh-CN" altLang="en-US" sz="1865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具体工作明细</a:t>
            </a:r>
          </a:p>
        </p:txBody>
      </p:sp>
      <p:sp>
        <p:nvSpPr>
          <p:cNvPr id="19" name="矩形 18"/>
          <p:cNvSpPr/>
          <p:nvPr/>
        </p:nvSpPr>
        <p:spPr>
          <a:xfrm>
            <a:off x="6355669" y="5310973"/>
            <a:ext cx="1963999" cy="379335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342900" indent="-342900">
              <a:buFont typeface="Wingdings" panose="05000000000000000000" pitchFamily="2" charset="2"/>
              <a:buChar char="l"/>
            </a:pPr>
            <a:r>
              <a:rPr lang="zh-CN" altLang="en-US" sz="1865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重点工作回顾</a:t>
            </a:r>
          </a:p>
        </p:txBody>
      </p:sp>
      <p:sp>
        <p:nvSpPr>
          <p:cNvPr id="20" name="矩形 19"/>
          <p:cNvSpPr/>
          <p:nvPr/>
        </p:nvSpPr>
        <p:spPr>
          <a:xfrm>
            <a:off x="4183969" y="5735741"/>
            <a:ext cx="1963999" cy="379335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342900" indent="-342900">
              <a:buFont typeface="Wingdings" panose="05000000000000000000" pitchFamily="2" charset="2"/>
              <a:buChar char="l"/>
            </a:pPr>
            <a:r>
              <a:rPr lang="zh-CN" altLang="en-US" sz="1865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团队建设情况</a:t>
            </a:r>
          </a:p>
        </p:txBody>
      </p:sp>
    </p:spTree>
    <p:extLst>
      <p:ext uri="{BB962C8B-B14F-4D97-AF65-F5344CB8AC3E}">
        <p14:creationId xmlns:p14="http://schemas.microsoft.com/office/powerpoint/2010/main" val="2221386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100"/>
                            </p:stCondLst>
                            <p:childTnLst>
                              <p:par>
                                <p:cTn id="12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0" presetClass="entr" presetSubtype="0" decel="100000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0" presetClass="entr" presetSubtype="0" decel="100000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0" presetClass="entr" presetSubtype="0" decel="10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0" presetClass="entr" presetSubtype="0" decel="100000" fill="hold" grpId="0" nodeType="withEffect">
                                  <p:stCondLst>
                                    <p:cond delay="16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19" grpId="0"/>
      <p:bldP spid="2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04af3464-8808-4291-bb07-1cd91fd6eb4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F54FA538-3B3E-4BAD-8B37-AA5F5CA5B258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0" y="2078827"/>
            <a:ext cx="11582250" cy="2360274"/>
            <a:chOff x="0" y="2078827"/>
            <a:chExt cx="11582250" cy="2360274"/>
          </a:xfrm>
        </p:grpSpPr>
        <p:grpSp>
          <p:nvGrpSpPr>
            <p:cNvPr id="3" name="îṩļidè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  <a:extLst>
                <a:ext uri="{FF2B5EF4-FFF2-40B4-BE49-F238E27FC236}">
                  <a16:creationId xmlns:a16="http://schemas.microsoft.com/office/drawing/2014/main" xmlns="" id="{A0075951-7E9E-4851-8ECF-CBD702307AE3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0" y="2078827"/>
              <a:ext cx="10929039" cy="1799229"/>
              <a:chOff x="0" y="2078827"/>
              <a:chExt cx="10929039" cy="1799229"/>
            </a:xfrm>
          </p:grpSpPr>
          <p:sp>
            <p:nvSpPr>
              <p:cNvPr id="7" name="ís1idè">
                <a:extLst>
                  <a:ext uri="{FF2B5EF4-FFF2-40B4-BE49-F238E27FC236}">
                    <a16:creationId xmlns:a16="http://schemas.microsoft.com/office/drawing/2014/main" xmlns="" id="{24A0D7F2-CC27-4692-AF71-CA7484193813}"/>
                  </a:ext>
                </a:extLst>
              </p:cNvPr>
              <p:cNvSpPr/>
              <p:nvPr/>
            </p:nvSpPr>
            <p:spPr>
              <a:xfrm>
                <a:off x="0" y="2295525"/>
                <a:ext cx="4442282" cy="1371600"/>
              </a:xfrm>
              <a:custGeom>
                <a:avLst/>
                <a:gdLst>
                  <a:gd name="connsiteX0" fmla="*/ 0 w 4442282"/>
                  <a:gd name="connsiteY0" fmla="*/ 0 h 1371600"/>
                  <a:gd name="connsiteX1" fmla="*/ 0 w 4442282"/>
                  <a:gd name="connsiteY1" fmla="*/ 0 h 1371600"/>
                  <a:gd name="connsiteX2" fmla="*/ 4442282 w 4442282"/>
                  <a:gd name="connsiteY2" fmla="*/ 0 h 1371600"/>
                  <a:gd name="connsiteX3" fmla="*/ 4442282 w 4442282"/>
                  <a:gd name="connsiteY3" fmla="*/ 0 h 1371600"/>
                  <a:gd name="connsiteX4" fmla="*/ 4442282 w 4442282"/>
                  <a:gd name="connsiteY4" fmla="*/ 1371600 h 1371600"/>
                  <a:gd name="connsiteX5" fmla="*/ 4442282 w 4442282"/>
                  <a:gd name="connsiteY5" fmla="*/ 1371600 h 1371600"/>
                  <a:gd name="connsiteX6" fmla="*/ 0 w 4442282"/>
                  <a:gd name="connsiteY6" fmla="*/ 1371600 h 1371600"/>
                  <a:gd name="connsiteX7" fmla="*/ 0 w 4442282"/>
                  <a:gd name="connsiteY7" fmla="*/ 1371600 h 1371600"/>
                  <a:gd name="connsiteX8" fmla="*/ 0 w 4442282"/>
                  <a:gd name="connsiteY8" fmla="*/ 0 h 1371600"/>
                  <a:gd name="connsiteX0" fmla="*/ 0 w 4442282"/>
                  <a:gd name="connsiteY0" fmla="*/ 0 h 1371600"/>
                  <a:gd name="connsiteX1" fmla="*/ 0 w 4442282"/>
                  <a:gd name="connsiteY1" fmla="*/ 0 h 1371600"/>
                  <a:gd name="connsiteX2" fmla="*/ 4442282 w 4442282"/>
                  <a:gd name="connsiteY2" fmla="*/ 0 h 1371600"/>
                  <a:gd name="connsiteX3" fmla="*/ 4442282 w 4442282"/>
                  <a:gd name="connsiteY3" fmla="*/ 0 h 1371600"/>
                  <a:gd name="connsiteX4" fmla="*/ 4442282 w 4442282"/>
                  <a:gd name="connsiteY4" fmla="*/ 1371600 h 1371600"/>
                  <a:gd name="connsiteX5" fmla="*/ 3974922 w 4442282"/>
                  <a:gd name="connsiteY5" fmla="*/ 1361440 h 1371600"/>
                  <a:gd name="connsiteX6" fmla="*/ 0 w 4442282"/>
                  <a:gd name="connsiteY6" fmla="*/ 1371600 h 1371600"/>
                  <a:gd name="connsiteX7" fmla="*/ 0 w 4442282"/>
                  <a:gd name="connsiteY7" fmla="*/ 1371600 h 1371600"/>
                  <a:gd name="connsiteX8" fmla="*/ 0 w 4442282"/>
                  <a:gd name="connsiteY8" fmla="*/ 0 h 1371600"/>
                  <a:gd name="connsiteX0" fmla="*/ 0 w 4442282"/>
                  <a:gd name="connsiteY0" fmla="*/ 0 h 1371600"/>
                  <a:gd name="connsiteX1" fmla="*/ 0 w 4442282"/>
                  <a:gd name="connsiteY1" fmla="*/ 0 h 1371600"/>
                  <a:gd name="connsiteX2" fmla="*/ 4442282 w 4442282"/>
                  <a:gd name="connsiteY2" fmla="*/ 0 h 1371600"/>
                  <a:gd name="connsiteX3" fmla="*/ 4442282 w 4442282"/>
                  <a:gd name="connsiteY3" fmla="*/ 0 h 1371600"/>
                  <a:gd name="connsiteX4" fmla="*/ 4442282 w 4442282"/>
                  <a:gd name="connsiteY4" fmla="*/ 1371600 h 1371600"/>
                  <a:gd name="connsiteX5" fmla="*/ 4091762 w 4442282"/>
                  <a:gd name="connsiteY5" fmla="*/ 1361440 h 1371600"/>
                  <a:gd name="connsiteX6" fmla="*/ 0 w 4442282"/>
                  <a:gd name="connsiteY6" fmla="*/ 1371600 h 1371600"/>
                  <a:gd name="connsiteX7" fmla="*/ 0 w 4442282"/>
                  <a:gd name="connsiteY7" fmla="*/ 1371600 h 1371600"/>
                  <a:gd name="connsiteX8" fmla="*/ 0 w 4442282"/>
                  <a:gd name="connsiteY8" fmla="*/ 0 h 1371600"/>
                  <a:gd name="connsiteX0" fmla="*/ 0 w 4442282"/>
                  <a:gd name="connsiteY0" fmla="*/ 0 h 1371600"/>
                  <a:gd name="connsiteX1" fmla="*/ 0 w 4442282"/>
                  <a:gd name="connsiteY1" fmla="*/ 0 h 1371600"/>
                  <a:gd name="connsiteX2" fmla="*/ 4442282 w 4442282"/>
                  <a:gd name="connsiteY2" fmla="*/ 0 h 1371600"/>
                  <a:gd name="connsiteX3" fmla="*/ 4442282 w 4442282"/>
                  <a:gd name="connsiteY3" fmla="*/ 0 h 1371600"/>
                  <a:gd name="connsiteX4" fmla="*/ 4442282 w 4442282"/>
                  <a:gd name="connsiteY4" fmla="*/ 1371600 h 1371600"/>
                  <a:gd name="connsiteX5" fmla="*/ 3988892 w 4442282"/>
                  <a:gd name="connsiteY5" fmla="*/ 1365250 h 1371600"/>
                  <a:gd name="connsiteX6" fmla="*/ 0 w 4442282"/>
                  <a:gd name="connsiteY6" fmla="*/ 1371600 h 1371600"/>
                  <a:gd name="connsiteX7" fmla="*/ 0 w 4442282"/>
                  <a:gd name="connsiteY7" fmla="*/ 1371600 h 1371600"/>
                  <a:gd name="connsiteX8" fmla="*/ 0 w 4442282"/>
                  <a:gd name="connsiteY8" fmla="*/ 0 h 1371600"/>
                  <a:gd name="connsiteX0" fmla="*/ 0 w 4442282"/>
                  <a:gd name="connsiteY0" fmla="*/ 0 h 1371600"/>
                  <a:gd name="connsiteX1" fmla="*/ 0 w 4442282"/>
                  <a:gd name="connsiteY1" fmla="*/ 0 h 1371600"/>
                  <a:gd name="connsiteX2" fmla="*/ 4442282 w 4442282"/>
                  <a:gd name="connsiteY2" fmla="*/ 0 h 1371600"/>
                  <a:gd name="connsiteX3" fmla="*/ 4442282 w 4442282"/>
                  <a:gd name="connsiteY3" fmla="*/ 0 h 1371600"/>
                  <a:gd name="connsiteX4" fmla="*/ 4091762 w 4442282"/>
                  <a:gd name="connsiteY4" fmla="*/ 1363980 h 1371600"/>
                  <a:gd name="connsiteX5" fmla="*/ 3988892 w 4442282"/>
                  <a:gd name="connsiteY5" fmla="*/ 1365250 h 1371600"/>
                  <a:gd name="connsiteX6" fmla="*/ 0 w 4442282"/>
                  <a:gd name="connsiteY6" fmla="*/ 1371600 h 1371600"/>
                  <a:gd name="connsiteX7" fmla="*/ 0 w 4442282"/>
                  <a:gd name="connsiteY7" fmla="*/ 1371600 h 1371600"/>
                  <a:gd name="connsiteX8" fmla="*/ 0 w 4442282"/>
                  <a:gd name="connsiteY8" fmla="*/ 0 h 1371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442282" h="1371600">
                    <a:moveTo>
                      <a:pt x="0" y="0"/>
                    </a:moveTo>
                    <a:lnTo>
                      <a:pt x="0" y="0"/>
                    </a:lnTo>
                    <a:lnTo>
                      <a:pt x="4442282" y="0"/>
                    </a:lnTo>
                    <a:lnTo>
                      <a:pt x="4442282" y="0"/>
                    </a:lnTo>
                    <a:lnTo>
                      <a:pt x="4091762" y="1363980"/>
                    </a:lnTo>
                    <a:lnTo>
                      <a:pt x="3988892" y="1365250"/>
                    </a:lnTo>
                    <a:lnTo>
                      <a:pt x="0" y="1371600"/>
                    </a:lnTo>
                    <a:lnTo>
                      <a:pt x="0" y="1371600"/>
                    </a:lnTo>
                    <a:lnTo>
                      <a:pt x="0" y="0"/>
                    </a:lnTo>
                    <a:close/>
                  </a:path>
                </a:pathLst>
              </a:custGeom>
              <a:blipFill>
                <a:blip r:embed="rId3"/>
                <a:srcRect/>
                <a:stretch>
                  <a:fillRect t="-58495" b="-57422"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</a:endParaRPr>
              </a:p>
            </p:txBody>
          </p:sp>
          <p:cxnSp>
            <p:nvCxnSpPr>
              <p:cNvPr id="8" name="直接连接符 7">
                <a:extLst>
                  <a:ext uri="{FF2B5EF4-FFF2-40B4-BE49-F238E27FC236}">
                    <a16:creationId xmlns:a16="http://schemas.microsoft.com/office/drawing/2014/main" xmlns="" id="{DCF312CC-B2F8-4DD2-BF7E-E99F00576EEB}"/>
                  </a:ext>
                </a:extLst>
              </p:cNvPr>
              <p:cNvCxnSpPr/>
              <p:nvPr/>
            </p:nvCxnSpPr>
            <p:spPr>
              <a:xfrm flipH="1">
                <a:off x="6695078" y="2078827"/>
                <a:ext cx="560242" cy="1795581"/>
              </a:xfrm>
              <a:prstGeom prst="line">
                <a:avLst/>
              </a:prstGeom>
              <a:solidFill>
                <a:srgbClr val="235787">
                  <a:lumMod val="40000"/>
                  <a:lumOff val="60000"/>
                  <a:alpha val="57000"/>
                </a:srgbClr>
              </a:solidFill>
              <a:ln w="3175" cap="flat" cmpd="sng" algn="ctr">
                <a:solidFill>
                  <a:srgbClr val="000000">
                    <a:lumMod val="50000"/>
                    <a:lumOff val="50000"/>
                    <a:alpha val="56000"/>
                  </a:srgbClr>
                </a:solidFill>
                <a:prstDash val="solid"/>
                <a:miter lim="800000"/>
              </a:ln>
              <a:effectLst>
                <a:innerShdw blurRad="114300">
                  <a:prstClr val="black">
                    <a:alpha val="10000"/>
                  </a:prstClr>
                </a:innerShdw>
              </a:effectLst>
            </p:spPr>
          </p:cxnSp>
          <p:sp>
            <p:nvSpPr>
              <p:cNvPr id="9" name="îSlíḍè">
                <a:extLst>
                  <a:ext uri="{FF2B5EF4-FFF2-40B4-BE49-F238E27FC236}">
                    <a16:creationId xmlns:a16="http://schemas.microsoft.com/office/drawing/2014/main" xmlns="" id="{B07E634B-BAE9-4718-BBE8-E6B586266528}"/>
                  </a:ext>
                </a:extLst>
              </p:cNvPr>
              <p:cNvSpPr/>
              <p:nvPr/>
            </p:nvSpPr>
            <p:spPr bwMode="auto">
              <a:xfrm>
                <a:off x="1991544" y="2295526"/>
                <a:ext cx="2451635" cy="1362184"/>
              </a:xfrm>
              <a:prstGeom prst="parallelogram">
                <a:avLst/>
              </a:prstGeom>
              <a:solidFill>
                <a:srgbClr val="1A94BC">
                  <a:alpha val="70000"/>
                </a:srgbClr>
              </a:solidFill>
              <a:ln w="25400" cap="flat">
                <a:noFill/>
                <a:miter lim="400000"/>
              </a:ln>
              <a:effectLst/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0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</a:rPr>
                  <a:t>标题文字添加</a:t>
                </a:r>
                <a:endParaRPr kumimoji="0" lang="en-US" altLang="zh-CN" sz="20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</a:endParaRPr>
              </a:p>
            </p:txBody>
          </p:sp>
          <p:grpSp>
            <p:nvGrpSpPr>
              <p:cNvPr id="10" name="iŝlíḓê">
                <a:extLst>
                  <a:ext uri="{FF2B5EF4-FFF2-40B4-BE49-F238E27FC236}">
                    <a16:creationId xmlns:a16="http://schemas.microsoft.com/office/drawing/2014/main" xmlns="" id="{1A07398D-8F23-4E7E-9C59-F6A83D20B12C}"/>
                  </a:ext>
                </a:extLst>
              </p:cNvPr>
              <p:cNvGrpSpPr/>
              <p:nvPr/>
            </p:nvGrpSpPr>
            <p:grpSpPr>
              <a:xfrm>
                <a:off x="4903272" y="2323128"/>
                <a:ext cx="6025767" cy="1554928"/>
                <a:chOff x="4903267" y="2323127"/>
                <a:chExt cx="6025767" cy="1554928"/>
              </a:xfrm>
            </p:grpSpPr>
            <p:grpSp>
              <p:nvGrpSpPr>
                <p:cNvPr id="12" name="ïṥliḑé">
                  <a:extLst>
                    <a:ext uri="{FF2B5EF4-FFF2-40B4-BE49-F238E27FC236}">
                      <a16:creationId xmlns:a16="http://schemas.microsoft.com/office/drawing/2014/main" xmlns="" id="{924E9B02-D4E8-476F-A824-B671DA044E76}"/>
                    </a:ext>
                  </a:extLst>
                </p:cNvPr>
                <p:cNvGrpSpPr/>
                <p:nvPr/>
              </p:nvGrpSpPr>
              <p:grpSpPr>
                <a:xfrm>
                  <a:off x="9623675" y="2323127"/>
                  <a:ext cx="1305359" cy="1554920"/>
                  <a:chOff x="10060993" y="2496689"/>
                  <a:chExt cx="963211" cy="1147359"/>
                </a:xfrm>
              </p:grpSpPr>
              <p:sp>
                <p:nvSpPr>
                  <p:cNvPr id="22" name="îšlíďé">
                    <a:extLst>
                      <a:ext uri="{FF2B5EF4-FFF2-40B4-BE49-F238E27FC236}">
                        <a16:creationId xmlns:a16="http://schemas.microsoft.com/office/drawing/2014/main" xmlns="" id="{E5D7A9A5-4C7B-4323-82E5-50D0A0499C0F}"/>
                      </a:ext>
                    </a:extLst>
                  </p:cNvPr>
                  <p:cNvSpPr/>
                  <p:nvPr/>
                </p:nvSpPr>
                <p:spPr>
                  <a:xfrm>
                    <a:off x="10423220" y="2496689"/>
                    <a:ext cx="569389" cy="569389"/>
                  </a:xfrm>
                  <a:prstGeom prst="ellipse">
                    <a:avLst/>
                  </a:prstGeom>
                  <a:solidFill>
                    <a:srgbClr val="FFFFFF"/>
                  </a:solidFill>
                  <a:ln w="28575" cap="flat" cmpd="sng" algn="ctr">
                    <a:solidFill>
                      <a:srgbClr val="00A695"/>
                    </a:solidFill>
                    <a:prstDash val="solid"/>
                    <a:miter lim="800000"/>
                  </a:ln>
                  <a:effectLst/>
                </p:spPr>
                <p:txBody>
                  <a:bodyPr wrap="none" rtlCol="0" anchor="ctr"/>
                  <a:lstStyle>
                    <a:defPPr>
                      <a:defRPr lang="zh-CN"/>
                    </a:defPPr>
                    <a:lvl1pPr marL="0" algn="l" defTabSz="914377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1pPr>
                    <a:lvl2pPr marL="457189" algn="l" defTabSz="914377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2pPr>
                    <a:lvl3pPr marL="914377" algn="l" defTabSz="914377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3pPr>
                    <a:lvl4pPr marL="1371566" algn="l" defTabSz="914377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4pPr>
                    <a:lvl5pPr marL="1828754" algn="l" defTabSz="914377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5pPr>
                    <a:lvl6pPr marL="2285943" algn="l" defTabSz="914377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6pPr>
                    <a:lvl7pPr marL="2743131" algn="l" defTabSz="914377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7pPr>
                    <a:lvl8pPr marL="3200320" algn="l" defTabSz="914377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8pPr>
                    <a:lvl9pPr marL="3657509" algn="l" defTabSz="914377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9pPr>
                  </a:lstStyle>
                  <a:p>
                    <a:pPr marL="225425" marR="0" lvl="0" indent="-225425" algn="ctr" defTabSz="914377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24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3" name="i$1íďè">
                    <a:extLst>
                      <a:ext uri="{FF2B5EF4-FFF2-40B4-BE49-F238E27FC236}">
                        <a16:creationId xmlns:a16="http://schemas.microsoft.com/office/drawing/2014/main" xmlns="" id="{B97DA583-2DB1-4FA6-A2C9-0F51ACE809C0}"/>
                      </a:ext>
                    </a:extLst>
                  </p:cNvPr>
                  <p:cNvSpPr/>
                  <p:nvPr/>
                </p:nvSpPr>
                <p:spPr>
                  <a:xfrm>
                    <a:off x="10060993" y="3348811"/>
                    <a:ext cx="963211" cy="295237"/>
                  </a:xfrm>
                  <a:prstGeom prst="rect">
                    <a:avLst/>
                  </a:prstGeom>
                </p:spPr>
                <p:txBody>
                  <a:bodyPr wrap="none" anchor="ctr">
                    <a:normAutofit/>
                  </a:bodyPr>
                  <a:lstStyle>
                    <a:defPPr>
                      <a:defRPr lang="zh-CN"/>
                    </a:defPPr>
                    <a:lvl1pPr marL="0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1pPr>
                    <a:lvl2pPr marL="457189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2pPr>
                    <a:lvl3pPr marL="914377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3pPr>
                    <a:lvl4pPr marL="1371566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4pPr>
                    <a:lvl5pPr marL="1828754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5pPr>
                    <a:lvl6pPr marL="2285943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6pPr>
                    <a:lvl7pPr marL="2743131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7pPr>
                    <a:lvl8pPr marL="3200320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8pPr>
                    <a:lvl9pPr marL="3657509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9pPr>
                  </a:lstStyle>
                  <a:p>
                    <a:pPr marL="0" marR="0" lvl="0" indent="0" algn="ctr" defTabSz="914377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zh-CN" altLang="en-US" sz="20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</a:rPr>
                      <a:t>标题文字添加</a:t>
                    </a:r>
                    <a:endParaRPr kumimoji="0" lang="en-US" altLang="zh-CN" sz="20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/>
                    </a:endParaRPr>
                  </a:p>
                </p:txBody>
              </p:sp>
              <p:sp>
                <p:nvSpPr>
                  <p:cNvPr id="24" name="iṥlîḋê">
                    <a:extLst>
                      <a:ext uri="{FF2B5EF4-FFF2-40B4-BE49-F238E27FC236}">
                        <a16:creationId xmlns:a16="http://schemas.microsoft.com/office/drawing/2014/main" xmlns="" id="{951C33AC-D89D-495C-963E-19BB025C206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0556135" y="2633385"/>
                    <a:ext cx="303560" cy="323988"/>
                  </a:xfrm>
                  <a:custGeom>
                    <a:avLst/>
                    <a:gdLst>
                      <a:gd name="T0" fmla="*/ 1439 w 2878"/>
                      <a:gd name="T1" fmla="*/ 1024 h 3072"/>
                      <a:gd name="T2" fmla="*/ 1951 w 2878"/>
                      <a:gd name="T3" fmla="*/ 512 h 3072"/>
                      <a:gd name="T4" fmla="*/ 1439 w 2878"/>
                      <a:gd name="T5" fmla="*/ 0 h 3072"/>
                      <a:gd name="T6" fmla="*/ 927 w 2878"/>
                      <a:gd name="T7" fmla="*/ 512 h 3072"/>
                      <a:gd name="T8" fmla="*/ 1439 w 2878"/>
                      <a:gd name="T9" fmla="*/ 1024 h 3072"/>
                      <a:gd name="T10" fmla="*/ 2620 w 2878"/>
                      <a:gd name="T11" fmla="*/ 2150 h 3072"/>
                      <a:gd name="T12" fmla="*/ 1439 w 2878"/>
                      <a:gd name="T13" fmla="*/ 1229 h 3072"/>
                      <a:gd name="T14" fmla="*/ 258 w 2878"/>
                      <a:gd name="T15" fmla="*/ 2150 h 3072"/>
                      <a:gd name="T16" fmla="*/ 1439 w 2878"/>
                      <a:gd name="T17" fmla="*/ 3072 h 3072"/>
                      <a:gd name="T18" fmla="*/ 2620 w 2878"/>
                      <a:gd name="T19" fmla="*/ 2150 h 3072"/>
                      <a:gd name="T20" fmla="*/ 1184 w 2878"/>
                      <a:gd name="T21" fmla="*/ 2716 h 3072"/>
                      <a:gd name="T22" fmla="*/ 620 w 2878"/>
                      <a:gd name="T23" fmla="*/ 2867 h 3072"/>
                      <a:gd name="T24" fmla="*/ 787 w 2878"/>
                      <a:gd name="T25" fmla="*/ 2287 h 3072"/>
                      <a:gd name="T26" fmla="*/ 824 w 2878"/>
                      <a:gd name="T27" fmla="*/ 2251 h 3072"/>
                      <a:gd name="T28" fmla="*/ 1237 w 2878"/>
                      <a:gd name="T29" fmla="*/ 2664 h 3072"/>
                      <a:gd name="T30" fmla="*/ 1184 w 2878"/>
                      <a:gd name="T31" fmla="*/ 2716 h 3072"/>
                      <a:gd name="T32" fmla="*/ 1381 w 2878"/>
                      <a:gd name="T33" fmla="*/ 2519 h 3072"/>
                      <a:gd name="T34" fmla="*/ 968 w 2878"/>
                      <a:gd name="T35" fmla="*/ 2106 h 3072"/>
                      <a:gd name="T36" fmla="*/ 1640 w 2878"/>
                      <a:gd name="T37" fmla="*/ 1434 h 3072"/>
                      <a:gd name="T38" fmla="*/ 2053 w 2878"/>
                      <a:gd name="T39" fmla="*/ 1847 h 3072"/>
                      <a:gd name="T40" fmla="*/ 1381 w 2878"/>
                      <a:gd name="T41" fmla="*/ 2519 h 3072"/>
                      <a:gd name="T42" fmla="*/ 1381 w 2878"/>
                      <a:gd name="T43" fmla="*/ 2519 h 3072"/>
                      <a:gd name="T44" fmla="*/ 1381 w 2878"/>
                      <a:gd name="T45" fmla="*/ 2519 h 30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</a:cxnLst>
                    <a:rect l="0" t="0" r="r" b="b"/>
                    <a:pathLst>
                      <a:path w="2878" h="3072">
                        <a:moveTo>
                          <a:pt x="1439" y="1024"/>
                        </a:moveTo>
                        <a:cubicBezTo>
                          <a:pt x="1722" y="1024"/>
                          <a:pt x="1951" y="795"/>
                          <a:pt x="1951" y="512"/>
                        </a:cubicBezTo>
                        <a:cubicBezTo>
                          <a:pt x="1951" y="229"/>
                          <a:pt x="1722" y="0"/>
                          <a:pt x="1439" y="0"/>
                        </a:cubicBezTo>
                        <a:cubicBezTo>
                          <a:pt x="1156" y="0"/>
                          <a:pt x="927" y="229"/>
                          <a:pt x="927" y="512"/>
                        </a:cubicBezTo>
                        <a:cubicBezTo>
                          <a:pt x="927" y="795"/>
                          <a:pt x="1156" y="1024"/>
                          <a:pt x="1439" y="1024"/>
                        </a:cubicBezTo>
                        <a:close/>
                        <a:moveTo>
                          <a:pt x="2620" y="2150"/>
                        </a:moveTo>
                        <a:cubicBezTo>
                          <a:pt x="2551" y="1646"/>
                          <a:pt x="2173" y="1229"/>
                          <a:pt x="1439" y="1229"/>
                        </a:cubicBezTo>
                        <a:cubicBezTo>
                          <a:pt x="706" y="1229"/>
                          <a:pt x="327" y="1646"/>
                          <a:pt x="258" y="2150"/>
                        </a:cubicBezTo>
                        <a:cubicBezTo>
                          <a:pt x="189" y="2654"/>
                          <a:pt x="0" y="3072"/>
                          <a:pt x="1439" y="3072"/>
                        </a:cubicBezTo>
                        <a:cubicBezTo>
                          <a:pt x="2878" y="3072"/>
                          <a:pt x="2688" y="2654"/>
                          <a:pt x="2620" y="2150"/>
                        </a:cubicBezTo>
                        <a:close/>
                        <a:moveTo>
                          <a:pt x="1184" y="2716"/>
                        </a:moveTo>
                        <a:cubicBezTo>
                          <a:pt x="620" y="2867"/>
                          <a:pt x="620" y="2867"/>
                          <a:pt x="620" y="2867"/>
                        </a:cubicBezTo>
                        <a:cubicBezTo>
                          <a:pt x="787" y="2287"/>
                          <a:pt x="787" y="2287"/>
                          <a:pt x="787" y="2287"/>
                        </a:cubicBezTo>
                        <a:cubicBezTo>
                          <a:pt x="824" y="2251"/>
                          <a:pt x="824" y="2251"/>
                          <a:pt x="824" y="2251"/>
                        </a:cubicBezTo>
                        <a:cubicBezTo>
                          <a:pt x="1237" y="2664"/>
                          <a:pt x="1237" y="2664"/>
                          <a:pt x="1237" y="2664"/>
                        </a:cubicBezTo>
                        <a:cubicBezTo>
                          <a:pt x="1184" y="2716"/>
                          <a:pt x="1184" y="2716"/>
                          <a:pt x="1184" y="2716"/>
                        </a:cubicBezTo>
                        <a:close/>
                        <a:moveTo>
                          <a:pt x="1381" y="2519"/>
                        </a:moveTo>
                        <a:cubicBezTo>
                          <a:pt x="968" y="2106"/>
                          <a:pt x="968" y="2106"/>
                          <a:pt x="968" y="2106"/>
                        </a:cubicBezTo>
                        <a:cubicBezTo>
                          <a:pt x="1640" y="1434"/>
                          <a:pt x="1640" y="1434"/>
                          <a:pt x="1640" y="1434"/>
                        </a:cubicBezTo>
                        <a:cubicBezTo>
                          <a:pt x="2053" y="1847"/>
                          <a:pt x="2053" y="1847"/>
                          <a:pt x="2053" y="1847"/>
                        </a:cubicBezTo>
                        <a:cubicBezTo>
                          <a:pt x="1381" y="2519"/>
                          <a:pt x="1381" y="2519"/>
                          <a:pt x="1381" y="2519"/>
                        </a:cubicBezTo>
                        <a:close/>
                        <a:moveTo>
                          <a:pt x="1381" y="2519"/>
                        </a:moveTo>
                        <a:cubicBezTo>
                          <a:pt x="1381" y="2519"/>
                          <a:pt x="1381" y="2519"/>
                          <a:pt x="1381" y="2519"/>
                        </a:cubicBezTo>
                      </a:path>
                    </a:pathLst>
                  </a:custGeom>
                  <a:solidFill>
                    <a:srgbClr val="1A94BC">
                      <a:alpha val="70000"/>
                    </a:srgb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/>
                    </a:endParaRPr>
                  </a:p>
                </p:txBody>
              </p:sp>
            </p:grpSp>
            <p:grpSp>
              <p:nvGrpSpPr>
                <p:cNvPr id="13" name="íSľîḋé">
                  <a:extLst>
                    <a:ext uri="{FF2B5EF4-FFF2-40B4-BE49-F238E27FC236}">
                      <a16:creationId xmlns:a16="http://schemas.microsoft.com/office/drawing/2014/main" xmlns="" id="{21B549A2-06B6-4C7B-AC53-D7E9765D2C10}"/>
                    </a:ext>
                  </a:extLst>
                </p:cNvPr>
                <p:cNvGrpSpPr/>
                <p:nvPr/>
              </p:nvGrpSpPr>
              <p:grpSpPr>
                <a:xfrm>
                  <a:off x="4903267" y="2323133"/>
                  <a:ext cx="1305358" cy="1554922"/>
                  <a:chOff x="4888007" y="2496689"/>
                  <a:chExt cx="963211" cy="1147358"/>
                </a:xfrm>
              </p:grpSpPr>
              <p:sp>
                <p:nvSpPr>
                  <p:cNvPr id="18" name="íṣliḋè">
                    <a:extLst>
                      <a:ext uri="{FF2B5EF4-FFF2-40B4-BE49-F238E27FC236}">
                        <a16:creationId xmlns:a16="http://schemas.microsoft.com/office/drawing/2014/main" xmlns="" id="{225096DA-62E9-43BB-A29C-2D224B51837C}"/>
                      </a:ext>
                    </a:extLst>
                  </p:cNvPr>
                  <p:cNvSpPr/>
                  <p:nvPr/>
                </p:nvSpPr>
                <p:spPr>
                  <a:xfrm>
                    <a:off x="4888007" y="3348810"/>
                    <a:ext cx="963211" cy="295237"/>
                  </a:xfrm>
                  <a:prstGeom prst="rect">
                    <a:avLst/>
                  </a:prstGeom>
                </p:spPr>
                <p:txBody>
                  <a:bodyPr wrap="none" anchor="ctr">
                    <a:normAutofit/>
                  </a:bodyPr>
                  <a:lstStyle>
                    <a:defPPr>
                      <a:defRPr lang="zh-CN"/>
                    </a:defPPr>
                    <a:lvl1pPr marL="0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1pPr>
                    <a:lvl2pPr marL="457189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2pPr>
                    <a:lvl3pPr marL="914377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3pPr>
                    <a:lvl4pPr marL="1371566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4pPr>
                    <a:lvl5pPr marL="1828754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5pPr>
                    <a:lvl6pPr marL="2285943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6pPr>
                    <a:lvl7pPr marL="2743131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7pPr>
                    <a:lvl8pPr marL="3200320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8pPr>
                    <a:lvl9pPr marL="3657509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9pPr>
                  </a:lstStyle>
                  <a:p>
                    <a:pPr marL="0" marR="0" lvl="0" indent="0" algn="ctr" defTabSz="914377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zh-CN" altLang="en-US" sz="20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</a:rPr>
                      <a:t>标题文字添加</a:t>
                    </a:r>
                    <a:endParaRPr kumimoji="0" lang="en-US" altLang="zh-CN" sz="20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/>
                    </a:endParaRPr>
                  </a:p>
                </p:txBody>
              </p:sp>
              <p:grpSp>
                <p:nvGrpSpPr>
                  <p:cNvPr id="19" name="ïšľîḋè">
                    <a:extLst>
                      <a:ext uri="{FF2B5EF4-FFF2-40B4-BE49-F238E27FC236}">
                        <a16:creationId xmlns:a16="http://schemas.microsoft.com/office/drawing/2014/main" xmlns="" id="{220AAC43-A200-48D3-AAE1-739C36BBB9EF}"/>
                      </a:ext>
                    </a:extLst>
                  </p:cNvPr>
                  <p:cNvGrpSpPr/>
                  <p:nvPr/>
                </p:nvGrpSpPr>
                <p:grpSpPr>
                  <a:xfrm>
                    <a:off x="5249339" y="2496689"/>
                    <a:ext cx="569389" cy="569389"/>
                    <a:chOff x="5144057" y="1581665"/>
                    <a:chExt cx="569389" cy="569389"/>
                  </a:xfrm>
                </p:grpSpPr>
                <p:sp>
                  <p:nvSpPr>
                    <p:cNvPr id="20" name="ísḻïdê">
                      <a:extLst>
                        <a:ext uri="{FF2B5EF4-FFF2-40B4-BE49-F238E27FC236}">
                          <a16:creationId xmlns:a16="http://schemas.microsoft.com/office/drawing/2014/main" xmlns="" id="{566A4DB0-9ED0-4779-BAA1-A293FAA15EF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144057" y="1581665"/>
                      <a:ext cx="569389" cy="569389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 w="28575" cap="flat" cmpd="sng" algn="ctr">
                      <a:solidFill>
                        <a:srgbClr val="00A695"/>
                      </a:solidFill>
                      <a:prstDash val="solid"/>
                      <a:miter lim="800000"/>
                    </a:ln>
                    <a:effectLst/>
                  </p:spPr>
                  <p:txBody>
                    <a:bodyPr wrap="none" rtlCol="0" anchor="ctr"/>
                    <a:lstStyle>
                      <a:defPPr>
                        <a:defRPr lang="zh-CN"/>
                      </a:defPPr>
                      <a:lvl1pPr marL="0" algn="l" defTabSz="914377" rtl="0" eaLnBrk="1" latinLnBrk="0" hangingPunct="1">
                        <a:defRPr sz="1800" kern="1200">
                          <a:solidFill>
                            <a:schemeClr val="lt1"/>
                          </a:solidFill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lt1"/>
                          </a:solidFill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lt1"/>
                          </a:solidFill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lt1"/>
                          </a:solidFill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lt1"/>
                          </a:solidFill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lt1"/>
                          </a:solidFill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lt1"/>
                          </a:solidFill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lt1"/>
                          </a:solidFill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lt1"/>
                          </a:solidFill>
                        </a:defRPr>
                      </a:lvl9pPr>
                    </a:lstStyle>
                    <a:p>
                      <a:pPr marL="225425" marR="0" lvl="0" indent="-225425" algn="ctr" defTabSz="914377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24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/>
                        <a:ea typeface="微软雅黑"/>
                      </a:endParaRPr>
                    </a:p>
                  </p:txBody>
                </p:sp>
                <p:sp>
                  <p:nvSpPr>
                    <p:cNvPr id="21" name="ïśḻîdê">
                      <a:extLst>
                        <a:ext uri="{FF2B5EF4-FFF2-40B4-BE49-F238E27FC236}">
                          <a16:creationId xmlns:a16="http://schemas.microsoft.com/office/drawing/2014/main" xmlns="" id="{78385B5B-4980-4390-BB3D-5D2ACD956C8A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5265409" y="1703245"/>
                      <a:ext cx="326684" cy="326228"/>
                    </a:xfrm>
                    <a:custGeom>
                      <a:avLst/>
                      <a:gdLst>
                        <a:gd name="connsiteX0" fmla="*/ 126452 w 606933"/>
                        <a:gd name="connsiteY0" fmla="*/ 239923 h 606087"/>
                        <a:gd name="connsiteX1" fmla="*/ 191364 w 606933"/>
                        <a:gd name="connsiteY1" fmla="*/ 239923 h 606087"/>
                        <a:gd name="connsiteX2" fmla="*/ 289791 w 606933"/>
                        <a:gd name="connsiteY2" fmla="*/ 336874 h 606087"/>
                        <a:gd name="connsiteX3" fmla="*/ 303467 w 606933"/>
                        <a:gd name="connsiteY3" fmla="*/ 345627 h 606087"/>
                        <a:gd name="connsiteX4" fmla="*/ 317142 w 606933"/>
                        <a:gd name="connsiteY4" fmla="*/ 336874 h 606087"/>
                        <a:gd name="connsiteX5" fmla="*/ 415569 w 606933"/>
                        <a:gd name="connsiteY5" fmla="*/ 239923 h 606087"/>
                        <a:gd name="connsiteX6" fmla="*/ 480481 w 606933"/>
                        <a:gd name="connsiteY6" fmla="*/ 239923 h 606087"/>
                        <a:gd name="connsiteX7" fmla="*/ 480481 w 606933"/>
                        <a:gd name="connsiteY7" fmla="*/ 404009 h 606087"/>
                        <a:gd name="connsiteX8" fmla="*/ 316083 w 606933"/>
                        <a:gd name="connsiteY8" fmla="*/ 404009 h 606087"/>
                        <a:gd name="connsiteX9" fmla="*/ 316083 w 606933"/>
                        <a:gd name="connsiteY9" fmla="*/ 441905 h 606087"/>
                        <a:gd name="connsiteX10" fmla="*/ 568988 w 606933"/>
                        <a:gd name="connsiteY10" fmla="*/ 441905 h 606087"/>
                        <a:gd name="connsiteX11" fmla="*/ 568988 w 606933"/>
                        <a:gd name="connsiteY11" fmla="*/ 505096 h 606087"/>
                        <a:gd name="connsiteX12" fmla="*/ 606933 w 606933"/>
                        <a:gd name="connsiteY12" fmla="*/ 505096 h 606087"/>
                        <a:gd name="connsiteX13" fmla="*/ 606933 w 606933"/>
                        <a:gd name="connsiteY13" fmla="*/ 606087 h 606087"/>
                        <a:gd name="connsiteX14" fmla="*/ 505714 w 606933"/>
                        <a:gd name="connsiteY14" fmla="*/ 606087 h 606087"/>
                        <a:gd name="connsiteX15" fmla="*/ 505714 w 606933"/>
                        <a:gd name="connsiteY15" fmla="*/ 505096 h 606087"/>
                        <a:gd name="connsiteX16" fmla="*/ 543659 w 606933"/>
                        <a:gd name="connsiteY16" fmla="*/ 505096 h 606087"/>
                        <a:gd name="connsiteX17" fmla="*/ 543659 w 606933"/>
                        <a:gd name="connsiteY17" fmla="*/ 467105 h 606087"/>
                        <a:gd name="connsiteX18" fmla="*/ 316083 w 606933"/>
                        <a:gd name="connsiteY18" fmla="*/ 467105 h 606087"/>
                        <a:gd name="connsiteX19" fmla="*/ 316083 w 606933"/>
                        <a:gd name="connsiteY19" fmla="*/ 505096 h 606087"/>
                        <a:gd name="connsiteX20" fmla="*/ 354028 w 606933"/>
                        <a:gd name="connsiteY20" fmla="*/ 505096 h 606087"/>
                        <a:gd name="connsiteX21" fmla="*/ 354028 w 606933"/>
                        <a:gd name="connsiteY21" fmla="*/ 606087 h 606087"/>
                        <a:gd name="connsiteX22" fmla="*/ 252905 w 606933"/>
                        <a:gd name="connsiteY22" fmla="*/ 606087 h 606087"/>
                        <a:gd name="connsiteX23" fmla="*/ 252905 w 606933"/>
                        <a:gd name="connsiteY23" fmla="*/ 505096 h 606087"/>
                        <a:gd name="connsiteX24" fmla="*/ 290850 w 606933"/>
                        <a:gd name="connsiteY24" fmla="*/ 505096 h 606087"/>
                        <a:gd name="connsiteX25" fmla="*/ 290850 w 606933"/>
                        <a:gd name="connsiteY25" fmla="*/ 467105 h 606087"/>
                        <a:gd name="connsiteX26" fmla="*/ 63274 w 606933"/>
                        <a:gd name="connsiteY26" fmla="*/ 467105 h 606087"/>
                        <a:gd name="connsiteX27" fmla="*/ 63274 w 606933"/>
                        <a:gd name="connsiteY27" fmla="*/ 505096 h 606087"/>
                        <a:gd name="connsiteX28" fmla="*/ 101123 w 606933"/>
                        <a:gd name="connsiteY28" fmla="*/ 505096 h 606087"/>
                        <a:gd name="connsiteX29" fmla="*/ 101123 w 606933"/>
                        <a:gd name="connsiteY29" fmla="*/ 606087 h 606087"/>
                        <a:gd name="connsiteX30" fmla="*/ 0 w 606933"/>
                        <a:gd name="connsiteY30" fmla="*/ 606087 h 606087"/>
                        <a:gd name="connsiteX31" fmla="*/ 0 w 606933"/>
                        <a:gd name="connsiteY31" fmla="*/ 505096 h 606087"/>
                        <a:gd name="connsiteX32" fmla="*/ 37945 w 606933"/>
                        <a:gd name="connsiteY32" fmla="*/ 505096 h 606087"/>
                        <a:gd name="connsiteX33" fmla="*/ 37945 w 606933"/>
                        <a:gd name="connsiteY33" fmla="*/ 441905 h 606087"/>
                        <a:gd name="connsiteX34" fmla="*/ 290850 w 606933"/>
                        <a:gd name="connsiteY34" fmla="*/ 441905 h 606087"/>
                        <a:gd name="connsiteX35" fmla="*/ 290850 w 606933"/>
                        <a:gd name="connsiteY35" fmla="*/ 404009 h 606087"/>
                        <a:gd name="connsiteX36" fmla="*/ 126452 w 606933"/>
                        <a:gd name="connsiteY36" fmla="*/ 404009 h 606087"/>
                        <a:gd name="connsiteX37" fmla="*/ 303502 w 606933"/>
                        <a:gd name="connsiteY37" fmla="*/ 71264 h 606087"/>
                        <a:gd name="connsiteX38" fmla="*/ 250822 w 606933"/>
                        <a:gd name="connsiteY38" fmla="*/ 122140 h 606087"/>
                        <a:gd name="connsiteX39" fmla="*/ 303502 w 606933"/>
                        <a:gd name="connsiteY39" fmla="*/ 173111 h 606087"/>
                        <a:gd name="connsiteX40" fmla="*/ 356183 w 606933"/>
                        <a:gd name="connsiteY40" fmla="*/ 122140 h 606087"/>
                        <a:gd name="connsiteX41" fmla="*/ 303502 w 606933"/>
                        <a:gd name="connsiteY41" fmla="*/ 71264 h 606087"/>
                        <a:gd name="connsiteX42" fmla="*/ 303502 w 606933"/>
                        <a:gd name="connsiteY42" fmla="*/ 0 h 606087"/>
                        <a:gd name="connsiteX43" fmla="*/ 429955 w 606933"/>
                        <a:gd name="connsiteY43" fmla="*/ 122140 h 606087"/>
                        <a:gd name="connsiteX44" fmla="*/ 303502 w 606933"/>
                        <a:gd name="connsiteY44" fmla="*/ 315639 h 606087"/>
                        <a:gd name="connsiteX45" fmla="*/ 177049 w 606933"/>
                        <a:gd name="connsiteY45" fmla="*/ 122140 h 606087"/>
                        <a:gd name="connsiteX46" fmla="*/ 303502 w 606933"/>
                        <a:gd name="connsiteY46" fmla="*/ 0 h 6060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  <a:cxn ang="0">
                          <a:pos x="connsiteX31" y="connsiteY31"/>
                        </a:cxn>
                        <a:cxn ang="0">
                          <a:pos x="connsiteX32" y="connsiteY32"/>
                        </a:cxn>
                        <a:cxn ang="0">
                          <a:pos x="connsiteX33" y="connsiteY33"/>
                        </a:cxn>
                        <a:cxn ang="0">
                          <a:pos x="connsiteX34" y="connsiteY34"/>
                        </a:cxn>
                        <a:cxn ang="0">
                          <a:pos x="connsiteX35" y="connsiteY35"/>
                        </a:cxn>
                        <a:cxn ang="0">
                          <a:pos x="connsiteX36" y="connsiteY36"/>
                        </a:cxn>
                        <a:cxn ang="0">
                          <a:pos x="connsiteX37" y="connsiteY37"/>
                        </a:cxn>
                        <a:cxn ang="0">
                          <a:pos x="connsiteX38" y="connsiteY38"/>
                        </a:cxn>
                        <a:cxn ang="0">
                          <a:pos x="connsiteX39" y="connsiteY39"/>
                        </a:cxn>
                        <a:cxn ang="0">
                          <a:pos x="connsiteX40" y="connsiteY40"/>
                        </a:cxn>
                        <a:cxn ang="0">
                          <a:pos x="connsiteX41" y="connsiteY41"/>
                        </a:cxn>
                        <a:cxn ang="0">
                          <a:pos x="connsiteX42" y="connsiteY42"/>
                        </a:cxn>
                        <a:cxn ang="0">
                          <a:pos x="connsiteX43" y="connsiteY43"/>
                        </a:cxn>
                        <a:cxn ang="0">
                          <a:pos x="connsiteX44" y="connsiteY44"/>
                        </a:cxn>
                        <a:cxn ang="0">
                          <a:pos x="connsiteX45" y="connsiteY45"/>
                        </a:cxn>
                        <a:cxn ang="0">
                          <a:pos x="connsiteX46" y="connsiteY46"/>
                        </a:cxn>
                      </a:cxnLst>
                      <a:rect l="l" t="t" r="r" b="b"/>
                      <a:pathLst>
                        <a:path w="606933" h="606087">
                          <a:moveTo>
                            <a:pt x="126452" y="239923"/>
                          </a:moveTo>
                          <a:lnTo>
                            <a:pt x="191364" y="239923"/>
                          </a:lnTo>
                          <a:cubicBezTo>
                            <a:pt x="230851" y="298209"/>
                            <a:pt x="286131" y="334566"/>
                            <a:pt x="289791" y="336874"/>
                          </a:cubicBezTo>
                          <a:lnTo>
                            <a:pt x="303467" y="345627"/>
                          </a:lnTo>
                          <a:lnTo>
                            <a:pt x="317142" y="336874"/>
                          </a:lnTo>
                          <a:cubicBezTo>
                            <a:pt x="320802" y="334566"/>
                            <a:pt x="376083" y="298209"/>
                            <a:pt x="415569" y="239923"/>
                          </a:cubicBezTo>
                          <a:lnTo>
                            <a:pt x="480481" y="239923"/>
                          </a:lnTo>
                          <a:lnTo>
                            <a:pt x="480481" y="404009"/>
                          </a:lnTo>
                          <a:lnTo>
                            <a:pt x="316083" y="404009"/>
                          </a:lnTo>
                          <a:lnTo>
                            <a:pt x="316083" y="441905"/>
                          </a:lnTo>
                          <a:lnTo>
                            <a:pt x="568988" y="441905"/>
                          </a:lnTo>
                          <a:lnTo>
                            <a:pt x="568988" y="505096"/>
                          </a:lnTo>
                          <a:lnTo>
                            <a:pt x="606933" y="505096"/>
                          </a:lnTo>
                          <a:lnTo>
                            <a:pt x="606933" y="606087"/>
                          </a:lnTo>
                          <a:lnTo>
                            <a:pt x="505714" y="606087"/>
                          </a:lnTo>
                          <a:lnTo>
                            <a:pt x="505714" y="505096"/>
                          </a:lnTo>
                          <a:lnTo>
                            <a:pt x="543659" y="505096"/>
                          </a:lnTo>
                          <a:lnTo>
                            <a:pt x="543659" y="467105"/>
                          </a:lnTo>
                          <a:lnTo>
                            <a:pt x="316083" y="467105"/>
                          </a:lnTo>
                          <a:lnTo>
                            <a:pt x="316083" y="505096"/>
                          </a:lnTo>
                          <a:lnTo>
                            <a:pt x="354028" y="505096"/>
                          </a:lnTo>
                          <a:lnTo>
                            <a:pt x="354028" y="606087"/>
                          </a:lnTo>
                          <a:lnTo>
                            <a:pt x="252905" y="606087"/>
                          </a:lnTo>
                          <a:lnTo>
                            <a:pt x="252905" y="505096"/>
                          </a:lnTo>
                          <a:lnTo>
                            <a:pt x="290850" y="505096"/>
                          </a:lnTo>
                          <a:lnTo>
                            <a:pt x="290850" y="467105"/>
                          </a:lnTo>
                          <a:lnTo>
                            <a:pt x="63274" y="467105"/>
                          </a:lnTo>
                          <a:lnTo>
                            <a:pt x="63274" y="505096"/>
                          </a:lnTo>
                          <a:lnTo>
                            <a:pt x="101123" y="505096"/>
                          </a:lnTo>
                          <a:lnTo>
                            <a:pt x="101123" y="606087"/>
                          </a:lnTo>
                          <a:lnTo>
                            <a:pt x="0" y="606087"/>
                          </a:lnTo>
                          <a:lnTo>
                            <a:pt x="0" y="505096"/>
                          </a:lnTo>
                          <a:lnTo>
                            <a:pt x="37945" y="505096"/>
                          </a:lnTo>
                          <a:lnTo>
                            <a:pt x="37945" y="441905"/>
                          </a:lnTo>
                          <a:lnTo>
                            <a:pt x="290850" y="441905"/>
                          </a:lnTo>
                          <a:lnTo>
                            <a:pt x="290850" y="404009"/>
                          </a:lnTo>
                          <a:lnTo>
                            <a:pt x="126452" y="404009"/>
                          </a:lnTo>
                          <a:close/>
                          <a:moveTo>
                            <a:pt x="303502" y="71264"/>
                          </a:moveTo>
                          <a:cubicBezTo>
                            <a:pt x="274417" y="71264"/>
                            <a:pt x="250822" y="94057"/>
                            <a:pt x="250822" y="122140"/>
                          </a:cubicBezTo>
                          <a:cubicBezTo>
                            <a:pt x="250822" y="150318"/>
                            <a:pt x="274417" y="173111"/>
                            <a:pt x="303502" y="173111"/>
                          </a:cubicBezTo>
                          <a:cubicBezTo>
                            <a:pt x="332587" y="173111"/>
                            <a:pt x="356183" y="150318"/>
                            <a:pt x="356183" y="122140"/>
                          </a:cubicBezTo>
                          <a:cubicBezTo>
                            <a:pt x="356183" y="94057"/>
                            <a:pt x="332587" y="71264"/>
                            <a:pt x="303502" y="71264"/>
                          </a:cubicBezTo>
                          <a:close/>
                          <a:moveTo>
                            <a:pt x="303502" y="0"/>
                          </a:moveTo>
                          <a:cubicBezTo>
                            <a:pt x="373326" y="0"/>
                            <a:pt x="429955" y="54723"/>
                            <a:pt x="429955" y="122140"/>
                          </a:cubicBezTo>
                          <a:cubicBezTo>
                            <a:pt x="429955" y="234181"/>
                            <a:pt x="303502" y="315639"/>
                            <a:pt x="303502" y="315639"/>
                          </a:cubicBezTo>
                          <a:cubicBezTo>
                            <a:pt x="303502" y="315639"/>
                            <a:pt x="177049" y="234181"/>
                            <a:pt x="177049" y="122140"/>
                          </a:cubicBezTo>
                          <a:cubicBezTo>
                            <a:pt x="177049" y="54723"/>
                            <a:pt x="233679" y="0"/>
                            <a:pt x="303502" y="0"/>
                          </a:cubicBezTo>
                          <a:close/>
                        </a:path>
                      </a:pathLst>
                    </a:custGeom>
                    <a:solidFill>
                      <a:srgbClr val="1A94BC">
                        <a:alpha val="70000"/>
                      </a:srgbClr>
                    </a:solidFill>
                    <a:ln>
                      <a:noFill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>
                      <a:defPPr>
                        <a:defRPr lang="zh-CN"/>
                      </a:defPPr>
                      <a:lvl1pPr marL="0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marL="0" marR="0" lvl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</a:endParaRPr>
                    </a:p>
                  </p:txBody>
                </p:sp>
              </p:grpSp>
            </p:grpSp>
            <p:grpSp>
              <p:nvGrpSpPr>
                <p:cNvPr id="14" name="iṣļiďé">
                  <a:extLst>
                    <a:ext uri="{FF2B5EF4-FFF2-40B4-BE49-F238E27FC236}">
                      <a16:creationId xmlns:a16="http://schemas.microsoft.com/office/drawing/2014/main" xmlns="" id="{C37E2F1B-D5BE-4AF4-8242-E93DB8CAA3ED}"/>
                    </a:ext>
                  </a:extLst>
                </p:cNvPr>
                <p:cNvGrpSpPr/>
                <p:nvPr/>
              </p:nvGrpSpPr>
              <p:grpSpPr>
                <a:xfrm>
                  <a:off x="7263471" y="2323131"/>
                  <a:ext cx="1305359" cy="1554918"/>
                  <a:chOff x="7582114" y="2496689"/>
                  <a:chExt cx="963211" cy="1147356"/>
                </a:xfrm>
              </p:grpSpPr>
              <p:sp>
                <p:nvSpPr>
                  <p:cNvPr id="15" name="ïślïde">
                    <a:extLst>
                      <a:ext uri="{FF2B5EF4-FFF2-40B4-BE49-F238E27FC236}">
                        <a16:creationId xmlns:a16="http://schemas.microsoft.com/office/drawing/2014/main" xmlns="" id="{BBEE1906-EE4A-4A1A-BF3D-2459832089E7}"/>
                      </a:ext>
                    </a:extLst>
                  </p:cNvPr>
                  <p:cNvSpPr/>
                  <p:nvPr/>
                </p:nvSpPr>
                <p:spPr>
                  <a:xfrm>
                    <a:off x="7932110" y="2496689"/>
                    <a:ext cx="569389" cy="569389"/>
                  </a:xfrm>
                  <a:prstGeom prst="ellipse">
                    <a:avLst/>
                  </a:prstGeom>
                  <a:solidFill>
                    <a:srgbClr val="FFFFFF"/>
                  </a:solidFill>
                  <a:ln w="28575" cap="flat" cmpd="sng" algn="ctr">
                    <a:solidFill>
                      <a:srgbClr val="00A695"/>
                    </a:solidFill>
                    <a:prstDash val="solid"/>
                    <a:miter lim="800000"/>
                  </a:ln>
                  <a:effectLst/>
                </p:spPr>
                <p:txBody>
                  <a:bodyPr wrap="none" rtlCol="0" anchor="ctr"/>
                  <a:lstStyle>
                    <a:defPPr>
                      <a:defRPr lang="zh-CN"/>
                    </a:defPPr>
                    <a:lvl1pPr marL="0" algn="l" defTabSz="914377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1pPr>
                    <a:lvl2pPr marL="457189" algn="l" defTabSz="914377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2pPr>
                    <a:lvl3pPr marL="914377" algn="l" defTabSz="914377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3pPr>
                    <a:lvl4pPr marL="1371566" algn="l" defTabSz="914377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4pPr>
                    <a:lvl5pPr marL="1828754" algn="l" defTabSz="914377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5pPr>
                    <a:lvl6pPr marL="2285943" algn="l" defTabSz="914377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6pPr>
                    <a:lvl7pPr marL="2743131" algn="l" defTabSz="914377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7pPr>
                    <a:lvl8pPr marL="3200320" algn="l" defTabSz="914377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8pPr>
                    <a:lvl9pPr marL="3657509" algn="l" defTabSz="914377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9pPr>
                  </a:lstStyle>
                  <a:p>
                    <a:pPr marL="225425" marR="0" lvl="0" indent="-225425" algn="ctr" defTabSz="914377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24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16" name="išlîďé">
                    <a:extLst>
                      <a:ext uri="{FF2B5EF4-FFF2-40B4-BE49-F238E27FC236}">
                        <a16:creationId xmlns:a16="http://schemas.microsoft.com/office/drawing/2014/main" xmlns="" id="{0FCF7E0C-F176-4246-92BF-9FDC0AA2B56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063720" y="2627870"/>
                    <a:ext cx="330636" cy="317562"/>
                  </a:xfrm>
                  <a:custGeom>
                    <a:avLst/>
                    <a:gdLst>
                      <a:gd name="T0" fmla="*/ 2794 w 3027"/>
                      <a:gd name="T1" fmla="*/ 1335 h 2907"/>
                      <a:gd name="T2" fmla="*/ 3027 w 3027"/>
                      <a:gd name="T3" fmla="*/ 1670 h 2907"/>
                      <a:gd name="T4" fmla="*/ 2794 w 3027"/>
                      <a:gd name="T5" fmla="*/ 1670 h 2907"/>
                      <a:gd name="T6" fmla="*/ 3027 w 3027"/>
                      <a:gd name="T7" fmla="*/ 894 h 2907"/>
                      <a:gd name="T8" fmla="*/ 2794 w 3027"/>
                      <a:gd name="T9" fmla="*/ 1230 h 2907"/>
                      <a:gd name="T10" fmla="*/ 2794 w 3027"/>
                      <a:gd name="T11" fmla="*/ 894 h 2907"/>
                      <a:gd name="T12" fmla="*/ 3027 w 3027"/>
                      <a:gd name="T13" fmla="*/ 447 h 2907"/>
                      <a:gd name="T14" fmla="*/ 2794 w 3027"/>
                      <a:gd name="T15" fmla="*/ 783 h 2907"/>
                      <a:gd name="T16" fmla="*/ 2794 w 3027"/>
                      <a:gd name="T17" fmla="*/ 447 h 2907"/>
                      <a:gd name="T18" fmla="*/ 349 w 3027"/>
                      <a:gd name="T19" fmla="*/ 2907 h 2907"/>
                      <a:gd name="T20" fmla="*/ 175 w 3027"/>
                      <a:gd name="T21" fmla="*/ 2684 h 2907"/>
                      <a:gd name="T22" fmla="*/ 175 w 3027"/>
                      <a:gd name="T23" fmla="*/ 2348 h 2907"/>
                      <a:gd name="T24" fmla="*/ 116 w 3027"/>
                      <a:gd name="T25" fmla="*/ 2236 h 2907"/>
                      <a:gd name="T26" fmla="*/ 349 w 3027"/>
                      <a:gd name="T27" fmla="*/ 2069 h 2907"/>
                      <a:gd name="T28" fmla="*/ 116 w 3027"/>
                      <a:gd name="T29" fmla="*/ 1901 h 2907"/>
                      <a:gd name="T30" fmla="*/ 175 w 3027"/>
                      <a:gd name="T31" fmla="*/ 1789 h 2907"/>
                      <a:gd name="T32" fmla="*/ 175 w 3027"/>
                      <a:gd name="T33" fmla="*/ 1454 h 2907"/>
                      <a:gd name="T34" fmla="*/ 116 w 3027"/>
                      <a:gd name="T35" fmla="*/ 1342 h 2907"/>
                      <a:gd name="T36" fmla="*/ 349 w 3027"/>
                      <a:gd name="T37" fmla="*/ 1174 h 2907"/>
                      <a:gd name="T38" fmla="*/ 116 w 3027"/>
                      <a:gd name="T39" fmla="*/ 1006 h 2907"/>
                      <a:gd name="T40" fmla="*/ 175 w 3027"/>
                      <a:gd name="T41" fmla="*/ 894 h 2907"/>
                      <a:gd name="T42" fmla="*/ 175 w 3027"/>
                      <a:gd name="T43" fmla="*/ 559 h 2907"/>
                      <a:gd name="T44" fmla="*/ 116 w 3027"/>
                      <a:gd name="T45" fmla="*/ 224 h 2907"/>
                      <a:gd name="T46" fmla="*/ 2445 w 3027"/>
                      <a:gd name="T47" fmla="*/ 0 h 2907"/>
                      <a:gd name="T48" fmla="*/ 349 w 3027"/>
                      <a:gd name="T49" fmla="*/ 112 h 2907"/>
                      <a:gd name="T50" fmla="*/ 349 w 3027"/>
                      <a:gd name="T51" fmla="*/ 335 h 2907"/>
                      <a:gd name="T52" fmla="*/ 2677 w 3027"/>
                      <a:gd name="T53" fmla="*/ 2684 h 2907"/>
                      <a:gd name="T54" fmla="*/ 2445 w 3027"/>
                      <a:gd name="T55" fmla="*/ 2907 h 2907"/>
                      <a:gd name="T56" fmla="*/ 1200 w 3027"/>
                      <a:gd name="T57" fmla="*/ 1055 h 2907"/>
                      <a:gd name="T58" fmla="*/ 1710 w 3027"/>
                      <a:gd name="T59" fmla="*/ 1055 h 2907"/>
                      <a:gd name="T60" fmla="*/ 1455 w 3027"/>
                      <a:gd name="T61" fmla="*/ 734 h 2907"/>
                      <a:gd name="T62" fmla="*/ 1618 w 3027"/>
                      <a:gd name="T63" fmla="*/ 1464 h 2907"/>
                      <a:gd name="T64" fmla="*/ 1284 w 3027"/>
                      <a:gd name="T65" fmla="*/ 1464 h 2907"/>
                      <a:gd name="T66" fmla="*/ 951 w 3027"/>
                      <a:gd name="T67" fmla="*/ 1783 h 2907"/>
                      <a:gd name="T68" fmla="*/ 1861 w 3027"/>
                      <a:gd name="T69" fmla="*/ 1530 h 2907"/>
                      <a:gd name="T70" fmla="*/ 233 w 3027"/>
                      <a:gd name="T71" fmla="*/ 727 h 2907"/>
                      <a:gd name="T72" fmla="*/ 58 w 3027"/>
                      <a:gd name="T73" fmla="*/ 783 h 2907"/>
                      <a:gd name="T74" fmla="*/ 58 w 3027"/>
                      <a:gd name="T75" fmla="*/ 671 h 2907"/>
                      <a:gd name="T76" fmla="*/ 233 w 3027"/>
                      <a:gd name="T77" fmla="*/ 727 h 2907"/>
                      <a:gd name="T78" fmla="*/ 58 w 3027"/>
                      <a:gd name="T79" fmla="*/ 1118 h 2907"/>
                      <a:gd name="T80" fmla="*/ 233 w 3027"/>
                      <a:gd name="T81" fmla="*/ 1174 h 2907"/>
                      <a:gd name="T82" fmla="*/ 58 w 3027"/>
                      <a:gd name="T83" fmla="*/ 1230 h 2907"/>
                      <a:gd name="T84" fmla="*/ 58 w 3027"/>
                      <a:gd name="T85" fmla="*/ 1118 h 2907"/>
                      <a:gd name="T86" fmla="*/ 58 w 3027"/>
                      <a:gd name="T87" fmla="*/ 1565 h 2907"/>
                      <a:gd name="T88" fmla="*/ 233 w 3027"/>
                      <a:gd name="T89" fmla="*/ 1621 h 2907"/>
                      <a:gd name="T90" fmla="*/ 58 w 3027"/>
                      <a:gd name="T91" fmla="*/ 1677 h 2907"/>
                      <a:gd name="T92" fmla="*/ 58 w 3027"/>
                      <a:gd name="T93" fmla="*/ 1565 h 2907"/>
                      <a:gd name="T94" fmla="*/ 58 w 3027"/>
                      <a:gd name="T95" fmla="*/ 2013 h 2907"/>
                      <a:gd name="T96" fmla="*/ 233 w 3027"/>
                      <a:gd name="T97" fmla="*/ 2069 h 2907"/>
                      <a:gd name="T98" fmla="*/ 58 w 3027"/>
                      <a:gd name="T99" fmla="*/ 2125 h 2907"/>
                      <a:gd name="T100" fmla="*/ 58 w 3027"/>
                      <a:gd name="T101" fmla="*/ 2013 h 2907"/>
                      <a:gd name="T102" fmla="*/ 58 w 3027"/>
                      <a:gd name="T103" fmla="*/ 2460 h 2907"/>
                      <a:gd name="T104" fmla="*/ 233 w 3027"/>
                      <a:gd name="T105" fmla="*/ 2516 h 2907"/>
                      <a:gd name="T106" fmla="*/ 58 w 3027"/>
                      <a:gd name="T107" fmla="*/ 2572 h 2907"/>
                      <a:gd name="T108" fmla="*/ 58 w 3027"/>
                      <a:gd name="T109" fmla="*/ 2460 h 2907"/>
                      <a:gd name="T110" fmla="*/ 58 w 3027"/>
                      <a:gd name="T111" fmla="*/ 2460 h 290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</a:cxnLst>
                    <a:rect l="0" t="0" r="r" b="b"/>
                    <a:pathLst>
                      <a:path w="3027" h="2907">
                        <a:moveTo>
                          <a:pt x="2794" y="1670"/>
                        </a:moveTo>
                        <a:cubicBezTo>
                          <a:pt x="2794" y="1335"/>
                          <a:pt x="2794" y="1335"/>
                          <a:pt x="2794" y="1335"/>
                        </a:cubicBezTo>
                        <a:cubicBezTo>
                          <a:pt x="3027" y="1335"/>
                          <a:pt x="3027" y="1335"/>
                          <a:pt x="3027" y="1335"/>
                        </a:cubicBezTo>
                        <a:cubicBezTo>
                          <a:pt x="3027" y="1670"/>
                          <a:pt x="3027" y="1670"/>
                          <a:pt x="3027" y="1670"/>
                        </a:cubicBezTo>
                        <a:cubicBezTo>
                          <a:pt x="2794" y="1670"/>
                          <a:pt x="2794" y="1670"/>
                          <a:pt x="2794" y="1670"/>
                        </a:cubicBezTo>
                        <a:cubicBezTo>
                          <a:pt x="2794" y="1670"/>
                          <a:pt x="2794" y="1670"/>
                          <a:pt x="2794" y="1670"/>
                        </a:cubicBezTo>
                        <a:close/>
                        <a:moveTo>
                          <a:pt x="2794" y="894"/>
                        </a:moveTo>
                        <a:cubicBezTo>
                          <a:pt x="3027" y="894"/>
                          <a:pt x="3027" y="894"/>
                          <a:pt x="3027" y="894"/>
                        </a:cubicBezTo>
                        <a:cubicBezTo>
                          <a:pt x="3027" y="1230"/>
                          <a:pt x="3027" y="1230"/>
                          <a:pt x="3027" y="1230"/>
                        </a:cubicBezTo>
                        <a:cubicBezTo>
                          <a:pt x="2794" y="1230"/>
                          <a:pt x="2794" y="1230"/>
                          <a:pt x="2794" y="1230"/>
                        </a:cubicBezTo>
                        <a:cubicBezTo>
                          <a:pt x="2794" y="894"/>
                          <a:pt x="2794" y="894"/>
                          <a:pt x="2794" y="894"/>
                        </a:cubicBezTo>
                        <a:cubicBezTo>
                          <a:pt x="2794" y="894"/>
                          <a:pt x="2794" y="894"/>
                          <a:pt x="2794" y="894"/>
                        </a:cubicBezTo>
                        <a:close/>
                        <a:moveTo>
                          <a:pt x="2794" y="447"/>
                        </a:moveTo>
                        <a:cubicBezTo>
                          <a:pt x="3027" y="447"/>
                          <a:pt x="3027" y="447"/>
                          <a:pt x="3027" y="447"/>
                        </a:cubicBezTo>
                        <a:cubicBezTo>
                          <a:pt x="3027" y="783"/>
                          <a:pt x="3027" y="783"/>
                          <a:pt x="3027" y="783"/>
                        </a:cubicBezTo>
                        <a:cubicBezTo>
                          <a:pt x="2794" y="783"/>
                          <a:pt x="2794" y="783"/>
                          <a:pt x="2794" y="783"/>
                        </a:cubicBezTo>
                        <a:cubicBezTo>
                          <a:pt x="2794" y="447"/>
                          <a:pt x="2794" y="447"/>
                          <a:pt x="2794" y="447"/>
                        </a:cubicBezTo>
                        <a:cubicBezTo>
                          <a:pt x="2794" y="447"/>
                          <a:pt x="2794" y="447"/>
                          <a:pt x="2794" y="447"/>
                        </a:cubicBezTo>
                        <a:close/>
                        <a:moveTo>
                          <a:pt x="2445" y="2907"/>
                        </a:moveTo>
                        <a:cubicBezTo>
                          <a:pt x="349" y="2907"/>
                          <a:pt x="349" y="2907"/>
                          <a:pt x="349" y="2907"/>
                        </a:cubicBezTo>
                        <a:cubicBezTo>
                          <a:pt x="221" y="2907"/>
                          <a:pt x="116" y="2807"/>
                          <a:pt x="116" y="2684"/>
                        </a:cubicBezTo>
                        <a:cubicBezTo>
                          <a:pt x="175" y="2684"/>
                          <a:pt x="175" y="2684"/>
                          <a:pt x="175" y="2684"/>
                        </a:cubicBezTo>
                        <a:cubicBezTo>
                          <a:pt x="271" y="2684"/>
                          <a:pt x="349" y="2609"/>
                          <a:pt x="349" y="2516"/>
                        </a:cubicBezTo>
                        <a:cubicBezTo>
                          <a:pt x="349" y="2423"/>
                          <a:pt x="271" y="2348"/>
                          <a:pt x="175" y="2348"/>
                        </a:cubicBezTo>
                        <a:cubicBezTo>
                          <a:pt x="116" y="2348"/>
                          <a:pt x="116" y="2348"/>
                          <a:pt x="116" y="2348"/>
                        </a:cubicBezTo>
                        <a:cubicBezTo>
                          <a:pt x="116" y="2236"/>
                          <a:pt x="116" y="2236"/>
                          <a:pt x="116" y="2236"/>
                        </a:cubicBezTo>
                        <a:cubicBezTo>
                          <a:pt x="175" y="2236"/>
                          <a:pt x="175" y="2236"/>
                          <a:pt x="175" y="2236"/>
                        </a:cubicBezTo>
                        <a:cubicBezTo>
                          <a:pt x="271" y="2236"/>
                          <a:pt x="349" y="2161"/>
                          <a:pt x="349" y="2069"/>
                        </a:cubicBezTo>
                        <a:cubicBezTo>
                          <a:pt x="349" y="1976"/>
                          <a:pt x="271" y="1901"/>
                          <a:pt x="175" y="1901"/>
                        </a:cubicBezTo>
                        <a:cubicBezTo>
                          <a:pt x="116" y="1901"/>
                          <a:pt x="116" y="1901"/>
                          <a:pt x="116" y="1901"/>
                        </a:cubicBezTo>
                        <a:cubicBezTo>
                          <a:pt x="116" y="1789"/>
                          <a:pt x="116" y="1789"/>
                          <a:pt x="116" y="1789"/>
                        </a:cubicBezTo>
                        <a:cubicBezTo>
                          <a:pt x="175" y="1789"/>
                          <a:pt x="175" y="1789"/>
                          <a:pt x="175" y="1789"/>
                        </a:cubicBezTo>
                        <a:cubicBezTo>
                          <a:pt x="271" y="1789"/>
                          <a:pt x="349" y="1714"/>
                          <a:pt x="349" y="1621"/>
                        </a:cubicBezTo>
                        <a:cubicBezTo>
                          <a:pt x="349" y="1529"/>
                          <a:pt x="271" y="1454"/>
                          <a:pt x="175" y="1454"/>
                        </a:cubicBezTo>
                        <a:cubicBezTo>
                          <a:pt x="116" y="1454"/>
                          <a:pt x="116" y="1454"/>
                          <a:pt x="116" y="1454"/>
                        </a:cubicBezTo>
                        <a:cubicBezTo>
                          <a:pt x="116" y="1342"/>
                          <a:pt x="116" y="1342"/>
                          <a:pt x="116" y="1342"/>
                        </a:cubicBezTo>
                        <a:cubicBezTo>
                          <a:pt x="175" y="1342"/>
                          <a:pt x="175" y="1342"/>
                          <a:pt x="175" y="1342"/>
                        </a:cubicBezTo>
                        <a:cubicBezTo>
                          <a:pt x="271" y="1342"/>
                          <a:pt x="349" y="1267"/>
                          <a:pt x="349" y="1174"/>
                        </a:cubicBezTo>
                        <a:cubicBezTo>
                          <a:pt x="349" y="1081"/>
                          <a:pt x="271" y="1006"/>
                          <a:pt x="175" y="1006"/>
                        </a:cubicBezTo>
                        <a:cubicBezTo>
                          <a:pt x="116" y="1006"/>
                          <a:pt x="116" y="1006"/>
                          <a:pt x="116" y="1006"/>
                        </a:cubicBezTo>
                        <a:cubicBezTo>
                          <a:pt x="116" y="894"/>
                          <a:pt x="116" y="894"/>
                          <a:pt x="116" y="894"/>
                        </a:cubicBezTo>
                        <a:cubicBezTo>
                          <a:pt x="175" y="894"/>
                          <a:pt x="175" y="894"/>
                          <a:pt x="175" y="894"/>
                        </a:cubicBezTo>
                        <a:cubicBezTo>
                          <a:pt x="271" y="894"/>
                          <a:pt x="349" y="819"/>
                          <a:pt x="349" y="727"/>
                        </a:cubicBezTo>
                        <a:cubicBezTo>
                          <a:pt x="349" y="634"/>
                          <a:pt x="271" y="559"/>
                          <a:pt x="175" y="559"/>
                        </a:cubicBezTo>
                        <a:cubicBezTo>
                          <a:pt x="116" y="559"/>
                          <a:pt x="116" y="559"/>
                          <a:pt x="116" y="559"/>
                        </a:cubicBezTo>
                        <a:cubicBezTo>
                          <a:pt x="116" y="224"/>
                          <a:pt x="116" y="224"/>
                          <a:pt x="116" y="224"/>
                        </a:cubicBezTo>
                        <a:cubicBezTo>
                          <a:pt x="116" y="100"/>
                          <a:pt x="221" y="0"/>
                          <a:pt x="349" y="0"/>
                        </a:cubicBezTo>
                        <a:cubicBezTo>
                          <a:pt x="2445" y="0"/>
                          <a:pt x="2445" y="0"/>
                          <a:pt x="2445" y="0"/>
                        </a:cubicBezTo>
                        <a:cubicBezTo>
                          <a:pt x="2531" y="0"/>
                          <a:pt x="2605" y="45"/>
                          <a:pt x="2645" y="112"/>
                        </a:cubicBezTo>
                        <a:cubicBezTo>
                          <a:pt x="349" y="112"/>
                          <a:pt x="349" y="112"/>
                          <a:pt x="349" y="112"/>
                        </a:cubicBezTo>
                        <a:cubicBezTo>
                          <a:pt x="285" y="112"/>
                          <a:pt x="233" y="162"/>
                          <a:pt x="233" y="224"/>
                        </a:cubicBezTo>
                        <a:cubicBezTo>
                          <a:pt x="233" y="285"/>
                          <a:pt x="285" y="335"/>
                          <a:pt x="349" y="335"/>
                        </a:cubicBezTo>
                        <a:cubicBezTo>
                          <a:pt x="2677" y="335"/>
                          <a:pt x="2677" y="335"/>
                          <a:pt x="2677" y="335"/>
                        </a:cubicBezTo>
                        <a:cubicBezTo>
                          <a:pt x="2677" y="2684"/>
                          <a:pt x="2677" y="2684"/>
                          <a:pt x="2677" y="2684"/>
                        </a:cubicBezTo>
                        <a:cubicBezTo>
                          <a:pt x="2677" y="2807"/>
                          <a:pt x="2573" y="2907"/>
                          <a:pt x="2445" y="2907"/>
                        </a:cubicBezTo>
                        <a:cubicBezTo>
                          <a:pt x="2445" y="2907"/>
                          <a:pt x="2445" y="2907"/>
                          <a:pt x="2445" y="2907"/>
                        </a:cubicBezTo>
                        <a:close/>
                        <a:moveTo>
                          <a:pt x="1455" y="734"/>
                        </a:moveTo>
                        <a:cubicBezTo>
                          <a:pt x="1314" y="734"/>
                          <a:pt x="1200" y="878"/>
                          <a:pt x="1200" y="1055"/>
                        </a:cubicBezTo>
                        <a:cubicBezTo>
                          <a:pt x="1200" y="1233"/>
                          <a:pt x="1314" y="1377"/>
                          <a:pt x="1455" y="1377"/>
                        </a:cubicBezTo>
                        <a:cubicBezTo>
                          <a:pt x="1596" y="1377"/>
                          <a:pt x="1710" y="1233"/>
                          <a:pt x="1710" y="1055"/>
                        </a:cubicBezTo>
                        <a:cubicBezTo>
                          <a:pt x="1710" y="878"/>
                          <a:pt x="1596" y="734"/>
                          <a:pt x="1455" y="734"/>
                        </a:cubicBezTo>
                        <a:cubicBezTo>
                          <a:pt x="1455" y="734"/>
                          <a:pt x="1455" y="734"/>
                          <a:pt x="1455" y="734"/>
                        </a:cubicBezTo>
                        <a:close/>
                        <a:moveTo>
                          <a:pt x="1861" y="1530"/>
                        </a:moveTo>
                        <a:cubicBezTo>
                          <a:pt x="1799" y="1490"/>
                          <a:pt x="1618" y="1464"/>
                          <a:pt x="1618" y="1464"/>
                        </a:cubicBezTo>
                        <a:cubicBezTo>
                          <a:pt x="1618" y="1464"/>
                          <a:pt x="1501" y="1584"/>
                          <a:pt x="1451" y="1584"/>
                        </a:cubicBezTo>
                        <a:cubicBezTo>
                          <a:pt x="1401" y="1584"/>
                          <a:pt x="1284" y="1464"/>
                          <a:pt x="1284" y="1464"/>
                        </a:cubicBezTo>
                        <a:cubicBezTo>
                          <a:pt x="1284" y="1464"/>
                          <a:pt x="1104" y="1490"/>
                          <a:pt x="1041" y="1530"/>
                        </a:cubicBezTo>
                        <a:cubicBezTo>
                          <a:pt x="978" y="1571"/>
                          <a:pt x="951" y="1783"/>
                          <a:pt x="951" y="1783"/>
                        </a:cubicBezTo>
                        <a:cubicBezTo>
                          <a:pt x="1953" y="1783"/>
                          <a:pt x="1953" y="1783"/>
                          <a:pt x="1953" y="1783"/>
                        </a:cubicBezTo>
                        <a:cubicBezTo>
                          <a:pt x="1953" y="1783"/>
                          <a:pt x="1935" y="1578"/>
                          <a:pt x="1861" y="1530"/>
                        </a:cubicBezTo>
                        <a:cubicBezTo>
                          <a:pt x="1861" y="1530"/>
                          <a:pt x="1861" y="1530"/>
                          <a:pt x="1861" y="1530"/>
                        </a:cubicBezTo>
                        <a:close/>
                        <a:moveTo>
                          <a:pt x="233" y="727"/>
                        </a:moveTo>
                        <a:cubicBezTo>
                          <a:pt x="233" y="758"/>
                          <a:pt x="207" y="783"/>
                          <a:pt x="175" y="783"/>
                        </a:cubicBezTo>
                        <a:cubicBezTo>
                          <a:pt x="58" y="783"/>
                          <a:pt x="58" y="783"/>
                          <a:pt x="58" y="783"/>
                        </a:cubicBezTo>
                        <a:cubicBezTo>
                          <a:pt x="26" y="783"/>
                          <a:pt x="0" y="758"/>
                          <a:pt x="0" y="727"/>
                        </a:cubicBezTo>
                        <a:cubicBezTo>
                          <a:pt x="0" y="696"/>
                          <a:pt x="26" y="671"/>
                          <a:pt x="58" y="671"/>
                        </a:cubicBezTo>
                        <a:cubicBezTo>
                          <a:pt x="175" y="671"/>
                          <a:pt x="175" y="671"/>
                          <a:pt x="175" y="671"/>
                        </a:cubicBezTo>
                        <a:cubicBezTo>
                          <a:pt x="207" y="671"/>
                          <a:pt x="233" y="696"/>
                          <a:pt x="233" y="727"/>
                        </a:cubicBezTo>
                        <a:cubicBezTo>
                          <a:pt x="233" y="727"/>
                          <a:pt x="233" y="727"/>
                          <a:pt x="233" y="727"/>
                        </a:cubicBezTo>
                        <a:close/>
                        <a:moveTo>
                          <a:pt x="58" y="1118"/>
                        </a:moveTo>
                        <a:cubicBezTo>
                          <a:pt x="175" y="1118"/>
                          <a:pt x="175" y="1118"/>
                          <a:pt x="175" y="1118"/>
                        </a:cubicBezTo>
                        <a:cubicBezTo>
                          <a:pt x="207" y="1118"/>
                          <a:pt x="233" y="1143"/>
                          <a:pt x="233" y="1174"/>
                        </a:cubicBezTo>
                        <a:cubicBezTo>
                          <a:pt x="233" y="1205"/>
                          <a:pt x="207" y="1230"/>
                          <a:pt x="175" y="1230"/>
                        </a:cubicBezTo>
                        <a:cubicBezTo>
                          <a:pt x="58" y="1230"/>
                          <a:pt x="58" y="1230"/>
                          <a:pt x="58" y="1230"/>
                        </a:cubicBezTo>
                        <a:cubicBezTo>
                          <a:pt x="26" y="1230"/>
                          <a:pt x="0" y="1205"/>
                          <a:pt x="0" y="1174"/>
                        </a:cubicBezTo>
                        <a:cubicBezTo>
                          <a:pt x="0" y="1143"/>
                          <a:pt x="26" y="1118"/>
                          <a:pt x="58" y="1118"/>
                        </a:cubicBezTo>
                        <a:cubicBezTo>
                          <a:pt x="58" y="1118"/>
                          <a:pt x="58" y="1118"/>
                          <a:pt x="58" y="1118"/>
                        </a:cubicBezTo>
                        <a:close/>
                        <a:moveTo>
                          <a:pt x="58" y="1565"/>
                        </a:moveTo>
                        <a:cubicBezTo>
                          <a:pt x="175" y="1565"/>
                          <a:pt x="175" y="1565"/>
                          <a:pt x="175" y="1565"/>
                        </a:cubicBezTo>
                        <a:cubicBezTo>
                          <a:pt x="207" y="1565"/>
                          <a:pt x="233" y="1590"/>
                          <a:pt x="233" y="1621"/>
                        </a:cubicBezTo>
                        <a:cubicBezTo>
                          <a:pt x="233" y="1652"/>
                          <a:pt x="207" y="1677"/>
                          <a:pt x="175" y="1677"/>
                        </a:cubicBezTo>
                        <a:cubicBezTo>
                          <a:pt x="58" y="1677"/>
                          <a:pt x="58" y="1677"/>
                          <a:pt x="58" y="1677"/>
                        </a:cubicBezTo>
                        <a:cubicBezTo>
                          <a:pt x="26" y="1677"/>
                          <a:pt x="0" y="1652"/>
                          <a:pt x="0" y="1621"/>
                        </a:cubicBezTo>
                        <a:cubicBezTo>
                          <a:pt x="0" y="1590"/>
                          <a:pt x="26" y="1565"/>
                          <a:pt x="58" y="1565"/>
                        </a:cubicBezTo>
                        <a:cubicBezTo>
                          <a:pt x="58" y="1565"/>
                          <a:pt x="58" y="1565"/>
                          <a:pt x="58" y="1565"/>
                        </a:cubicBezTo>
                        <a:close/>
                        <a:moveTo>
                          <a:pt x="58" y="2013"/>
                        </a:moveTo>
                        <a:cubicBezTo>
                          <a:pt x="175" y="2013"/>
                          <a:pt x="175" y="2013"/>
                          <a:pt x="175" y="2013"/>
                        </a:cubicBezTo>
                        <a:cubicBezTo>
                          <a:pt x="207" y="2013"/>
                          <a:pt x="233" y="2038"/>
                          <a:pt x="233" y="2069"/>
                        </a:cubicBezTo>
                        <a:cubicBezTo>
                          <a:pt x="233" y="2100"/>
                          <a:pt x="207" y="2125"/>
                          <a:pt x="175" y="2125"/>
                        </a:cubicBezTo>
                        <a:cubicBezTo>
                          <a:pt x="58" y="2125"/>
                          <a:pt x="58" y="2125"/>
                          <a:pt x="58" y="2125"/>
                        </a:cubicBezTo>
                        <a:cubicBezTo>
                          <a:pt x="26" y="2125"/>
                          <a:pt x="0" y="2100"/>
                          <a:pt x="0" y="2069"/>
                        </a:cubicBezTo>
                        <a:cubicBezTo>
                          <a:pt x="0" y="2038"/>
                          <a:pt x="26" y="2013"/>
                          <a:pt x="58" y="2013"/>
                        </a:cubicBezTo>
                        <a:cubicBezTo>
                          <a:pt x="58" y="2013"/>
                          <a:pt x="58" y="2013"/>
                          <a:pt x="58" y="2013"/>
                        </a:cubicBezTo>
                        <a:close/>
                        <a:moveTo>
                          <a:pt x="58" y="2460"/>
                        </a:moveTo>
                        <a:cubicBezTo>
                          <a:pt x="175" y="2460"/>
                          <a:pt x="175" y="2460"/>
                          <a:pt x="175" y="2460"/>
                        </a:cubicBezTo>
                        <a:cubicBezTo>
                          <a:pt x="207" y="2460"/>
                          <a:pt x="233" y="2485"/>
                          <a:pt x="233" y="2516"/>
                        </a:cubicBezTo>
                        <a:cubicBezTo>
                          <a:pt x="233" y="2547"/>
                          <a:pt x="207" y="2572"/>
                          <a:pt x="175" y="2572"/>
                        </a:cubicBezTo>
                        <a:cubicBezTo>
                          <a:pt x="58" y="2572"/>
                          <a:pt x="58" y="2572"/>
                          <a:pt x="58" y="2572"/>
                        </a:cubicBezTo>
                        <a:cubicBezTo>
                          <a:pt x="26" y="2572"/>
                          <a:pt x="0" y="2547"/>
                          <a:pt x="0" y="2516"/>
                        </a:cubicBezTo>
                        <a:cubicBezTo>
                          <a:pt x="0" y="2485"/>
                          <a:pt x="26" y="2460"/>
                          <a:pt x="58" y="2460"/>
                        </a:cubicBezTo>
                        <a:cubicBezTo>
                          <a:pt x="58" y="2460"/>
                          <a:pt x="58" y="2460"/>
                          <a:pt x="58" y="2460"/>
                        </a:cubicBezTo>
                        <a:close/>
                        <a:moveTo>
                          <a:pt x="58" y="2460"/>
                        </a:moveTo>
                        <a:cubicBezTo>
                          <a:pt x="58" y="2460"/>
                          <a:pt x="58" y="2460"/>
                          <a:pt x="58" y="2460"/>
                        </a:cubicBezTo>
                      </a:path>
                    </a:pathLst>
                  </a:custGeom>
                  <a:solidFill>
                    <a:srgbClr val="1A94BC">
                      <a:alpha val="70000"/>
                    </a:srgb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/>
                    </a:endParaRPr>
                  </a:p>
                </p:txBody>
              </p:sp>
              <p:sp>
                <p:nvSpPr>
                  <p:cNvPr id="17" name="i$ḻídê">
                    <a:extLst>
                      <a:ext uri="{FF2B5EF4-FFF2-40B4-BE49-F238E27FC236}">
                        <a16:creationId xmlns:a16="http://schemas.microsoft.com/office/drawing/2014/main" xmlns="" id="{64A83EAD-3C71-49AD-9FC6-BEA3E9A3D20E}"/>
                      </a:ext>
                    </a:extLst>
                  </p:cNvPr>
                  <p:cNvSpPr/>
                  <p:nvPr/>
                </p:nvSpPr>
                <p:spPr>
                  <a:xfrm>
                    <a:off x="7582114" y="3348808"/>
                    <a:ext cx="963211" cy="295237"/>
                  </a:xfrm>
                  <a:prstGeom prst="rect">
                    <a:avLst/>
                  </a:prstGeom>
                </p:spPr>
                <p:txBody>
                  <a:bodyPr wrap="none" anchor="ctr">
                    <a:normAutofit/>
                  </a:bodyPr>
                  <a:lstStyle>
                    <a:defPPr>
                      <a:defRPr lang="zh-CN"/>
                    </a:defPPr>
                    <a:lvl1pPr marL="0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1pPr>
                    <a:lvl2pPr marL="457189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2pPr>
                    <a:lvl3pPr marL="914377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3pPr>
                    <a:lvl4pPr marL="1371566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4pPr>
                    <a:lvl5pPr marL="1828754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5pPr>
                    <a:lvl6pPr marL="2285943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6pPr>
                    <a:lvl7pPr marL="2743131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7pPr>
                    <a:lvl8pPr marL="3200320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8pPr>
                    <a:lvl9pPr marL="3657509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9pPr>
                  </a:lstStyle>
                  <a:p>
                    <a:pPr marL="0" marR="0" lvl="0" indent="0" algn="ctr" defTabSz="914377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zh-CN" altLang="en-US" sz="20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</a:rPr>
                      <a:t>标题文字添加</a:t>
                    </a:r>
                    <a:endParaRPr kumimoji="0" lang="en-US" altLang="zh-CN" sz="20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/>
                    </a:endParaRPr>
                  </a:p>
                </p:txBody>
              </p:sp>
            </p:grpSp>
          </p:grpSp>
          <p:cxnSp>
            <p:nvCxnSpPr>
              <p:cNvPr id="11" name="直接连接符 10">
                <a:extLst>
                  <a:ext uri="{FF2B5EF4-FFF2-40B4-BE49-F238E27FC236}">
                    <a16:creationId xmlns:a16="http://schemas.microsoft.com/office/drawing/2014/main" xmlns="" id="{8613FA73-7C5A-4481-97C2-ED25E29B5127}"/>
                  </a:ext>
                </a:extLst>
              </p:cNvPr>
              <p:cNvCxnSpPr/>
              <p:nvPr/>
            </p:nvCxnSpPr>
            <p:spPr>
              <a:xfrm flipH="1">
                <a:off x="9197611" y="2078827"/>
                <a:ext cx="560242" cy="1795581"/>
              </a:xfrm>
              <a:prstGeom prst="line">
                <a:avLst/>
              </a:prstGeom>
              <a:solidFill>
                <a:srgbClr val="235787">
                  <a:lumMod val="40000"/>
                  <a:lumOff val="60000"/>
                  <a:alpha val="57000"/>
                </a:srgbClr>
              </a:solidFill>
              <a:ln w="3175" cap="flat" cmpd="sng" algn="ctr">
                <a:solidFill>
                  <a:srgbClr val="000000">
                    <a:lumMod val="50000"/>
                    <a:lumOff val="50000"/>
                    <a:alpha val="56000"/>
                  </a:srgbClr>
                </a:solidFill>
                <a:prstDash val="solid"/>
                <a:miter lim="800000"/>
              </a:ln>
              <a:effectLst>
                <a:innerShdw blurRad="114300">
                  <a:prstClr val="black">
                    <a:alpha val="10000"/>
                  </a:prstClr>
                </a:innerShdw>
              </a:effectLst>
            </p:spPr>
          </p:cxnSp>
        </p:grpSp>
        <p:sp>
          <p:nvSpPr>
            <p:cNvPr id="4" name="iṩļïďê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4367946" y="3874408"/>
              <a:ext cx="2327132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14377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rPr>
                <a:t>Copy paste fonts. Choose the only option to retain text.</a:t>
              </a:r>
            </a:p>
          </p:txBody>
        </p:sp>
        <p:sp>
          <p:nvSpPr>
            <p:cNvPr id="5" name="ïṡ1iḑé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6811532" y="3881702"/>
              <a:ext cx="2327132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14377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rPr>
                <a:t>Copy paste fonts. Choose the only option to retain text.</a:t>
              </a:r>
            </a:p>
          </p:txBody>
        </p:sp>
        <p:sp>
          <p:nvSpPr>
            <p:cNvPr id="6" name="íṩľíḑê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9255118" y="3881701"/>
              <a:ext cx="2327132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14377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rPr>
                <a:t>Copy paste fonts. Choose the only option to retain text.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18411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3e908547-8c33-4f16-af9f-761563c29e2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09632252-90AB-495A-94D1-3BC80E4713C3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853557" y="1674000"/>
            <a:ext cx="10484887" cy="3876110"/>
            <a:chOff x="853557" y="1674000"/>
            <a:chExt cx="10484887" cy="3876110"/>
          </a:xfrm>
        </p:grpSpPr>
        <p:sp>
          <p:nvSpPr>
            <p:cNvPr id="3" name="îş1ïďe">
              <a:extLst>
                <a:ext uri="{FF2B5EF4-FFF2-40B4-BE49-F238E27FC236}">
                  <a16:creationId xmlns:a16="http://schemas.microsoft.com/office/drawing/2014/main" xmlns="" id="{28C78FAC-BC36-43B2-B627-5779E0CAE744}"/>
                </a:ext>
              </a:extLst>
            </p:cNvPr>
            <p:cNvSpPr/>
            <p:nvPr/>
          </p:nvSpPr>
          <p:spPr bwMode="auto">
            <a:xfrm>
              <a:off x="1271556" y="1674000"/>
              <a:ext cx="9648889" cy="2683201"/>
            </a:xfrm>
            <a:custGeom>
              <a:avLst/>
              <a:gdLst>
                <a:gd name="T0" fmla="+- 0 10799 137"/>
                <a:gd name="T1" fmla="*/ T0 w 21325"/>
                <a:gd name="T2" fmla="*/ 10297 h 20595"/>
                <a:gd name="T3" fmla="+- 0 10799 137"/>
                <a:gd name="T4" fmla="*/ T3 w 21325"/>
                <a:gd name="T5" fmla="*/ 10297 h 20595"/>
                <a:gd name="T6" fmla="+- 0 10799 137"/>
                <a:gd name="T7" fmla="*/ T6 w 21325"/>
                <a:gd name="T8" fmla="*/ 10297 h 20595"/>
                <a:gd name="T9" fmla="+- 0 10799 137"/>
                <a:gd name="T10" fmla="*/ T9 w 21325"/>
                <a:gd name="T11" fmla="*/ 10297 h 20595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325" h="20595">
                  <a:moveTo>
                    <a:pt x="7460" y="0"/>
                  </a:moveTo>
                  <a:cubicBezTo>
                    <a:pt x="6701" y="0"/>
                    <a:pt x="5943" y="1004"/>
                    <a:pt x="5364" y="3015"/>
                  </a:cubicBezTo>
                  <a:cubicBezTo>
                    <a:pt x="5216" y="3528"/>
                    <a:pt x="5088" y="4082"/>
                    <a:pt x="4978" y="4666"/>
                  </a:cubicBezTo>
                  <a:cubicBezTo>
                    <a:pt x="4802" y="5522"/>
                    <a:pt x="4623" y="6511"/>
                    <a:pt x="4433" y="7355"/>
                  </a:cubicBezTo>
                  <a:cubicBezTo>
                    <a:pt x="4291" y="7986"/>
                    <a:pt x="4091" y="8422"/>
                    <a:pt x="3868" y="8636"/>
                  </a:cubicBezTo>
                  <a:cubicBezTo>
                    <a:pt x="3543" y="8949"/>
                    <a:pt x="3237" y="8788"/>
                    <a:pt x="2957" y="8196"/>
                  </a:cubicBezTo>
                  <a:cubicBezTo>
                    <a:pt x="2717" y="7690"/>
                    <a:pt x="2519" y="6882"/>
                    <a:pt x="2273" y="6452"/>
                  </a:cubicBezTo>
                  <a:cubicBezTo>
                    <a:pt x="1721" y="4949"/>
                    <a:pt x="920" y="5076"/>
                    <a:pt x="412" y="6842"/>
                  </a:cubicBezTo>
                  <a:cubicBezTo>
                    <a:pt x="-137" y="8749"/>
                    <a:pt x="-137" y="11844"/>
                    <a:pt x="412" y="13751"/>
                  </a:cubicBezTo>
                  <a:cubicBezTo>
                    <a:pt x="961" y="15659"/>
                    <a:pt x="1852" y="15659"/>
                    <a:pt x="2401" y="13751"/>
                  </a:cubicBezTo>
                  <a:cubicBezTo>
                    <a:pt x="2424" y="13672"/>
                    <a:pt x="2444" y="13587"/>
                    <a:pt x="2465" y="13503"/>
                  </a:cubicBezTo>
                  <a:cubicBezTo>
                    <a:pt x="2512" y="13392"/>
                    <a:pt x="2559" y="13278"/>
                    <a:pt x="2605" y="13164"/>
                  </a:cubicBezTo>
                  <a:cubicBezTo>
                    <a:pt x="2877" y="12500"/>
                    <a:pt x="3169" y="11842"/>
                    <a:pt x="3508" y="11816"/>
                  </a:cubicBezTo>
                  <a:cubicBezTo>
                    <a:pt x="4045" y="11775"/>
                    <a:pt x="4450" y="13254"/>
                    <a:pt x="4790" y="14750"/>
                  </a:cubicBezTo>
                  <a:cubicBezTo>
                    <a:pt x="4931" y="15771"/>
                    <a:pt x="5120" y="16732"/>
                    <a:pt x="5364" y="17578"/>
                  </a:cubicBezTo>
                  <a:cubicBezTo>
                    <a:pt x="6521" y="21599"/>
                    <a:pt x="8399" y="21599"/>
                    <a:pt x="9557" y="17578"/>
                  </a:cubicBezTo>
                  <a:cubicBezTo>
                    <a:pt x="9601" y="17424"/>
                    <a:pt x="9643" y="17265"/>
                    <a:pt x="9684" y="17104"/>
                  </a:cubicBezTo>
                  <a:cubicBezTo>
                    <a:pt x="10226" y="15788"/>
                    <a:pt x="10609" y="13433"/>
                    <a:pt x="11267" y="12762"/>
                  </a:cubicBezTo>
                  <a:cubicBezTo>
                    <a:pt x="11933" y="12084"/>
                    <a:pt x="12577" y="13243"/>
                    <a:pt x="13119" y="14575"/>
                  </a:cubicBezTo>
                  <a:cubicBezTo>
                    <a:pt x="13319" y="15068"/>
                    <a:pt x="13514" y="15594"/>
                    <a:pt x="13724" y="16048"/>
                  </a:cubicBezTo>
                  <a:cubicBezTo>
                    <a:pt x="14395" y="17738"/>
                    <a:pt x="15294" y="17839"/>
                    <a:pt x="15993" y="16344"/>
                  </a:cubicBezTo>
                  <a:lnTo>
                    <a:pt x="15993" y="16388"/>
                  </a:lnTo>
                  <a:cubicBezTo>
                    <a:pt x="16008" y="16345"/>
                    <a:pt x="16022" y="16299"/>
                    <a:pt x="16036" y="16255"/>
                  </a:cubicBezTo>
                  <a:cubicBezTo>
                    <a:pt x="16154" y="15989"/>
                    <a:pt x="16265" y="15679"/>
                    <a:pt x="16368" y="15321"/>
                  </a:cubicBezTo>
                  <a:cubicBezTo>
                    <a:pt x="16431" y="15103"/>
                    <a:pt x="16487" y="14870"/>
                    <a:pt x="16540" y="14632"/>
                  </a:cubicBezTo>
                  <a:cubicBezTo>
                    <a:pt x="16575" y="14515"/>
                    <a:pt x="16611" y="14401"/>
                    <a:pt x="16645" y="14282"/>
                  </a:cubicBezTo>
                  <a:cubicBezTo>
                    <a:pt x="16984" y="13107"/>
                    <a:pt x="17343" y="11817"/>
                    <a:pt x="17817" y="11816"/>
                  </a:cubicBezTo>
                  <a:cubicBezTo>
                    <a:pt x="18157" y="11815"/>
                    <a:pt x="18449" y="12494"/>
                    <a:pt x="18720" y="13164"/>
                  </a:cubicBezTo>
                  <a:cubicBezTo>
                    <a:pt x="18767" y="13280"/>
                    <a:pt x="18813" y="13395"/>
                    <a:pt x="18861" y="13508"/>
                  </a:cubicBezTo>
                  <a:cubicBezTo>
                    <a:pt x="18881" y="13590"/>
                    <a:pt x="18902" y="13673"/>
                    <a:pt x="18924" y="13751"/>
                  </a:cubicBezTo>
                  <a:cubicBezTo>
                    <a:pt x="19473" y="15659"/>
                    <a:pt x="20364" y="15659"/>
                    <a:pt x="20913" y="13751"/>
                  </a:cubicBezTo>
                  <a:cubicBezTo>
                    <a:pt x="21463" y="11844"/>
                    <a:pt x="21463" y="8749"/>
                    <a:pt x="20913" y="6842"/>
                  </a:cubicBezTo>
                  <a:cubicBezTo>
                    <a:pt x="20405" y="5076"/>
                    <a:pt x="19604" y="4949"/>
                    <a:pt x="19052" y="6452"/>
                  </a:cubicBezTo>
                  <a:cubicBezTo>
                    <a:pt x="18805" y="6879"/>
                    <a:pt x="18606" y="7682"/>
                    <a:pt x="18368" y="8196"/>
                  </a:cubicBezTo>
                  <a:cubicBezTo>
                    <a:pt x="18088" y="8801"/>
                    <a:pt x="17781" y="8993"/>
                    <a:pt x="17457" y="8636"/>
                  </a:cubicBezTo>
                  <a:cubicBezTo>
                    <a:pt x="17243" y="8400"/>
                    <a:pt x="17054" y="7922"/>
                    <a:pt x="16892" y="7355"/>
                  </a:cubicBezTo>
                  <a:cubicBezTo>
                    <a:pt x="16806" y="7055"/>
                    <a:pt x="16727" y="6740"/>
                    <a:pt x="16642" y="6456"/>
                  </a:cubicBezTo>
                  <a:cubicBezTo>
                    <a:pt x="16564" y="6037"/>
                    <a:pt x="16474" y="5639"/>
                    <a:pt x="16368" y="5272"/>
                  </a:cubicBezTo>
                  <a:cubicBezTo>
                    <a:pt x="15619" y="2669"/>
                    <a:pt x="14432" y="2508"/>
                    <a:pt x="13628" y="4789"/>
                  </a:cubicBezTo>
                  <a:cubicBezTo>
                    <a:pt x="13546" y="4942"/>
                    <a:pt x="13465" y="5101"/>
                    <a:pt x="13386" y="5272"/>
                  </a:cubicBezTo>
                  <a:cubicBezTo>
                    <a:pt x="12852" y="6421"/>
                    <a:pt x="12348" y="8048"/>
                    <a:pt x="11685" y="8121"/>
                  </a:cubicBezTo>
                  <a:cubicBezTo>
                    <a:pt x="11111" y="8184"/>
                    <a:pt x="10652" y="7089"/>
                    <a:pt x="10263" y="5658"/>
                  </a:cubicBezTo>
                  <a:cubicBezTo>
                    <a:pt x="10080" y="4985"/>
                    <a:pt x="9913" y="4244"/>
                    <a:pt x="9722" y="3643"/>
                  </a:cubicBezTo>
                  <a:cubicBezTo>
                    <a:pt x="9670" y="3428"/>
                    <a:pt x="9615" y="3217"/>
                    <a:pt x="9557" y="3015"/>
                  </a:cubicBezTo>
                  <a:cubicBezTo>
                    <a:pt x="8978" y="1004"/>
                    <a:pt x="8219" y="0"/>
                    <a:pt x="7460" y="0"/>
                  </a:cubicBezTo>
                  <a:close/>
                  <a:moveTo>
                    <a:pt x="7460" y="2478"/>
                  </a:moveTo>
                  <a:cubicBezTo>
                    <a:pt x="8043" y="2478"/>
                    <a:pt x="8625" y="3248"/>
                    <a:pt x="9070" y="4792"/>
                  </a:cubicBezTo>
                  <a:cubicBezTo>
                    <a:pt x="9959" y="7878"/>
                    <a:pt x="9959" y="12884"/>
                    <a:pt x="9070" y="15971"/>
                  </a:cubicBezTo>
                  <a:cubicBezTo>
                    <a:pt x="8181" y="19058"/>
                    <a:pt x="6740" y="19058"/>
                    <a:pt x="5851" y="15971"/>
                  </a:cubicBezTo>
                  <a:cubicBezTo>
                    <a:pt x="4962" y="12884"/>
                    <a:pt x="4962" y="7878"/>
                    <a:pt x="5851" y="4792"/>
                  </a:cubicBezTo>
                  <a:cubicBezTo>
                    <a:pt x="6295" y="3248"/>
                    <a:pt x="6878" y="2478"/>
                    <a:pt x="7460" y="2478"/>
                  </a:cubicBezTo>
                  <a:close/>
                  <a:moveTo>
                    <a:pt x="14921" y="5071"/>
                  </a:moveTo>
                  <a:cubicBezTo>
                    <a:pt x="15307" y="5071"/>
                    <a:pt x="15692" y="5581"/>
                    <a:pt x="15985" y="6602"/>
                  </a:cubicBezTo>
                  <a:cubicBezTo>
                    <a:pt x="16573" y="8642"/>
                    <a:pt x="16573" y="11951"/>
                    <a:pt x="15985" y="13992"/>
                  </a:cubicBezTo>
                  <a:cubicBezTo>
                    <a:pt x="15398" y="16032"/>
                    <a:pt x="14445" y="16032"/>
                    <a:pt x="13857" y="13992"/>
                  </a:cubicBezTo>
                  <a:cubicBezTo>
                    <a:pt x="13270" y="11951"/>
                    <a:pt x="13270" y="8642"/>
                    <a:pt x="13857" y="6602"/>
                  </a:cubicBezTo>
                  <a:cubicBezTo>
                    <a:pt x="14151" y="5581"/>
                    <a:pt x="14536" y="5071"/>
                    <a:pt x="14921" y="5071"/>
                  </a:cubicBezTo>
                  <a:close/>
                  <a:moveTo>
                    <a:pt x="1407" y="6850"/>
                  </a:moveTo>
                  <a:cubicBezTo>
                    <a:pt x="1667" y="6850"/>
                    <a:pt x="1927" y="7194"/>
                    <a:pt x="2126" y="7884"/>
                  </a:cubicBezTo>
                  <a:cubicBezTo>
                    <a:pt x="2523" y="9264"/>
                    <a:pt x="2523" y="11502"/>
                    <a:pt x="2126" y="12882"/>
                  </a:cubicBezTo>
                  <a:cubicBezTo>
                    <a:pt x="1729" y="14262"/>
                    <a:pt x="1084" y="14262"/>
                    <a:pt x="687" y="12882"/>
                  </a:cubicBezTo>
                  <a:cubicBezTo>
                    <a:pt x="290" y="11502"/>
                    <a:pt x="290" y="9264"/>
                    <a:pt x="687" y="7884"/>
                  </a:cubicBezTo>
                  <a:cubicBezTo>
                    <a:pt x="886" y="7194"/>
                    <a:pt x="1146" y="6850"/>
                    <a:pt x="1407" y="6850"/>
                  </a:cubicBezTo>
                  <a:close/>
                  <a:moveTo>
                    <a:pt x="19918" y="6850"/>
                  </a:moveTo>
                  <a:cubicBezTo>
                    <a:pt x="20179" y="6850"/>
                    <a:pt x="20439" y="7194"/>
                    <a:pt x="20638" y="7884"/>
                  </a:cubicBezTo>
                  <a:cubicBezTo>
                    <a:pt x="21035" y="9264"/>
                    <a:pt x="21035" y="11502"/>
                    <a:pt x="20638" y="12882"/>
                  </a:cubicBezTo>
                  <a:cubicBezTo>
                    <a:pt x="20241" y="14262"/>
                    <a:pt x="19596" y="14262"/>
                    <a:pt x="19199" y="12882"/>
                  </a:cubicBezTo>
                  <a:cubicBezTo>
                    <a:pt x="18802" y="11502"/>
                    <a:pt x="18802" y="9264"/>
                    <a:pt x="19199" y="7884"/>
                  </a:cubicBezTo>
                  <a:cubicBezTo>
                    <a:pt x="19398" y="7194"/>
                    <a:pt x="19658" y="6850"/>
                    <a:pt x="19918" y="6850"/>
                  </a:cubicBezTo>
                  <a:close/>
                </a:path>
              </a:pathLst>
            </a:custGeom>
            <a:solidFill>
              <a:srgbClr val="D7D5D6">
                <a:alpha val="61696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4" name="ïṥļïḑé">
              <a:extLst>
                <a:ext uri="{FF2B5EF4-FFF2-40B4-BE49-F238E27FC236}">
                  <a16:creationId xmlns:a16="http://schemas.microsoft.com/office/drawing/2014/main" xmlns="" id="{48915A66-697E-470C-A939-8CEF511361E4}"/>
                </a:ext>
              </a:extLst>
            </p:cNvPr>
            <p:cNvSpPr/>
            <p:nvPr/>
          </p:nvSpPr>
          <p:spPr bwMode="auto">
            <a:xfrm flipH="1">
              <a:off x="1573416" y="2692471"/>
              <a:ext cx="668346" cy="668346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rgbClr val="1A94BC">
                <a:alpha val="70000"/>
              </a:srgbClr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5" name="ïṥľiḋè">
              <a:extLst>
                <a:ext uri="{FF2B5EF4-FFF2-40B4-BE49-F238E27FC236}">
                  <a16:creationId xmlns:a16="http://schemas.microsoft.com/office/drawing/2014/main" xmlns="" id="{DFCBBC93-5204-470E-BDBD-8AABE405ABF1}"/>
                </a:ext>
              </a:extLst>
            </p:cNvPr>
            <p:cNvSpPr/>
            <p:nvPr/>
          </p:nvSpPr>
          <p:spPr bwMode="auto">
            <a:xfrm>
              <a:off x="3842684" y="2222093"/>
              <a:ext cx="1608284" cy="1608284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rgbClr val="1A94BC">
                <a:alpha val="70000"/>
              </a:srgbClr>
            </a:solidFill>
            <a:ln>
              <a:solidFill>
                <a:srgbClr val="00A695"/>
              </a:solidFill>
            </a:ln>
            <a:effectLst/>
            <a:ex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6" name="ïśļíḑè">
              <a:extLst>
                <a:ext uri="{FF2B5EF4-FFF2-40B4-BE49-F238E27FC236}">
                  <a16:creationId xmlns:a16="http://schemas.microsoft.com/office/drawing/2014/main" xmlns="" id="{4CD67778-8972-4B02-9F03-CD7232F5DB99}"/>
                </a:ext>
              </a:extLst>
            </p:cNvPr>
            <p:cNvSpPr/>
            <p:nvPr/>
          </p:nvSpPr>
          <p:spPr bwMode="auto">
            <a:xfrm>
              <a:off x="7511634" y="2504320"/>
              <a:ext cx="1022561" cy="1021743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rgbClr val="1A94BC">
                <a:alpha val="70000"/>
              </a:srgbClr>
            </a:solidFill>
            <a:ln>
              <a:solidFill>
                <a:srgbClr val="00A695"/>
              </a:solidFill>
            </a:ln>
            <a:effectLst/>
            <a:ex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7" name="işḷïḑé">
              <a:extLst>
                <a:ext uri="{FF2B5EF4-FFF2-40B4-BE49-F238E27FC236}">
                  <a16:creationId xmlns:a16="http://schemas.microsoft.com/office/drawing/2014/main" xmlns="" id="{31E6330F-5078-4D7F-8204-7BDD4598FAF6}"/>
                </a:ext>
              </a:extLst>
            </p:cNvPr>
            <p:cNvSpPr/>
            <p:nvPr/>
          </p:nvSpPr>
          <p:spPr bwMode="auto">
            <a:xfrm>
              <a:off x="9950239" y="2692471"/>
              <a:ext cx="668346" cy="668346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rgbClr val="1A94BC">
                <a:alpha val="70000"/>
              </a:srgbClr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8" name="ísļïďe">
              <a:extLst>
                <a:ext uri="{FF2B5EF4-FFF2-40B4-BE49-F238E27FC236}">
                  <a16:creationId xmlns:a16="http://schemas.microsoft.com/office/drawing/2014/main" xmlns="" id="{3913F16D-F509-45F6-BAA8-9EE01114A1F8}"/>
                </a:ext>
              </a:extLst>
            </p:cNvPr>
            <p:cNvSpPr/>
            <p:nvPr/>
          </p:nvSpPr>
          <p:spPr bwMode="auto">
            <a:xfrm>
              <a:off x="1794290" y="2890439"/>
              <a:ext cx="227418" cy="24950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21600"/>
                  </a:moveTo>
                  <a:lnTo>
                    <a:pt x="15882" y="21600"/>
                  </a:lnTo>
                  <a:lnTo>
                    <a:pt x="15882" y="0"/>
                  </a:lnTo>
                  <a:lnTo>
                    <a:pt x="21600" y="0"/>
                  </a:lnTo>
                  <a:cubicBezTo>
                    <a:pt x="21600" y="0"/>
                    <a:pt x="21600" y="21600"/>
                    <a:pt x="21600" y="21600"/>
                  </a:cubicBezTo>
                  <a:close/>
                  <a:moveTo>
                    <a:pt x="13658" y="21600"/>
                  </a:moveTo>
                  <a:lnTo>
                    <a:pt x="7941" y="21600"/>
                  </a:lnTo>
                  <a:lnTo>
                    <a:pt x="7941" y="9983"/>
                  </a:lnTo>
                  <a:lnTo>
                    <a:pt x="13658" y="9983"/>
                  </a:lnTo>
                  <a:cubicBezTo>
                    <a:pt x="13658" y="9983"/>
                    <a:pt x="13658" y="21600"/>
                    <a:pt x="13658" y="21600"/>
                  </a:cubicBezTo>
                  <a:close/>
                  <a:moveTo>
                    <a:pt x="5717" y="21600"/>
                  </a:moveTo>
                  <a:lnTo>
                    <a:pt x="0" y="21600"/>
                  </a:lnTo>
                  <a:lnTo>
                    <a:pt x="0" y="5989"/>
                  </a:lnTo>
                  <a:lnTo>
                    <a:pt x="5717" y="5989"/>
                  </a:lnTo>
                  <a:cubicBezTo>
                    <a:pt x="5717" y="5989"/>
                    <a:pt x="5717" y="21600"/>
                    <a:pt x="5717" y="2160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9" name="iŝḷîḑe">
              <a:extLst>
                <a:ext uri="{FF2B5EF4-FFF2-40B4-BE49-F238E27FC236}">
                  <a16:creationId xmlns:a16="http://schemas.microsoft.com/office/drawing/2014/main" xmlns="" id="{F0D7A256-A648-4545-A89A-7B1392D2488B}"/>
                </a:ext>
              </a:extLst>
            </p:cNvPr>
            <p:cNvSpPr/>
            <p:nvPr/>
          </p:nvSpPr>
          <p:spPr bwMode="auto">
            <a:xfrm>
              <a:off x="7855215" y="2847901"/>
              <a:ext cx="335400" cy="3354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2277" y="9428"/>
                  </a:moveTo>
                  <a:lnTo>
                    <a:pt x="12277" y="0"/>
                  </a:lnTo>
                  <a:cubicBezTo>
                    <a:pt x="17448" y="0"/>
                    <a:pt x="21599" y="4151"/>
                    <a:pt x="21599" y="9322"/>
                  </a:cubicBezTo>
                  <a:cubicBezTo>
                    <a:pt x="21599" y="9357"/>
                    <a:pt x="21599" y="9392"/>
                    <a:pt x="21599" y="9428"/>
                  </a:cubicBezTo>
                  <a:cubicBezTo>
                    <a:pt x="21599" y="9428"/>
                    <a:pt x="12277" y="9428"/>
                    <a:pt x="12277" y="9428"/>
                  </a:cubicBezTo>
                  <a:close/>
                  <a:moveTo>
                    <a:pt x="18680" y="12383"/>
                  </a:moveTo>
                  <a:cubicBezTo>
                    <a:pt x="18680" y="12312"/>
                    <a:pt x="18680" y="12277"/>
                    <a:pt x="18680" y="12277"/>
                  </a:cubicBezTo>
                  <a:cubicBezTo>
                    <a:pt x="18680" y="17448"/>
                    <a:pt x="14493" y="21599"/>
                    <a:pt x="9322" y="21599"/>
                  </a:cubicBezTo>
                  <a:cubicBezTo>
                    <a:pt x="4151" y="21599"/>
                    <a:pt x="0" y="17448"/>
                    <a:pt x="0" y="12277"/>
                  </a:cubicBezTo>
                  <a:cubicBezTo>
                    <a:pt x="0" y="7106"/>
                    <a:pt x="4151" y="2919"/>
                    <a:pt x="9322" y="2919"/>
                  </a:cubicBezTo>
                  <a:lnTo>
                    <a:pt x="9322" y="12383"/>
                  </a:lnTo>
                  <a:cubicBezTo>
                    <a:pt x="9322" y="12383"/>
                    <a:pt x="18680" y="12383"/>
                    <a:pt x="18680" y="1238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10" name="îśļidè">
              <a:extLst>
                <a:ext uri="{FF2B5EF4-FFF2-40B4-BE49-F238E27FC236}">
                  <a16:creationId xmlns:a16="http://schemas.microsoft.com/office/drawing/2014/main" xmlns="" id="{ADFCE756-934F-4505-8AB8-B36C36C2BDDE}"/>
                </a:ext>
              </a:extLst>
            </p:cNvPr>
            <p:cNvSpPr/>
            <p:nvPr/>
          </p:nvSpPr>
          <p:spPr bwMode="auto">
            <a:xfrm>
              <a:off x="4388323" y="2785729"/>
              <a:ext cx="517007" cy="4810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188" y="12491"/>
                  </a:moveTo>
                  <a:lnTo>
                    <a:pt x="19188" y="9719"/>
                  </a:lnTo>
                  <a:lnTo>
                    <a:pt x="16141" y="9719"/>
                  </a:lnTo>
                  <a:lnTo>
                    <a:pt x="16141" y="12491"/>
                  </a:lnTo>
                  <a:cubicBezTo>
                    <a:pt x="16141" y="12491"/>
                    <a:pt x="19188" y="12491"/>
                    <a:pt x="19188" y="12491"/>
                  </a:cubicBezTo>
                  <a:close/>
                  <a:moveTo>
                    <a:pt x="19188" y="6551"/>
                  </a:moveTo>
                  <a:lnTo>
                    <a:pt x="16141" y="6299"/>
                  </a:lnTo>
                  <a:lnTo>
                    <a:pt x="16141" y="8891"/>
                  </a:lnTo>
                  <a:lnTo>
                    <a:pt x="19188" y="8891"/>
                  </a:lnTo>
                  <a:cubicBezTo>
                    <a:pt x="19188" y="8891"/>
                    <a:pt x="19188" y="6551"/>
                    <a:pt x="19188" y="6551"/>
                  </a:cubicBezTo>
                  <a:close/>
                  <a:moveTo>
                    <a:pt x="18217" y="16775"/>
                  </a:moveTo>
                  <a:cubicBezTo>
                    <a:pt x="17011" y="16775"/>
                    <a:pt x="16007" y="17855"/>
                    <a:pt x="16007" y="19188"/>
                  </a:cubicBezTo>
                  <a:cubicBezTo>
                    <a:pt x="16007" y="20519"/>
                    <a:pt x="17011" y="21599"/>
                    <a:pt x="18217" y="21599"/>
                  </a:cubicBezTo>
                  <a:cubicBezTo>
                    <a:pt x="19456" y="21599"/>
                    <a:pt x="20460" y="20519"/>
                    <a:pt x="20460" y="19188"/>
                  </a:cubicBezTo>
                  <a:cubicBezTo>
                    <a:pt x="20427" y="17855"/>
                    <a:pt x="19456" y="16775"/>
                    <a:pt x="18217" y="16775"/>
                  </a:cubicBezTo>
                  <a:close/>
                  <a:moveTo>
                    <a:pt x="11720" y="9719"/>
                  </a:moveTo>
                  <a:lnTo>
                    <a:pt x="11720" y="12491"/>
                  </a:lnTo>
                  <a:lnTo>
                    <a:pt x="15069" y="12491"/>
                  </a:lnTo>
                  <a:lnTo>
                    <a:pt x="15069" y="9719"/>
                  </a:lnTo>
                  <a:cubicBezTo>
                    <a:pt x="15069" y="9719"/>
                    <a:pt x="11720" y="9719"/>
                    <a:pt x="11720" y="9719"/>
                  </a:cubicBezTo>
                  <a:close/>
                  <a:moveTo>
                    <a:pt x="15069" y="8891"/>
                  </a:moveTo>
                  <a:lnTo>
                    <a:pt x="15069" y="6228"/>
                  </a:lnTo>
                  <a:lnTo>
                    <a:pt x="11720" y="5975"/>
                  </a:lnTo>
                  <a:lnTo>
                    <a:pt x="11720" y="8891"/>
                  </a:lnTo>
                  <a:cubicBezTo>
                    <a:pt x="11720" y="8891"/>
                    <a:pt x="15069" y="8891"/>
                    <a:pt x="15069" y="8891"/>
                  </a:cubicBezTo>
                  <a:close/>
                  <a:moveTo>
                    <a:pt x="8438" y="12491"/>
                  </a:moveTo>
                  <a:lnTo>
                    <a:pt x="10649" y="12491"/>
                  </a:lnTo>
                  <a:lnTo>
                    <a:pt x="10649" y="9719"/>
                  </a:lnTo>
                  <a:lnTo>
                    <a:pt x="7635" y="9719"/>
                  </a:lnTo>
                  <a:cubicBezTo>
                    <a:pt x="7635" y="9719"/>
                    <a:pt x="8438" y="12491"/>
                    <a:pt x="8438" y="12491"/>
                  </a:cubicBezTo>
                  <a:close/>
                  <a:moveTo>
                    <a:pt x="6362" y="5616"/>
                  </a:moveTo>
                  <a:lnTo>
                    <a:pt x="7367" y="8891"/>
                  </a:lnTo>
                  <a:lnTo>
                    <a:pt x="10649" y="8891"/>
                  </a:lnTo>
                  <a:lnTo>
                    <a:pt x="10649" y="5904"/>
                  </a:lnTo>
                  <a:cubicBezTo>
                    <a:pt x="10649" y="5904"/>
                    <a:pt x="6362" y="5616"/>
                    <a:pt x="6362" y="5616"/>
                  </a:cubicBezTo>
                  <a:close/>
                  <a:moveTo>
                    <a:pt x="7367" y="16775"/>
                  </a:moveTo>
                  <a:cubicBezTo>
                    <a:pt x="6127" y="16775"/>
                    <a:pt x="5124" y="17855"/>
                    <a:pt x="5124" y="19188"/>
                  </a:cubicBezTo>
                  <a:cubicBezTo>
                    <a:pt x="5124" y="20519"/>
                    <a:pt x="6127" y="21599"/>
                    <a:pt x="7367" y="21599"/>
                  </a:cubicBezTo>
                  <a:cubicBezTo>
                    <a:pt x="8606" y="21599"/>
                    <a:pt x="9610" y="20519"/>
                    <a:pt x="9610" y="19188"/>
                  </a:cubicBezTo>
                  <a:cubicBezTo>
                    <a:pt x="9610" y="17855"/>
                    <a:pt x="8606" y="16775"/>
                    <a:pt x="7367" y="16775"/>
                  </a:cubicBezTo>
                  <a:close/>
                  <a:moveTo>
                    <a:pt x="21599" y="5508"/>
                  </a:moveTo>
                  <a:lnTo>
                    <a:pt x="21599" y="13607"/>
                  </a:lnTo>
                  <a:cubicBezTo>
                    <a:pt x="21599" y="14436"/>
                    <a:pt x="20996" y="15083"/>
                    <a:pt x="20226" y="15083"/>
                  </a:cubicBezTo>
                  <a:lnTo>
                    <a:pt x="7434" y="15083"/>
                  </a:lnTo>
                  <a:cubicBezTo>
                    <a:pt x="6797" y="15083"/>
                    <a:pt x="6228" y="14543"/>
                    <a:pt x="6127" y="13860"/>
                  </a:cubicBezTo>
                  <a:lnTo>
                    <a:pt x="3750" y="4715"/>
                  </a:lnTo>
                  <a:cubicBezTo>
                    <a:pt x="3750" y="4715"/>
                    <a:pt x="3348" y="3060"/>
                    <a:pt x="2645" y="2843"/>
                  </a:cubicBezTo>
                  <a:cubicBezTo>
                    <a:pt x="1540" y="2519"/>
                    <a:pt x="0" y="3168"/>
                    <a:pt x="0" y="1259"/>
                  </a:cubicBezTo>
                  <a:cubicBezTo>
                    <a:pt x="0" y="36"/>
                    <a:pt x="1037" y="36"/>
                    <a:pt x="1037" y="36"/>
                  </a:cubicBezTo>
                  <a:cubicBezTo>
                    <a:pt x="1071" y="36"/>
                    <a:pt x="1272" y="0"/>
                    <a:pt x="1540" y="0"/>
                  </a:cubicBezTo>
                  <a:cubicBezTo>
                    <a:pt x="3147" y="0"/>
                    <a:pt x="5056" y="647"/>
                    <a:pt x="5793" y="2951"/>
                  </a:cubicBezTo>
                  <a:lnTo>
                    <a:pt x="20293" y="4068"/>
                  </a:lnTo>
                  <a:cubicBezTo>
                    <a:pt x="21030" y="4103"/>
                    <a:pt x="21599" y="4715"/>
                    <a:pt x="21599" y="550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11" name="îṧľíḍé">
              <a:extLst>
                <a:ext uri="{FF2B5EF4-FFF2-40B4-BE49-F238E27FC236}">
                  <a16:creationId xmlns:a16="http://schemas.microsoft.com/office/drawing/2014/main" xmlns="" id="{1825EC98-AC65-4EB3-84CF-C35AD782F24B}"/>
                </a:ext>
              </a:extLst>
            </p:cNvPr>
            <p:cNvSpPr/>
            <p:nvPr/>
          </p:nvSpPr>
          <p:spPr bwMode="auto">
            <a:xfrm>
              <a:off x="10157205" y="2937068"/>
              <a:ext cx="254414" cy="17833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599" y="2303"/>
                  </a:moveTo>
                  <a:lnTo>
                    <a:pt x="21599" y="19991"/>
                  </a:lnTo>
                  <a:lnTo>
                    <a:pt x="15324" y="10736"/>
                  </a:lnTo>
                  <a:cubicBezTo>
                    <a:pt x="15324" y="10736"/>
                    <a:pt x="21599" y="2303"/>
                    <a:pt x="21599" y="2303"/>
                  </a:cubicBezTo>
                  <a:close/>
                  <a:moveTo>
                    <a:pt x="20046" y="0"/>
                  </a:moveTo>
                  <a:lnTo>
                    <a:pt x="10784" y="12560"/>
                  </a:lnTo>
                  <a:lnTo>
                    <a:pt x="1523" y="0"/>
                  </a:lnTo>
                  <a:cubicBezTo>
                    <a:pt x="1523" y="0"/>
                    <a:pt x="20046" y="0"/>
                    <a:pt x="20046" y="0"/>
                  </a:cubicBezTo>
                  <a:close/>
                  <a:moveTo>
                    <a:pt x="20412" y="21600"/>
                  </a:moveTo>
                  <a:lnTo>
                    <a:pt x="1188" y="21600"/>
                  </a:lnTo>
                  <a:lnTo>
                    <a:pt x="7494" y="12430"/>
                  </a:lnTo>
                  <a:lnTo>
                    <a:pt x="10784" y="16862"/>
                  </a:lnTo>
                  <a:lnTo>
                    <a:pt x="14136" y="12342"/>
                  </a:lnTo>
                  <a:cubicBezTo>
                    <a:pt x="14136" y="12342"/>
                    <a:pt x="20412" y="21600"/>
                    <a:pt x="20412" y="21600"/>
                  </a:cubicBezTo>
                  <a:close/>
                  <a:moveTo>
                    <a:pt x="0" y="2303"/>
                  </a:moveTo>
                  <a:lnTo>
                    <a:pt x="6306" y="10778"/>
                  </a:lnTo>
                  <a:lnTo>
                    <a:pt x="0" y="19991"/>
                  </a:lnTo>
                  <a:cubicBezTo>
                    <a:pt x="0" y="19991"/>
                    <a:pt x="0" y="2303"/>
                    <a:pt x="0" y="230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12" name="íślîḓê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853557" y="4166951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14377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rPr>
                <a:t>Copy paste fonts. Choose the only option to retain text.</a:t>
              </a:r>
            </a:p>
          </p:txBody>
        </p:sp>
        <p:sp>
          <p:nvSpPr>
            <p:cNvPr id="13" name="íşḻïḑé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853557" y="3754071"/>
              <a:ext cx="2108063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rPr>
                <a:t>标题文字添加</a:t>
              </a:r>
              <a:endPara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endParaRPr>
            </a:p>
          </p:txBody>
        </p:sp>
        <p:sp>
          <p:nvSpPr>
            <p:cNvPr id="14" name="iṧḷiďé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3592794" y="4992711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14377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rPr>
                <a:t>Copy paste fonts. Choose the only option to retain text.</a:t>
              </a:r>
            </a:p>
          </p:txBody>
        </p:sp>
        <p:sp>
          <p:nvSpPr>
            <p:cNvPr id="15" name="îṡḷíḓè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3592794" y="4579831"/>
              <a:ext cx="2108063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rPr>
                <a:t>标题文字添加</a:t>
              </a:r>
              <a:endPara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endParaRPr>
            </a:p>
          </p:txBody>
        </p:sp>
        <p:sp>
          <p:nvSpPr>
            <p:cNvPr id="16" name="ï$ḻíḋê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6968882" y="4579831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14377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rPr>
                <a:t>Copy paste fonts. Choose the only option to retain text.</a:t>
              </a:r>
            </a:p>
          </p:txBody>
        </p:sp>
        <p:sp>
          <p:nvSpPr>
            <p:cNvPr id="17" name="íSḷiḑé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6968882" y="4166951"/>
              <a:ext cx="2108063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rPr>
                <a:t>标题文字添加</a:t>
              </a:r>
              <a:endPara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endParaRPr>
            </a:p>
          </p:txBody>
        </p:sp>
        <p:sp>
          <p:nvSpPr>
            <p:cNvPr id="18" name="ïṩḻïḋé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9230381" y="4166951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14377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rPr>
                <a:t>Copy paste fonts. Choose the only option to retain text.</a:t>
              </a:r>
            </a:p>
          </p:txBody>
        </p:sp>
        <p:sp>
          <p:nvSpPr>
            <p:cNvPr id="19" name="iŝļiďe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9230381" y="3754071"/>
              <a:ext cx="2108063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rPr>
                <a:t>标题文字添加</a:t>
              </a:r>
              <a:endPara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23590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3bba9840-ad78-473b-b7c1-11914d1bf6b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7336B58E-58A9-409F-8E15-CDFC1BF2CA71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110441" y="1457542"/>
            <a:ext cx="10073374" cy="4061788"/>
            <a:chOff x="674343" y="1513811"/>
            <a:chExt cx="10843314" cy="4372243"/>
          </a:xfrm>
        </p:grpSpPr>
        <p:grpSp>
          <p:nvGrpSpPr>
            <p:cNvPr id="3" name="iṧ1ïde">
              <a:extLst>
                <a:ext uri="{FF2B5EF4-FFF2-40B4-BE49-F238E27FC236}">
                  <a16:creationId xmlns:a16="http://schemas.microsoft.com/office/drawing/2014/main" xmlns="" id="{4D1637D4-49A6-432B-8A21-E2F44969C5D3}"/>
                </a:ext>
              </a:extLst>
            </p:cNvPr>
            <p:cNvGrpSpPr/>
            <p:nvPr/>
          </p:nvGrpSpPr>
          <p:grpSpPr>
            <a:xfrm>
              <a:off x="674343" y="1513811"/>
              <a:ext cx="3548473" cy="733902"/>
              <a:chOff x="719138" y="1642953"/>
              <a:chExt cx="3548473" cy="733902"/>
            </a:xfrm>
          </p:grpSpPr>
          <p:sp>
            <p:nvSpPr>
              <p:cNvPr id="42" name="îṩḷïḑe">
                <a:extLst>
                  <a:ext uri="{FF2B5EF4-FFF2-40B4-BE49-F238E27FC236}">
                    <a16:creationId xmlns:a16="http://schemas.microsoft.com/office/drawing/2014/main" xmlns="" id="{241ED89A-73A7-4044-BEFB-FCD5A9B28B20}"/>
                  </a:ext>
                </a:extLst>
              </p:cNvPr>
              <p:cNvSpPr txBox="1"/>
              <p:nvPr/>
            </p:nvSpPr>
            <p:spPr>
              <a:xfrm>
                <a:off x="719138" y="1642953"/>
                <a:ext cx="3548473" cy="365953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anchor="b" anchorCtr="0">
                <a:normAutofit fontScale="92500" lnSpcReduction="10000"/>
              </a:bodyPr>
              <a:lstStyle/>
              <a:p>
                <a:pPr marL="0" marR="0" lvl="0" indent="0" algn="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8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rPr>
                  <a:t>标题文字添加</a:t>
                </a:r>
              </a:p>
            </p:txBody>
          </p:sp>
          <p:sp>
            <p:nvSpPr>
              <p:cNvPr id="43" name="ïSļïḓé">
                <a:extLst>
                  <a:ext uri="{FF2B5EF4-FFF2-40B4-BE49-F238E27FC236}">
                    <a16:creationId xmlns:a16="http://schemas.microsoft.com/office/drawing/2014/main" xmlns="" id="{1968B785-BBEC-4959-861A-28232F557CDC}"/>
                  </a:ext>
                </a:extLst>
              </p:cNvPr>
              <p:cNvSpPr/>
              <p:nvPr/>
            </p:nvSpPr>
            <p:spPr>
              <a:xfrm>
                <a:off x="719138" y="2008906"/>
                <a:ext cx="3548473" cy="367949"/>
              </a:xfrm>
              <a:prstGeom prst="rect">
                <a:avLst/>
              </a:prstGeom>
            </p:spPr>
            <p:txBody>
              <a:bodyPr wrap="square" lIns="90000" tIns="46800" rIns="90000" bIns="46800" anchor="t" anchorCtr="0">
                <a:normAutofit fontScale="92500"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1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rPr>
                  <a:t>Copy paste fonts. Choose the only option to retain text.</a:t>
                </a:r>
              </a:p>
            </p:txBody>
          </p:sp>
        </p:grpSp>
        <p:sp>
          <p:nvSpPr>
            <p:cNvPr id="4" name="iSļiḑé">
              <a:extLst>
                <a:ext uri="{FF2B5EF4-FFF2-40B4-BE49-F238E27FC236}">
                  <a16:creationId xmlns:a16="http://schemas.microsoft.com/office/drawing/2014/main" xmlns="" id="{F30443FA-26C7-4516-95A0-6674B817A1F4}"/>
                </a:ext>
              </a:extLst>
            </p:cNvPr>
            <p:cNvSpPr/>
            <p:nvPr/>
          </p:nvSpPr>
          <p:spPr bwMode="auto">
            <a:xfrm>
              <a:off x="9511991" y="3058380"/>
              <a:ext cx="1882545" cy="898488"/>
            </a:xfrm>
            <a:custGeom>
              <a:avLst/>
              <a:gdLst>
                <a:gd name="T0" fmla="*/ 1541 w 3080"/>
                <a:gd name="T1" fmla="*/ 1470 h 1470"/>
                <a:gd name="T2" fmla="*/ 3080 w 3080"/>
                <a:gd name="T3" fmla="*/ 1058 h 1470"/>
                <a:gd name="T4" fmla="*/ 3080 w 3080"/>
                <a:gd name="T5" fmla="*/ 0 h 1470"/>
                <a:gd name="T6" fmla="*/ 0 w 3080"/>
                <a:gd name="T7" fmla="*/ 0 h 1470"/>
                <a:gd name="T8" fmla="*/ 0 w 3080"/>
                <a:gd name="T9" fmla="*/ 1058 h 1470"/>
                <a:gd name="T10" fmla="*/ 1541 w 3080"/>
                <a:gd name="T11" fmla="*/ 1470 h 1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80" h="1470">
                  <a:moveTo>
                    <a:pt x="1541" y="1470"/>
                  </a:moveTo>
                  <a:lnTo>
                    <a:pt x="3080" y="1058"/>
                  </a:lnTo>
                  <a:lnTo>
                    <a:pt x="3080" y="0"/>
                  </a:lnTo>
                  <a:lnTo>
                    <a:pt x="0" y="0"/>
                  </a:lnTo>
                  <a:lnTo>
                    <a:pt x="0" y="1058"/>
                  </a:lnTo>
                  <a:lnTo>
                    <a:pt x="1541" y="1470"/>
                  </a:lnTo>
                  <a:close/>
                </a:path>
              </a:pathLst>
            </a:custGeom>
            <a:noFill/>
            <a:ln w="19050">
              <a:solidFill>
                <a:srgbClr val="FFFFFF">
                  <a:lumMod val="75000"/>
                </a:srgbClr>
              </a:solidFill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5" name="ïşliḋé">
              <a:extLst>
                <a:ext uri="{FF2B5EF4-FFF2-40B4-BE49-F238E27FC236}">
                  <a16:creationId xmlns:a16="http://schemas.microsoft.com/office/drawing/2014/main" xmlns="" id="{C6273670-C0B9-4C82-BBC7-15BA944A831C}"/>
                </a:ext>
              </a:extLst>
            </p:cNvPr>
            <p:cNvSpPr txBox="1"/>
            <p:nvPr/>
          </p:nvSpPr>
          <p:spPr>
            <a:xfrm>
              <a:off x="9924794" y="3498463"/>
              <a:ext cx="1056136" cy="365953"/>
            </a:xfrm>
            <a:prstGeom prst="rect">
              <a:avLst/>
            </a:prstGeom>
            <a:noFill/>
          </p:spPr>
          <p:txBody>
            <a:bodyPr wrap="none" lIns="90000" tIns="46800" rIns="90000" bIns="46800" anchor="t" anchorCtr="0">
              <a:normAutofit/>
            </a:bodyPr>
            <a:lstStyle/>
            <a:p>
              <a:pPr lvl="0" algn="ctr">
                <a:defRPr/>
              </a:pPr>
              <a:r>
                <a:rPr lang="en-US" altLang="zh-CN" sz="1600" b="1" kern="0" dirty="0">
                  <a:solidFill>
                    <a:srgbClr val="000000"/>
                  </a:solidFill>
                  <a:latin typeface="Arial"/>
                  <a:ea typeface="微软雅黑"/>
                </a:rPr>
                <a:t>666K</a:t>
              </a:r>
            </a:p>
          </p:txBody>
        </p:sp>
        <p:sp>
          <p:nvSpPr>
            <p:cNvPr id="6" name="îş1ïdê">
              <a:extLst>
                <a:ext uri="{FF2B5EF4-FFF2-40B4-BE49-F238E27FC236}">
                  <a16:creationId xmlns:a16="http://schemas.microsoft.com/office/drawing/2014/main" xmlns="" id="{B5F40DB6-2E19-4D92-8E61-FA9A8EE1700C}"/>
                </a:ext>
              </a:extLst>
            </p:cNvPr>
            <p:cNvSpPr txBox="1"/>
            <p:nvPr/>
          </p:nvSpPr>
          <p:spPr>
            <a:xfrm>
              <a:off x="9924795" y="3150833"/>
              <a:ext cx="1056938" cy="347631"/>
            </a:xfrm>
            <a:prstGeom prst="rect">
              <a:avLst/>
            </a:prstGeom>
            <a:noFill/>
          </p:spPr>
          <p:txBody>
            <a:bodyPr wrap="none" lIns="90000" tIns="46800" rIns="90000" bIns="46800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1A94BC"/>
                  </a:solidFill>
                  <a:effectLst/>
                  <a:uLnTx/>
                  <a:uFillTx/>
                  <a:latin typeface="Arial"/>
                </a:rPr>
                <a:t>2020</a:t>
              </a:r>
              <a:endPara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1A94BC"/>
                </a:solidFill>
                <a:effectLst/>
                <a:uLnTx/>
                <a:uFillTx/>
                <a:latin typeface="Arial"/>
              </a:endParaRPr>
            </a:p>
          </p:txBody>
        </p:sp>
        <p:sp>
          <p:nvSpPr>
            <p:cNvPr id="7" name="îŝlîḑê">
              <a:extLst>
                <a:ext uri="{FF2B5EF4-FFF2-40B4-BE49-F238E27FC236}">
                  <a16:creationId xmlns:a16="http://schemas.microsoft.com/office/drawing/2014/main" xmlns="" id="{BC392E06-2AD5-437E-9EA9-075D59C387FD}"/>
                </a:ext>
              </a:extLst>
            </p:cNvPr>
            <p:cNvSpPr/>
            <p:nvPr/>
          </p:nvSpPr>
          <p:spPr bwMode="auto">
            <a:xfrm>
              <a:off x="791803" y="3058380"/>
              <a:ext cx="1882545" cy="898488"/>
            </a:xfrm>
            <a:custGeom>
              <a:avLst/>
              <a:gdLst>
                <a:gd name="T0" fmla="*/ 1541 w 3080"/>
                <a:gd name="T1" fmla="*/ 1470 h 1470"/>
                <a:gd name="T2" fmla="*/ 3080 w 3080"/>
                <a:gd name="T3" fmla="*/ 1058 h 1470"/>
                <a:gd name="T4" fmla="*/ 3080 w 3080"/>
                <a:gd name="T5" fmla="*/ 0 h 1470"/>
                <a:gd name="T6" fmla="*/ 0 w 3080"/>
                <a:gd name="T7" fmla="*/ 0 h 1470"/>
                <a:gd name="T8" fmla="*/ 0 w 3080"/>
                <a:gd name="T9" fmla="*/ 1058 h 1470"/>
                <a:gd name="T10" fmla="*/ 1541 w 3080"/>
                <a:gd name="T11" fmla="*/ 1470 h 1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80" h="1470">
                  <a:moveTo>
                    <a:pt x="1541" y="1470"/>
                  </a:moveTo>
                  <a:lnTo>
                    <a:pt x="3080" y="1058"/>
                  </a:lnTo>
                  <a:lnTo>
                    <a:pt x="3080" y="0"/>
                  </a:lnTo>
                  <a:lnTo>
                    <a:pt x="0" y="0"/>
                  </a:lnTo>
                  <a:lnTo>
                    <a:pt x="0" y="1058"/>
                  </a:lnTo>
                  <a:lnTo>
                    <a:pt x="1541" y="1470"/>
                  </a:lnTo>
                  <a:close/>
                </a:path>
              </a:pathLst>
            </a:custGeom>
            <a:noFill/>
            <a:ln w="19050">
              <a:solidFill>
                <a:srgbClr val="FFFFFF">
                  <a:lumMod val="75000"/>
                </a:srgbClr>
              </a:solidFill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8" name="iṣļîdé">
              <a:extLst>
                <a:ext uri="{FF2B5EF4-FFF2-40B4-BE49-F238E27FC236}">
                  <a16:creationId xmlns:a16="http://schemas.microsoft.com/office/drawing/2014/main" xmlns="" id="{F010D47F-B0EF-4BD0-89D6-6083A7943ED6}"/>
                </a:ext>
              </a:extLst>
            </p:cNvPr>
            <p:cNvSpPr txBox="1"/>
            <p:nvPr/>
          </p:nvSpPr>
          <p:spPr>
            <a:xfrm>
              <a:off x="1204606" y="3498463"/>
              <a:ext cx="1056136" cy="365953"/>
            </a:xfrm>
            <a:prstGeom prst="rect">
              <a:avLst/>
            </a:prstGeom>
            <a:noFill/>
          </p:spPr>
          <p:txBody>
            <a:bodyPr wrap="none" lIns="90000" tIns="46800" rIns="90000" bIns="46800" anchor="t" anchorCtr="0">
              <a:norm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</a:rPr>
                <a:t>666K</a:t>
              </a:r>
              <a:endPara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9" name="ïşḷíḓe">
              <a:extLst>
                <a:ext uri="{FF2B5EF4-FFF2-40B4-BE49-F238E27FC236}">
                  <a16:creationId xmlns:a16="http://schemas.microsoft.com/office/drawing/2014/main" xmlns="" id="{1030685E-258B-4525-9F7C-65C47333D28E}"/>
                </a:ext>
              </a:extLst>
            </p:cNvPr>
            <p:cNvSpPr txBox="1"/>
            <p:nvPr/>
          </p:nvSpPr>
          <p:spPr>
            <a:xfrm>
              <a:off x="1204607" y="3150833"/>
              <a:ext cx="1056938" cy="347631"/>
            </a:xfrm>
            <a:prstGeom prst="rect">
              <a:avLst/>
            </a:prstGeom>
            <a:noFill/>
          </p:spPr>
          <p:txBody>
            <a:bodyPr wrap="none" lIns="90000" tIns="46800" rIns="90000" bIns="46800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1A94BC"/>
                  </a:solidFill>
                  <a:effectLst/>
                  <a:uLnTx/>
                  <a:uFillTx/>
                  <a:latin typeface="Arial"/>
                </a:rPr>
                <a:t>2019</a:t>
              </a:r>
              <a:endPara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1A94BC"/>
                </a:solidFill>
                <a:effectLst/>
                <a:uLnTx/>
                <a:uFillTx/>
                <a:latin typeface="Arial"/>
              </a:endParaRPr>
            </a:p>
          </p:txBody>
        </p:sp>
        <p:sp>
          <p:nvSpPr>
            <p:cNvPr id="10" name="isliḋê">
              <a:extLst>
                <a:ext uri="{FF2B5EF4-FFF2-40B4-BE49-F238E27FC236}">
                  <a16:creationId xmlns:a16="http://schemas.microsoft.com/office/drawing/2014/main" xmlns="" id="{76FA8FDD-A677-4A23-AAEE-F69B245769B2}"/>
                </a:ext>
              </a:extLst>
            </p:cNvPr>
            <p:cNvSpPr/>
            <p:nvPr/>
          </p:nvSpPr>
          <p:spPr bwMode="auto">
            <a:xfrm>
              <a:off x="7153537" y="3379588"/>
              <a:ext cx="1867541" cy="1870900"/>
            </a:xfrm>
            <a:custGeom>
              <a:avLst/>
              <a:gdLst>
                <a:gd name="T0" fmla="*/ 1112 w 1112"/>
                <a:gd name="T1" fmla="*/ 332 h 1114"/>
                <a:gd name="T2" fmla="*/ 331 w 1112"/>
                <a:gd name="T3" fmla="*/ 1114 h 1114"/>
                <a:gd name="T4" fmla="*/ 0 w 1112"/>
                <a:gd name="T5" fmla="*/ 782 h 1114"/>
                <a:gd name="T6" fmla="*/ 781 w 1112"/>
                <a:gd name="T7" fmla="*/ 0 h 1114"/>
                <a:gd name="T8" fmla="*/ 1112 w 1112"/>
                <a:gd name="T9" fmla="*/ 332 h 1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2" h="1114">
                  <a:moveTo>
                    <a:pt x="1112" y="332"/>
                  </a:moveTo>
                  <a:lnTo>
                    <a:pt x="331" y="1114"/>
                  </a:lnTo>
                  <a:lnTo>
                    <a:pt x="0" y="782"/>
                  </a:lnTo>
                  <a:lnTo>
                    <a:pt x="781" y="0"/>
                  </a:lnTo>
                  <a:lnTo>
                    <a:pt x="1112" y="332"/>
                  </a:lnTo>
                  <a:close/>
                </a:path>
              </a:pathLst>
            </a:custGeom>
            <a:solidFill>
              <a:srgbClr val="FFFFFF">
                <a:lumMod val="75000"/>
                <a:alpha val="15000"/>
              </a:srgbClr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11" name="iṣlíḋé">
              <a:extLst>
                <a:ext uri="{FF2B5EF4-FFF2-40B4-BE49-F238E27FC236}">
                  <a16:creationId xmlns:a16="http://schemas.microsoft.com/office/drawing/2014/main" xmlns="" id="{90475494-99A7-4C1D-A5DA-40160FDC091A}"/>
                </a:ext>
              </a:extLst>
            </p:cNvPr>
            <p:cNvSpPr/>
            <p:nvPr/>
          </p:nvSpPr>
          <p:spPr bwMode="auto">
            <a:xfrm>
              <a:off x="5841891" y="3379588"/>
              <a:ext cx="1867541" cy="1870900"/>
            </a:xfrm>
            <a:custGeom>
              <a:avLst/>
              <a:gdLst>
                <a:gd name="T0" fmla="*/ 332 w 1112"/>
                <a:gd name="T1" fmla="*/ 0 h 1114"/>
                <a:gd name="T2" fmla="*/ 1112 w 1112"/>
                <a:gd name="T3" fmla="*/ 782 h 1114"/>
                <a:gd name="T4" fmla="*/ 781 w 1112"/>
                <a:gd name="T5" fmla="*/ 1114 h 1114"/>
                <a:gd name="T6" fmla="*/ 0 w 1112"/>
                <a:gd name="T7" fmla="*/ 332 h 1114"/>
                <a:gd name="T8" fmla="*/ 332 w 1112"/>
                <a:gd name="T9" fmla="*/ 0 h 1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2" h="1114">
                  <a:moveTo>
                    <a:pt x="332" y="0"/>
                  </a:moveTo>
                  <a:lnTo>
                    <a:pt x="1112" y="782"/>
                  </a:lnTo>
                  <a:lnTo>
                    <a:pt x="781" y="1114"/>
                  </a:lnTo>
                  <a:lnTo>
                    <a:pt x="0" y="332"/>
                  </a:lnTo>
                  <a:lnTo>
                    <a:pt x="332" y="0"/>
                  </a:lnTo>
                  <a:close/>
                </a:path>
              </a:pathLst>
            </a:custGeom>
            <a:solidFill>
              <a:srgbClr val="FFFFFF">
                <a:lumMod val="50000"/>
                <a:alpha val="15000"/>
              </a:srgbClr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12" name="ïšḻîḋê">
              <a:extLst>
                <a:ext uri="{FF2B5EF4-FFF2-40B4-BE49-F238E27FC236}">
                  <a16:creationId xmlns:a16="http://schemas.microsoft.com/office/drawing/2014/main" xmlns="" id="{D8FE0256-4693-46D1-8E94-3EBCE4E5434A}"/>
                </a:ext>
              </a:extLst>
            </p:cNvPr>
            <p:cNvSpPr/>
            <p:nvPr/>
          </p:nvSpPr>
          <p:spPr bwMode="auto">
            <a:xfrm>
              <a:off x="7153537" y="2066265"/>
              <a:ext cx="1867541" cy="1870900"/>
            </a:xfrm>
            <a:custGeom>
              <a:avLst/>
              <a:gdLst>
                <a:gd name="T0" fmla="*/ 331 w 1112"/>
                <a:gd name="T1" fmla="*/ 0 h 1114"/>
                <a:gd name="T2" fmla="*/ 1112 w 1112"/>
                <a:gd name="T3" fmla="*/ 782 h 1114"/>
                <a:gd name="T4" fmla="*/ 781 w 1112"/>
                <a:gd name="T5" fmla="*/ 1114 h 1114"/>
                <a:gd name="T6" fmla="*/ 0 w 1112"/>
                <a:gd name="T7" fmla="*/ 332 h 1114"/>
                <a:gd name="T8" fmla="*/ 331 w 1112"/>
                <a:gd name="T9" fmla="*/ 0 h 1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2" h="1114">
                  <a:moveTo>
                    <a:pt x="331" y="0"/>
                  </a:moveTo>
                  <a:lnTo>
                    <a:pt x="1112" y="782"/>
                  </a:lnTo>
                  <a:lnTo>
                    <a:pt x="781" y="1114"/>
                  </a:lnTo>
                  <a:lnTo>
                    <a:pt x="0" y="332"/>
                  </a:lnTo>
                  <a:lnTo>
                    <a:pt x="331" y="0"/>
                  </a:lnTo>
                  <a:close/>
                </a:path>
              </a:pathLst>
            </a:custGeom>
            <a:solidFill>
              <a:srgbClr val="FFFFFF">
                <a:lumMod val="50000"/>
                <a:alpha val="15000"/>
              </a:srgbClr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13" name="íṡľîdê">
              <a:extLst>
                <a:ext uri="{FF2B5EF4-FFF2-40B4-BE49-F238E27FC236}">
                  <a16:creationId xmlns:a16="http://schemas.microsoft.com/office/drawing/2014/main" xmlns="" id="{3F0782CE-8197-4F03-89BB-A34C85E7F09C}"/>
                </a:ext>
              </a:extLst>
            </p:cNvPr>
            <p:cNvSpPr/>
            <p:nvPr/>
          </p:nvSpPr>
          <p:spPr bwMode="auto">
            <a:xfrm>
              <a:off x="5841891" y="2066265"/>
              <a:ext cx="1867541" cy="1870900"/>
            </a:xfrm>
            <a:custGeom>
              <a:avLst/>
              <a:gdLst>
                <a:gd name="T0" fmla="*/ 1112 w 1112"/>
                <a:gd name="T1" fmla="*/ 332 h 1114"/>
                <a:gd name="T2" fmla="*/ 332 w 1112"/>
                <a:gd name="T3" fmla="*/ 1114 h 1114"/>
                <a:gd name="T4" fmla="*/ 0 w 1112"/>
                <a:gd name="T5" fmla="*/ 782 h 1114"/>
                <a:gd name="T6" fmla="*/ 781 w 1112"/>
                <a:gd name="T7" fmla="*/ 0 h 1114"/>
                <a:gd name="T8" fmla="*/ 1112 w 1112"/>
                <a:gd name="T9" fmla="*/ 332 h 1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2" h="1114">
                  <a:moveTo>
                    <a:pt x="1112" y="332"/>
                  </a:moveTo>
                  <a:lnTo>
                    <a:pt x="332" y="1114"/>
                  </a:lnTo>
                  <a:lnTo>
                    <a:pt x="0" y="782"/>
                  </a:lnTo>
                  <a:lnTo>
                    <a:pt x="781" y="0"/>
                  </a:lnTo>
                  <a:lnTo>
                    <a:pt x="1112" y="332"/>
                  </a:lnTo>
                  <a:close/>
                </a:path>
              </a:pathLst>
            </a:custGeom>
            <a:solidFill>
              <a:srgbClr val="FFFFFF">
                <a:lumMod val="75000"/>
                <a:alpha val="15000"/>
              </a:srgbClr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14" name="i$ḻîdè">
              <a:extLst>
                <a:ext uri="{FF2B5EF4-FFF2-40B4-BE49-F238E27FC236}">
                  <a16:creationId xmlns:a16="http://schemas.microsoft.com/office/drawing/2014/main" xmlns="" id="{3B468A08-31DA-4848-890E-6CFCF1808616}"/>
                </a:ext>
              </a:extLst>
            </p:cNvPr>
            <p:cNvSpPr/>
            <p:nvPr/>
          </p:nvSpPr>
          <p:spPr bwMode="auto">
            <a:xfrm>
              <a:off x="4530247" y="3379588"/>
              <a:ext cx="1869221" cy="1870900"/>
            </a:xfrm>
            <a:custGeom>
              <a:avLst/>
              <a:gdLst>
                <a:gd name="T0" fmla="*/ 1113 w 1113"/>
                <a:gd name="T1" fmla="*/ 332 h 1114"/>
                <a:gd name="T2" fmla="*/ 332 w 1113"/>
                <a:gd name="T3" fmla="*/ 1114 h 1114"/>
                <a:gd name="T4" fmla="*/ 0 w 1113"/>
                <a:gd name="T5" fmla="*/ 782 h 1114"/>
                <a:gd name="T6" fmla="*/ 781 w 1113"/>
                <a:gd name="T7" fmla="*/ 0 h 1114"/>
                <a:gd name="T8" fmla="*/ 1113 w 1113"/>
                <a:gd name="T9" fmla="*/ 332 h 1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3" h="1114">
                  <a:moveTo>
                    <a:pt x="1113" y="332"/>
                  </a:moveTo>
                  <a:lnTo>
                    <a:pt x="332" y="1114"/>
                  </a:lnTo>
                  <a:lnTo>
                    <a:pt x="0" y="782"/>
                  </a:lnTo>
                  <a:lnTo>
                    <a:pt x="781" y="0"/>
                  </a:lnTo>
                  <a:lnTo>
                    <a:pt x="1113" y="332"/>
                  </a:lnTo>
                  <a:close/>
                </a:path>
              </a:pathLst>
            </a:custGeom>
            <a:solidFill>
              <a:srgbClr val="FFFFFF">
                <a:lumMod val="75000"/>
                <a:alpha val="15000"/>
              </a:srgbClr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15" name="ïs1ïďê">
              <a:extLst>
                <a:ext uri="{FF2B5EF4-FFF2-40B4-BE49-F238E27FC236}">
                  <a16:creationId xmlns:a16="http://schemas.microsoft.com/office/drawing/2014/main" xmlns="" id="{F55503ED-40C1-4924-B6E9-9A2474D50FDC}"/>
                </a:ext>
              </a:extLst>
            </p:cNvPr>
            <p:cNvSpPr/>
            <p:nvPr/>
          </p:nvSpPr>
          <p:spPr bwMode="auto">
            <a:xfrm>
              <a:off x="3220280" y="3379588"/>
              <a:ext cx="1867541" cy="1870900"/>
            </a:xfrm>
            <a:custGeom>
              <a:avLst/>
              <a:gdLst>
                <a:gd name="T0" fmla="*/ 331 w 1112"/>
                <a:gd name="T1" fmla="*/ 0 h 1114"/>
                <a:gd name="T2" fmla="*/ 1112 w 1112"/>
                <a:gd name="T3" fmla="*/ 782 h 1114"/>
                <a:gd name="T4" fmla="*/ 780 w 1112"/>
                <a:gd name="T5" fmla="*/ 1114 h 1114"/>
                <a:gd name="T6" fmla="*/ 0 w 1112"/>
                <a:gd name="T7" fmla="*/ 332 h 1114"/>
                <a:gd name="T8" fmla="*/ 331 w 1112"/>
                <a:gd name="T9" fmla="*/ 0 h 1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2" h="1114">
                  <a:moveTo>
                    <a:pt x="331" y="0"/>
                  </a:moveTo>
                  <a:lnTo>
                    <a:pt x="1112" y="782"/>
                  </a:lnTo>
                  <a:lnTo>
                    <a:pt x="780" y="1114"/>
                  </a:lnTo>
                  <a:lnTo>
                    <a:pt x="0" y="332"/>
                  </a:lnTo>
                  <a:lnTo>
                    <a:pt x="331" y="0"/>
                  </a:lnTo>
                  <a:close/>
                </a:path>
              </a:pathLst>
            </a:custGeom>
            <a:solidFill>
              <a:srgbClr val="FFFFFF">
                <a:lumMod val="50000"/>
                <a:alpha val="15000"/>
              </a:srgbClr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16" name="îŝľiḑê">
              <a:extLst>
                <a:ext uri="{FF2B5EF4-FFF2-40B4-BE49-F238E27FC236}">
                  <a16:creationId xmlns:a16="http://schemas.microsoft.com/office/drawing/2014/main" xmlns="" id="{95FA5E90-9D78-4FB6-B3D6-FE7134DAC4B9}"/>
                </a:ext>
              </a:extLst>
            </p:cNvPr>
            <p:cNvSpPr/>
            <p:nvPr/>
          </p:nvSpPr>
          <p:spPr bwMode="auto">
            <a:xfrm>
              <a:off x="4530247" y="2066265"/>
              <a:ext cx="1869221" cy="1870900"/>
            </a:xfrm>
            <a:custGeom>
              <a:avLst/>
              <a:gdLst>
                <a:gd name="T0" fmla="*/ 332 w 1113"/>
                <a:gd name="T1" fmla="*/ 0 h 1114"/>
                <a:gd name="T2" fmla="*/ 1113 w 1113"/>
                <a:gd name="T3" fmla="*/ 782 h 1114"/>
                <a:gd name="T4" fmla="*/ 781 w 1113"/>
                <a:gd name="T5" fmla="*/ 1114 h 1114"/>
                <a:gd name="T6" fmla="*/ 0 w 1113"/>
                <a:gd name="T7" fmla="*/ 332 h 1114"/>
                <a:gd name="T8" fmla="*/ 332 w 1113"/>
                <a:gd name="T9" fmla="*/ 0 h 1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3" h="1114">
                  <a:moveTo>
                    <a:pt x="332" y="0"/>
                  </a:moveTo>
                  <a:lnTo>
                    <a:pt x="1113" y="782"/>
                  </a:lnTo>
                  <a:lnTo>
                    <a:pt x="781" y="1114"/>
                  </a:lnTo>
                  <a:lnTo>
                    <a:pt x="0" y="332"/>
                  </a:lnTo>
                  <a:lnTo>
                    <a:pt x="332" y="0"/>
                  </a:lnTo>
                  <a:close/>
                </a:path>
              </a:pathLst>
            </a:custGeom>
            <a:solidFill>
              <a:srgbClr val="FFFFFF">
                <a:lumMod val="50000"/>
                <a:alpha val="15000"/>
              </a:srgbClr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17" name="îṧľïḓe">
              <a:extLst>
                <a:ext uri="{FF2B5EF4-FFF2-40B4-BE49-F238E27FC236}">
                  <a16:creationId xmlns:a16="http://schemas.microsoft.com/office/drawing/2014/main" xmlns="" id="{FB453B21-80E4-460C-9AE7-D65169D6DD3B}"/>
                </a:ext>
              </a:extLst>
            </p:cNvPr>
            <p:cNvSpPr/>
            <p:nvPr/>
          </p:nvSpPr>
          <p:spPr bwMode="auto">
            <a:xfrm>
              <a:off x="3220280" y="2066265"/>
              <a:ext cx="1867541" cy="1870900"/>
            </a:xfrm>
            <a:custGeom>
              <a:avLst/>
              <a:gdLst>
                <a:gd name="T0" fmla="*/ 1112 w 1112"/>
                <a:gd name="T1" fmla="*/ 332 h 1114"/>
                <a:gd name="T2" fmla="*/ 331 w 1112"/>
                <a:gd name="T3" fmla="*/ 1114 h 1114"/>
                <a:gd name="T4" fmla="*/ 0 w 1112"/>
                <a:gd name="T5" fmla="*/ 782 h 1114"/>
                <a:gd name="T6" fmla="*/ 780 w 1112"/>
                <a:gd name="T7" fmla="*/ 0 h 1114"/>
                <a:gd name="T8" fmla="*/ 1112 w 1112"/>
                <a:gd name="T9" fmla="*/ 332 h 1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2" h="1114">
                  <a:moveTo>
                    <a:pt x="1112" y="332"/>
                  </a:moveTo>
                  <a:lnTo>
                    <a:pt x="331" y="1114"/>
                  </a:lnTo>
                  <a:lnTo>
                    <a:pt x="0" y="782"/>
                  </a:lnTo>
                  <a:lnTo>
                    <a:pt x="780" y="0"/>
                  </a:lnTo>
                  <a:lnTo>
                    <a:pt x="1112" y="332"/>
                  </a:lnTo>
                  <a:close/>
                </a:path>
              </a:pathLst>
            </a:custGeom>
            <a:solidFill>
              <a:srgbClr val="FFFFFF">
                <a:lumMod val="75000"/>
                <a:alpha val="15000"/>
              </a:srgbClr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18" name="îśḷîdè">
              <a:extLst>
                <a:ext uri="{FF2B5EF4-FFF2-40B4-BE49-F238E27FC236}">
                  <a16:creationId xmlns:a16="http://schemas.microsoft.com/office/drawing/2014/main" xmlns="" id="{7A5786BE-2BD9-479C-B792-B1C52718AB5C}"/>
                </a:ext>
              </a:extLst>
            </p:cNvPr>
            <p:cNvSpPr/>
            <p:nvPr/>
          </p:nvSpPr>
          <p:spPr>
            <a:xfrm>
              <a:off x="5814209" y="3461281"/>
              <a:ext cx="616695" cy="4193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6517"/>
                  </a:moveTo>
                  <a:lnTo>
                    <a:pt x="17280" y="11116"/>
                  </a:lnTo>
                  <a:lnTo>
                    <a:pt x="17280" y="14294"/>
                  </a:lnTo>
                  <a:lnTo>
                    <a:pt x="6480" y="14294"/>
                  </a:lnTo>
                  <a:lnTo>
                    <a:pt x="6480" y="18739"/>
                  </a:lnTo>
                  <a:lnTo>
                    <a:pt x="17280" y="18739"/>
                  </a:lnTo>
                  <a:lnTo>
                    <a:pt x="17280" y="21600"/>
                  </a:lnTo>
                  <a:cubicBezTo>
                    <a:pt x="17280" y="21600"/>
                    <a:pt x="21600" y="16517"/>
                    <a:pt x="21600" y="16517"/>
                  </a:cubicBezTo>
                  <a:close/>
                  <a:moveTo>
                    <a:pt x="15120" y="3177"/>
                  </a:moveTo>
                  <a:lnTo>
                    <a:pt x="4320" y="3177"/>
                  </a:lnTo>
                  <a:lnTo>
                    <a:pt x="4320" y="0"/>
                  </a:lnTo>
                  <a:lnTo>
                    <a:pt x="0" y="5399"/>
                  </a:lnTo>
                  <a:lnTo>
                    <a:pt x="4320" y="10481"/>
                  </a:lnTo>
                  <a:lnTo>
                    <a:pt x="4320" y="7624"/>
                  </a:lnTo>
                  <a:lnTo>
                    <a:pt x="15120" y="7624"/>
                  </a:lnTo>
                  <a:cubicBezTo>
                    <a:pt x="15120" y="7624"/>
                    <a:pt x="15120" y="3177"/>
                    <a:pt x="15120" y="3177"/>
                  </a:cubicBezTo>
                  <a:close/>
                </a:path>
              </a:pathLst>
            </a:custGeom>
            <a:solidFill>
              <a:srgbClr val="1A94BC">
                <a:alpha val="70000"/>
              </a:srgbClr>
            </a:solidFill>
            <a:ln w="12700">
              <a:miter lim="400000"/>
            </a:ln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19" name="îś1íďe">
              <a:extLst>
                <a:ext uri="{FF2B5EF4-FFF2-40B4-BE49-F238E27FC236}">
                  <a16:creationId xmlns:a16="http://schemas.microsoft.com/office/drawing/2014/main" xmlns="" id="{0D4D982D-79FD-406E-B46D-A40705A69797}"/>
                </a:ext>
              </a:extLst>
            </p:cNvPr>
            <p:cNvSpPr/>
            <p:nvPr/>
          </p:nvSpPr>
          <p:spPr>
            <a:xfrm>
              <a:off x="3092301" y="3228437"/>
              <a:ext cx="829613" cy="830307"/>
            </a:xfrm>
            <a:prstGeom prst="ellipse">
              <a:avLst/>
            </a:prstGeom>
            <a:solidFill>
              <a:srgbClr val="1A94BC">
                <a:alpha val="70000"/>
              </a:srgbClr>
            </a:solidFill>
            <a:ln w="1905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20" name="iṡľïḑe">
              <a:extLst>
                <a:ext uri="{FF2B5EF4-FFF2-40B4-BE49-F238E27FC236}">
                  <a16:creationId xmlns:a16="http://schemas.microsoft.com/office/drawing/2014/main" xmlns="" id="{447B1ECD-9F22-4BC7-940B-1E7413265C6A}"/>
                </a:ext>
              </a:extLst>
            </p:cNvPr>
            <p:cNvSpPr/>
            <p:nvPr/>
          </p:nvSpPr>
          <p:spPr>
            <a:xfrm>
              <a:off x="3188026" y="3324242"/>
              <a:ext cx="638163" cy="638698"/>
            </a:xfrm>
            <a:prstGeom prst="ellipse">
              <a:avLst/>
            </a:prstGeom>
            <a:solidFill>
              <a:srgbClr val="ECECEC"/>
            </a:solidFill>
            <a:ln w="19050" cap="flat" cmpd="sng" algn="ctr">
              <a:noFill/>
              <a:prstDash val="solid"/>
              <a:miter lim="800000"/>
            </a:ln>
            <a:effectLst/>
          </p:spPr>
          <p:txBody>
            <a:bodyPr wrap="none" anchor="ctr">
              <a:normAutofit fontScale="92500" lnSpcReduction="10000"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0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Impact" panose="020B0806030902050204" pitchFamily="34" charset="0"/>
                  <a:ea typeface="微软雅黑"/>
                </a:rPr>
                <a:t>1</a:t>
              </a:r>
              <a:endParaRPr kumimoji="0" sz="24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Impact" panose="020B0806030902050204" pitchFamily="34" charset="0"/>
                <a:ea typeface="微软雅黑"/>
              </a:endParaRPr>
            </a:p>
          </p:txBody>
        </p:sp>
        <p:sp>
          <p:nvSpPr>
            <p:cNvPr id="21" name="íşḻïďé">
              <a:extLst>
                <a:ext uri="{FF2B5EF4-FFF2-40B4-BE49-F238E27FC236}">
                  <a16:creationId xmlns:a16="http://schemas.microsoft.com/office/drawing/2014/main" xmlns="" id="{5C8F852B-2375-4A6E-8B70-2BE9AB163F0D}"/>
                </a:ext>
              </a:extLst>
            </p:cNvPr>
            <p:cNvSpPr/>
            <p:nvPr/>
          </p:nvSpPr>
          <p:spPr>
            <a:xfrm>
              <a:off x="8264424" y="3228437"/>
              <a:ext cx="829613" cy="830307"/>
            </a:xfrm>
            <a:prstGeom prst="ellipse">
              <a:avLst/>
            </a:prstGeom>
            <a:solidFill>
              <a:srgbClr val="1A94BC">
                <a:alpha val="70000"/>
              </a:srgbClr>
            </a:solidFill>
            <a:ln w="1905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22" name="îsḷíde">
              <a:extLst>
                <a:ext uri="{FF2B5EF4-FFF2-40B4-BE49-F238E27FC236}">
                  <a16:creationId xmlns:a16="http://schemas.microsoft.com/office/drawing/2014/main" xmlns="" id="{88E2CC03-C1DB-4D70-B58B-935E5E929F27}"/>
                </a:ext>
              </a:extLst>
            </p:cNvPr>
            <p:cNvSpPr/>
            <p:nvPr/>
          </p:nvSpPr>
          <p:spPr>
            <a:xfrm>
              <a:off x="8360149" y="3324242"/>
              <a:ext cx="638163" cy="638698"/>
            </a:xfrm>
            <a:prstGeom prst="ellipse">
              <a:avLst/>
            </a:prstGeom>
            <a:solidFill>
              <a:srgbClr val="ECECEC"/>
            </a:solidFill>
            <a:ln w="19050" cap="flat" cmpd="sng" algn="ctr">
              <a:noFill/>
              <a:prstDash val="solid"/>
              <a:miter lim="800000"/>
            </a:ln>
            <a:effectLst/>
          </p:spPr>
          <p:txBody>
            <a:bodyPr wrap="none" anchor="ctr">
              <a:normAutofit fontScale="92500" lnSpcReduction="10000"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0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Impact" panose="020B0806030902050204" pitchFamily="34" charset="0"/>
                  <a:ea typeface="微软雅黑"/>
                </a:rPr>
                <a:t>2</a:t>
              </a:r>
              <a:endParaRPr kumimoji="0" sz="24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Impact" panose="020B0806030902050204" pitchFamily="34" charset="0"/>
                <a:ea typeface="微软雅黑"/>
              </a:endParaRPr>
            </a:p>
          </p:txBody>
        </p:sp>
        <p:sp>
          <p:nvSpPr>
            <p:cNvPr id="23" name="î$ļîdê">
              <a:extLst>
                <a:ext uri="{FF2B5EF4-FFF2-40B4-BE49-F238E27FC236}">
                  <a16:creationId xmlns:a16="http://schemas.microsoft.com/office/drawing/2014/main" xmlns="" id="{5021EA38-B37C-47B0-913D-42866CAD948A}"/>
                </a:ext>
              </a:extLst>
            </p:cNvPr>
            <p:cNvSpPr/>
            <p:nvPr/>
          </p:nvSpPr>
          <p:spPr bwMode="auto">
            <a:xfrm>
              <a:off x="4375736" y="1915115"/>
              <a:ext cx="863233" cy="863233"/>
            </a:xfrm>
            <a:custGeom>
              <a:avLst/>
              <a:gdLst>
                <a:gd name="T0" fmla="*/ 179 w 217"/>
                <a:gd name="T1" fmla="*/ 178 h 217"/>
                <a:gd name="T2" fmla="*/ 39 w 217"/>
                <a:gd name="T3" fmla="*/ 178 h 217"/>
                <a:gd name="T4" fmla="*/ 39 w 217"/>
                <a:gd name="T5" fmla="*/ 38 h 217"/>
                <a:gd name="T6" fmla="*/ 179 w 217"/>
                <a:gd name="T7" fmla="*/ 38 h 217"/>
                <a:gd name="T8" fmla="*/ 179 w 217"/>
                <a:gd name="T9" fmla="*/ 178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7" h="217">
                  <a:moveTo>
                    <a:pt x="179" y="178"/>
                  </a:moveTo>
                  <a:cubicBezTo>
                    <a:pt x="140" y="217"/>
                    <a:pt x="78" y="217"/>
                    <a:pt x="39" y="178"/>
                  </a:cubicBezTo>
                  <a:cubicBezTo>
                    <a:pt x="0" y="139"/>
                    <a:pt x="0" y="77"/>
                    <a:pt x="39" y="38"/>
                  </a:cubicBezTo>
                  <a:cubicBezTo>
                    <a:pt x="78" y="0"/>
                    <a:pt x="140" y="0"/>
                    <a:pt x="179" y="38"/>
                  </a:cubicBezTo>
                  <a:cubicBezTo>
                    <a:pt x="217" y="77"/>
                    <a:pt x="217" y="139"/>
                    <a:pt x="179" y="178"/>
                  </a:cubicBezTo>
                  <a:close/>
                </a:path>
              </a:pathLst>
            </a:custGeom>
            <a:solidFill>
              <a:srgbClr val="1A94BC">
                <a:alpha val="70000"/>
              </a:srgbClr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24" name="îSḻîḋé">
              <a:extLst>
                <a:ext uri="{FF2B5EF4-FFF2-40B4-BE49-F238E27FC236}">
                  <a16:creationId xmlns:a16="http://schemas.microsoft.com/office/drawing/2014/main" xmlns="" id="{CCF9E2EB-FFC4-482B-97FC-728E16A46A8C}"/>
                </a:ext>
              </a:extLst>
            </p:cNvPr>
            <p:cNvSpPr/>
            <p:nvPr/>
          </p:nvSpPr>
          <p:spPr bwMode="auto">
            <a:xfrm>
              <a:off x="4651961" y="2177508"/>
              <a:ext cx="301053" cy="310459"/>
            </a:xfrm>
            <a:custGeom>
              <a:avLst/>
              <a:gdLst>
                <a:gd name="T0" fmla="*/ 68 w 68"/>
                <a:gd name="T1" fmla="*/ 16 h 67"/>
                <a:gd name="T2" fmla="*/ 68 w 68"/>
                <a:gd name="T3" fmla="*/ 66 h 67"/>
                <a:gd name="T4" fmla="*/ 67 w 68"/>
                <a:gd name="T5" fmla="*/ 67 h 67"/>
                <a:gd name="T6" fmla="*/ 56 w 68"/>
                <a:gd name="T7" fmla="*/ 67 h 67"/>
                <a:gd name="T8" fmla="*/ 46 w 68"/>
                <a:gd name="T9" fmla="*/ 67 h 67"/>
                <a:gd name="T10" fmla="*/ 36 w 68"/>
                <a:gd name="T11" fmla="*/ 67 h 67"/>
                <a:gd name="T12" fmla="*/ 25 w 68"/>
                <a:gd name="T13" fmla="*/ 67 h 67"/>
                <a:gd name="T14" fmla="*/ 16 w 68"/>
                <a:gd name="T15" fmla="*/ 67 h 67"/>
                <a:gd name="T16" fmla="*/ 5 w 68"/>
                <a:gd name="T17" fmla="*/ 67 h 67"/>
                <a:gd name="T18" fmla="*/ 2 w 68"/>
                <a:gd name="T19" fmla="*/ 67 h 67"/>
                <a:gd name="T20" fmla="*/ 0 w 68"/>
                <a:gd name="T21" fmla="*/ 66 h 67"/>
                <a:gd name="T22" fmla="*/ 2 w 68"/>
                <a:gd name="T23" fmla="*/ 64 h 67"/>
                <a:gd name="T24" fmla="*/ 3 w 68"/>
                <a:gd name="T25" fmla="*/ 64 h 67"/>
                <a:gd name="T26" fmla="*/ 3 w 68"/>
                <a:gd name="T27" fmla="*/ 56 h 67"/>
                <a:gd name="T28" fmla="*/ 5 w 68"/>
                <a:gd name="T29" fmla="*/ 54 h 67"/>
                <a:gd name="T30" fmla="*/ 16 w 68"/>
                <a:gd name="T31" fmla="*/ 54 h 67"/>
                <a:gd name="T32" fmla="*/ 17 w 68"/>
                <a:gd name="T33" fmla="*/ 56 h 67"/>
                <a:gd name="T34" fmla="*/ 17 w 68"/>
                <a:gd name="T35" fmla="*/ 64 h 67"/>
                <a:gd name="T36" fmla="*/ 24 w 68"/>
                <a:gd name="T37" fmla="*/ 64 h 67"/>
                <a:gd name="T38" fmla="*/ 24 w 68"/>
                <a:gd name="T39" fmla="*/ 40 h 67"/>
                <a:gd name="T40" fmla="*/ 25 w 68"/>
                <a:gd name="T41" fmla="*/ 38 h 67"/>
                <a:gd name="T42" fmla="*/ 36 w 68"/>
                <a:gd name="T43" fmla="*/ 38 h 67"/>
                <a:gd name="T44" fmla="*/ 38 w 68"/>
                <a:gd name="T45" fmla="*/ 40 h 67"/>
                <a:gd name="T46" fmla="*/ 38 w 68"/>
                <a:gd name="T47" fmla="*/ 64 h 67"/>
                <a:gd name="T48" fmla="*/ 44 w 68"/>
                <a:gd name="T49" fmla="*/ 64 h 67"/>
                <a:gd name="T50" fmla="*/ 44 w 68"/>
                <a:gd name="T51" fmla="*/ 20 h 67"/>
                <a:gd name="T52" fmla="*/ 46 w 68"/>
                <a:gd name="T53" fmla="*/ 18 h 67"/>
                <a:gd name="T54" fmla="*/ 56 w 68"/>
                <a:gd name="T55" fmla="*/ 18 h 67"/>
                <a:gd name="T56" fmla="*/ 58 w 68"/>
                <a:gd name="T57" fmla="*/ 20 h 67"/>
                <a:gd name="T58" fmla="*/ 58 w 68"/>
                <a:gd name="T59" fmla="*/ 64 h 67"/>
                <a:gd name="T60" fmla="*/ 65 w 68"/>
                <a:gd name="T61" fmla="*/ 64 h 67"/>
                <a:gd name="T62" fmla="*/ 65 w 68"/>
                <a:gd name="T63" fmla="*/ 16 h 67"/>
                <a:gd name="T64" fmla="*/ 67 w 68"/>
                <a:gd name="T65" fmla="*/ 15 h 67"/>
                <a:gd name="T66" fmla="*/ 68 w 68"/>
                <a:gd name="T67" fmla="*/ 16 h 67"/>
                <a:gd name="T68" fmla="*/ 2 w 68"/>
                <a:gd name="T69" fmla="*/ 48 h 67"/>
                <a:gd name="T70" fmla="*/ 2 w 68"/>
                <a:gd name="T71" fmla="*/ 48 h 67"/>
                <a:gd name="T72" fmla="*/ 29 w 68"/>
                <a:gd name="T73" fmla="*/ 30 h 67"/>
                <a:gd name="T74" fmla="*/ 55 w 68"/>
                <a:gd name="T75" fmla="*/ 6 h 67"/>
                <a:gd name="T76" fmla="*/ 55 w 68"/>
                <a:gd name="T77" fmla="*/ 13 h 67"/>
                <a:gd name="T78" fmla="*/ 56 w 68"/>
                <a:gd name="T79" fmla="*/ 15 h 67"/>
                <a:gd name="T80" fmla="*/ 58 w 68"/>
                <a:gd name="T81" fmla="*/ 13 h 67"/>
                <a:gd name="T82" fmla="*/ 58 w 68"/>
                <a:gd name="T83" fmla="*/ 2 h 67"/>
                <a:gd name="T84" fmla="*/ 56 w 68"/>
                <a:gd name="T85" fmla="*/ 0 h 67"/>
                <a:gd name="T86" fmla="*/ 46 w 68"/>
                <a:gd name="T87" fmla="*/ 0 h 67"/>
                <a:gd name="T88" fmla="*/ 44 w 68"/>
                <a:gd name="T89" fmla="*/ 2 h 67"/>
                <a:gd name="T90" fmla="*/ 46 w 68"/>
                <a:gd name="T91" fmla="*/ 3 h 67"/>
                <a:gd name="T92" fmla="*/ 53 w 68"/>
                <a:gd name="T93" fmla="*/ 3 h 67"/>
                <a:gd name="T94" fmla="*/ 27 w 68"/>
                <a:gd name="T95" fmla="*/ 28 h 67"/>
                <a:gd name="T96" fmla="*/ 1 w 68"/>
                <a:gd name="T97" fmla="*/ 45 h 67"/>
                <a:gd name="T98" fmla="*/ 0 w 68"/>
                <a:gd name="T99" fmla="*/ 47 h 67"/>
                <a:gd name="T100" fmla="*/ 2 w 68"/>
                <a:gd name="T101" fmla="*/ 48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8" h="67">
                  <a:moveTo>
                    <a:pt x="68" y="16"/>
                  </a:moveTo>
                  <a:cubicBezTo>
                    <a:pt x="68" y="66"/>
                    <a:pt x="68" y="66"/>
                    <a:pt x="68" y="66"/>
                  </a:cubicBezTo>
                  <a:cubicBezTo>
                    <a:pt x="68" y="66"/>
                    <a:pt x="68" y="67"/>
                    <a:pt x="67" y="67"/>
                  </a:cubicBezTo>
                  <a:cubicBezTo>
                    <a:pt x="56" y="67"/>
                    <a:pt x="56" y="67"/>
                    <a:pt x="56" y="67"/>
                  </a:cubicBezTo>
                  <a:cubicBezTo>
                    <a:pt x="46" y="67"/>
                    <a:pt x="46" y="67"/>
                    <a:pt x="46" y="67"/>
                  </a:cubicBezTo>
                  <a:cubicBezTo>
                    <a:pt x="36" y="67"/>
                    <a:pt x="36" y="67"/>
                    <a:pt x="36" y="67"/>
                  </a:cubicBezTo>
                  <a:cubicBezTo>
                    <a:pt x="25" y="67"/>
                    <a:pt x="25" y="67"/>
                    <a:pt x="25" y="67"/>
                  </a:cubicBezTo>
                  <a:cubicBezTo>
                    <a:pt x="16" y="67"/>
                    <a:pt x="16" y="67"/>
                    <a:pt x="16" y="67"/>
                  </a:cubicBezTo>
                  <a:cubicBezTo>
                    <a:pt x="5" y="67"/>
                    <a:pt x="5" y="67"/>
                    <a:pt x="5" y="67"/>
                  </a:cubicBezTo>
                  <a:cubicBezTo>
                    <a:pt x="2" y="67"/>
                    <a:pt x="2" y="67"/>
                    <a:pt x="2" y="67"/>
                  </a:cubicBezTo>
                  <a:cubicBezTo>
                    <a:pt x="1" y="67"/>
                    <a:pt x="0" y="66"/>
                    <a:pt x="0" y="66"/>
                  </a:cubicBezTo>
                  <a:cubicBezTo>
                    <a:pt x="0" y="65"/>
                    <a:pt x="1" y="64"/>
                    <a:pt x="2" y="64"/>
                  </a:cubicBezTo>
                  <a:cubicBezTo>
                    <a:pt x="3" y="64"/>
                    <a:pt x="3" y="64"/>
                    <a:pt x="3" y="64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5"/>
                    <a:pt x="4" y="54"/>
                    <a:pt x="5" y="54"/>
                  </a:cubicBezTo>
                  <a:cubicBezTo>
                    <a:pt x="16" y="54"/>
                    <a:pt x="16" y="54"/>
                    <a:pt x="16" y="54"/>
                  </a:cubicBezTo>
                  <a:cubicBezTo>
                    <a:pt x="17" y="54"/>
                    <a:pt x="17" y="55"/>
                    <a:pt x="17" y="56"/>
                  </a:cubicBezTo>
                  <a:cubicBezTo>
                    <a:pt x="17" y="64"/>
                    <a:pt x="17" y="64"/>
                    <a:pt x="17" y="64"/>
                  </a:cubicBezTo>
                  <a:cubicBezTo>
                    <a:pt x="24" y="64"/>
                    <a:pt x="24" y="64"/>
                    <a:pt x="24" y="64"/>
                  </a:cubicBezTo>
                  <a:cubicBezTo>
                    <a:pt x="24" y="40"/>
                    <a:pt x="24" y="40"/>
                    <a:pt x="24" y="40"/>
                  </a:cubicBezTo>
                  <a:cubicBezTo>
                    <a:pt x="24" y="39"/>
                    <a:pt x="24" y="38"/>
                    <a:pt x="25" y="38"/>
                  </a:cubicBezTo>
                  <a:cubicBezTo>
                    <a:pt x="36" y="38"/>
                    <a:pt x="36" y="38"/>
                    <a:pt x="36" y="38"/>
                  </a:cubicBezTo>
                  <a:cubicBezTo>
                    <a:pt x="37" y="38"/>
                    <a:pt x="38" y="39"/>
                    <a:pt x="38" y="40"/>
                  </a:cubicBezTo>
                  <a:cubicBezTo>
                    <a:pt x="38" y="64"/>
                    <a:pt x="38" y="64"/>
                    <a:pt x="38" y="64"/>
                  </a:cubicBezTo>
                  <a:cubicBezTo>
                    <a:pt x="44" y="64"/>
                    <a:pt x="44" y="64"/>
                    <a:pt x="44" y="64"/>
                  </a:cubicBezTo>
                  <a:cubicBezTo>
                    <a:pt x="44" y="20"/>
                    <a:pt x="44" y="20"/>
                    <a:pt x="44" y="20"/>
                  </a:cubicBezTo>
                  <a:cubicBezTo>
                    <a:pt x="44" y="19"/>
                    <a:pt x="45" y="18"/>
                    <a:pt x="46" y="18"/>
                  </a:cubicBezTo>
                  <a:cubicBezTo>
                    <a:pt x="56" y="18"/>
                    <a:pt x="56" y="18"/>
                    <a:pt x="56" y="18"/>
                  </a:cubicBezTo>
                  <a:cubicBezTo>
                    <a:pt x="57" y="18"/>
                    <a:pt x="58" y="19"/>
                    <a:pt x="58" y="20"/>
                  </a:cubicBezTo>
                  <a:cubicBezTo>
                    <a:pt x="58" y="64"/>
                    <a:pt x="58" y="64"/>
                    <a:pt x="58" y="64"/>
                  </a:cubicBezTo>
                  <a:cubicBezTo>
                    <a:pt x="65" y="64"/>
                    <a:pt x="65" y="64"/>
                    <a:pt x="65" y="64"/>
                  </a:cubicBezTo>
                  <a:cubicBezTo>
                    <a:pt x="65" y="16"/>
                    <a:pt x="65" y="16"/>
                    <a:pt x="65" y="16"/>
                  </a:cubicBezTo>
                  <a:cubicBezTo>
                    <a:pt x="65" y="15"/>
                    <a:pt x="66" y="15"/>
                    <a:pt x="67" y="15"/>
                  </a:cubicBezTo>
                  <a:cubicBezTo>
                    <a:pt x="68" y="15"/>
                    <a:pt x="68" y="15"/>
                    <a:pt x="68" y="16"/>
                  </a:cubicBezTo>
                  <a:close/>
                  <a:moveTo>
                    <a:pt x="2" y="48"/>
                  </a:moveTo>
                  <a:cubicBezTo>
                    <a:pt x="2" y="48"/>
                    <a:pt x="2" y="48"/>
                    <a:pt x="2" y="48"/>
                  </a:cubicBezTo>
                  <a:cubicBezTo>
                    <a:pt x="3" y="48"/>
                    <a:pt x="16" y="40"/>
                    <a:pt x="29" y="30"/>
                  </a:cubicBezTo>
                  <a:cubicBezTo>
                    <a:pt x="40" y="22"/>
                    <a:pt x="51" y="10"/>
                    <a:pt x="55" y="6"/>
                  </a:cubicBezTo>
                  <a:cubicBezTo>
                    <a:pt x="55" y="13"/>
                    <a:pt x="55" y="13"/>
                    <a:pt x="55" y="13"/>
                  </a:cubicBezTo>
                  <a:cubicBezTo>
                    <a:pt x="55" y="14"/>
                    <a:pt x="55" y="15"/>
                    <a:pt x="56" y="15"/>
                  </a:cubicBezTo>
                  <a:cubicBezTo>
                    <a:pt x="57" y="15"/>
                    <a:pt x="58" y="14"/>
                    <a:pt x="58" y="13"/>
                  </a:cubicBezTo>
                  <a:cubicBezTo>
                    <a:pt x="58" y="2"/>
                    <a:pt x="58" y="2"/>
                    <a:pt x="58" y="2"/>
                  </a:cubicBezTo>
                  <a:cubicBezTo>
                    <a:pt x="58" y="1"/>
                    <a:pt x="57" y="0"/>
                    <a:pt x="56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5" y="0"/>
                    <a:pt x="44" y="1"/>
                    <a:pt x="44" y="2"/>
                  </a:cubicBezTo>
                  <a:cubicBezTo>
                    <a:pt x="44" y="3"/>
                    <a:pt x="45" y="3"/>
                    <a:pt x="46" y="3"/>
                  </a:cubicBezTo>
                  <a:cubicBezTo>
                    <a:pt x="53" y="3"/>
                    <a:pt x="53" y="3"/>
                    <a:pt x="53" y="3"/>
                  </a:cubicBezTo>
                  <a:cubicBezTo>
                    <a:pt x="50" y="7"/>
                    <a:pt x="38" y="20"/>
                    <a:pt x="27" y="28"/>
                  </a:cubicBezTo>
                  <a:cubicBezTo>
                    <a:pt x="15" y="37"/>
                    <a:pt x="1" y="45"/>
                    <a:pt x="1" y="45"/>
                  </a:cubicBezTo>
                  <a:cubicBezTo>
                    <a:pt x="0" y="46"/>
                    <a:pt x="0" y="47"/>
                    <a:pt x="0" y="47"/>
                  </a:cubicBezTo>
                  <a:cubicBezTo>
                    <a:pt x="1" y="48"/>
                    <a:pt x="1" y="48"/>
                    <a:pt x="2" y="4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25" name="ïṡḷídè">
              <a:extLst>
                <a:ext uri="{FF2B5EF4-FFF2-40B4-BE49-F238E27FC236}">
                  <a16:creationId xmlns:a16="http://schemas.microsoft.com/office/drawing/2014/main" xmlns="" id="{E48A5A5A-63AB-4D44-828E-9A473852E9A4}"/>
                </a:ext>
              </a:extLst>
            </p:cNvPr>
            <p:cNvSpPr/>
            <p:nvPr/>
          </p:nvSpPr>
          <p:spPr bwMode="auto">
            <a:xfrm>
              <a:off x="6999027" y="1915115"/>
              <a:ext cx="861555" cy="863233"/>
            </a:xfrm>
            <a:custGeom>
              <a:avLst/>
              <a:gdLst>
                <a:gd name="T0" fmla="*/ 179 w 217"/>
                <a:gd name="T1" fmla="*/ 178 h 217"/>
                <a:gd name="T2" fmla="*/ 39 w 217"/>
                <a:gd name="T3" fmla="*/ 178 h 217"/>
                <a:gd name="T4" fmla="*/ 39 w 217"/>
                <a:gd name="T5" fmla="*/ 38 h 217"/>
                <a:gd name="T6" fmla="*/ 179 w 217"/>
                <a:gd name="T7" fmla="*/ 38 h 217"/>
                <a:gd name="T8" fmla="*/ 179 w 217"/>
                <a:gd name="T9" fmla="*/ 178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7" h="217">
                  <a:moveTo>
                    <a:pt x="179" y="178"/>
                  </a:moveTo>
                  <a:cubicBezTo>
                    <a:pt x="140" y="217"/>
                    <a:pt x="78" y="217"/>
                    <a:pt x="39" y="178"/>
                  </a:cubicBezTo>
                  <a:cubicBezTo>
                    <a:pt x="0" y="139"/>
                    <a:pt x="0" y="77"/>
                    <a:pt x="39" y="38"/>
                  </a:cubicBezTo>
                  <a:cubicBezTo>
                    <a:pt x="78" y="0"/>
                    <a:pt x="140" y="0"/>
                    <a:pt x="179" y="38"/>
                  </a:cubicBezTo>
                  <a:cubicBezTo>
                    <a:pt x="217" y="77"/>
                    <a:pt x="217" y="139"/>
                    <a:pt x="179" y="178"/>
                  </a:cubicBezTo>
                  <a:close/>
                </a:path>
              </a:pathLst>
            </a:custGeom>
            <a:solidFill>
              <a:srgbClr val="1A94BC">
                <a:alpha val="70000"/>
              </a:srgbClr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26" name="îŝliḍé">
              <a:extLst>
                <a:ext uri="{FF2B5EF4-FFF2-40B4-BE49-F238E27FC236}">
                  <a16:creationId xmlns:a16="http://schemas.microsoft.com/office/drawing/2014/main" xmlns="" id="{DB79B79C-627D-4078-BF28-677D1CA1554D}"/>
                </a:ext>
              </a:extLst>
            </p:cNvPr>
            <p:cNvSpPr/>
            <p:nvPr/>
          </p:nvSpPr>
          <p:spPr bwMode="auto">
            <a:xfrm>
              <a:off x="7265530" y="2143655"/>
              <a:ext cx="319752" cy="386291"/>
            </a:xfrm>
            <a:custGeom>
              <a:avLst/>
              <a:gdLst>
                <a:gd name="T0" fmla="*/ 31 w 73"/>
                <a:gd name="T1" fmla="*/ 88 h 88"/>
                <a:gd name="T2" fmla="*/ 29 w 73"/>
                <a:gd name="T3" fmla="*/ 82 h 88"/>
                <a:gd name="T4" fmla="*/ 12 w 73"/>
                <a:gd name="T5" fmla="*/ 68 h 88"/>
                <a:gd name="T6" fmla="*/ 6 w 73"/>
                <a:gd name="T7" fmla="*/ 56 h 88"/>
                <a:gd name="T8" fmla="*/ 1 w 73"/>
                <a:gd name="T9" fmla="*/ 45 h 88"/>
                <a:gd name="T10" fmla="*/ 6 w 73"/>
                <a:gd name="T11" fmla="*/ 39 h 88"/>
                <a:gd name="T12" fmla="*/ 16 w 73"/>
                <a:gd name="T13" fmla="*/ 54 h 88"/>
                <a:gd name="T14" fmla="*/ 21 w 73"/>
                <a:gd name="T15" fmla="*/ 53 h 88"/>
                <a:gd name="T16" fmla="*/ 21 w 73"/>
                <a:gd name="T17" fmla="*/ 41 h 88"/>
                <a:gd name="T18" fmla="*/ 15 w 73"/>
                <a:gd name="T19" fmla="*/ 14 h 88"/>
                <a:gd name="T20" fmla="*/ 22 w 73"/>
                <a:gd name="T21" fmla="*/ 12 h 88"/>
                <a:gd name="T22" fmla="*/ 33 w 73"/>
                <a:gd name="T23" fmla="*/ 40 h 88"/>
                <a:gd name="T24" fmla="*/ 34 w 73"/>
                <a:gd name="T25" fmla="*/ 3 h 88"/>
                <a:gd name="T26" fmla="*/ 42 w 73"/>
                <a:gd name="T27" fmla="*/ 4 h 88"/>
                <a:gd name="T28" fmla="*/ 46 w 73"/>
                <a:gd name="T29" fmla="*/ 40 h 88"/>
                <a:gd name="T30" fmla="*/ 54 w 73"/>
                <a:gd name="T31" fmla="*/ 9 h 88"/>
                <a:gd name="T32" fmla="*/ 60 w 73"/>
                <a:gd name="T33" fmla="*/ 11 h 88"/>
                <a:gd name="T34" fmla="*/ 57 w 73"/>
                <a:gd name="T35" fmla="*/ 44 h 88"/>
                <a:gd name="T36" fmla="*/ 69 w 73"/>
                <a:gd name="T37" fmla="*/ 21 h 88"/>
                <a:gd name="T38" fmla="*/ 73 w 73"/>
                <a:gd name="T39" fmla="*/ 24 h 88"/>
                <a:gd name="T40" fmla="*/ 65 w 73"/>
                <a:gd name="T41" fmla="*/ 54 h 88"/>
                <a:gd name="T42" fmla="*/ 60 w 73"/>
                <a:gd name="T43" fmla="*/ 83 h 88"/>
                <a:gd name="T44" fmla="*/ 58 w 73"/>
                <a:gd name="T45" fmla="*/ 88 h 88"/>
                <a:gd name="T46" fmla="*/ 31 w 73"/>
                <a:gd name="T47" fmla="*/ 88 h 88"/>
                <a:gd name="T48" fmla="*/ 31 w 73"/>
                <a:gd name="T49" fmla="*/ 8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3" h="88">
                  <a:moveTo>
                    <a:pt x="31" y="88"/>
                  </a:moveTo>
                  <a:cubicBezTo>
                    <a:pt x="31" y="88"/>
                    <a:pt x="33" y="86"/>
                    <a:pt x="29" y="82"/>
                  </a:cubicBezTo>
                  <a:cubicBezTo>
                    <a:pt x="29" y="82"/>
                    <a:pt x="19" y="76"/>
                    <a:pt x="12" y="68"/>
                  </a:cubicBezTo>
                  <a:cubicBezTo>
                    <a:pt x="11" y="66"/>
                    <a:pt x="6" y="60"/>
                    <a:pt x="6" y="56"/>
                  </a:cubicBezTo>
                  <a:cubicBezTo>
                    <a:pt x="5" y="53"/>
                    <a:pt x="1" y="45"/>
                    <a:pt x="1" y="45"/>
                  </a:cubicBezTo>
                  <a:cubicBezTo>
                    <a:pt x="1" y="45"/>
                    <a:pt x="0" y="39"/>
                    <a:pt x="6" y="39"/>
                  </a:cubicBezTo>
                  <a:cubicBezTo>
                    <a:pt x="11" y="41"/>
                    <a:pt x="16" y="54"/>
                    <a:pt x="16" y="54"/>
                  </a:cubicBezTo>
                  <a:cubicBezTo>
                    <a:pt x="16" y="54"/>
                    <a:pt x="21" y="57"/>
                    <a:pt x="21" y="53"/>
                  </a:cubicBezTo>
                  <a:cubicBezTo>
                    <a:pt x="21" y="53"/>
                    <a:pt x="22" y="48"/>
                    <a:pt x="21" y="41"/>
                  </a:cubicBezTo>
                  <a:cubicBezTo>
                    <a:pt x="19" y="32"/>
                    <a:pt x="16" y="25"/>
                    <a:pt x="15" y="14"/>
                  </a:cubicBezTo>
                  <a:cubicBezTo>
                    <a:pt x="14" y="6"/>
                    <a:pt x="21" y="9"/>
                    <a:pt x="22" y="12"/>
                  </a:cubicBezTo>
                  <a:cubicBezTo>
                    <a:pt x="23" y="12"/>
                    <a:pt x="28" y="40"/>
                    <a:pt x="33" y="40"/>
                  </a:cubicBezTo>
                  <a:cubicBezTo>
                    <a:pt x="37" y="40"/>
                    <a:pt x="32" y="5"/>
                    <a:pt x="34" y="3"/>
                  </a:cubicBezTo>
                  <a:cubicBezTo>
                    <a:pt x="36" y="0"/>
                    <a:pt x="41" y="2"/>
                    <a:pt x="42" y="4"/>
                  </a:cubicBezTo>
                  <a:cubicBezTo>
                    <a:pt x="42" y="7"/>
                    <a:pt x="43" y="40"/>
                    <a:pt x="46" y="40"/>
                  </a:cubicBezTo>
                  <a:cubicBezTo>
                    <a:pt x="49" y="40"/>
                    <a:pt x="52" y="9"/>
                    <a:pt x="54" y="9"/>
                  </a:cubicBezTo>
                  <a:cubicBezTo>
                    <a:pt x="57" y="6"/>
                    <a:pt x="60" y="7"/>
                    <a:pt x="60" y="11"/>
                  </a:cubicBezTo>
                  <a:cubicBezTo>
                    <a:pt x="60" y="13"/>
                    <a:pt x="55" y="42"/>
                    <a:pt x="57" y="44"/>
                  </a:cubicBezTo>
                  <a:cubicBezTo>
                    <a:pt x="60" y="46"/>
                    <a:pt x="64" y="28"/>
                    <a:pt x="69" y="21"/>
                  </a:cubicBezTo>
                  <a:cubicBezTo>
                    <a:pt x="70" y="21"/>
                    <a:pt x="73" y="22"/>
                    <a:pt x="73" y="24"/>
                  </a:cubicBezTo>
                  <a:cubicBezTo>
                    <a:pt x="72" y="30"/>
                    <a:pt x="65" y="53"/>
                    <a:pt x="65" y="54"/>
                  </a:cubicBezTo>
                  <a:cubicBezTo>
                    <a:pt x="65" y="54"/>
                    <a:pt x="65" y="67"/>
                    <a:pt x="60" y="83"/>
                  </a:cubicBezTo>
                  <a:cubicBezTo>
                    <a:pt x="58" y="88"/>
                    <a:pt x="58" y="88"/>
                    <a:pt x="58" y="88"/>
                  </a:cubicBezTo>
                  <a:cubicBezTo>
                    <a:pt x="31" y="88"/>
                    <a:pt x="31" y="88"/>
                    <a:pt x="31" y="88"/>
                  </a:cubicBezTo>
                  <a:cubicBezTo>
                    <a:pt x="31" y="88"/>
                    <a:pt x="31" y="88"/>
                    <a:pt x="31" y="8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27" name="íṣľiḋe">
              <a:extLst>
                <a:ext uri="{FF2B5EF4-FFF2-40B4-BE49-F238E27FC236}">
                  <a16:creationId xmlns:a16="http://schemas.microsoft.com/office/drawing/2014/main" xmlns="" id="{21863BCA-5B4F-4274-942F-1586B66D4BBB}"/>
                </a:ext>
              </a:extLst>
            </p:cNvPr>
            <p:cNvSpPr/>
            <p:nvPr/>
          </p:nvSpPr>
          <p:spPr bwMode="auto">
            <a:xfrm>
              <a:off x="4375736" y="4541763"/>
              <a:ext cx="863233" cy="859875"/>
            </a:xfrm>
            <a:custGeom>
              <a:avLst/>
              <a:gdLst>
                <a:gd name="T0" fmla="*/ 179 w 217"/>
                <a:gd name="T1" fmla="*/ 38 h 216"/>
                <a:gd name="T2" fmla="*/ 179 w 217"/>
                <a:gd name="T3" fmla="*/ 178 h 216"/>
                <a:gd name="T4" fmla="*/ 39 w 217"/>
                <a:gd name="T5" fmla="*/ 178 h 216"/>
                <a:gd name="T6" fmla="*/ 39 w 217"/>
                <a:gd name="T7" fmla="*/ 38 h 216"/>
                <a:gd name="T8" fmla="*/ 179 w 217"/>
                <a:gd name="T9" fmla="*/ 38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7" h="216">
                  <a:moveTo>
                    <a:pt x="179" y="38"/>
                  </a:moveTo>
                  <a:cubicBezTo>
                    <a:pt x="217" y="77"/>
                    <a:pt x="217" y="139"/>
                    <a:pt x="179" y="178"/>
                  </a:cubicBezTo>
                  <a:cubicBezTo>
                    <a:pt x="140" y="216"/>
                    <a:pt x="78" y="216"/>
                    <a:pt x="39" y="178"/>
                  </a:cubicBezTo>
                  <a:cubicBezTo>
                    <a:pt x="0" y="139"/>
                    <a:pt x="0" y="77"/>
                    <a:pt x="39" y="38"/>
                  </a:cubicBezTo>
                  <a:cubicBezTo>
                    <a:pt x="78" y="0"/>
                    <a:pt x="140" y="0"/>
                    <a:pt x="179" y="38"/>
                  </a:cubicBezTo>
                  <a:close/>
                </a:path>
              </a:pathLst>
            </a:custGeom>
            <a:solidFill>
              <a:srgbClr val="1A94BC">
                <a:alpha val="70000"/>
              </a:srgbClr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grpSp>
          <p:nvGrpSpPr>
            <p:cNvPr id="28" name="îśḷîdè">
              <a:extLst>
                <a:ext uri="{FF2B5EF4-FFF2-40B4-BE49-F238E27FC236}">
                  <a16:creationId xmlns:a16="http://schemas.microsoft.com/office/drawing/2014/main" xmlns="" id="{D2CC1802-3D51-4FFC-BD21-1E659C89BC98}"/>
                </a:ext>
              </a:extLst>
            </p:cNvPr>
            <p:cNvGrpSpPr/>
            <p:nvPr/>
          </p:nvGrpSpPr>
          <p:grpSpPr>
            <a:xfrm>
              <a:off x="4631978" y="4832969"/>
              <a:ext cx="360880" cy="277462"/>
              <a:chOff x="2849564" y="3636963"/>
              <a:chExt cx="315912" cy="242888"/>
            </a:xfrm>
            <a:solidFill>
              <a:srgbClr val="F0F0F0"/>
            </a:solidFill>
          </p:grpSpPr>
          <p:sp>
            <p:nvSpPr>
              <p:cNvPr id="40" name="îślïďê">
                <a:extLst>
                  <a:ext uri="{FF2B5EF4-FFF2-40B4-BE49-F238E27FC236}">
                    <a16:creationId xmlns:a16="http://schemas.microsoft.com/office/drawing/2014/main" xmlns="" id="{F0F24146-06F6-486C-818A-3EAA29EEFF0C}"/>
                  </a:ext>
                </a:extLst>
              </p:cNvPr>
              <p:cNvSpPr/>
              <p:nvPr/>
            </p:nvSpPr>
            <p:spPr bwMode="auto">
              <a:xfrm>
                <a:off x="2849564" y="3671888"/>
                <a:ext cx="298450" cy="207963"/>
              </a:xfrm>
              <a:custGeom>
                <a:avLst/>
                <a:gdLst>
                  <a:gd name="T0" fmla="*/ 103 w 112"/>
                  <a:gd name="T1" fmla="*/ 78 h 78"/>
                  <a:gd name="T2" fmla="*/ 9 w 112"/>
                  <a:gd name="T3" fmla="*/ 78 h 78"/>
                  <a:gd name="T4" fmla="*/ 0 w 112"/>
                  <a:gd name="T5" fmla="*/ 69 h 78"/>
                  <a:gd name="T6" fmla="*/ 0 w 112"/>
                  <a:gd name="T7" fmla="*/ 8 h 78"/>
                  <a:gd name="T8" fmla="*/ 9 w 112"/>
                  <a:gd name="T9" fmla="*/ 0 h 78"/>
                  <a:gd name="T10" fmla="*/ 42 w 112"/>
                  <a:gd name="T11" fmla="*/ 0 h 78"/>
                  <a:gd name="T12" fmla="*/ 46 w 112"/>
                  <a:gd name="T13" fmla="*/ 4 h 78"/>
                  <a:gd name="T14" fmla="*/ 42 w 112"/>
                  <a:gd name="T15" fmla="*/ 8 h 78"/>
                  <a:gd name="T16" fmla="*/ 9 w 112"/>
                  <a:gd name="T17" fmla="*/ 8 h 78"/>
                  <a:gd name="T18" fmla="*/ 8 w 112"/>
                  <a:gd name="T19" fmla="*/ 8 h 78"/>
                  <a:gd name="T20" fmla="*/ 8 w 112"/>
                  <a:gd name="T21" fmla="*/ 69 h 78"/>
                  <a:gd name="T22" fmla="*/ 9 w 112"/>
                  <a:gd name="T23" fmla="*/ 70 h 78"/>
                  <a:gd name="T24" fmla="*/ 103 w 112"/>
                  <a:gd name="T25" fmla="*/ 70 h 78"/>
                  <a:gd name="T26" fmla="*/ 104 w 112"/>
                  <a:gd name="T27" fmla="*/ 69 h 78"/>
                  <a:gd name="T28" fmla="*/ 104 w 112"/>
                  <a:gd name="T29" fmla="*/ 43 h 78"/>
                  <a:gd name="T30" fmla="*/ 108 w 112"/>
                  <a:gd name="T31" fmla="*/ 39 h 78"/>
                  <a:gd name="T32" fmla="*/ 112 w 112"/>
                  <a:gd name="T33" fmla="*/ 43 h 78"/>
                  <a:gd name="T34" fmla="*/ 112 w 112"/>
                  <a:gd name="T35" fmla="*/ 69 h 78"/>
                  <a:gd name="T36" fmla="*/ 103 w 112"/>
                  <a:gd name="T37" fmla="*/ 78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12" h="78">
                    <a:moveTo>
                      <a:pt x="103" y="78"/>
                    </a:moveTo>
                    <a:cubicBezTo>
                      <a:pt x="9" y="78"/>
                      <a:pt x="9" y="78"/>
                      <a:pt x="9" y="78"/>
                    </a:cubicBezTo>
                    <a:cubicBezTo>
                      <a:pt x="4" y="78"/>
                      <a:pt x="0" y="74"/>
                      <a:pt x="0" y="69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9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4" y="0"/>
                      <a:pt x="46" y="1"/>
                      <a:pt x="46" y="4"/>
                    </a:cubicBezTo>
                    <a:cubicBezTo>
                      <a:pt x="46" y="6"/>
                      <a:pt x="44" y="8"/>
                      <a:pt x="42" y="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8" y="69"/>
                      <a:pt x="8" y="69"/>
                      <a:pt x="8" y="69"/>
                    </a:cubicBezTo>
                    <a:cubicBezTo>
                      <a:pt x="8" y="70"/>
                      <a:pt x="8" y="70"/>
                      <a:pt x="9" y="70"/>
                    </a:cubicBezTo>
                    <a:cubicBezTo>
                      <a:pt x="103" y="70"/>
                      <a:pt x="103" y="70"/>
                      <a:pt x="103" y="70"/>
                    </a:cubicBezTo>
                    <a:cubicBezTo>
                      <a:pt x="103" y="70"/>
                      <a:pt x="104" y="70"/>
                      <a:pt x="104" y="69"/>
                    </a:cubicBezTo>
                    <a:cubicBezTo>
                      <a:pt x="104" y="43"/>
                      <a:pt x="104" y="43"/>
                      <a:pt x="104" y="43"/>
                    </a:cubicBezTo>
                    <a:cubicBezTo>
                      <a:pt x="104" y="41"/>
                      <a:pt x="105" y="39"/>
                      <a:pt x="108" y="39"/>
                    </a:cubicBezTo>
                    <a:cubicBezTo>
                      <a:pt x="110" y="39"/>
                      <a:pt x="112" y="41"/>
                      <a:pt x="112" y="43"/>
                    </a:cubicBezTo>
                    <a:cubicBezTo>
                      <a:pt x="112" y="69"/>
                      <a:pt x="112" y="69"/>
                      <a:pt x="112" y="69"/>
                    </a:cubicBezTo>
                    <a:cubicBezTo>
                      <a:pt x="112" y="74"/>
                      <a:pt x="108" y="78"/>
                      <a:pt x="103" y="7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</a:endParaRPr>
              </a:p>
            </p:txBody>
          </p:sp>
          <p:sp>
            <p:nvSpPr>
              <p:cNvPr id="41" name="îṩlîḍè">
                <a:extLst>
                  <a:ext uri="{FF2B5EF4-FFF2-40B4-BE49-F238E27FC236}">
                    <a16:creationId xmlns:a16="http://schemas.microsoft.com/office/drawing/2014/main" xmlns="" id="{DA95FBF4-12E1-4A6C-8DB9-82A05B14CBDF}"/>
                  </a:ext>
                </a:extLst>
              </p:cNvPr>
              <p:cNvSpPr/>
              <p:nvPr/>
            </p:nvSpPr>
            <p:spPr bwMode="auto">
              <a:xfrm>
                <a:off x="2943226" y="3636963"/>
                <a:ext cx="222250" cy="200025"/>
              </a:xfrm>
              <a:custGeom>
                <a:avLst/>
                <a:gdLst>
                  <a:gd name="T0" fmla="*/ 46 w 83"/>
                  <a:gd name="T1" fmla="*/ 58 h 75"/>
                  <a:gd name="T2" fmla="*/ 83 w 83"/>
                  <a:gd name="T3" fmla="*/ 29 h 75"/>
                  <a:gd name="T4" fmla="*/ 46 w 83"/>
                  <a:gd name="T5" fmla="*/ 0 h 75"/>
                  <a:gd name="T6" fmla="*/ 46 w 83"/>
                  <a:gd name="T7" fmla="*/ 20 h 75"/>
                  <a:gd name="T8" fmla="*/ 0 w 83"/>
                  <a:gd name="T9" fmla="*/ 75 h 75"/>
                  <a:gd name="T10" fmla="*/ 46 w 83"/>
                  <a:gd name="T11" fmla="*/ 40 h 75"/>
                  <a:gd name="T12" fmla="*/ 46 w 83"/>
                  <a:gd name="T13" fmla="*/ 58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3" h="75">
                    <a:moveTo>
                      <a:pt x="46" y="58"/>
                    </a:moveTo>
                    <a:cubicBezTo>
                      <a:pt x="83" y="29"/>
                      <a:pt x="83" y="29"/>
                      <a:pt x="83" y="29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46" y="20"/>
                      <a:pt x="46" y="20"/>
                      <a:pt x="46" y="20"/>
                    </a:cubicBezTo>
                    <a:cubicBezTo>
                      <a:pt x="10" y="21"/>
                      <a:pt x="0" y="38"/>
                      <a:pt x="0" y="75"/>
                    </a:cubicBezTo>
                    <a:cubicBezTo>
                      <a:pt x="15" y="43"/>
                      <a:pt x="30" y="41"/>
                      <a:pt x="46" y="40"/>
                    </a:cubicBezTo>
                    <a:cubicBezTo>
                      <a:pt x="46" y="58"/>
                      <a:pt x="46" y="58"/>
                      <a:pt x="46" y="5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</a:endParaRPr>
              </a:p>
            </p:txBody>
          </p:sp>
        </p:grpSp>
        <p:sp>
          <p:nvSpPr>
            <p:cNvPr id="29" name="iṧḷíḋé">
              <a:extLst>
                <a:ext uri="{FF2B5EF4-FFF2-40B4-BE49-F238E27FC236}">
                  <a16:creationId xmlns:a16="http://schemas.microsoft.com/office/drawing/2014/main" xmlns="" id="{F7F2761B-8838-476C-B917-9D533C929C8A}"/>
                </a:ext>
              </a:extLst>
            </p:cNvPr>
            <p:cNvSpPr/>
            <p:nvPr/>
          </p:nvSpPr>
          <p:spPr bwMode="auto">
            <a:xfrm>
              <a:off x="6999027" y="4541763"/>
              <a:ext cx="861555" cy="859875"/>
            </a:xfrm>
            <a:custGeom>
              <a:avLst/>
              <a:gdLst>
                <a:gd name="T0" fmla="*/ 179 w 217"/>
                <a:gd name="T1" fmla="*/ 38 h 216"/>
                <a:gd name="T2" fmla="*/ 179 w 217"/>
                <a:gd name="T3" fmla="*/ 178 h 216"/>
                <a:gd name="T4" fmla="*/ 39 w 217"/>
                <a:gd name="T5" fmla="*/ 178 h 216"/>
                <a:gd name="T6" fmla="*/ 39 w 217"/>
                <a:gd name="T7" fmla="*/ 38 h 216"/>
                <a:gd name="T8" fmla="*/ 179 w 217"/>
                <a:gd name="T9" fmla="*/ 38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7" h="216">
                  <a:moveTo>
                    <a:pt x="179" y="38"/>
                  </a:moveTo>
                  <a:cubicBezTo>
                    <a:pt x="217" y="77"/>
                    <a:pt x="217" y="139"/>
                    <a:pt x="179" y="178"/>
                  </a:cubicBezTo>
                  <a:cubicBezTo>
                    <a:pt x="140" y="216"/>
                    <a:pt x="78" y="216"/>
                    <a:pt x="39" y="178"/>
                  </a:cubicBezTo>
                  <a:cubicBezTo>
                    <a:pt x="0" y="139"/>
                    <a:pt x="0" y="77"/>
                    <a:pt x="39" y="38"/>
                  </a:cubicBezTo>
                  <a:cubicBezTo>
                    <a:pt x="78" y="0"/>
                    <a:pt x="140" y="0"/>
                    <a:pt x="179" y="38"/>
                  </a:cubicBezTo>
                  <a:close/>
                </a:path>
              </a:pathLst>
            </a:custGeom>
            <a:solidFill>
              <a:srgbClr val="1A94BC">
                <a:alpha val="70000"/>
              </a:srgbClr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30" name="ï$ḻíďè">
              <a:extLst>
                <a:ext uri="{FF2B5EF4-FFF2-40B4-BE49-F238E27FC236}">
                  <a16:creationId xmlns:a16="http://schemas.microsoft.com/office/drawing/2014/main" xmlns="" id="{38B110A8-859D-4E1E-9A1B-59ACA8BB2EE4}"/>
                </a:ext>
              </a:extLst>
            </p:cNvPr>
            <p:cNvSpPr/>
            <p:nvPr/>
          </p:nvSpPr>
          <p:spPr bwMode="auto">
            <a:xfrm>
              <a:off x="7302572" y="4799567"/>
              <a:ext cx="275107" cy="356638"/>
            </a:xfrm>
            <a:custGeom>
              <a:avLst/>
              <a:gdLst>
                <a:gd name="T0" fmla="*/ 719 w 1222"/>
                <a:gd name="T1" fmla="*/ 1338 h 1581"/>
                <a:gd name="T2" fmla="*/ 686 w 1222"/>
                <a:gd name="T3" fmla="*/ 1221 h 1581"/>
                <a:gd name="T4" fmla="*/ 686 w 1222"/>
                <a:gd name="T5" fmla="*/ 359 h 1581"/>
                <a:gd name="T6" fmla="*/ 719 w 1222"/>
                <a:gd name="T7" fmla="*/ 243 h 1581"/>
                <a:gd name="T8" fmla="*/ 17 w 1222"/>
                <a:gd name="T9" fmla="*/ 460 h 1581"/>
                <a:gd name="T10" fmla="*/ 0 w 1222"/>
                <a:gd name="T11" fmla="*/ 794 h 1581"/>
                <a:gd name="T12" fmla="*/ 17 w 1222"/>
                <a:gd name="T13" fmla="*/ 1120 h 1581"/>
                <a:gd name="T14" fmla="*/ 502 w 1222"/>
                <a:gd name="T15" fmla="*/ 1530 h 1581"/>
                <a:gd name="T16" fmla="*/ 493 w 1222"/>
                <a:gd name="T17" fmla="*/ 1112 h 1581"/>
                <a:gd name="T18" fmla="*/ 284 w 1222"/>
                <a:gd name="T19" fmla="*/ 1120 h 1581"/>
                <a:gd name="T20" fmla="*/ 284 w 1222"/>
                <a:gd name="T21" fmla="*/ 794 h 1581"/>
                <a:gd name="T22" fmla="*/ 284 w 1222"/>
                <a:gd name="T23" fmla="*/ 460 h 1581"/>
                <a:gd name="T24" fmla="*/ 493 w 1222"/>
                <a:gd name="T25" fmla="*/ 468 h 1581"/>
                <a:gd name="T26" fmla="*/ 502 w 1222"/>
                <a:gd name="T27" fmla="*/ 58 h 1581"/>
                <a:gd name="T28" fmla="*/ 17 w 1222"/>
                <a:gd name="T29" fmla="*/ 460 h 1581"/>
                <a:gd name="T30" fmla="*/ 602 w 1222"/>
                <a:gd name="T31" fmla="*/ 911 h 1581"/>
                <a:gd name="T32" fmla="*/ 493 w 1222"/>
                <a:gd name="T33" fmla="*/ 861 h 1581"/>
                <a:gd name="T34" fmla="*/ 543 w 1222"/>
                <a:gd name="T35" fmla="*/ 828 h 1581"/>
                <a:gd name="T36" fmla="*/ 610 w 1222"/>
                <a:gd name="T37" fmla="*/ 778 h 1581"/>
                <a:gd name="T38" fmla="*/ 627 w 1222"/>
                <a:gd name="T39" fmla="*/ 660 h 1581"/>
                <a:gd name="T40" fmla="*/ 476 w 1222"/>
                <a:gd name="T41" fmla="*/ 677 h 1581"/>
                <a:gd name="T42" fmla="*/ 510 w 1222"/>
                <a:gd name="T43" fmla="*/ 736 h 1581"/>
                <a:gd name="T44" fmla="*/ 560 w 1222"/>
                <a:gd name="T45" fmla="*/ 677 h 1581"/>
                <a:gd name="T46" fmla="*/ 585 w 1222"/>
                <a:gd name="T47" fmla="*/ 719 h 1581"/>
                <a:gd name="T48" fmla="*/ 502 w 1222"/>
                <a:gd name="T49" fmla="*/ 803 h 1581"/>
                <a:gd name="T50" fmla="*/ 410 w 1222"/>
                <a:gd name="T51" fmla="*/ 911 h 1581"/>
                <a:gd name="T52" fmla="*/ 819 w 1222"/>
                <a:gd name="T53" fmla="*/ 811 h 1581"/>
                <a:gd name="T54" fmla="*/ 794 w 1222"/>
                <a:gd name="T55" fmla="*/ 635 h 1581"/>
                <a:gd name="T56" fmla="*/ 644 w 1222"/>
                <a:gd name="T57" fmla="*/ 853 h 1581"/>
                <a:gd name="T58" fmla="*/ 744 w 1222"/>
                <a:gd name="T59" fmla="*/ 911 h 1581"/>
                <a:gd name="T60" fmla="*/ 803 w 1222"/>
                <a:gd name="T61" fmla="*/ 853 h 1581"/>
                <a:gd name="T62" fmla="*/ 844 w 1222"/>
                <a:gd name="T63" fmla="*/ 811 h 1581"/>
                <a:gd name="T64" fmla="*/ 786 w 1222"/>
                <a:gd name="T65" fmla="*/ 686 h 1581"/>
                <a:gd name="T66" fmla="*/ 694 w 1222"/>
                <a:gd name="T67" fmla="*/ 811 h 1581"/>
                <a:gd name="T68" fmla="*/ 694 w 1222"/>
                <a:gd name="T69" fmla="*/ 811 h 15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22" h="1581">
                  <a:moveTo>
                    <a:pt x="1221" y="794"/>
                  </a:moveTo>
                  <a:cubicBezTo>
                    <a:pt x="1221" y="1079"/>
                    <a:pt x="995" y="1313"/>
                    <a:pt x="719" y="1338"/>
                  </a:cubicBezTo>
                  <a:cubicBezTo>
                    <a:pt x="719" y="1329"/>
                    <a:pt x="711" y="1313"/>
                    <a:pt x="711" y="1296"/>
                  </a:cubicBezTo>
                  <a:cubicBezTo>
                    <a:pt x="711" y="1296"/>
                    <a:pt x="702" y="1262"/>
                    <a:pt x="686" y="1221"/>
                  </a:cubicBezTo>
                  <a:cubicBezTo>
                    <a:pt x="911" y="1212"/>
                    <a:pt x="1095" y="1028"/>
                    <a:pt x="1095" y="794"/>
                  </a:cubicBezTo>
                  <a:cubicBezTo>
                    <a:pt x="1095" y="560"/>
                    <a:pt x="911" y="368"/>
                    <a:pt x="686" y="359"/>
                  </a:cubicBezTo>
                  <a:cubicBezTo>
                    <a:pt x="702" y="326"/>
                    <a:pt x="711" y="293"/>
                    <a:pt x="711" y="284"/>
                  </a:cubicBezTo>
                  <a:cubicBezTo>
                    <a:pt x="711" y="276"/>
                    <a:pt x="719" y="259"/>
                    <a:pt x="719" y="243"/>
                  </a:cubicBezTo>
                  <a:cubicBezTo>
                    <a:pt x="995" y="267"/>
                    <a:pt x="1221" y="510"/>
                    <a:pt x="1221" y="794"/>
                  </a:cubicBezTo>
                  <a:close/>
                  <a:moveTo>
                    <a:pt x="17" y="460"/>
                  </a:moveTo>
                  <a:cubicBezTo>
                    <a:pt x="8" y="568"/>
                    <a:pt x="0" y="677"/>
                    <a:pt x="0" y="786"/>
                  </a:cubicBezTo>
                  <a:lnTo>
                    <a:pt x="0" y="794"/>
                  </a:lnTo>
                  <a:lnTo>
                    <a:pt x="0" y="803"/>
                  </a:lnTo>
                  <a:cubicBezTo>
                    <a:pt x="0" y="911"/>
                    <a:pt x="8" y="1012"/>
                    <a:pt x="17" y="1120"/>
                  </a:cubicBezTo>
                  <a:cubicBezTo>
                    <a:pt x="42" y="1396"/>
                    <a:pt x="259" y="1580"/>
                    <a:pt x="468" y="1538"/>
                  </a:cubicBezTo>
                  <a:cubicBezTo>
                    <a:pt x="485" y="1530"/>
                    <a:pt x="493" y="1530"/>
                    <a:pt x="502" y="1530"/>
                  </a:cubicBezTo>
                  <a:cubicBezTo>
                    <a:pt x="552" y="1505"/>
                    <a:pt x="594" y="1471"/>
                    <a:pt x="644" y="1438"/>
                  </a:cubicBezTo>
                  <a:cubicBezTo>
                    <a:pt x="702" y="1396"/>
                    <a:pt x="569" y="1070"/>
                    <a:pt x="493" y="1112"/>
                  </a:cubicBezTo>
                  <a:cubicBezTo>
                    <a:pt x="460" y="1129"/>
                    <a:pt x="376" y="1196"/>
                    <a:pt x="343" y="1196"/>
                  </a:cubicBezTo>
                  <a:cubicBezTo>
                    <a:pt x="309" y="1204"/>
                    <a:pt x="293" y="1162"/>
                    <a:pt x="284" y="1120"/>
                  </a:cubicBezTo>
                  <a:cubicBezTo>
                    <a:pt x="276" y="1028"/>
                    <a:pt x="284" y="903"/>
                    <a:pt x="284" y="803"/>
                  </a:cubicBezTo>
                  <a:cubicBezTo>
                    <a:pt x="284" y="794"/>
                    <a:pt x="284" y="794"/>
                    <a:pt x="284" y="794"/>
                  </a:cubicBezTo>
                  <a:cubicBezTo>
                    <a:pt x="284" y="786"/>
                    <a:pt x="284" y="786"/>
                    <a:pt x="284" y="786"/>
                  </a:cubicBezTo>
                  <a:cubicBezTo>
                    <a:pt x="284" y="677"/>
                    <a:pt x="276" y="560"/>
                    <a:pt x="284" y="460"/>
                  </a:cubicBezTo>
                  <a:cubicBezTo>
                    <a:pt x="293" y="426"/>
                    <a:pt x="309" y="385"/>
                    <a:pt x="343" y="385"/>
                  </a:cubicBezTo>
                  <a:cubicBezTo>
                    <a:pt x="376" y="393"/>
                    <a:pt x="460" y="452"/>
                    <a:pt x="493" y="468"/>
                  </a:cubicBezTo>
                  <a:cubicBezTo>
                    <a:pt x="569" y="510"/>
                    <a:pt x="702" y="184"/>
                    <a:pt x="644" y="142"/>
                  </a:cubicBezTo>
                  <a:cubicBezTo>
                    <a:pt x="594" y="117"/>
                    <a:pt x="552" y="75"/>
                    <a:pt x="502" y="58"/>
                  </a:cubicBezTo>
                  <a:cubicBezTo>
                    <a:pt x="493" y="50"/>
                    <a:pt x="485" y="50"/>
                    <a:pt x="468" y="50"/>
                  </a:cubicBezTo>
                  <a:cubicBezTo>
                    <a:pt x="259" y="0"/>
                    <a:pt x="42" y="184"/>
                    <a:pt x="17" y="460"/>
                  </a:cubicBezTo>
                  <a:close/>
                  <a:moveTo>
                    <a:pt x="410" y="911"/>
                  </a:moveTo>
                  <a:cubicBezTo>
                    <a:pt x="602" y="911"/>
                    <a:pt x="602" y="911"/>
                    <a:pt x="602" y="911"/>
                  </a:cubicBezTo>
                  <a:cubicBezTo>
                    <a:pt x="610" y="861"/>
                    <a:pt x="610" y="861"/>
                    <a:pt x="610" y="861"/>
                  </a:cubicBezTo>
                  <a:cubicBezTo>
                    <a:pt x="493" y="861"/>
                    <a:pt x="493" y="861"/>
                    <a:pt x="493" y="861"/>
                  </a:cubicBezTo>
                  <a:cubicBezTo>
                    <a:pt x="493" y="861"/>
                    <a:pt x="502" y="853"/>
                    <a:pt x="510" y="853"/>
                  </a:cubicBezTo>
                  <a:cubicBezTo>
                    <a:pt x="510" y="845"/>
                    <a:pt x="527" y="836"/>
                    <a:pt x="543" y="828"/>
                  </a:cubicBezTo>
                  <a:cubicBezTo>
                    <a:pt x="569" y="811"/>
                    <a:pt x="569" y="811"/>
                    <a:pt x="569" y="811"/>
                  </a:cubicBezTo>
                  <a:cubicBezTo>
                    <a:pt x="585" y="803"/>
                    <a:pt x="602" y="786"/>
                    <a:pt x="610" y="778"/>
                  </a:cubicBezTo>
                  <a:cubicBezTo>
                    <a:pt x="627" y="761"/>
                    <a:pt x="635" y="744"/>
                    <a:pt x="644" y="719"/>
                  </a:cubicBezTo>
                  <a:cubicBezTo>
                    <a:pt x="652" y="694"/>
                    <a:pt x="644" y="677"/>
                    <a:pt x="627" y="660"/>
                  </a:cubicBezTo>
                  <a:cubicBezTo>
                    <a:pt x="619" y="644"/>
                    <a:pt x="594" y="635"/>
                    <a:pt x="569" y="635"/>
                  </a:cubicBezTo>
                  <a:cubicBezTo>
                    <a:pt x="527" y="635"/>
                    <a:pt x="502" y="644"/>
                    <a:pt x="476" y="677"/>
                  </a:cubicBezTo>
                  <a:cubicBezTo>
                    <a:pt x="468" y="686"/>
                    <a:pt x="460" y="711"/>
                    <a:pt x="452" y="736"/>
                  </a:cubicBezTo>
                  <a:cubicBezTo>
                    <a:pt x="510" y="736"/>
                    <a:pt x="510" y="736"/>
                    <a:pt x="510" y="736"/>
                  </a:cubicBezTo>
                  <a:cubicBezTo>
                    <a:pt x="510" y="719"/>
                    <a:pt x="518" y="702"/>
                    <a:pt x="518" y="694"/>
                  </a:cubicBezTo>
                  <a:cubicBezTo>
                    <a:pt x="527" y="686"/>
                    <a:pt x="543" y="677"/>
                    <a:pt x="560" y="677"/>
                  </a:cubicBezTo>
                  <a:cubicBezTo>
                    <a:pt x="569" y="677"/>
                    <a:pt x="577" y="686"/>
                    <a:pt x="585" y="694"/>
                  </a:cubicBezTo>
                  <a:cubicBezTo>
                    <a:pt x="585" y="702"/>
                    <a:pt x="594" y="711"/>
                    <a:pt x="585" y="719"/>
                  </a:cubicBezTo>
                  <a:cubicBezTo>
                    <a:pt x="585" y="736"/>
                    <a:pt x="577" y="744"/>
                    <a:pt x="560" y="761"/>
                  </a:cubicBezTo>
                  <a:cubicBezTo>
                    <a:pt x="552" y="769"/>
                    <a:pt x="535" y="778"/>
                    <a:pt x="502" y="803"/>
                  </a:cubicBezTo>
                  <a:cubicBezTo>
                    <a:pt x="468" y="819"/>
                    <a:pt x="452" y="836"/>
                    <a:pt x="435" y="861"/>
                  </a:cubicBezTo>
                  <a:cubicBezTo>
                    <a:pt x="426" y="878"/>
                    <a:pt x="418" y="895"/>
                    <a:pt x="410" y="911"/>
                  </a:cubicBezTo>
                  <a:close/>
                  <a:moveTo>
                    <a:pt x="844" y="811"/>
                  </a:moveTo>
                  <a:cubicBezTo>
                    <a:pt x="819" y="811"/>
                    <a:pt x="819" y="811"/>
                    <a:pt x="819" y="811"/>
                  </a:cubicBezTo>
                  <a:cubicBezTo>
                    <a:pt x="853" y="635"/>
                    <a:pt x="853" y="635"/>
                    <a:pt x="853" y="635"/>
                  </a:cubicBezTo>
                  <a:cubicBezTo>
                    <a:pt x="794" y="635"/>
                    <a:pt x="794" y="635"/>
                    <a:pt x="794" y="635"/>
                  </a:cubicBezTo>
                  <a:cubicBezTo>
                    <a:pt x="652" y="803"/>
                    <a:pt x="652" y="803"/>
                    <a:pt x="652" y="803"/>
                  </a:cubicBezTo>
                  <a:cubicBezTo>
                    <a:pt x="644" y="853"/>
                    <a:pt x="644" y="853"/>
                    <a:pt x="644" y="853"/>
                  </a:cubicBezTo>
                  <a:cubicBezTo>
                    <a:pt x="753" y="853"/>
                    <a:pt x="753" y="853"/>
                    <a:pt x="753" y="853"/>
                  </a:cubicBezTo>
                  <a:cubicBezTo>
                    <a:pt x="744" y="911"/>
                    <a:pt x="744" y="911"/>
                    <a:pt x="744" y="911"/>
                  </a:cubicBezTo>
                  <a:cubicBezTo>
                    <a:pt x="794" y="911"/>
                    <a:pt x="794" y="911"/>
                    <a:pt x="794" y="911"/>
                  </a:cubicBezTo>
                  <a:cubicBezTo>
                    <a:pt x="803" y="853"/>
                    <a:pt x="803" y="853"/>
                    <a:pt x="803" y="853"/>
                  </a:cubicBezTo>
                  <a:cubicBezTo>
                    <a:pt x="836" y="853"/>
                    <a:pt x="836" y="853"/>
                    <a:pt x="836" y="853"/>
                  </a:cubicBezTo>
                  <a:lnTo>
                    <a:pt x="844" y="811"/>
                  </a:lnTo>
                  <a:close/>
                  <a:moveTo>
                    <a:pt x="694" y="811"/>
                  </a:moveTo>
                  <a:cubicBezTo>
                    <a:pt x="786" y="686"/>
                    <a:pt x="786" y="686"/>
                    <a:pt x="786" y="686"/>
                  </a:cubicBezTo>
                  <a:cubicBezTo>
                    <a:pt x="761" y="811"/>
                    <a:pt x="761" y="811"/>
                    <a:pt x="761" y="811"/>
                  </a:cubicBezTo>
                  <a:lnTo>
                    <a:pt x="694" y="811"/>
                  </a:lnTo>
                  <a:close/>
                  <a:moveTo>
                    <a:pt x="694" y="811"/>
                  </a:moveTo>
                  <a:lnTo>
                    <a:pt x="694" y="81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grpSp>
          <p:nvGrpSpPr>
            <p:cNvPr id="31" name="išľíḍê">
              <a:extLst>
                <a:ext uri="{FF2B5EF4-FFF2-40B4-BE49-F238E27FC236}">
                  <a16:creationId xmlns:a16="http://schemas.microsoft.com/office/drawing/2014/main" xmlns="" id="{242CBFF4-C3D2-46C0-ABF6-E3164D6628CE}"/>
                </a:ext>
              </a:extLst>
            </p:cNvPr>
            <p:cNvGrpSpPr/>
            <p:nvPr/>
          </p:nvGrpSpPr>
          <p:grpSpPr>
            <a:xfrm>
              <a:off x="674343" y="5152152"/>
              <a:ext cx="3548473" cy="733902"/>
              <a:chOff x="719138" y="4958422"/>
              <a:chExt cx="3548473" cy="733902"/>
            </a:xfrm>
          </p:grpSpPr>
          <p:sp>
            <p:nvSpPr>
              <p:cNvPr id="38" name="ïśḷïḍè">
                <a:extLst>
                  <a:ext uri="{FF2B5EF4-FFF2-40B4-BE49-F238E27FC236}">
                    <a16:creationId xmlns:a16="http://schemas.microsoft.com/office/drawing/2014/main" xmlns="" id="{673D240B-EEDF-4272-9936-5644F16A3EA2}"/>
                  </a:ext>
                </a:extLst>
              </p:cNvPr>
              <p:cNvSpPr txBox="1"/>
              <p:nvPr/>
            </p:nvSpPr>
            <p:spPr>
              <a:xfrm>
                <a:off x="719138" y="4958422"/>
                <a:ext cx="3548473" cy="365953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anchor="b" anchorCtr="0">
                <a:normAutofit fontScale="92500" lnSpcReduction="10000"/>
              </a:bodyPr>
              <a:lstStyle/>
              <a:p>
                <a:pPr marL="0" marR="0" lvl="0" indent="0" algn="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8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rPr>
                  <a:t>标题文字添加</a:t>
                </a:r>
              </a:p>
            </p:txBody>
          </p:sp>
          <p:sp>
            <p:nvSpPr>
              <p:cNvPr id="39" name="íśḷïďe">
                <a:extLst>
                  <a:ext uri="{FF2B5EF4-FFF2-40B4-BE49-F238E27FC236}">
                    <a16:creationId xmlns:a16="http://schemas.microsoft.com/office/drawing/2014/main" xmlns="" id="{2B304D8C-1114-4658-9653-40E179D83CB6}"/>
                  </a:ext>
                </a:extLst>
              </p:cNvPr>
              <p:cNvSpPr/>
              <p:nvPr/>
            </p:nvSpPr>
            <p:spPr>
              <a:xfrm>
                <a:off x="719138" y="5324375"/>
                <a:ext cx="3548473" cy="367949"/>
              </a:xfrm>
              <a:prstGeom prst="rect">
                <a:avLst/>
              </a:prstGeom>
            </p:spPr>
            <p:txBody>
              <a:bodyPr wrap="square" lIns="90000" tIns="46800" rIns="90000" bIns="46800" anchor="t" anchorCtr="0">
                <a:normAutofit fontScale="92500"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1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rPr>
                  <a:t>Copy paste fonts. Choose the only option to retain text.</a:t>
                </a:r>
              </a:p>
            </p:txBody>
          </p:sp>
        </p:grpSp>
        <p:grpSp>
          <p:nvGrpSpPr>
            <p:cNvPr id="32" name="iSlïḓè">
              <a:extLst>
                <a:ext uri="{FF2B5EF4-FFF2-40B4-BE49-F238E27FC236}">
                  <a16:creationId xmlns:a16="http://schemas.microsoft.com/office/drawing/2014/main" xmlns="" id="{EA3AFE4A-17D0-4479-BE82-C49E231F3320}"/>
                </a:ext>
              </a:extLst>
            </p:cNvPr>
            <p:cNvGrpSpPr/>
            <p:nvPr/>
          </p:nvGrpSpPr>
          <p:grpSpPr>
            <a:xfrm>
              <a:off x="7968057" y="1513811"/>
              <a:ext cx="3549600" cy="733902"/>
              <a:chOff x="7970888" y="1552897"/>
              <a:chExt cx="3549600" cy="733902"/>
            </a:xfrm>
          </p:grpSpPr>
          <p:sp>
            <p:nvSpPr>
              <p:cNvPr id="36" name="íšļïḓé">
                <a:extLst>
                  <a:ext uri="{FF2B5EF4-FFF2-40B4-BE49-F238E27FC236}">
                    <a16:creationId xmlns:a16="http://schemas.microsoft.com/office/drawing/2014/main" xmlns="" id="{41375CAF-61F4-4953-808C-7C7F8A3A8960}"/>
                  </a:ext>
                </a:extLst>
              </p:cNvPr>
              <p:cNvSpPr txBox="1"/>
              <p:nvPr/>
            </p:nvSpPr>
            <p:spPr>
              <a:xfrm>
                <a:off x="7970888" y="1552897"/>
                <a:ext cx="3549600" cy="365953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anchor="b" anchorCtr="0">
                <a:normAutofit fontScale="92500" lnSpcReduction="10000"/>
              </a:bodyPr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8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rPr>
                  <a:t>标题文字添加</a:t>
                </a:r>
              </a:p>
            </p:txBody>
          </p:sp>
          <p:sp>
            <p:nvSpPr>
              <p:cNvPr id="37" name="ïşlïdé">
                <a:extLst>
                  <a:ext uri="{FF2B5EF4-FFF2-40B4-BE49-F238E27FC236}">
                    <a16:creationId xmlns:a16="http://schemas.microsoft.com/office/drawing/2014/main" xmlns="" id="{D6EE865B-4E12-4BC6-B138-A697DC166553}"/>
                  </a:ext>
                </a:extLst>
              </p:cNvPr>
              <p:cNvSpPr/>
              <p:nvPr/>
            </p:nvSpPr>
            <p:spPr>
              <a:xfrm>
                <a:off x="7970888" y="1918850"/>
                <a:ext cx="3549600" cy="367949"/>
              </a:xfrm>
              <a:prstGeom prst="rect">
                <a:avLst/>
              </a:prstGeom>
            </p:spPr>
            <p:txBody>
              <a:bodyPr wrap="square" lIns="90000" tIns="46800" rIns="90000" bIns="46800" anchor="t" anchorCtr="0">
                <a:normAutofit fontScale="92500"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1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rPr>
                  <a:t>Copy paste fonts. Choose the only option to retain text.</a:t>
                </a:r>
              </a:p>
            </p:txBody>
          </p:sp>
        </p:grpSp>
        <p:grpSp>
          <p:nvGrpSpPr>
            <p:cNvPr id="33" name="ïṣḻïḓé">
              <a:extLst>
                <a:ext uri="{FF2B5EF4-FFF2-40B4-BE49-F238E27FC236}">
                  <a16:creationId xmlns:a16="http://schemas.microsoft.com/office/drawing/2014/main" xmlns="" id="{9B516ACB-A71E-4AF7-8037-64DF5D1E09B6}"/>
                </a:ext>
              </a:extLst>
            </p:cNvPr>
            <p:cNvGrpSpPr/>
            <p:nvPr/>
          </p:nvGrpSpPr>
          <p:grpSpPr>
            <a:xfrm>
              <a:off x="7968057" y="5152152"/>
              <a:ext cx="3549600" cy="733902"/>
              <a:chOff x="7970888" y="4765098"/>
              <a:chExt cx="3549600" cy="733902"/>
            </a:xfrm>
          </p:grpSpPr>
          <p:sp>
            <p:nvSpPr>
              <p:cNvPr id="34" name="išľïḍê">
                <a:extLst>
                  <a:ext uri="{FF2B5EF4-FFF2-40B4-BE49-F238E27FC236}">
                    <a16:creationId xmlns:a16="http://schemas.microsoft.com/office/drawing/2014/main" xmlns="" id="{E010E37B-DCFD-44B3-9561-FD99DB813C3A}"/>
                  </a:ext>
                </a:extLst>
              </p:cNvPr>
              <p:cNvSpPr txBox="1"/>
              <p:nvPr/>
            </p:nvSpPr>
            <p:spPr>
              <a:xfrm>
                <a:off x="7970888" y="4765098"/>
                <a:ext cx="3549600" cy="365953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anchor="b" anchorCtr="0">
                <a:normAutofit fontScale="92500" lnSpcReduction="10000"/>
              </a:bodyPr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8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rPr>
                  <a:t>标题文字添加</a:t>
                </a:r>
              </a:p>
            </p:txBody>
          </p:sp>
          <p:sp>
            <p:nvSpPr>
              <p:cNvPr id="35" name="iṡľïdé">
                <a:extLst>
                  <a:ext uri="{FF2B5EF4-FFF2-40B4-BE49-F238E27FC236}">
                    <a16:creationId xmlns:a16="http://schemas.microsoft.com/office/drawing/2014/main" xmlns="" id="{77999015-1159-4DBF-9D2D-6C7581403025}"/>
                  </a:ext>
                </a:extLst>
              </p:cNvPr>
              <p:cNvSpPr/>
              <p:nvPr/>
            </p:nvSpPr>
            <p:spPr>
              <a:xfrm>
                <a:off x="7970888" y="5131051"/>
                <a:ext cx="3549600" cy="367949"/>
              </a:xfrm>
              <a:prstGeom prst="rect">
                <a:avLst/>
              </a:prstGeom>
            </p:spPr>
            <p:txBody>
              <a:bodyPr wrap="square" lIns="90000" tIns="46800" rIns="90000" bIns="46800" anchor="t" anchorCtr="0">
                <a:normAutofit fontScale="92500"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1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rPr>
                  <a:t>Copy paste fonts. Choose the only option to retain text.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799040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dac920e7-5218-4fbe-b9da-235380bf5af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D88E09C2-7F62-49D8-A276-DC361C7ADF98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091956" y="1269015"/>
            <a:ext cx="10115721" cy="4428402"/>
            <a:chOff x="669925" y="1269013"/>
            <a:chExt cx="10850563" cy="4750097"/>
          </a:xfrm>
        </p:grpSpPr>
        <p:sp>
          <p:nvSpPr>
            <p:cNvPr id="3" name="íṣḷíďé">
              <a:extLst>
                <a:ext uri="{FF2B5EF4-FFF2-40B4-BE49-F238E27FC236}">
                  <a16:creationId xmlns:a16="http://schemas.microsoft.com/office/drawing/2014/main" xmlns="" id="{FA134D55-A69E-45AF-A0A7-F970DC389183}"/>
                </a:ext>
              </a:extLst>
            </p:cNvPr>
            <p:cNvSpPr/>
            <p:nvPr/>
          </p:nvSpPr>
          <p:spPr>
            <a:xfrm>
              <a:off x="7046765" y="3496026"/>
              <a:ext cx="119995" cy="3215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04" h="21600" extrusionOk="0">
                  <a:moveTo>
                    <a:pt x="196" y="0"/>
                  </a:moveTo>
                  <a:cubicBezTo>
                    <a:pt x="-994" y="2421"/>
                    <a:pt x="3376" y="4705"/>
                    <a:pt x="9380" y="4799"/>
                  </a:cubicBezTo>
                  <a:cubicBezTo>
                    <a:pt x="15701" y="4897"/>
                    <a:pt x="20606" y="2555"/>
                    <a:pt x="19428" y="0"/>
                  </a:cubicBezTo>
                  <a:lnTo>
                    <a:pt x="19428" y="21600"/>
                  </a:lnTo>
                  <a:cubicBezTo>
                    <a:pt x="20156" y="19289"/>
                    <a:pt x="15900" y="17219"/>
                    <a:pt x="10235" y="17130"/>
                  </a:cubicBezTo>
                  <a:cubicBezTo>
                    <a:pt x="4260" y="17036"/>
                    <a:pt x="-507" y="19159"/>
                    <a:pt x="196" y="21600"/>
                  </a:cubicBezTo>
                  <a:lnTo>
                    <a:pt x="196" y="0"/>
                  </a:lnTo>
                  <a:close/>
                </a:path>
              </a:pathLst>
            </a:custGeom>
            <a:solidFill>
              <a:srgbClr val="235787"/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numCol="1" anchor="ctr">
              <a:normAutofit fontScale="47500" lnSpcReduction="20000"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 cap="none">
                  <a:solidFill>
                    <a:srgbClr val="FFFFFF"/>
                  </a:solidFill>
                </a:defRPr>
              </a:pPr>
              <a:endParaRPr kumimoji="0" sz="32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grpSp>
          <p:nvGrpSpPr>
            <p:cNvPr id="4" name="ïšļíḍé">
              <a:extLst>
                <a:ext uri="{FF2B5EF4-FFF2-40B4-BE49-F238E27FC236}">
                  <a16:creationId xmlns:a16="http://schemas.microsoft.com/office/drawing/2014/main" xmlns="" id="{2752DD72-7D0B-45F1-B544-570DD8D40D54}"/>
                </a:ext>
              </a:extLst>
            </p:cNvPr>
            <p:cNvGrpSpPr/>
            <p:nvPr/>
          </p:nvGrpSpPr>
          <p:grpSpPr>
            <a:xfrm>
              <a:off x="5800513" y="2951222"/>
              <a:ext cx="1248504" cy="1411195"/>
              <a:chOff x="5800513" y="3019053"/>
              <a:chExt cx="1248504" cy="1411195"/>
            </a:xfrm>
          </p:grpSpPr>
          <p:sp>
            <p:nvSpPr>
              <p:cNvPr id="23" name="ïṩ1iḍé">
                <a:extLst>
                  <a:ext uri="{FF2B5EF4-FFF2-40B4-BE49-F238E27FC236}">
                    <a16:creationId xmlns:a16="http://schemas.microsoft.com/office/drawing/2014/main" xmlns="" id="{D57329B9-6268-4066-BFAB-07A2565BE46F}"/>
                  </a:ext>
                </a:extLst>
              </p:cNvPr>
              <p:cNvSpPr/>
              <p:nvPr/>
            </p:nvSpPr>
            <p:spPr>
              <a:xfrm>
                <a:off x="5800513" y="3019053"/>
                <a:ext cx="1248504" cy="141119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585" extrusionOk="0">
                    <a:moveTo>
                      <a:pt x="9959" y="21394"/>
                    </a:moveTo>
                    <a:lnTo>
                      <a:pt x="894" y="16867"/>
                    </a:lnTo>
                    <a:cubicBezTo>
                      <a:pt x="639" y="16746"/>
                      <a:pt x="423" y="16570"/>
                      <a:pt x="267" y="16355"/>
                    </a:cubicBezTo>
                    <a:cubicBezTo>
                      <a:pt x="112" y="16144"/>
                      <a:pt x="21" y="15901"/>
                      <a:pt x="0" y="15650"/>
                    </a:cubicBezTo>
                    <a:lnTo>
                      <a:pt x="0" y="15204"/>
                    </a:lnTo>
                    <a:lnTo>
                      <a:pt x="27" y="6397"/>
                    </a:lnTo>
                    <a:lnTo>
                      <a:pt x="27" y="5923"/>
                    </a:lnTo>
                    <a:cubicBezTo>
                      <a:pt x="85" y="5665"/>
                      <a:pt x="211" y="5422"/>
                      <a:pt x="397" y="5217"/>
                    </a:cubicBezTo>
                    <a:cubicBezTo>
                      <a:pt x="575" y="5018"/>
                      <a:pt x="804" y="4859"/>
                      <a:pt x="1063" y="4752"/>
                    </a:cubicBezTo>
                    <a:lnTo>
                      <a:pt x="10162" y="171"/>
                    </a:lnTo>
                    <a:cubicBezTo>
                      <a:pt x="10359" y="70"/>
                      <a:pt x="10581" y="12"/>
                      <a:pt x="10809" y="2"/>
                    </a:cubicBezTo>
                    <a:cubicBezTo>
                      <a:pt x="11087" y="-11"/>
                      <a:pt x="11364" y="48"/>
                      <a:pt x="11606" y="171"/>
                    </a:cubicBezTo>
                    <a:lnTo>
                      <a:pt x="20633" y="4823"/>
                    </a:lnTo>
                    <a:cubicBezTo>
                      <a:pt x="20937" y="4962"/>
                      <a:pt x="21189" y="5176"/>
                      <a:pt x="21361" y="5438"/>
                    </a:cubicBezTo>
                    <a:cubicBezTo>
                      <a:pt x="21505" y="5658"/>
                      <a:pt x="21587" y="5906"/>
                      <a:pt x="21600" y="6161"/>
                    </a:cubicBezTo>
                    <a:lnTo>
                      <a:pt x="21600" y="15566"/>
                    </a:lnTo>
                    <a:cubicBezTo>
                      <a:pt x="21586" y="15801"/>
                      <a:pt x="21504" y="16029"/>
                      <a:pt x="21364" y="16228"/>
                    </a:cubicBezTo>
                    <a:cubicBezTo>
                      <a:pt x="21201" y="16460"/>
                      <a:pt x="20966" y="16645"/>
                      <a:pt x="20686" y="16760"/>
                    </a:cubicBezTo>
                    <a:lnTo>
                      <a:pt x="11713" y="21383"/>
                    </a:lnTo>
                    <a:cubicBezTo>
                      <a:pt x="11433" y="21519"/>
                      <a:pt x="11119" y="21589"/>
                      <a:pt x="10800" y="21585"/>
                    </a:cubicBezTo>
                    <a:cubicBezTo>
                      <a:pt x="10506" y="21582"/>
                      <a:pt x="10218" y="21516"/>
                      <a:pt x="9959" y="21394"/>
                    </a:cubicBezTo>
                    <a:close/>
                  </a:path>
                </a:pathLst>
              </a:custGeom>
              <a:solidFill>
                <a:srgbClr val="1A94BC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numCol="1" anchor="ctr">
                <a:norm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200" cap="none">
                    <a:solidFill>
                      <a:srgbClr val="000000"/>
                    </a:solidFill>
                  </a:defRPr>
                </a:pPr>
                <a:endParaRPr kumimoji="0" sz="3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</a:endParaRPr>
              </a:p>
            </p:txBody>
          </p:sp>
          <p:sp>
            <p:nvSpPr>
              <p:cNvPr id="24" name="ïṥ1ïďe">
                <a:extLst>
                  <a:ext uri="{FF2B5EF4-FFF2-40B4-BE49-F238E27FC236}">
                    <a16:creationId xmlns:a16="http://schemas.microsoft.com/office/drawing/2014/main" xmlns="" id="{98B0E5A3-EBCA-4E28-A634-9196F3AA4934}"/>
                  </a:ext>
                </a:extLst>
              </p:cNvPr>
              <p:cNvSpPr/>
              <p:nvPr/>
            </p:nvSpPr>
            <p:spPr bwMode="auto">
              <a:xfrm>
                <a:off x="6174410" y="3483804"/>
                <a:ext cx="500710" cy="481692"/>
              </a:xfrm>
              <a:custGeom>
                <a:avLst/>
                <a:gdLst>
                  <a:gd name="connsiteX0" fmla="*/ 195114 w 608814"/>
                  <a:gd name="connsiteY0" fmla="*/ 351627 h 585693"/>
                  <a:gd name="connsiteX1" fmla="*/ 258290 w 608814"/>
                  <a:gd name="connsiteY1" fmla="*/ 351627 h 585693"/>
                  <a:gd name="connsiteX2" fmla="*/ 282731 w 608814"/>
                  <a:gd name="connsiteY2" fmla="*/ 376018 h 585693"/>
                  <a:gd name="connsiteX3" fmla="*/ 282731 w 608814"/>
                  <a:gd name="connsiteY3" fmla="*/ 561210 h 585693"/>
                  <a:gd name="connsiteX4" fmla="*/ 258290 w 608814"/>
                  <a:gd name="connsiteY4" fmla="*/ 585693 h 585693"/>
                  <a:gd name="connsiteX5" fmla="*/ 195114 w 608814"/>
                  <a:gd name="connsiteY5" fmla="*/ 585693 h 585693"/>
                  <a:gd name="connsiteX6" fmla="*/ 170673 w 608814"/>
                  <a:gd name="connsiteY6" fmla="*/ 561210 h 585693"/>
                  <a:gd name="connsiteX7" fmla="*/ 170673 w 608814"/>
                  <a:gd name="connsiteY7" fmla="*/ 376018 h 585693"/>
                  <a:gd name="connsiteX8" fmla="*/ 195114 w 608814"/>
                  <a:gd name="connsiteY8" fmla="*/ 351627 h 585693"/>
                  <a:gd name="connsiteX9" fmla="*/ 358100 w 608814"/>
                  <a:gd name="connsiteY9" fmla="*/ 249872 h 585693"/>
                  <a:gd name="connsiteX10" fmla="*/ 421316 w 608814"/>
                  <a:gd name="connsiteY10" fmla="*/ 249872 h 585693"/>
                  <a:gd name="connsiteX11" fmla="*/ 445737 w 608814"/>
                  <a:gd name="connsiteY11" fmla="*/ 274267 h 585693"/>
                  <a:gd name="connsiteX12" fmla="*/ 445737 w 608814"/>
                  <a:gd name="connsiteY12" fmla="*/ 561206 h 585693"/>
                  <a:gd name="connsiteX13" fmla="*/ 421316 w 608814"/>
                  <a:gd name="connsiteY13" fmla="*/ 585693 h 585693"/>
                  <a:gd name="connsiteX14" fmla="*/ 358100 w 608814"/>
                  <a:gd name="connsiteY14" fmla="*/ 585693 h 585693"/>
                  <a:gd name="connsiteX15" fmla="*/ 333679 w 608814"/>
                  <a:gd name="connsiteY15" fmla="*/ 561206 h 585693"/>
                  <a:gd name="connsiteX16" fmla="*/ 333679 w 608814"/>
                  <a:gd name="connsiteY16" fmla="*/ 274267 h 585693"/>
                  <a:gd name="connsiteX17" fmla="*/ 358100 w 608814"/>
                  <a:gd name="connsiteY17" fmla="*/ 249872 h 585693"/>
                  <a:gd name="connsiteX18" fmla="*/ 140260 w 608814"/>
                  <a:gd name="connsiteY18" fmla="*/ 224680 h 585693"/>
                  <a:gd name="connsiteX19" fmla="*/ 191844 w 608814"/>
                  <a:gd name="connsiteY19" fmla="*/ 276122 h 585693"/>
                  <a:gd name="connsiteX20" fmla="*/ 140260 w 608814"/>
                  <a:gd name="connsiteY20" fmla="*/ 327564 h 585693"/>
                  <a:gd name="connsiteX21" fmla="*/ 88676 w 608814"/>
                  <a:gd name="connsiteY21" fmla="*/ 276122 h 585693"/>
                  <a:gd name="connsiteX22" fmla="*/ 140260 w 608814"/>
                  <a:gd name="connsiteY22" fmla="*/ 224680 h 585693"/>
                  <a:gd name="connsiteX23" fmla="*/ 521177 w 608814"/>
                  <a:gd name="connsiteY23" fmla="*/ 148117 h 585693"/>
                  <a:gd name="connsiteX24" fmla="*/ 584301 w 608814"/>
                  <a:gd name="connsiteY24" fmla="*/ 148117 h 585693"/>
                  <a:gd name="connsiteX25" fmla="*/ 608814 w 608814"/>
                  <a:gd name="connsiteY25" fmla="*/ 172601 h 585693"/>
                  <a:gd name="connsiteX26" fmla="*/ 608814 w 608814"/>
                  <a:gd name="connsiteY26" fmla="*/ 561209 h 585693"/>
                  <a:gd name="connsiteX27" fmla="*/ 584301 w 608814"/>
                  <a:gd name="connsiteY27" fmla="*/ 585693 h 585693"/>
                  <a:gd name="connsiteX28" fmla="*/ 521177 w 608814"/>
                  <a:gd name="connsiteY28" fmla="*/ 585693 h 585693"/>
                  <a:gd name="connsiteX29" fmla="*/ 496756 w 608814"/>
                  <a:gd name="connsiteY29" fmla="*/ 561209 h 585693"/>
                  <a:gd name="connsiteX30" fmla="*/ 496756 w 608814"/>
                  <a:gd name="connsiteY30" fmla="*/ 172601 h 585693"/>
                  <a:gd name="connsiteX31" fmla="*/ 521177 w 608814"/>
                  <a:gd name="connsiteY31" fmla="*/ 148117 h 585693"/>
                  <a:gd name="connsiteX32" fmla="*/ 116229 w 608814"/>
                  <a:gd name="connsiteY32" fmla="*/ 131322 h 585693"/>
                  <a:gd name="connsiteX33" fmla="*/ 164246 w 608814"/>
                  <a:gd name="connsiteY33" fmla="*/ 131322 h 585693"/>
                  <a:gd name="connsiteX34" fmla="*/ 184061 w 608814"/>
                  <a:gd name="connsiteY34" fmla="*/ 151113 h 585693"/>
                  <a:gd name="connsiteX35" fmla="*/ 184061 w 608814"/>
                  <a:gd name="connsiteY35" fmla="*/ 171457 h 585693"/>
                  <a:gd name="connsiteX36" fmla="*/ 208669 w 608814"/>
                  <a:gd name="connsiteY36" fmla="*/ 186094 h 585693"/>
                  <a:gd name="connsiteX37" fmla="*/ 226641 w 608814"/>
                  <a:gd name="connsiteY37" fmla="*/ 175692 h 585693"/>
                  <a:gd name="connsiteX38" fmla="*/ 253737 w 608814"/>
                  <a:gd name="connsiteY38" fmla="*/ 182964 h 585693"/>
                  <a:gd name="connsiteX39" fmla="*/ 277792 w 608814"/>
                  <a:gd name="connsiteY39" fmla="*/ 224572 h 585693"/>
                  <a:gd name="connsiteX40" fmla="*/ 279727 w 608814"/>
                  <a:gd name="connsiteY40" fmla="*/ 239577 h 585693"/>
                  <a:gd name="connsiteX41" fmla="*/ 270511 w 608814"/>
                  <a:gd name="connsiteY41" fmla="*/ 251544 h 585693"/>
                  <a:gd name="connsiteX42" fmla="*/ 252355 w 608814"/>
                  <a:gd name="connsiteY42" fmla="*/ 262038 h 585693"/>
                  <a:gd name="connsiteX43" fmla="*/ 253829 w 608814"/>
                  <a:gd name="connsiteY43" fmla="*/ 276122 h 585693"/>
                  <a:gd name="connsiteX44" fmla="*/ 252355 w 608814"/>
                  <a:gd name="connsiteY44" fmla="*/ 290206 h 585693"/>
                  <a:gd name="connsiteX45" fmla="*/ 270511 w 608814"/>
                  <a:gd name="connsiteY45" fmla="*/ 300700 h 585693"/>
                  <a:gd name="connsiteX46" fmla="*/ 278714 w 608814"/>
                  <a:gd name="connsiteY46" fmla="*/ 325094 h 585693"/>
                  <a:gd name="connsiteX47" fmla="*/ 258253 w 608814"/>
                  <a:gd name="connsiteY47" fmla="*/ 321136 h 585693"/>
                  <a:gd name="connsiteX48" fmla="*/ 195858 w 608814"/>
                  <a:gd name="connsiteY48" fmla="*/ 321136 h 585693"/>
                  <a:gd name="connsiteX49" fmla="*/ 212171 w 608814"/>
                  <a:gd name="connsiteY49" fmla="*/ 276122 h 585693"/>
                  <a:gd name="connsiteX50" fmla="*/ 140191 w 608814"/>
                  <a:gd name="connsiteY50" fmla="*/ 204320 h 585693"/>
                  <a:gd name="connsiteX51" fmla="*/ 68304 w 608814"/>
                  <a:gd name="connsiteY51" fmla="*/ 276122 h 585693"/>
                  <a:gd name="connsiteX52" fmla="*/ 140191 w 608814"/>
                  <a:gd name="connsiteY52" fmla="*/ 348016 h 585693"/>
                  <a:gd name="connsiteX53" fmla="*/ 148486 w 608814"/>
                  <a:gd name="connsiteY53" fmla="*/ 347095 h 585693"/>
                  <a:gd name="connsiteX54" fmla="*/ 140099 w 608814"/>
                  <a:gd name="connsiteY54" fmla="*/ 376000 h 585693"/>
                  <a:gd name="connsiteX55" fmla="*/ 140099 w 608814"/>
                  <a:gd name="connsiteY55" fmla="*/ 420922 h 585693"/>
                  <a:gd name="connsiteX56" fmla="*/ 116229 w 608814"/>
                  <a:gd name="connsiteY56" fmla="*/ 420922 h 585693"/>
                  <a:gd name="connsiteX57" fmla="*/ 96413 w 608814"/>
                  <a:gd name="connsiteY57" fmla="*/ 401131 h 585693"/>
                  <a:gd name="connsiteX58" fmla="*/ 96413 w 608814"/>
                  <a:gd name="connsiteY58" fmla="*/ 380787 h 585693"/>
                  <a:gd name="connsiteX59" fmla="*/ 71806 w 608814"/>
                  <a:gd name="connsiteY59" fmla="*/ 366150 h 585693"/>
                  <a:gd name="connsiteX60" fmla="*/ 53742 w 608814"/>
                  <a:gd name="connsiteY60" fmla="*/ 376552 h 585693"/>
                  <a:gd name="connsiteX61" fmla="*/ 38719 w 608814"/>
                  <a:gd name="connsiteY61" fmla="*/ 378577 h 585693"/>
                  <a:gd name="connsiteX62" fmla="*/ 26738 w 608814"/>
                  <a:gd name="connsiteY62" fmla="*/ 369372 h 585693"/>
                  <a:gd name="connsiteX63" fmla="*/ 2683 w 608814"/>
                  <a:gd name="connsiteY63" fmla="*/ 327764 h 585693"/>
                  <a:gd name="connsiteX64" fmla="*/ 9872 w 608814"/>
                  <a:gd name="connsiteY64" fmla="*/ 300700 h 585693"/>
                  <a:gd name="connsiteX65" fmla="*/ 28120 w 608814"/>
                  <a:gd name="connsiteY65" fmla="*/ 290206 h 585693"/>
                  <a:gd name="connsiteX66" fmla="*/ 26645 w 608814"/>
                  <a:gd name="connsiteY66" fmla="*/ 276122 h 585693"/>
                  <a:gd name="connsiteX67" fmla="*/ 28120 w 608814"/>
                  <a:gd name="connsiteY67" fmla="*/ 262038 h 585693"/>
                  <a:gd name="connsiteX68" fmla="*/ 9872 w 608814"/>
                  <a:gd name="connsiteY68" fmla="*/ 251544 h 585693"/>
                  <a:gd name="connsiteX69" fmla="*/ 2683 w 608814"/>
                  <a:gd name="connsiteY69" fmla="*/ 224572 h 585693"/>
                  <a:gd name="connsiteX70" fmla="*/ 26738 w 608814"/>
                  <a:gd name="connsiteY70" fmla="*/ 182964 h 585693"/>
                  <a:gd name="connsiteX71" fmla="*/ 38719 w 608814"/>
                  <a:gd name="connsiteY71" fmla="*/ 173759 h 585693"/>
                  <a:gd name="connsiteX72" fmla="*/ 53742 w 608814"/>
                  <a:gd name="connsiteY72" fmla="*/ 175692 h 585693"/>
                  <a:gd name="connsiteX73" fmla="*/ 71806 w 608814"/>
                  <a:gd name="connsiteY73" fmla="*/ 186094 h 585693"/>
                  <a:gd name="connsiteX74" fmla="*/ 96413 w 608814"/>
                  <a:gd name="connsiteY74" fmla="*/ 171457 h 585693"/>
                  <a:gd name="connsiteX75" fmla="*/ 96413 w 608814"/>
                  <a:gd name="connsiteY75" fmla="*/ 151113 h 585693"/>
                  <a:gd name="connsiteX76" fmla="*/ 116229 w 608814"/>
                  <a:gd name="connsiteY76" fmla="*/ 131322 h 585693"/>
                  <a:gd name="connsiteX77" fmla="*/ 445756 w 608814"/>
                  <a:gd name="connsiteY77" fmla="*/ 83476 h 585693"/>
                  <a:gd name="connsiteX78" fmla="*/ 414140 w 608814"/>
                  <a:gd name="connsiteY78" fmla="*/ 115044 h 585693"/>
                  <a:gd name="connsiteX79" fmla="*/ 445756 w 608814"/>
                  <a:gd name="connsiteY79" fmla="*/ 146520 h 585693"/>
                  <a:gd name="connsiteX80" fmla="*/ 477371 w 608814"/>
                  <a:gd name="connsiteY80" fmla="*/ 115044 h 585693"/>
                  <a:gd name="connsiteX81" fmla="*/ 445756 w 608814"/>
                  <a:gd name="connsiteY81" fmla="*/ 83476 h 585693"/>
                  <a:gd name="connsiteX82" fmla="*/ 426676 w 608814"/>
                  <a:gd name="connsiteY82" fmla="*/ 0 h 585693"/>
                  <a:gd name="connsiteX83" fmla="*/ 464835 w 608814"/>
                  <a:gd name="connsiteY83" fmla="*/ 0 h 585693"/>
                  <a:gd name="connsiteX84" fmla="*/ 480597 w 608814"/>
                  <a:gd name="connsiteY84" fmla="*/ 15738 h 585693"/>
                  <a:gd name="connsiteX85" fmla="*/ 480597 w 608814"/>
                  <a:gd name="connsiteY85" fmla="*/ 31936 h 585693"/>
                  <a:gd name="connsiteX86" fmla="*/ 500138 w 608814"/>
                  <a:gd name="connsiteY86" fmla="*/ 43533 h 585693"/>
                  <a:gd name="connsiteX87" fmla="*/ 514425 w 608814"/>
                  <a:gd name="connsiteY87" fmla="*/ 35249 h 585693"/>
                  <a:gd name="connsiteX88" fmla="*/ 535901 w 608814"/>
                  <a:gd name="connsiteY88" fmla="*/ 40956 h 585693"/>
                  <a:gd name="connsiteX89" fmla="*/ 554981 w 608814"/>
                  <a:gd name="connsiteY89" fmla="*/ 73996 h 585693"/>
                  <a:gd name="connsiteX90" fmla="*/ 556640 w 608814"/>
                  <a:gd name="connsiteY90" fmla="*/ 85961 h 585693"/>
                  <a:gd name="connsiteX91" fmla="*/ 549266 w 608814"/>
                  <a:gd name="connsiteY91" fmla="*/ 95440 h 585693"/>
                  <a:gd name="connsiteX92" fmla="*/ 534887 w 608814"/>
                  <a:gd name="connsiteY92" fmla="*/ 103815 h 585693"/>
                  <a:gd name="connsiteX93" fmla="*/ 535993 w 608814"/>
                  <a:gd name="connsiteY93" fmla="*/ 115044 h 585693"/>
                  <a:gd name="connsiteX94" fmla="*/ 535717 w 608814"/>
                  <a:gd name="connsiteY94" fmla="*/ 117621 h 585693"/>
                  <a:gd name="connsiteX95" fmla="*/ 521153 w 608814"/>
                  <a:gd name="connsiteY95" fmla="*/ 117621 h 585693"/>
                  <a:gd name="connsiteX96" fmla="*/ 466126 w 608814"/>
                  <a:gd name="connsiteY96" fmla="*/ 172565 h 585693"/>
                  <a:gd name="connsiteX97" fmla="*/ 466126 w 608814"/>
                  <a:gd name="connsiteY97" fmla="*/ 229719 h 585693"/>
                  <a:gd name="connsiteX98" fmla="*/ 466126 w 608814"/>
                  <a:gd name="connsiteY98" fmla="*/ 242604 h 585693"/>
                  <a:gd name="connsiteX99" fmla="*/ 453590 w 608814"/>
                  <a:gd name="connsiteY99" fmla="*/ 229995 h 585693"/>
                  <a:gd name="connsiteX100" fmla="*/ 421330 w 608814"/>
                  <a:gd name="connsiteY100" fmla="*/ 219319 h 585693"/>
                  <a:gd name="connsiteX101" fmla="*/ 411928 w 608814"/>
                  <a:gd name="connsiteY101" fmla="*/ 219319 h 585693"/>
                  <a:gd name="connsiteX102" fmla="*/ 410914 w 608814"/>
                  <a:gd name="connsiteY102" fmla="*/ 214257 h 585693"/>
                  <a:gd name="connsiteX103" fmla="*/ 410914 w 608814"/>
                  <a:gd name="connsiteY103" fmla="*/ 198059 h 585693"/>
                  <a:gd name="connsiteX104" fmla="*/ 391373 w 608814"/>
                  <a:gd name="connsiteY104" fmla="*/ 186463 h 585693"/>
                  <a:gd name="connsiteX105" fmla="*/ 377086 w 608814"/>
                  <a:gd name="connsiteY105" fmla="*/ 194746 h 585693"/>
                  <a:gd name="connsiteX106" fmla="*/ 365104 w 608814"/>
                  <a:gd name="connsiteY106" fmla="*/ 196310 h 585693"/>
                  <a:gd name="connsiteX107" fmla="*/ 355610 w 608814"/>
                  <a:gd name="connsiteY107" fmla="*/ 189040 h 585693"/>
                  <a:gd name="connsiteX108" fmla="*/ 336530 w 608814"/>
                  <a:gd name="connsiteY108" fmla="*/ 155999 h 585693"/>
                  <a:gd name="connsiteX109" fmla="*/ 342245 w 608814"/>
                  <a:gd name="connsiteY109" fmla="*/ 134463 h 585693"/>
                  <a:gd name="connsiteX110" fmla="*/ 356716 w 608814"/>
                  <a:gd name="connsiteY110" fmla="*/ 126180 h 585693"/>
                  <a:gd name="connsiteX111" fmla="*/ 355518 w 608814"/>
                  <a:gd name="connsiteY111" fmla="*/ 115044 h 585693"/>
                  <a:gd name="connsiteX112" fmla="*/ 356716 w 608814"/>
                  <a:gd name="connsiteY112" fmla="*/ 103815 h 585693"/>
                  <a:gd name="connsiteX113" fmla="*/ 342245 w 608814"/>
                  <a:gd name="connsiteY113" fmla="*/ 95440 h 585693"/>
                  <a:gd name="connsiteX114" fmla="*/ 336530 w 608814"/>
                  <a:gd name="connsiteY114" fmla="*/ 73996 h 585693"/>
                  <a:gd name="connsiteX115" fmla="*/ 355610 w 608814"/>
                  <a:gd name="connsiteY115" fmla="*/ 40956 h 585693"/>
                  <a:gd name="connsiteX116" fmla="*/ 365104 w 608814"/>
                  <a:gd name="connsiteY116" fmla="*/ 33685 h 585693"/>
                  <a:gd name="connsiteX117" fmla="*/ 377086 w 608814"/>
                  <a:gd name="connsiteY117" fmla="*/ 35249 h 585693"/>
                  <a:gd name="connsiteX118" fmla="*/ 391373 w 608814"/>
                  <a:gd name="connsiteY118" fmla="*/ 43533 h 585693"/>
                  <a:gd name="connsiteX119" fmla="*/ 410914 w 608814"/>
                  <a:gd name="connsiteY119" fmla="*/ 31936 h 585693"/>
                  <a:gd name="connsiteX120" fmla="*/ 410914 w 608814"/>
                  <a:gd name="connsiteY120" fmla="*/ 15738 h 585693"/>
                  <a:gd name="connsiteX121" fmla="*/ 426676 w 608814"/>
                  <a:gd name="connsiteY121" fmla="*/ 0 h 5856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</a:cxnLst>
                <a:rect l="l" t="t" r="r" b="b"/>
                <a:pathLst>
                  <a:path w="608814" h="585693">
                    <a:moveTo>
                      <a:pt x="195114" y="351627"/>
                    </a:moveTo>
                    <a:lnTo>
                      <a:pt x="258290" y="351627"/>
                    </a:lnTo>
                    <a:cubicBezTo>
                      <a:pt x="271848" y="351627"/>
                      <a:pt x="282731" y="362580"/>
                      <a:pt x="282731" y="376018"/>
                    </a:cubicBezTo>
                    <a:lnTo>
                      <a:pt x="282731" y="561210"/>
                    </a:lnTo>
                    <a:cubicBezTo>
                      <a:pt x="282731" y="574740"/>
                      <a:pt x="271848" y="585693"/>
                      <a:pt x="258290" y="585693"/>
                    </a:cubicBezTo>
                    <a:lnTo>
                      <a:pt x="195114" y="585693"/>
                    </a:lnTo>
                    <a:cubicBezTo>
                      <a:pt x="181556" y="585693"/>
                      <a:pt x="170673" y="574740"/>
                      <a:pt x="170673" y="561210"/>
                    </a:cubicBezTo>
                    <a:lnTo>
                      <a:pt x="170673" y="376018"/>
                    </a:lnTo>
                    <a:cubicBezTo>
                      <a:pt x="170673" y="362580"/>
                      <a:pt x="181556" y="351627"/>
                      <a:pt x="195114" y="351627"/>
                    </a:cubicBezTo>
                    <a:close/>
                    <a:moveTo>
                      <a:pt x="358100" y="249872"/>
                    </a:moveTo>
                    <a:lnTo>
                      <a:pt x="421316" y="249872"/>
                    </a:lnTo>
                    <a:cubicBezTo>
                      <a:pt x="434771" y="249872"/>
                      <a:pt x="445737" y="260735"/>
                      <a:pt x="445737" y="274267"/>
                    </a:cubicBezTo>
                    <a:lnTo>
                      <a:pt x="445737" y="561206"/>
                    </a:lnTo>
                    <a:cubicBezTo>
                      <a:pt x="445737" y="574738"/>
                      <a:pt x="434771" y="585693"/>
                      <a:pt x="421316" y="585693"/>
                    </a:cubicBezTo>
                    <a:lnTo>
                      <a:pt x="358100" y="585693"/>
                    </a:lnTo>
                    <a:cubicBezTo>
                      <a:pt x="344645" y="585693"/>
                      <a:pt x="333679" y="574738"/>
                      <a:pt x="333679" y="561206"/>
                    </a:cubicBezTo>
                    <a:lnTo>
                      <a:pt x="333679" y="274267"/>
                    </a:lnTo>
                    <a:cubicBezTo>
                      <a:pt x="333679" y="260735"/>
                      <a:pt x="344645" y="249872"/>
                      <a:pt x="358100" y="249872"/>
                    </a:cubicBezTo>
                    <a:close/>
                    <a:moveTo>
                      <a:pt x="140260" y="224680"/>
                    </a:moveTo>
                    <a:cubicBezTo>
                      <a:pt x="168749" y="224680"/>
                      <a:pt x="191844" y="247711"/>
                      <a:pt x="191844" y="276122"/>
                    </a:cubicBezTo>
                    <a:cubicBezTo>
                      <a:pt x="191844" y="304533"/>
                      <a:pt x="168749" y="327564"/>
                      <a:pt x="140260" y="327564"/>
                    </a:cubicBezTo>
                    <a:cubicBezTo>
                      <a:pt x="111771" y="327564"/>
                      <a:pt x="88676" y="304533"/>
                      <a:pt x="88676" y="276122"/>
                    </a:cubicBezTo>
                    <a:cubicBezTo>
                      <a:pt x="88676" y="247711"/>
                      <a:pt x="111771" y="224680"/>
                      <a:pt x="140260" y="224680"/>
                    </a:cubicBezTo>
                    <a:close/>
                    <a:moveTo>
                      <a:pt x="521177" y="148117"/>
                    </a:moveTo>
                    <a:lnTo>
                      <a:pt x="584301" y="148117"/>
                    </a:lnTo>
                    <a:cubicBezTo>
                      <a:pt x="597848" y="148117"/>
                      <a:pt x="608814" y="159070"/>
                      <a:pt x="608814" y="172601"/>
                    </a:cubicBezTo>
                    <a:lnTo>
                      <a:pt x="608814" y="561209"/>
                    </a:lnTo>
                    <a:cubicBezTo>
                      <a:pt x="608814" y="574740"/>
                      <a:pt x="597848" y="585693"/>
                      <a:pt x="584301" y="585693"/>
                    </a:cubicBezTo>
                    <a:lnTo>
                      <a:pt x="521177" y="585693"/>
                    </a:lnTo>
                    <a:cubicBezTo>
                      <a:pt x="507722" y="585693"/>
                      <a:pt x="496756" y="574740"/>
                      <a:pt x="496756" y="561209"/>
                    </a:cubicBezTo>
                    <a:lnTo>
                      <a:pt x="496756" y="172601"/>
                    </a:lnTo>
                    <a:cubicBezTo>
                      <a:pt x="496756" y="159070"/>
                      <a:pt x="507722" y="148117"/>
                      <a:pt x="521177" y="148117"/>
                    </a:cubicBezTo>
                    <a:close/>
                    <a:moveTo>
                      <a:pt x="116229" y="131322"/>
                    </a:moveTo>
                    <a:lnTo>
                      <a:pt x="164246" y="131322"/>
                    </a:lnTo>
                    <a:cubicBezTo>
                      <a:pt x="175214" y="131322"/>
                      <a:pt x="184061" y="140159"/>
                      <a:pt x="184061" y="151113"/>
                    </a:cubicBezTo>
                    <a:lnTo>
                      <a:pt x="184061" y="171457"/>
                    </a:lnTo>
                    <a:cubicBezTo>
                      <a:pt x="193001" y="175231"/>
                      <a:pt x="201019" y="180386"/>
                      <a:pt x="208669" y="186094"/>
                    </a:cubicBezTo>
                    <a:lnTo>
                      <a:pt x="226641" y="175692"/>
                    </a:lnTo>
                    <a:cubicBezTo>
                      <a:pt x="236134" y="170261"/>
                      <a:pt x="248300" y="173482"/>
                      <a:pt x="253737" y="182964"/>
                    </a:cubicBezTo>
                    <a:lnTo>
                      <a:pt x="277792" y="224572"/>
                    </a:lnTo>
                    <a:cubicBezTo>
                      <a:pt x="280465" y="229083"/>
                      <a:pt x="281110" y="234514"/>
                      <a:pt x="279727" y="239577"/>
                    </a:cubicBezTo>
                    <a:cubicBezTo>
                      <a:pt x="278437" y="244640"/>
                      <a:pt x="275119" y="248966"/>
                      <a:pt x="270511" y="251544"/>
                    </a:cubicBezTo>
                    <a:lnTo>
                      <a:pt x="252355" y="262038"/>
                    </a:lnTo>
                    <a:cubicBezTo>
                      <a:pt x="253000" y="266733"/>
                      <a:pt x="253829" y="271335"/>
                      <a:pt x="253829" y="276122"/>
                    </a:cubicBezTo>
                    <a:cubicBezTo>
                      <a:pt x="253829" y="281001"/>
                      <a:pt x="253000" y="285604"/>
                      <a:pt x="252355" y="290206"/>
                    </a:cubicBezTo>
                    <a:lnTo>
                      <a:pt x="270511" y="300700"/>
                    </a:lnTo>
                    <a:cubicBezTo>
                      <a:pt x="279174" y="305671"/>
                      <a:pt x="282308" y="316165"/>
                      <a:pt x="278714" y="325094"/>
                    </a:cubicBezTo>
                    <a:cubicBezTo>
                      <a:pt x="272354" y="322609"/>
                      <a:pt x="265442" y="321136"/>
                      <a:pt x="258253" y="321136"/>
                    </a:cubicBezTo>
                    <a:lnTo>
                      <a:pt x="195858" y="321136"/>
                    </a:lnTo>
                    <a:cubicBezTo>
                      <a:pt x="205904" y="308709"/>
                      <a:pt x="212171" y="293244"/>
                      <a:pt x="212171" y="276122"/>
                    </a:cubicBezTo>
                    <a:cubicBezTo>
                      <a:pt x="212171" y="236539"/>
                      <a:pt x="179914" y="204320"/>
                      <a:pt x="140191" y="204320"/>
                    </a:cubicBezTo>
                    <a:cubicBezTo>
                      <a:pt x="100561" y="204320"/>
                      <a:pt x="68304" y="236539"/>
                      <a:pt x="68304" y="276122"/>
                    </a:cubicBezTo>
                    <a:cubicBezTo>
                      <a:pt x="68304" y="315797"/>
                      <a:pt x="100561" y="348016"/>
                      <a:pt x="140191" y="348016"/>
                    </a:cubicBezTo>
                    <a:cubicBezTo>
                      <a:pt x="143048" y="348016"/>
                      <a:pt x="145721" y="347463"/>
                      <a:pt x="148486" y="347095"/>
                    </a:cubicBezTo>
                    <a:cubicBezTo>
                      <a:pt x="143233" y="355564"/>
                      <a:pt x="140099" y="365414"/>
                      <a:pt x="140099" y="376000"/>
                    </a:cubicBezTo>
                    <a:lnTo>
                      <a:pt x="140099" y="420922"/>
                    </a:lnTo>
                    <a:lnTo>
                      <a:pt x="116229" y="420922"/>
                    </a:lnTo>
                    <a:cubicBezTo>
                      <a:pt x="105261" y="420922"/>
                      <a:pt x="96413" y="412085"/>
                      <a:pt x="96413" y="401131"/>
                    </a:cubicBezTo>
                    <a:lnTo>
                      <a:pt x="96413" y="380787"/>
                    </a:lnTo>
                    <a:cubicBezTo>
                      <a:pt x="87474" y="377013"/>
                      <a:pt x="79455" y="371950"/>
                      <a:pt x="71806" y="366150"/>
                    </a:cubicBezTo>
                    <a:lnTo>
                      <a:pt x="53742" y="376552"/>
                    </a:lnTo>
                    <a:cubicBezTo>
                      <a:pt x="49226" y="379222"/>
                      <a:pt x="43788" y="379866"/>
                      <a:pt x="38719" y="378577"/>
                    </a:cubicBezTo>
                    <a:cubicBezTo>
                      <a:pt x="33650" y="377197"/>
                      <a:pt x="29318" y="373883"/>
                      <a:pt x="26738" y="369372"/>
                    </a:cubicBezTo>
                    <a:lnTo>
                      <a:pt x="2683" y="327764"/>
                    </a:lnTo>
                    <a:cubicBezTo>
                      <a:pt x="-2847" y="318282"/>
                      <a:pt x="471" y="306131"/>
                      <a:pt x="9872" y="300700"/>
                    </a:cubicBezTo>
                    <a:lnTo>
                      <a:pt x="28120" y="290206"/>
                    </a:lnTo>
                    <a:cubicBezTo>
                      <a:pt x="27475" y="285604"/>
                      <a:pt x="26645" y="281001"/>
                      <a:pt x="26645" y="276122"/>
                    </a:cubicBezTo>
                    <a:cubicBezTo>
                      <a:pt x="26645" y="271335"/>
                      <a:pt x="27475" y="266733"/>
                      <a:pt x="28120" y="262038"/>
                    </a:cubicBezTo>
                    <a:lnTo>
                      <a:pt x="9872" y="251544"/>
                    </a:lnTo>
                    <a:cubicBezTo>
                      <a:pt x="471" y="246113"/>
                      <a:pt x="-2847" y="233962"/>
                      <a:pt x="2683" y="224572"/>
                    </a:cubicBezTo>
                    <a:lnTo>
                      <a:pt x="26738" y="182964"/>
                    </a:lnTo>
                    <a:cubicBezTo>
                      <a:pt x="29318" y="178361"/>
                      <a:pt x="33650" y="175139"/>
                      <a:pt x="38719" y="173759"/>
                    </a:cubicBezTo>
                    <a:cubicBezTo>
                      <a:pt x="43788" y="172378"/>
                      <a:pt x="49226" y="173114"/>
                      <a:pt x="53742" y="175692"/>
                    </a:cubicBezTo>
                    <a:lnTo>
                      <a:pt x="71806" y="186094"/>
                    </a:lnTo>
                    <a:cubicBezTo>
                      <a:pt x="79455" y="180386"/>
                      <a:pt x="87474" y="175231"/>
                      <a:pt x="96413" y="171457"/>
                    </a:cubicBezTo>
                    <a:lnTo>
                      <a:pt x="96413" y="151113"/>
                    </a:lnTo>
                    <a:cubicBezTo>
                      <a:pt x="96413" y="140159"/>
                      <a:pt x="105261" y="131322"/>
                      <a:pt x="116229" y="131322"/>
                    </a:cubicBezTo>
                    <a:close/>
                    <a:moveTo>
                      <a:pt x="445756" y="83476"/>
                    </a:moveTo>
                    <a:cubicBezTo>
                      <a:pt x="428335" y="83476"/>
                      <a:pt x="414140" y="97557"/>
                      <a:pt x="414140" y="115044"/>
                    </a:cubicBezTo>
                    <a:cubicBezTo>
                      <a:pt x="414140" y="132438"/>
                      <a:pt x="428335" y="146520"/>
                      <a:pt x="445756" y="146520"/>
                    </a:cubicBezTo>
                    <a:cubicBezTo>
                      <a:pt x="463176" y="146520"/>
                      <a:pt x="477371" y="132438"/>
                      <a:pt x="477371" y="115044"/>
                    </a:cubicBezTo>
                    <a:cubicBezTo>
                      <a:pt x="477371" y="97557"/>
                      <a:pt x="463176" y="83476"/>
                      <a:pt x="445756" y="83476"/>
                    </a:cubicBezTo>
                    <a:close/>
                    <a:moveTo>
                      <a:pt x="426676" y="0"/>
                    </a:moveTo>
                    <a:lnTo>
                      <a:pt x="464835" y="0"/>
                    </a:lnTo>
                    <a:cubicBezTo>
                      <a:pt x="473500" y="0"/>
                      <a:pt x="480597" y="7087"/>
                      <a:pt x="480597" y="15738"/>
                    </a:cubicBezTo>
                    <a:lnTo>
                      <a:pt x="480597" y="31936"/>
                    </a:lnTo>
                    <a:cubicBezTo>
                      <a:pt x="487694" y="34881"/>
                      <a:pt x="494054" y="38931"/>
                      <a:pt x="500138" y="43533"/>
                    </a:cubicBezTo>
                    <a:lnTo>
                      <a:pt x="514425" y="35249"/>
                    </a:lnTo>
                    <a:cubicBezTo>
                      <a:pt x="521983" y="30924"/>
                      <a:pt x="531569" y="33501"/>
                      <a:pt x="535901" y="40956"/>
                    </a:cubicBezTo>
                    <a:lnTo>
                      <a:pt x="554981" y="73996"/>
                    </a:lnTo>
                    <a:cubicBezTo>
                      <a:pt x="557101" y="77585"/>
                      <a:pt x="557654" y="81911"/>
                      <a:pt x="556640" y="85961"/>
                    </a:cubicBezTo>
                    <a:cubicBezTo>
                      <a:pt x="555534" y="89918"/>
                      <a:pt x="552861" y="93415"/>
                      <a:pt x="549266" y="95440"/>
                    </a:cubicBezTo>
                    <a:lnTo>
                      <a:pt x="534887" y="103815"/>
                    </a:lnTo>
                    <a:cubicBezTo>
                      <a:pt x="535348" y="107497"/>
                      <a:pt x="535993" y="111178"/>
                      <a:pt x="535993" y="115044"/>
                    </a:cubicBezTo>
                    <a:cubicBezTo>
                      <a:pt x="535993" y="115872"/>
                      <a:pt x="535809" y="116700"/>
                      <a:pt x="535717" y="117621"/>
                    </a:cubicBezTo>
                    <a:lnTo>
                      <a:pt x="521153" y="117621"/>
                    </a:lnTo>
                    <a:cubicBezTo>
                      <a:pt x="490828" y="117621"/>
                      <a:pt x="466126" y="142286"/>
                      <a:pt x="466126" y="172565"/>
                    </a:cubicBezTo>
                    <a:lnTo>
                      <a:pt x="466126" y="229719"/>
                    </a:lnTo>
                    <a:lnTo>
                      <a:pt x="466126" y="242604"/>
                    </a:lnTo>
                    <a:cubicBezTo>
                      <a:pt x="462715" y="237726"/>
                      <a:pt x="458383" y="233493"/>
                      <a:pt x="453590" y="229995"/>
                    </a:cubicBezTo>
                    <a:cubicBezTo>
                      <a:pt x="444465" y="223369"/>
                      <a:pt x="433404" y="219319"/>
                      <a:pt x="421330" y="219319"/>
                    </a:cubicBezTo>
                    <a:lnTo>
                      <a:pt x="411928" y="219319"/>
                    </a:lnTo>
                    <a:cubicBezTo>
                      <a:pt x="411375" y="217755"/>
                      <a:pt x="410914" y="216098"/>
                      <a:pt x="410914" y="214257"/>
                    </a:cubicBezTo>
                    <a:lnTo>
                      <a:pt x="410914" y="198059"/>
                    </a:lnTo>
                    <a:cubicBezTo>
                      <a:pt x="403817" y="195114"/>
                      <a:pt x="397457" y="191064"/>
                      <a:pt x="391373" y="186463"/>
                    </a:cubicBezTo>
                    <a:lnTo>
                      <a:pt x="377086" y="194746"/>
                    </a:lnTo>
                    <a:cubicBezTo>
                      <a:pt x="373492" y="196863"/>
                      <a:pt x="369160" y="197415"/>
                      <a:pt x="365104" y="196310"/>
                    </a:cubicBezTo>
                    <a:cubicBezTo>
                      <a:pt x="361140" y="195206"/>
                      <a:pt x="357638" y="192629"/>
                      <a:pt x="355610" y="189040"/>
                    </a:cubicBezTo>
                    <a:lnTo>
                      <a:pt x="336530" y="155999"/>
                    </a:lnTo>
                    <a:cubicBezTo>
                      <a:pt x="332198" y="148452"/>
                      <a:pt x="334687" y="138881"/>
                      <a:pt x="342245" y="134463"/>
                    </a:cubicBezTo>
                    <a:lnTo>
                      <a:pt x="356716" y="126180"/>
                    </a:lnTo>
                    <a:cubicBezTo>
                      <a:pt x="356163" y="122498"/>
                      <a:pt x="355518" y="118817"/>
                      <a:pt x="355518" y="115044"/>
                    </a:cubicBezTo>
                    <a:cubicBezTo>
                      <a:pt x="355518" y="111178"/>
                      <a:pt x="356163" y="107497"/>
                      <a:pt x="356716" y="103815"/>
                    </a:cubicBezTo>
                    <a:lnTo>
                      <a:pt x="342245" y="95440"/>
                    </a:lnTo>
                    <a:cubicBezTo>
                      <a:pt x="334687" y="91115"/>
                      <a:pt x="332198" y="81543"/>
                      <a:pt x="336530" y="73996"/>
                    </a:cubicBezTo>
                    <a:lnTo>
                      <a:pt x="355610" y="40956"/>
                    </a:lnTo>
                    <a:cubicBezTo>
                      <a:pt x="357638" y="37366"/>
                      <a:pt x="361140" y="34789"/>
                      <a:pt x="365104" y="33685"/>
                    </a:cubicBezTo>
                    <a:cubicBezTo>
                      <a:pt x="369160" y="32580"/>
                      <a:pt x="373492" y="33133"/>
                      <a:pt x="377086" y="35249"/>
                    </a:cubicBezTo>
                    <a:lnTo>
                      <a:pt x="391373" y="43533"/>
                    </a:lnTo>
                    <a:cubicBezTo>
                      <a:pt x="397457" y="38931"/>
                      <a:pt x="403817" y="34881"/>
                      <a:pt x="410914" y="31936"/>
                    </a:cubicBezTo>
                    <a:lnTo>
                      <a:pt x="410914" y="15738"/>
                    </a:lnTo>
                    <a:cubicBezTo>
                      <a:pt x="410914" y="7087"/>
                      <a:pt x="418011" y="0"/>
                      <a:pt x="426676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wrap="square" lIns="91440" tIns="45720" rIns="91440" bIns="45720">
                <a:norm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endParaRPr>
              </a:p>
            </p:txBody>
          </p:sp>
        </p:grpSp>
        <p:sp>
          <p:nvSpPr>
            <p:cNvPr id="5" name="îṩḻïďe">
              <a:extLst>
                <a:ext uri="{FF2B5EF4-FFF2-40B4-BE49-F238E27FC236}">
                  <a16:creationId xmlns:a16="http://schemas.microsoft.com/office/drawing/2014/main" xmlns="" id="{BF5CD66C-C32E-4EDD-B5C5-8D1B4D85F965}"/>
                </a:ext>
              </a:extLst>
            </p:cNvPr>
            <p:cNvSpPr/>
            <p:nvPr/>
          </p:nvSpPr>
          <p:spPr>
            <a:xfrm>
              <a:off x="7163510" y="2951222"/>
              <a:ext cx="1248504" cy="14111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85" extrusionOk="0">
                  <a:moveTo>
                    <a:pt x="9959" y="21394"/>
                  </a:moveTo>
                  <a:lnTo>
                    <a:pt x="894" y="16867"/>
                  </a:lnTo>
                  <a:cubicBezTo>
                    <a:pt x="639" y="16746"/>
                    <a:pt x="423" y="16570"/>
                    <a:pt x="267" y="16355"/>
                  </a:cubicBezTo>
                  <a:cubicBezTo>
                    <a:pt x="112" y="16144"/>
                    <a:pt x="21" y="15901"/>
                    <a:pt x="0" y="15650"/>
                  </a:cubicBezTo>
                  <a:lnTo>
                    <a:pt x="0" y="15204"/>
                  </a:lnTo>
                  <a:lnTo>
                    <a:pt x="27" y="6397"/>
                  </a:lnTo>
                  <a:lnTo>
                    <a:pt x="27" y="5923"/>
                  </a:lnTo>
                  <a:cubicBezTo>
                    <a:pt x="85" y="5665"/>
                    <a:pt x="211" y="5422"/>
                    <a:pt x="397" y="5217"/>
                  </a:cubicBezTo>
                  <a:cubicBezTo>
                    <a:pt x="575" y="5018"/>
                    <a:pt x="804" y="4859"/>
                    <a:pt x="1063" y="4752"/>
                  </a:cubicBezTo>
                  <a:lnTo>
                    <a:pt x="10162" y="171"/>
                  </a:lnTo>
                  <a:cubicBezTo>
                    <a:pt x="10359" y="70"/>
                    <a:pt x="10581" y="12"/>
                    <a:pt x="10809" y="2"/>
                  </a:cubicBezTo>
                  <a:cubicBezTo>
                    <a:pt x="11087" y="-11"/>
                    <a:pt x="11364" y="48"/>
                    <a:pt x="11606" y="171"/>
                  </a:cubicBezTo>
                  <a:lnTo>
                    <a:pt x="20633" y="4823"/>
                  </a:lnTo>
                  <a:cubicBezTo>
                    <a:pt x="20937" y="4962"/>
                    <a:pt x="21189" y="5176"/>
                    <a:pt x="21361" y="5438"/>
                  </a:cubicBezTo>
                  <a:cubicBezTo>
                    <a:pt x="21505" y="5658"/>
                    <a:pt x="21587" y="5906"/>
                    <a:pt x="21600" y="6161"/>
                  </a:cubicBezTo>
                  <a:lnTo>
                    <a:pt x="21600" y="15566"/>
                  </a:lnTo>
                  <a:cubicBezTo>
                    <a:pt x="21586" y="15801"/>
                    <a:pt x="21504" y="16029"/>
                    <a:pt x="21364" y="16228"/>
                  </a:cubicBezTo>
                  <a:cubicBezTo>
                    <a:pt x="21201" y="16460"/>
                    <a:pt x="20966" y="16645"/>
                    <a:pt x="20686" y="16760"/>
                  </a:cubicBezTo>
                  <a:lnTo>
                    <a:pt x="11713" y="21383"/>
                  </a:lnTo>
                  <a:cubicBezTo>
                    <a:pt x="11433" y="21519"/>
                    <a:pt x="11119" y="21589"/>
                    <a:pt x="10800" y="21585"/>
                  </a:cubicBezTo>
                  <a:cubicBezTo>
                    <a:pt x="10506" y="21582"/>
                    <a:pt x="10218" y="21516"/>
                    <a:pt x="9959" y="21394"/>
                  </a:cubicBezTo>
                  <a:close/>
                </a:path>
              </a:pathLst>
            </a:custGeom>
            <a:solidFill>
              <a:srgbClr val="1A94BC"/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numCol="1" anchor="ctr">
              <a:norm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 cap="none">
                  <a:solidFill>
                    <a:srgbClr val="000000"/>
                  </a:solidFill>
                </a:defRPr>
              </a:pPr>
              <a:r>
                <a:rPr kumimoji="0" lang="en-US" altLang="zh-CN" sz="20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</a:rPr>
                <a:t>Text</a:t>
              </a:r>
              <a:endParaRPr kumimoji="0" sz="20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6" name="ïś1ïḓe">
              <a:extLst>
                <a:ext uri="{FF2B5EF4-FFF2-40B4-BE49-F238E27FC236}">
                  <a16:creationId xmlns:a16="http://schemas.microsoft.com/office/drawing/2014/main" xmlns="" id="{D8AE5D27-2E4C-49A9-ABB1-686BF819F8BE}"/>
                </a:ext>
              </a:extLst>
            </p:cNvPr>
            <p:cNvSpPr/>
            <p:nvPr/>
          </p:nvSpPr>
          <p:spPr>
            <a:xfrm>
              <a:off x="5026237" y="4622291"/>
              <a:ext cx="119995" cy="3215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04" h="21600" extrusionOk="0">
                  <a:moveTo>
                    <a:pt x="196" y="0"/>
                  </a:moveTo>
                  <a:cubicBezTo>
                    <a:pt x="-994" y="2421"/>
                    <a:pt x="3376" y="4705"/>
                    <a:pt x="9380" y="4799"/>
                  </a:cubicBezTo>
                  <a:cubicBezTo>
                    <a:pt x="15701" y="4897"/>
                    <a:pt x="20606" y="2555"/>
                    <a:pt x="19428" y="0"/>
                  </a:cubicBezTo>
                  <a:lnTo>
                    <a:pt x="19428" y="21600"/>
                  </a:lnTo>
                  <a:cubicBezTo>
                    <a:pt x="20156" y="19289"/>
                    <a:pt x="15900" y="17219"/>
                    <a:pt x="10235" y="17130"/>
                  </a:cubicBezTo>
                  <a:cubicBezTo>
                    <a:pt x="4260" y="17036"/>
                    <a:pt x="-507" y="19159"/>
                    <a:pt x="196" y="21600"/>
                  </a:cubicBezTo>
                  <a:lnTo>
                    <a:pt x="196" y="0"/>
                  </a:lnTo>
                  <a:close/>
                </a:path>
              </a:pathLst>
            </a:custGeom>
            <a:solidFill>
              <a:srgbClr val="FFFFFF">
                <a:lumMod val="85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numCol="1" anchor="ctr">
              <a:normAutofit fontScale="47500" lnSpcReduction="20000"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 cap="none">
                  <a:solidFill>
                    <a:srgbClr val="FFFFFF"/>
                  </a:solidFill>
                </a:defRPr>
              </a:pPr>
              <a:endParaRPr kumimoji="0" sz="32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7" name="iŝ1ïḑê">
              <a:extLst>
                <a:ext uri="{FF2B5EF4-FFF2-40B4-BE49-F238E27FC236}">
                  <a16:creationId xmlns:a16="http://schemas.microsoft.com/office/drawing/2014/main" xmlns="" id="{D8B7B2F7-441E-4893-B02B-B3AC0DA70B47}"/>
                </a:ext>
              </a:extLst>
            </p:cNvPr>
            <p:cNvSpPr/>
            <p:nvPr/>
          </p:nvSpPr>
          <p:spPr>
            <a:xfrm>
              <a:off x="5142982" y="4077486"/>
              <a:ext cx="1248504" cy="14111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85" extrusionOk="0">
                  <a:moveTo>
                    <a:pt x="9959" y="21394"/>
                  </a:moveTo>
                  <a:lnTo>
                    <a:pt x="894" y="16867"/>
                  </a:lnTo>
                  <a:cubicBezTo>
                    <a:pt x="639" y="16746"/>
                    <a:pt x="423" y="16570"/>
                    <a:pt x="267" y="16355"/>
                  </a:cubicBezTo>
                  <a:cubicBezTo>
                    <a:pt x="112" y="16144"/>
                    <a:pt x="21" y="15901"/>
                    <a:pt x="0" y="15650"/>
                  </a:cubicBezTo>
                  <a:lnTo>
                    <a:pt x="0" y="15204"/>
                  </a:lnTo>
                  <a:lnTo>
                    <a:pt x="27" y="6397"/>
                  </a:lnTo>
                  <a:lnTo>
                    <a:pt x="27" y="5923"/>
                  </a:lnTo>
                  <a:cubicBezTo>
                    <a:pt x="85" y="5665"/>
                    <a:pt x="211" y="5422"/>
                    <a:pt x="397" y="5217"/>
                  </a:cubicBezTo>
                  <a:cubicBezTo>
                    <a:pt x="575" y="5018"/>
                    <a:pt x="804" y="4859"/>
                    <a:pt x="1063" y="4752"/>
                  </a:cubicBezTo>
                  <a:lnTo>
                    <a:pt x="10162" y="171"/>
                  </a:lnTo>
                  <a:cubicBezTo>
                    <a:pt x="10359" y="70"/>
                    <a:pt x="10581" y="12"/>
                    <a:pt x="10809" y="2"/>
                  </a:cubicBezTo>
                  <a:cubicBezTo>
                    <a:pt x="11087" y="-11"/>
                    <a:pt x="11364" y="48"/>
                    <a:pt x="11606" y="171"/>
                  </a:cubicBezTo>
                  <a:lnTo>
                    <a:pt x="20633" y="4823"/>
                  </a:lnTo>
                  <a:cubicBezTo>
                    <a:pt x="20937" y="4962"/>
                    <a:pt x="21189" y="5176"/>
                    <a:pt x="21361" y="5438"/>
                  </a:cubicBezTo>
                  <a:cubicBezTo>
                    <a:pt x="21505" y="5658"/>
                    <a:pt x="21587" y="5906"/>
                    <a:pt x="21600" y="6161"/>
                  </a:cubicBezTo>
                  <a:lnTo>
                    <a:pt x="21600" y="15566"/>
                  </a:lnTo>
                  <a:cubicBezTo>
                    <a:pt x="21586" y="15801"/>
                    <a:pt x="21504" y="16029"/>
                    <a:pt x="21364" y="16228"/>
                  </a:cubicBezTo>
                  <a:cubicBezTo>
                    <a:pt x="21201" y="16460"/>
                    <a:pt x="20966" y="16645"/>
                    <a:pt x="20686" y="16760"/>
                  </a:cubicBezTo>
                  <a:lnTo>
                    <a:pt x="11713" y="21383"/>
                  </a:lnTo>
                  <a:cubicBezTo>
                    <a:pt x="11433" y="21519"/>
                    <a:pt x="11119" y="21589"/>
                    <a:pt x="10800" y="21585"/>
                  </a:cubicBezTo>
                  <a:cubicBezTo>
                    <a:pt x="10506" y="21582"/>
                    <a:pt x="10218" y="21516"/>
                    <a:pt x="9959" y="21394"/>
                  </a:cubicBezTo>
                  <a:close/>
                </a:path>
              </a:pathLst>
            </a:custGeom>
            <a:solidFill>
              <a:srgbClr val="FFFFFF">
                <a:lumMod val="85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numCol="1" anchor="ctr">
              <a:norm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 cap="none">
                  <a:solidFill>
                    <a:srgbClr val="000000"/>
                  </a:solidFill>
                </a:defRPr>
              </a:pPr>
              <a:endParaRPr kumimoji="0" sz="3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8" name="îṩlïḋè">
              <a:extLst>
                <a:ext uri="{FF2B5EF4-FFF2-40B4-BE49-F238E27FC236}">
                  <a16:creationId xmlns:a16="http://schemas.microsoft.com/office/drawing/2014/main" xmlns="" id="{9C79D9B3-D125-4959-8EED-8B695C4C1BEF}"/>
                </a:ext>
              </a:extLst>
            </p:cNvPr>
            <p:cNvSpPr/>
            <p:nvPr/>
          </p:nvSpPr>
          <p:spPr bwMode="auto">
            <a:xfrm>
              <a:off x="5484509" y="4554243"/>
              <a:ext cx="565450" cy="457680"/>
            </a:xfrm>
            <a:custGeom>
              <a:avLst/>
              <a:gdLst>
                <a:gd name="connsiteX0" fmla="*/ 355420 w 607568"/>
                <a:gd name="connsiteY0" fmla="*/ 250307 h 491771"/>
                <a:gd name="connsiteX1" fmla="*/ 352312 w 607568"/>
                <a:gd name="connsiteY1" fmla="*/ 251812 h 491771"/>
                <a:gd name="connsiteX2" fmla="*/ 321042 w 607568"/>
                <a:gd name="connsiteY2" fmla="*/ 289814 h 491771"/>
                <a:gd name="connsiteX3" fmla="*/ 321513 w 607568"/>
                <a:gd name="connsiteY3" fmla="*/ 295364 h 491771"/>
                <a:gd name="connsiteX4" fmla="*/ 369736 w 607568"/>
                <a:gd name="connsiteY4" fmla="*/ 338257 h 491771"/>
                <a:gd name="connsiteX5" fmla="*/ 371997 w 607568"/>
                <a:gd name="connsiteY5" fmla="*/ 339104 h 491771"/>
                <a:gd name="connsiteX6" fmla="*/ 373127 w 607568"/>
                <a:gd name="connsiteY6" fmla="*/ 338916 h 491771"/>
                <a:gd name="connsiteX7" fmla="*/ 375293 w 607568"/>
                <a:gd name="connsiteY7" fmla="*/ 336282 h 491771"/>
                <a:gd name="connsiteX8" fmla="*/ 383676 w 607568"/>
                <a:gd name="connsiteY8" fmla="*/ 279467 h 491771"/>
                <a:gd name="connsiteX9" fmla="*/ 376424 w 607568"/>
                <a:gd name="connsiteY9" fmla="*/ 263287 h 491771"/>
                <a:gd name="connsiteX10" fmla="*/ 357681 w 607568"/>
                <a:gd name="connsiteY10" fmla="*/ 250965 h 491771"/>
                <a:gd name="connsiteX11" fmla="*/ 355420 w 607568"/>
                <a:gd name="connsiteY11" fmla="*/ 250307 h 491771"/>
                <a:gd name="connsiteX12" fmla="*/ 258879 w 607568"/>
                <a:gd name="connsiteY12" fmla="*/ 250307 h 491771"/>
                <a:gd name="connsiteX13" fmla="*/ 256712 w 607568"/>
                <a:gd name="connsiteY13" fmla="*/ 250965 h 491771"/>
                <a:gd name="connsiteX14" fmla="*/ 237969 w 607568"/>
                <a:gd name="connsiteY14" fmla="*/ 263287 h 491771"/>
                <a:gd name="connsiteX15" fmla="*/ 230717 w 607568"/>
                <a:gd name="connsiteY15" fmla="*/ 279467 h 491771"/>
                <a:gd name="connsiteX16" fmla="*/ 239100 w 607568"/>
                <a:gd name="connsiteY16" fmla="*/ 336282 h 491771"/>
                <a:gd name="connsiteX17" fmla="*/ 241266 w 607568"/>
                <a:gd name="connsiteY17" fmla="*/ 338916 h 491771"/>
                <a:gd name="connsiteX18" fmla="*/ 242396 w 607568"/>
                <a:gd name="connsiteY18" fmla="*/ 339104 h 491771"/>
                <a:gd name="connsiteX19" fmla="*/ 244657 w 607568"/>
                <a:gd name="connsiteY19" fmla="*/ 338257 h 491771"/>
                <a:gd name="connsiteX20" fmla="*/ 292880 w 607568"/>
                <a:gd name="connsiteY20" fmla="*/ 295364 h 491771"/>
                <a:gd name="connsiteX21" fmla="*/ 293351 w 607568"/>
                <a:gd name="connsiteY21" fmla="*/ 289814 h 491771"/>
                <a:gd name="connsiteX22" fmla="*/ 261987 w 607568"/>
                <a:gd name="connsiteY22" fmla="*/ 251812 h 491771"/>
                <a:gd name="connsiteX23" fmla="*/ 258879 w 607568"/>
                <a:gd name="connsiteY23" fmla="*/ 250307 h 491771"/>
                <a:gd name="connsiteX24" fmla="*/ 500465 w 607568"/>
                <a:gd name="connsiteY24" fmla="*/ 66049 h 491771"/>
                <a:gd name="connsiteX25" fmla="*/ 565743 w 607568"/>
                <a:gd name="connsiteY25" fmla="*/ 130673 h 491771"/>
                <a:gd name="connsiteX26" fmla="*/ 566120 w 607568"/>
                <a:gd name="connsiteY26" fmla="*/ 130673 h 491771"/>
                <a:gd name="connsiteX27" fmla="*/ 580250 w 607568"/>
                <a:gd name="connsiteY27" fmla="*/ 160962 h 491771"/>
                <a:gd name="connsiteX28" fmla="*/ 560939 w 607568"/>
                <a:gd name="connsiteY28" fmla="*/ 182503 h 491771"/>
                <a:gd name="connsiteX29" fmla="*/ 531927 w 607568"/>
                <a:gd name="connsiteY29" fmla="*/ 223799 h 491771"/>
                <a:gd name="connsiteX30" fmla="*/ 528253 w 607568"/>
                <a:gd name="connsiteY30" fmla="*/ 234240 h 491771"/>
                <a:gd name="connsiteX31" fmla="*/ 530797 w 607568"/>
                <a:gd name="connsiteY31" fmla="*/ 246281 h 491771"/>
                <a:gd name="connsiteX32" fmla="*/ 545868 w 607568"/>
                <a:gd name="connsiteY32" fmla="*/ 261143 h 491771"/>
                <a:gd name="connsiteX33" fmla="*/ 558961 w 607568"/>
                <a:gd name="connsiteY33" fmla="*/ 263777 h 491771"/>
                <a:gd name="connsiteX34" fmla="*/ 597299 w 607568"/>
                <a:gd name="connsiteY34" fmla="*/ 301968 h 491771"/>
                <a:gd name="connsiteX35" fmla="*/ 607002 w 607568"/>
                <a:gd name="connsiteY35" fmla="*/ 350788 h 491771"/>
                <a:gd name="connsiteX36" fmla="*/ 601256 w 607568"/>
                <a:gd name="connsiteY36" fmla="*/ 373835 h 491771"/>
                <a:gd name="connsiteX37" fmla="*/ 579685 w 607568"/>
                <a:gd name="connsiteY37" fmla="*/ 384088 h 491771"/>
                <a:gd name="connsiteX38" fmla="*/ 490386 w 607568"/>
                <a:gd name="connsiteY38" fmla="*/ 384088 h 491771"/>
                <a:gd name="connsiteX39" fmla="*/ 467685 w 607568"/>
                <a:gd name="connsiteY39" fmla="*/ 310058 h 491771"/>
                <a:gd name="connsiteX40" fmla="*/ 431702 w 607568"/>
                <a:gd name="connsiteY40" fmla="*/ 267445 h 491771"/>
                <a:gd name="connsiteX41" fmla="*/ 441969 w 607568"/>
                <a:gd name="connsiteY41" fmla="*/ 263777 h 491771"/>
                <a:gd name="connsiteX42" fmla="*/ 455157 w 607568"/>
                <a:gd name="connsiteY42" fmla="*/ 261237 h 491771"/>
                <a:gd name="connsiteX43" fmla="*/ 470228 w 607568"/>
                <a:gd name="connsiteY43" fmla="*/ 246281 h 491771"/>
                <a:gd name="connsiteX44" fmla="*/ 472677 w 607568"/>
                <a:gd name="connsiteY44" fmla="*/ 234240 h 491771"/>
                <a:gd name="connsiteX45" fmla="*/ 469098 w 607568"/>
                <a:gd name="connsiteY45" fmla="*/ 223893 h 491771"/>
                <a:gd name="connsiteX46" fmla="*/ 439991 w 607568"/>
                <a:gd name="connsiteY46" fmla="*/ 182503 h 491771"/>
                <a:gd name="connsiteX47" fmla="*/ 426144 w 607568"/>
                <a:gd name="connsiteY47" fmla="*/ 172720 h 491771"/>
                <a:gd name="connsiteX48" fmla="*/ 441404 w 607568"/>
                <a:gd name="connsiteY48" fmla="*/ 143278 h 491771"/>
                <a:gd name="connsiteX49" fmla="*/ 439708 w 607568"/>
                <a:gd name="connsiteY49" fmla="*/ 107438 h 491771"/>
                <a:gd name="connsiteX50" fmla="*/ 500465 w 607568"/>
                <a:gd name="connsiteY50" fmla="*/ 66049 h 491771"/>
                <a:gd name="connsiteX51" fmla="*/ 107100 w 607568"/>
                <a:gd name="connsiteY51" fmla="*/ 66049 h 491771"/>
                <a:gd name="connsiteX52" fmla="*/ 171341 w 607568"/>
                <a:gd name="connsiteY52" fmla="*/ 123618 h 491771"/>
                <a:gd name="connsiteX53" fmla="*/ 172849 w 607568"/>
                <a:gd name="connsiteY53" fmla="*/ 143278 h 491771"/>
                <a:gd name="connsiteX54" fmla="*/ 184246 w 607568"/>
                <a:gd name="connsiteY54" fmla="*/ 168205 h 491771"/>
                <a:gd name="connsiteX55" fmla="*/ 167574 w 607568"/>
                <a:gd name="connsiteY55" fmla="*/ 182503 h 491771"/>
                <a:gd name="connsiteX56" fmla="*/ 138468 w 607568"/>
                <a:gd name="connsiteY56" fmla="*/ 223799 h 491771"/>
                <a:gd name="connsiteX57" fmla="*/ 134794 w 607568"/>
                <a:gd name="connsiteY57" fmla="*/ 234240 h 491771"/>
                <a:gd name="connsiteX58" fmla="*/ 137337 w 607568"/>
                <a:gd name="connsiteY58" fmla="*/ 246281 h 491771"/>
                <a:gd name="connsiteX59" fmla="*/ 152408 w 607568"/>
                <a:gd name="connsiteY59" fmla="*/ 261143 h 491771"/>
                <a:gd name="connsiteX60" fmla="*/ 165596 w 607568"/>
                <a:gd name="connsiteY60" fmla="*/ 263777 h 491771"/>
                <a:gd name="connsiteX61" fmla="*/ 179442 w 607568"/>
                <a:gd name="connsiteY61" fmla="*/ 268856 h 491771"/>
                <a:gd name="connsiteX62" fmla="*/ 146662 w 607568"/>
                <a:gd name="connsiteY62" fmla="*/ 310058 h 491771"/>
                <a:gd name="connsiteX63" fmla="*/ 123867 w 607568"/>
                <a:gd name="connsiteY63" fmla="*/ 384088 h 491771"/>
                <a:gd name="connsiteX64" fmla="*/ 27883 w 607568"/>
                <a:gd name="connsiteY64" fmla="*/ 384088 h 491771"/>
                <a:gd name="connsiteX65" fmla="*/ 6312 w 607568"/>
                <a:gd name="connsiteY65" fmla="*/ 373835 h 491771"/>
                <a:gd name="connsiteX66" fmla="*/ 566 w 607568"/>
                <a:gd name="connsiteY66" fmla="*/ 350788 h 491771"/>
                <a:gd name="connsiteX67" fmla="*/ 10268 w 607568"/>
                <a:gd name="connsiteY67" fmla="*/ 301968 h 491771"/>
                <a:gd name="connsiteX68" fmla="*/ 48606 w 607568"/>
                <a:gd name="connsiteY68" fmla="*/ 263777 h 491771"/>
                <a:gd name="connsiteX69" fmla="*/ 61699 w 607568"/>
                <a:gd name="connsiteY69" fmla="*/ 261237 h 491771"/>
                <a:gd name="connsiteX70" fmla="*/ 76770 w 607568"/>
                <a:gd name="connsiteY70" fmla="*/ 246281 h 491771"/>
                <a:gd name="connsiteX71" fmla="*/ 79313 w 607568"/>
                <a:gd name="connsiteY71" fmla="*/ 234240 h 491771"/>
                <a:gd name="connsiteX72" fmla="*/ 75639 w 607568"/>
                <a:gd name="connsiteY72" fmla="*/ 223893 h 491771"/>
                <a:gd name="connsiteX73" fmla="*/ 46628 w 607568"/>
                <a:gd name="connsiteY73" fmla="*/ 182503 h 491771"/>
                <a:gd name="connsiteX74" fmla="*/ 27318 w 607568"/>
                <a:gd name="connsiteY74" fmla="*/ 160962 h 491771"/>
                <a:gd name="connsiteX75" fmla="*/ 41447 w 607568"/>
                <a:gd name="connsiteY75" fmla="*/ 130673 h 491771"/>
                <a:gd name="connsiteX76" fmla="*/ 41824 w 607568"/>
                <a:gd name="connsiteY76" fmla="*/ 130673 h 491771"/>
                <a:gd name="connsiteX77" fmla="*/ 107100 w 607568"/>
                <a:gd name="connsiteY77" fmla="*/ 66049 h 491771"/>
                <a:gd name="connsiteX78" fmla="*/ 298626 w 607568"/>
                <a:gd name="connsiteY78" fmla="*/ 0 h 491771"/>
                <a:gd name="connsiteX79" fmla="*/ 315956 w 607568"/>
                <a:gd name="connsiteY79" fmla="*/ 0 h 491771"/>
                <a:gd name="connsiteX80" fmla="*/ 401854 w 607568"/>
                <a:gd name="connsiteY80" fmla="*/ 85787 h 491771"/>
                <a:gd name="connsiteX81" fmla="*/ 401854 w 607568"/>
                <a:gd name="connsiteY81" fmla="*/ 95476 h 491771"/>
                <a:gd name="connsiteX82" fmla="*/ 421633 w 607568"/>
                <a:gd name="connsiteY82" fmla="*/ 138840 h 491771"/>
                <a:gd name="connsiteX83" fmla="*/ 417960 w 607568"/>
                <a:gd name="connsiteY83" fmla="*/ 149281 h 491771"/>
                <a:gd name="connsiteX84" fmla="*/ 417112 w 607568"/>
                <a:gd name="connsiteY84" fmla="*/ 151068 h 491771"/>
                <a:gd name="connsiteX85" fmla="*/ 411273 w 607568"/>
                <a:gd name="connsiteY85" fmla="*/ 159534 h 491771"/>
                <a:gd name="connsiteX86" fmla="*/ 410896 w 607568"/>
                <a:gd name="connsiteY86" fmla="*/ 159910 h 491771"/>
                <a:gd name="connsiteX87" fmla="*/ 394037 w 607568"/>
                <a:gd name="connsiteY87" fmla="*/ 169787 h 491771"/>
                <a:gd name="connsiteX88" fmla="*/ 384900 w 607568"/>
                <a:gd name="connsiteY88" fmla="*/ 189541 h 491771"/>
                <a:gd name="connsiteX89" fmla="*/ 384712 w 607568"/>
                <a:gd name="connsiteY89" fmla="*/ 189823 h 491771"/>
                <a:gd name="connsiteX90" fmla="*/ 373316 w 607568"/>
                <a:gd name="connsiteY90" fmla="*/ 207131 h 491771"/>
                <a:gd name="connsiteX91" fmla="*/ 372750 w 607568"/>
                <a:gd name="connsiteY91" fmla="*/ 207789 h 491771"/>
                <a:gd name="connsiteX92" fmla="*/ 359847 w 607568"/>
                <a:gd name="connsiteY92" fmla="*/ 222275 h 491771"/>
                <a:gd name="connsiteX93" fmla="*/ 359188 w 607568"/>
                <a:gd name="connsiteY93" fmla="*/ 222934 h 491771"/>
                <a:gd name="connsiteX94" fmla="*/ 345154 w 607568"/>
                <a:gd name="connsiteY94" fmla="*/ 234598 h 491771"/>
                <a:gd name="connsiteX95" fmla="*/ 345625 w 607568"/>
                <a:gd name="connsiteY95" fmla="*/ 236855 h 491771"/>
                <a:gd name="connsiteX96" fmla="*/ 348639 w 607568"/>
                <a:gd name="connsiteY96" fmla="*/ 235538 h 491771"/>
                <a:gd name="connsiteX97" fmla="*/ 355514 w 607568"/>
                <a:gd name="connsiteY97" fmla="*/ 234033 h 491771"/>
                <a:gd name="connsiteX98" fmla="*/ 366628 w 607568"/>
                <a:gd name="connsiteY98" fmla="*/ 237326 h 491771"/>
                <a:gd name="connsiteX99" fmla="*/ 385371 w 607568"/>
                <a:gd name="connsiteY99" fmla="*/ 249648 h 491771"/>
                <a:gd name="connsiteX100" fmla="*/ 399876 w 607568"/>
                <a:gd name="connsiteY100" fmla="*/ 279373 h 491771"/>
                <a:gd name="connsiteX101" fmla="*/ 430016 w 607568"/>
                <a:gd name="connsiteY101" fmla="*/ 289814 h 491771"/>
                <a:gd name="connsiteX102" fmla="*/ 448382 w 607568"/>
                <a:gd name="connsiteY102" fmla="*/ 316058 h 491771"/>
                <a:gd name="connsiteX103" fmla="*/ 481630 w 607568"/>
                <a:gd name="connsiteY103" fmla="*/ 424515 h 491771"/>
                <a:gd name="connsiteX104" fmla="*/ 483891 w 607568"/>
                <a:gd name="connsiteY104" fmla="*/ 436461 h 491771"/>
                <a:gd name="connsiteX105" fmla="*/ 473718 w 607568"/>
                <a:gd name="connsiteY105" fmla="*/ 470700 h 491771"/>
                <a:gd name="connsiteX106" fmla="*/ 443956 w 607568"/>
                <a:gd name="connsiteY106" fmla="*/ 490360 h 491771"/>
                <a:gd name="connsiteX107" fmla="*/ 431805 w 607568"/>
                <a:gd name="connsiteY107" fmla="*/ 491771 h 491771"/>
                <a:gd name="connsiteX108" fmla="*/ 325375 w 607568"/>
                <a:gd name="connsiteY108" fmla="*/ 491771 h 491771"/>
                <a:gd name="connsiteX109" fmla="*/ 337430 w 607568"/>
                <a:gd name="connsiteY109" fmla="*/ 415296 h 491771"/>
                <a:gd name="connsiteX110" fmla="*/ 334605 w 607568"/>
                <a:gd name="connsiteY110" fmla="*/ 389052 h 491771"/>
                <a:gd name="connsiteX111" fmla="*/ 323962 w 607568"/>
                <a:gd name="connsiteY111" fmla="*/ 360927 h 491771"/>
                <a:gd name="connsiteX112" fmla="*/ 337430 w 607568"/>
                <a:gd name="connsiteY112" fmla="*/ 347476 h 491771"/>
                <a:gd name="connsiteX113" fmla="*/ 307196 w 607568"/>
                <a:gd name="connsiteY113" fmla="*/ 317281 h 491771"/>
                <a:gd name="connsiteX114" fmla="*/ 276868 w 607568"/>
                <a:gd name="connsiteY114" fmla="*/ 347476 h 491771"/>
                <a:gd name="connsiteX115" fmla="*/ 290337 w 607568"/>
                <a:gd name="connsiteY115" fmla="*/ 360927 h 491771"/>
                <a:gd name="connsiteX116" fmla="*/ 279694 w 607568"/>
                <a:gd name="connsiteY116" fmla="*/ 389052 h 491771"/>
                <a:gd name="connsiteX117" fmla="*/ 276963 w 607568"/>
                <a:gd name="connsiteY117" fmla="*/ 415296 h 491771"/>
                <a:gd name="connsiteX118" fmla="*/ 288736 w 607568"/>
                <a:gd name="connsiteY118" fmla="*/ 491771 h 491771"/>
                <a:gd name="connsiteX119" fmla="*/ 182493 w 607568"/>
                <a:gd name="connsiteY119" fmla="*/ 491771 h 491771"/>
                <a:gd name="connsiteX120" fmla="*/ 170437 w 607568"/>
                <a:gd name="connsiteY120" fmla="*/ 490360 h 491771"/>
                <a:gd name="connsiteX121" fmla="*/ 140675 w 607568"/>
                <a:gd name="connsiteY121" fmla="*/ 470700 h 491771"/>
                <a:gd name="connsiteX122" fmla="*/ 132669 w 607568"/>
                <a:gd name="connsiteY122" fmla="*/ 424515 h 491771"/>
                <a:gd name="connsiteX123" fmla="*/ 166011 w 607568"/>
                <a:gd name="connsiteY123" fmla="*/ 316058 h 491771"/>
                <a:gd name="connsiteX124" fmla="*/ 184377 w 607568"/>
                <a:gd name="connsiteY124" fmla="*/ 289814 h 491771"/>
                <a:gd name="connsiteX125" fmla="*/ 214517 w 607568"/>
                <a:gd name="connsiteY125" fmla="*/ 279373 h 491771"/>
                <a:gd name="connsiteX126" fmla="*/ 214517 w 607568"/>
                <a:gd name="connsiteY126" fmla="*/ 279279 h 491771"/>
                <a:gd name="connsiteX127" fmla="*/ 229022 w 607568"/>
                <a:gd name="connsiteY127" fmla="*/ 249648 h 491771"/>
                <a:gd name="connsiteX128" fmla="*/ 247765 w 607568"/>
                <a:gd name="connsiteY128" fmla="*/ 237326 h 491771"/>
                <a:gd name="connsiteX129" fmla="*/ 258879 w 607568"/>
                <a:gd name="connsiteY129" fmla="*/ 234033 h 491771"/>
                <a:gd name="connsiteX130" fmla="*/ 265754 w 607568"/>
                <a:gd name="connsiteY130" fmla="*/ 235538 h 491771"/>
                <a:gd name="connsiteX131" fmla="*/ 268768 w 607568"/>
                <a:gd name="connsiteY131" fmla="*/ 236855 h 491771"/>
                <a:gd name="connsiteX132" fmla="*/ 269239 w 607568"/>
                <a:gd name="connsiteY132" fmla="*/ 234598 h 491771"/>
                <a:gd name="connsiteX133" fmla="*/ 255205 w 607568"/>
                <a:gd name="connsiteY133" fmla="*/ 222934 h 491771"/>
                <a:gd name="connsiteX134" fmla="*/ 254546 w 607568"/>
                <a:gd name="connsiteY134" fmla="*/ 222275 h 491771"/>
                <a:gd name="connsiteX135" fmla="*/ 241548 w 607568"/>
                <a:gd name="connsiteY135" fmla="*/ 207789 h 491771"/>
                <a:gd name="connsiteX136" fmla="*/ 241077 w 607568"/>
                <a:gd name="connsiteY136" fmla="*/ 207225 h 491771"/>
                <a:gd name="connsiteX137" fmla="*/ 229681 w 607568"/>
                <a:gd name="connsiteY137" fmla="*/ 189823 h 491771"/>
                <a:gd name="connsiteX138" fmla="*/ 229493 w 607568"/>
                <a:gd name="connsiteY138" fmla="*/ 189635 h 491771"/>
                <a:gd name="connsiteX139" fmla="*/ 220356 w 607568"/>
                <a:gd name="connsiteY139" fmla="*/ 169787 h 491771"/>
                <a:gd name="connsiteX140" fmla="*/ 203497 w 607568"/>
                <a:gd name="connsiteY140" fmla="*/ 159910 h 491771"/>
                <a:gd name="connsiteX141" fmla="*/ 203120 w 607568"/>
                <a:gd name="connsiteY141" fmla="*/ 159534 h 491771"/>
                <a:gd name="connsiteX142" fmla="*/ 197281 w 607568"/>
                <a:gd name="connsiteY142" fmla="*/ 151068 h 491771"/>
                <a:gd name="connsiteX143" fmla="*/ 196433 w 607568"/>
                <a:gd name="connsiteY143" fmla="*/ 149281 h 491771"/>
                <a:gd name="connsiteX144" fmla="*/ 192666 w 607568"/>
                <a:gd name="connsiteY144" fmla="*/ 138840 h 491771"/>
                <a:gd name="connsiteX145" fmla="*/ 212727 w 607568"/>
                <a:gd name="connsiteY145" fmla="*/ 95476 h 491771"/>
                <a:gd name="connsiteX146" fmla="*/ 212727 w 607568"/>
                <a:gd name="connsiteY146" fmla="*/ 85787 h 491771"/>
                <a:gd name="connsiteX147" fmla="*/ 298626 w 607568"/>
                <a:gd name="connsiteY147" fmla="*/ 0 h 491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</a:cxnLst>
              <a:rect l="l" t="t" r="r" b="b"/>
              <a:pathLst>
                <a:path w="607568" h="491771">
                  <a:moveTo>
                    <a:pt x="355420" y="250307"/>
                  </a:moveTo>
                  <a:cubicBezTo>
                    <a:pt x="354290" y="250307"/>
                    <a:pt x="353160" y="250871"/>
                    <a:pt x="352312" y="251812"/>
                  </a:cubicBezTo>
                  <a:lnTo>
                    <a:pt x="321042" y="289814"/>
                  </a:lnTo>
                  <a:cubicBezTo>
                    <a:pt x="319723" y="291507"/>
                    <a:pt x="319912" y="293953"/>
                    <a:pt x="321513" y="295364"/>
                  </a:cubicBezTo>
                  <a:lnTo>
                    <a:pt x="369736" y="338257"/>
                  </a:lnTo>
                  <a:cubicBezTo>
                    <a:pt x="370396" y="338822"/>
                    <a:pt x="371149" y="339104"/>
                    <a:pt x="371997" y="339104"/>
                  </a:cubicBezTo>
                  <a:cubicBezTo>
                    <a:pt x="372374" y="339104"/>
                    <a:pt x="372750" y="339010"/>
                    <a:pt x="373127" y="338916"/>
                  </a:cubicBezTo>
                  <a:cubicBezTo>
                    <a:pt x="374257" y="338539"/>
                    <a:pt x="375105" y="337505"/>
                    <a:pt x="375293" y="336282"/>
                  </a:cubicBezTo>
                  <a:lnTo>
                    <a:pt x="383676" y="279467"/>
                  </a:lnTo>
                  <a:cubicBezTo>
                    <a:pt x="384618" y="273164"/>
                    <a:pt x="381792" y="266768"/>
                    <a:pt x="376424" y="263287"/>
                  </a:cubicBezTo>
                  <a:lnTo>
                    <a:pt x="357681" y="250965"/>
                  </a:lnTo>
                  <a:cubicBezTo>
                    <a:pt x="357021" y="250495"/>
                    <a:pt x="356174" y="250307"/>
                    <a:pt x="355420" y="250307"/>
                  </a:cubicBezTo>
                  <a:close/>
                  <a:moveTo>
                    <a:pt x="258879" y="250307"/>
                  </a:moveTo>
                  <a:cubicBezTo>
                    <a:pt x="258125" y="250307"/>
                    <a:pt x="257372" y="250495"/>
                    <a:pt x="256712" y="250965"/>
                  </a:cubicBezTo>
                  <a:lnTo>
                    <a:pt x="237969" y="263287"/>
                  </a:lnTo>
                  <a:cubicBezTo>
                    <a:pt x="232601" y="266768"/>
                    <a:pt x="229775" y="273164"/>
                    <a:pt x="230717" y="279467"/>
                  </a:cubicBezTo>
                  <a:lnTo>
                    <a:pt x="239100" y="336282"/>
                  </a:lnTo>
                  <a:cubicBezTo>
                    <a:pt x="239288" y="337505"/>
                    <a:pt x="240136" y="338539"/>
                    <a:pt x="241266" y="338916"/>
                  </a:cubicBezTo>
                  <a:cubicBezTo>
                    <a:pt x="241643" y="339010"/>
                    <a:pt x="242019" y="339104"/>
                    <a:pt x="242396" y="339104"/>
                  </a:cubicBezTo>
                  <a:cubicBezTo>
                    <a:pt x="243244" y="339104"/>
                    <a:pt x="243997" y="338822"/>
                    <a:pt x="244657" y="338257"/>
                  </a:cubicBezTo>
                  <a:lnTo>
                    <a:pt x="292880" y="295364"/>
                  </a:lnTo>
                  <a:cubicBezTo>
                    <a:pt x="294481" y="293953"/>
                    <a:pt x="294670" y="291507"/>
                    <a:pt x="293351" y="289814"/>
                  </a:cubicBezTo>
                  <a:lnTo>
                    <a:pt x="261987" y="251812"/>
                  </a:lnTo>
                  <a:cubicBezTo>
                    <a:pt x="261233" y="250871"/>
                    <a:pt x="260103" y="250307"/>
                    <a:pt x="258879" y="250307"/>
                  </a:cubicBezTo>
                  <a:close/>
                  <a:moveTo>
                    <a:pt x="500465" y="66049"/>
                  </a:moveTo>
                  <a:cubicBezTo>
                    <a:pt x="548129" y="66049"/>
                    <a:pt x="562447" y="93516"/>
                    <a:pt x="565743" y="130673"/>
                  </a:cubicBezTo>
                  <a:cubicBezTo>
                    <a:pt x="565932" y="130673"/>
                    <a:pt x="566026" y="130673"/>
                    <a:pt x="566120" y="130673"/>
                  </a:cubicBezTo>
                  <a:cubicBezTo>
                    <a:pt x="577141" y="133118"/>
                    <a:pt x="583358" y="146664"/>
                    <a:pt x="580250" y="160962"/>
                  </a:cubicBezTo>
                  <a:cubicBezTo>
                    <a:pt x="577706" y="172532"/>
                    <a:pt x="569700" y="180904"/>
                    <a:pt x="560939" y="182503"/>
                  </a:cubicBezTo>
                  <a:cubicBezTo>
                    <a:pt x="554628" y="199529"/>
                    <a:pt x="543796" y="214016"/>
                    <a:pt x="531927" y="223799"/>
                  </a:cubicBezTo>
                  <a:cubicBezTo>
                    <a:pt x="528913" y="226338"/>
                    <a:pt x="527500" y="230383"/>
                    <a:pt x="528253" y="234240"/>
                  </a:cubicBezTo>
                  <a:lnTo>
                    <a:pt x="530797" y="246281"/>
                  </a:lnTo>
                  <a:cubicBezTo>
                    <a:pt x="532304" y="253806"/>
                    <a:pt x="538238" y="259732"/>
                    <a:pt x="545868" y="261143"/>
                  </a:cubicBezTo>
                  <a:lnTo>
                    <a:pt x="558961" y="263777"/>
                  </a:lnTo>
                  <a:cubicBezTo>
                    <a:pt x="578366" y="267634"/>
                    <a:pt x="593437" y="282684"/>
                    <a:pt x="597299" y="301968"/>
                  </a:cubicBezTo>
                  <a:lnTo>
                    <a:pt x="607002" y="350788"/>
                  </a:lnTo>
                  <a:cubicBezTo>
                    <a:pt x="608697" y="358972"/>
                    <a:pt x="606531" y="367438"/>
                    <a:pt x="601256" y="373835"/>
                  </a:cubicBezTo>
                  <a:cubicBezTo>
                    <a:pt x="595981" y="380325"/>
                    <a:pt x="588068" y="384088"/>
                    <a:pt x="579685" y="384088"/>
                  </a:cubicBezTo>
                  <a:lnTo>
                    <a:pt x="490386" y="384088"/>
                  </a:lnTo>
                  <a:lnTo>
                    <a:pt x="467685" y="310058"/>
                  </a:lnTo>
                  <a:cubicBezTo>
                    <a:pt x="461845" y="291150"/>
                    <a:pt x="448563" y="276194"/>
                    <a:pt x="431702" y="267445"/>
                  </a:cubicBezTo>
                  <a:cubicBezTo>
                    <a:pt x="434999" y="265940"/>
                    <a:pt x="438295" y="264529"/>
                    <a:pt x="441969" y="263777"/>
                  </a:cubicBezTo>
                  <a:lnTo>
                    <a:pt x="455157" y="261237"/>
                  </a:lnTo>
                  <a:cubicBezTo>
                    <a:pt x="462692" y="259732"/>
                    <a:pt x="468627" y="253806"/>
                    <a:pt x="470228" y="246281"/>
                  </a:cubicBezTo>
                  <a:lnTo>
                    <a:pt x="472677" y="234240"/>
                  </a:lnTo>
                  <a:cubicBezTo>
                    <a:pt x="473525" y="230383"/>
                    <a:pt x="472112" y="226338"/>
                    <a:pt x="469098" y="223893"/>
                  </a:cubicBezTo>
                  <a:cubicBezTo>
                    <a:pt x="457229" y="214016"/>
                    <a:pt x="446302" y="199529"/>
                    <a:pt x="439991" y="182503"/>
                  </a:cubicBezTo>
                  <a:cubicBezTo>
                    <a:pt x="434716" y="181563"/>
                    <a:pt x="429818" y="177894"/>
                    <a:pt x="426144" y="172720"/>
                  </a:cubicBezTo>
                  <a:cubicBezTo>
                    <a:pt x="433303" y="164725"/>
                    <a:pt x="438861" y="154754"/>
                    <a:pt x="441404" y="143278"/>
                  </a:cubicBezTo>
                  <a:cubicBezTo>
                    <a:pt x="444324" y="130485"/>
                    <a:pt x="443476" y="118068"/>
                    <a:pt x="439708" y="107438"/>
                  </a:cubicBezTo>
                  <a:cubicBezTo>
                    <a:pt x="447244" y="82699"/>
                    <a:pt x="464200" y="66049"/>
                    <a:pt x="500465" y="66049"/>
                  </a:cubicBezTo>
                  <a:close/>
                  <a:moveTo>
                    <a:pt x="107100" y="66049"/>
                  </a:moveTo>
                  <a:cubicBezTo>
                    <a:pt x="151561" y="66049"/>
                    <a:pt x="166820" y="90130"/>
                    <a:pt x="171341" y="123618"/>
                  </a:cubicBezTo>
                  <a:cubicBezTo>
                    <a:pt x="170965" y="129920"/>
                    <a:pt x="171436" y="136505"/>
                    <a:pt x="172849" y="143278"/>
                  </a:cubicBezTo>
                  <a:cubicBezTo>
                    <a:pt x="174921" y="152590"/>
                    <a:pt x="178971" y="161056"/>
                    <a:pt x="184246" y="168205"/>
                  </a:cubicBezTo>
                  <a:cubicBezTo>
                    <a:pt x="180573" y="175919"/>
                    <a:pt x="174356" y="181281"/>
                    <a:pt x="167574" y="182503"/>
                  </a:cubicBezTo>
                  <a:cubicBezTo>
                    <a:pt x="161263" y="199529"/>
                    <a:pt x="150336" y="214016"/>
                    <a:pt x="138468" y="223799"/>
                  </a:cubicBezTo>
                  <a:cubicBezTo>
                    <a:pt x="135453" y="226338"/>
                    <a:pt x="134040" y="230383"/>
                    <a:pt x="134794" y="234240"/>
                  </a:cubicBezTo>
                  <a:lnTo>
                    <a:pt x="137337" y="246281"/>
                  </a:lnTo>
                  <a:cubicBezTo>
                    <a:pt x="138939" y="253806"/>
                    <a:pt x="144873" y="259732"/>
                    <a:pt x="152408" y="261143"/>
                  </a:cubicBezTo>
                  <a:lnTo>
                    <a:pt x="165596" y="263777"/>
                  </a:lnTo>
                  <a:cubicBezTo>
                    <a:pt x="170494" y="264812"/>
                    <a:pt x="175203" y="266505"/>
                    <a:pt x="179442" y="268856"/>
                  </a:cubicBezTo>
                  <a:cubicBezTo>
                    <a:pt x="164088" y="277793"/>
                    <a:pt x="152126" y="292279"/>
                    <a:pt x="146662" y="310058"/>
                  </a:cubicBezTo>
                  <a:lnTo>
                    <a:pt x="123867" y="384088"/>
                  </a:lnTo>
                  <a:lnTo>
                    <a:pt x="27883" y="384088"/>
                  </a:lnTo>
                  <a:cubicBezTo>
                    <a:pt x="19499" y="384088"/>
                    <a:pt x="11587" y="380325"/>
                    <a:pt x="6312" y="373835"/>
                  </a:cubicBezTo>
                  <a:cubicBezTo>
                    <a:pt x="1037" y="367438"/>
                    <a:pt x="-1129" y="358972"/>
                    <a:pt x="566" y="350788"/>
                  </a:cubicBezTo>
                  <a:lnTo>
                    <a:pt x="10268" y="301968"/>
                  </a:lnTo>
                  <a:cubicBezTo>
                    <a:pt x="14130" y="282684"/>
                    <a:pt x="29202" y="267634"/>
                    <a:pt x="48606" y="263777"/>
                  </a:cubicBezTo>
                  <a:lnTo>
                    <a:pt x="61699" y="261237"/>
                  </a:lnTo>
                  <a:cubicBezTo>
                    <a:pt x="69328" y="259732"/>
                    <a:pt x="75263" y="253806"/>
                    <a:pt x="76770" y="246281"/>
                  </a:cubicBezTo>
                  <a:lnTo>
                    <a:pt x="79313" y="234240"/>
                  </a:lnTo>
                  <a:cubicBezTo>
                    <a:pt x="80067" y="230383"/>
                    <a:pt x="78654" y="226338"/>
                    <a:pt x="75639" y="223893"/>
                  </a:cubicBezTo>
                  <a:cubicBezTo>
                    <a:pt x="63771" y="214016"/>
                    <a:pt x="52939" y="199623"/>
                    <a:pt x="46628" y="182503"/>
                  </a:cubicBezTo>
                  <a:cubicBezTo>
                    <a:pt x="37867" y="180904"/>
                    <a:pt x="29861" y="172532"/>
                    <a:pt x="27318" y="160962"/>
                  </a:cubicBezTo>
                  <a:cubicBezTo>
                    <a:pt x="24115" y="146664"/>
                    <a:pt x="30426" y="133118"/>
                    <a:pt x="41447" y="130673"/>
                  </a:cubicBezTo>
                  <a:cubicBezTo>
                    <a:pt x="41541" y="130673"/>
                    <a:pt x="41729" y="130673"/>
                    <a:pt x="41824" y="130673"/>
                  </a:cubicBezTo>
                  <a:cubicBezTo>
                    <a:pt x="45403" y="93516"/>
                    <a:pt x="60192" y="66049"/>
                    <a:pt x="107100" y="66049"/>
                  </a:cubicBezTo>
                  <a:close/>
                  <a:moveTo>
                    <a:pt x="298626" y="0"/>
                  </a:moveTo>
                  <a:lnTo>
                    <a:pt x="315956" y="0"/>
                  </a:lnTo>
                  <a:cubicBezTo>
                    <a:pt x="363426" y="0"/>
                    <a:pt x="401854" y="38378"/>
                    <a:pt x="401854" y="85787"/>
                  </a:cubicBezTo>
                  <a:lnTo>
                    <a:pt x="401854" y="95476"/>
                  </a:lnTo>
                  <a:cubicBezTo>
                    <a:pt x="417301" y="99238"/>
                    <a:pt x="426154" y="118522"/>
                    <a:pt x="421633" y="138840"/>
                  </a:cubicBezTo>
                  <a:cubicBezTo>
                    <a:pt x="420880" y="142602"/>
                    <a:pt x="419467" y="146083"/>
                    <a:pt x="417960" y="149281"/>
                  </a:cubicBezTo>
                  <a:cubicBezTo>
                    <a:pt x="417677" y="149939"/>
                    <a:pt x="417395" y="150504"/>
                    <a:pt x="417112" y="151068"/>
                  </a:cubicBezTo>
                  <a:cubicBezTo>
                    <a:pt x="415417" y="154172"/>
                    <a:pt x="413533" y="157088"/>
                    <a:pt x="411273" y="159534"/>
                  </a:cubicBezTo>
                  <a:cubicBezTo>
                    <a:pt x="411179" y="159628"/>
                    <a:pt x="410990" y="159816"/>
                    <a:pt x="410896" y="159910"/>
                  </a:cubicBezTo>
                  <a:cubicBezTo>
                    <a:pt x="406092" y="165084"/>
                    <a:pt x="400159" y="168658"/>
                    <a:pt x="394037" y="169787"/>
                  </a:cubicBezTo>
                  <a:cubicBezTo>
                    <a:pt x="391494" y="176654"/>
                    <a:pt x="388385" y="183332"/>
                    <a:pt x="384900" y="189541"/>
                  </a:cubicBezTo>
                  <a:cubicBezTo>
                    <a:pt x="384806" y="189635"/>
                    <a:pt x="384806" y="189729"/>
                    <a:pt x="384712" y="189823"/>
                  </a:cubicBezTo>
                  <a:cubicBezTo>
                    <a:pt x="381227" y="196031"/>
                    <a:pt x="377460" y="201769"/>
                    <a:pt x="373316" y="207131"/>
                  </a:cubicBezTo>
                  <a:cubicBezTo>
                    <a:pt x="373127" y="207413"/>
                    <a:pt x="372939" y="207601"/>
                    <a:pt x="372750" y="207789"/>
                  </a:cubicBezTo>
                  <a:cubicBezTo>
                    <a:pt x="368700" y="213057"/>
                    <a:pt x="364368" y="217948"/>
                    <a:pt x="359847" y="222275"/>
                  </a:cubicBezTo>
                  <a:cubicBezTo>
                    <a:pt x="359658" y="222463"/>
                    <a:pt x="359376" y="222651"/>
                    <a:pt x="359188" y="222934"/>
                  </a:cubicBezTo>
                  <a:cubicBezTo>
                    <a:pt x="354667" y="227261"/>
                    <a:pt x="349957" y="231211"/>
                    <a:pt x="345154" y="234598"/>
                  </a:cubicBezTo>
                  <a:lnTo>
                    <a:pt x="345625" y="236855"/>
                  </a:lnTo>
                  <a:cubicBezTo>
                    <a:pt x="346567" y="236385"/>
                    <a:pt x="347603" y="235915"/>
                    <a:pt x="348639" y="235538"/>
                  </a:cubicBezTo>
                  <a:cubicBezTo>
                    <a:pt x="350899" y="234786"/>
                    <a:pt x="353065" y="234033"/>
                    <a:pt x="355514" y="234033"/>
                  </a:cubicBezTo>
                  <a:cubicBezTo>
                    <a:pt x="359470" y="234033"/>
                    <a:pt x="363238" y="235162"/>
                    <a:pt x="366628" y="237326"/>
                  </a:cubicBezTo>
                  <a:cubicBezTo>
                    <a:pt x="366628" y="237326"/>
                    <a:pt x="380756" y="246450"/>
                    <a:pt x="385371" y="249648"/>
                  </a:cubicBezTo>
                  <a:cubicBezTo>
                    <a:pt x="401854" y="261030"/>
                    <a:pt x="399876" y="279373"/>
                    <a:pt x="399876" y="279373"/>
                  </a:cubicBezTo>
                  <a:cubicBezTo>
                    <a:pt x="410990" y="279655"/>
                    <a:pt x="421822" y="283041"/>
                    <a:pt x="430016" y="289814"/>
                  </a:cubicBezTo>
                  <a:cubicBezTo>
                    <a:pt x="445180" y="302324"/>
                    <a:pt x="447535" y="313330"/>
                    <a:pt x="448382" y="316058"/>
                  </a:cubicBezTo>
                  <a:lnTo>
                    <a:pt x="481630" y="424515"/>
                  </a:lnTo>
                  <a:cubicBezTo>
                    <a:pt x="482855" y="428371"/>
                    <a:pt x="483608" y="432416"/>
                    <a:pt x="483891" y="436461"/>
                  </a:cubicBezTo>
                  <a:cubicBezTo>
                    <a:pt x="484644" y="448595"/>
                    <a:pt x="481159" y="460730"/>
                    <a:pt x="473718" y="470700"/>
                  </a:cubicBezTo>
                  <a:cubicBezTo>
                    <a:pt x="466372" y="480671"/>
                    <a:pt x="455823" y="487538"/>
                    <a:pt x="443956" y="490360"/>
                  </a:cubicBezTo>
                  <a:cubicBezTo>
                    <a:pt x="440000" y="491301"/>
                    <a:pt x="435950" y="491771"/>
                    <a:pt x="431805" y="491771"/>
                  </a:cubicBezTo>
                  <a:lnTo>
                    <a:pt x="325375" y="491771"/>
                  </a:lnTo>
                  <a:lnTo>
                    <a:pt x="337430" y="415296"/>
                  </a:lnTo>
                  <a:cubicBezTo>
                    <a:pt x="338749" y="406454"/>
                    <a:pt x="337807" y="397424"/>
                    <a:pt x="334605" y="389052"/>
                  </a:cubicBezTo>
                  <a:lnTo>
                    <a:pt x="323962" y="360927"/>
                  </a:lnTo>
                  <a:lnTo>
                    <a:pt x="337430" y="347476"/>
                  </a:lnTo>
                  <a:lnTo>
                    <a:pt x="307196" y="317281"/>
                  </a:lnTo>
                  <a:lnTo>
                    <a:pt x="276868" y="347476"/>
                  </a:lnTo>
                  <a:lnTo>
                    <a:pt x="290337" y="360927"/>
                  </a:lnTo>
                  <a:lnTo>
                    <a:pt x="279694" y="389052"/>
                  </a:lnTo>
                  <a:cubicBezTo>
                    <a:pt x="276586" y="397424"/>
                    <a:pt x="275644" y="406454"/>
                    <a:pt x="276963" y="415296"/>
                  </a:cubicBezTo>
                  <a:lnTo>
                    <a:pt x="288736" y="491771"/>
                  </a:lnTo>
                  <a:lnTo>
                    <a:pt x="182493" y="491771"/>
                  </a:lnTo>
                  <a:cubicBezTo>
                    <a:pt x="178443" y="491771"/>
                    <a:pt x="174299" y="491301"/>
                    <a:pt x="170437" y="490360"/>
                  </a:cubicBezTo>
                  <a:cubicBezTo>
                    <a:pt x="158570" y="487538"/>
                    <a:pt x="148021" y="480671"/>
                    <a:pt x="140675" y="470700"/>
                  </a:cubicBezTo>
                  <a:cubicBezTo>
                    <a:pt x="130785" y="457343"/>
                    <a:pt x="127865" y="440223"/>
                    <a:pt x="132669" y="424515"/>
                  </a:cubicBezTo>
                  <a:lnTo>
                    <a:pt x="166011" y="316058"/>
                  </a:lnTo>
                  <a:cubicBezTo>
                    <a:pt x="166858" y="313330"/>
                    <a:pt x="170908" y="300631"/>
                    <a:pt x="184377" y="289814"/>
                  </a:cubicBezTo>
                  <a:cubicBezTo>
                    <a:pt x="192666" y="283229"/>
                    <a:pt x="203403" y="279655"/>
                    <a:pt x="214517" y="279373"/>
                  </a:cubicBezTo>
                  <a:lnTo>
                    <a:pt x="214517" y="279279"/>
                  </a:lnTo>
                  <a:cubicBezTo>
                    <a:pt x="214140" y="273447"/>
                    <a:pt x="211880" y="260654"/>
                    <a:pt x="229022" y="249648"/>
                  </a:cubicBezTo>
                  <a:cubicBezTo>
                    <a:pt x="233731" y="246638"/>
                    <a:pt x="247765" y="237326"/>
                    <a:pt x="247765" y="237326"/>
                  </a:cubicBezTo>
                  <a:cubicBezTo>
                    <a:pt x="251061" y="235162"/>
                    <a:pt x="254923" y="234033"/>
                    <a:pt x="258879" y="234033"/>
                  </a:cubicBezTo>
                  <a:cubicBezTo>
                    <a:pt x="261328" y="234033"/>
                    <a:pt x="263494" y="234786"/>
                    <a:pt x="265754" y="235538"/>
                  </a:cubicBezTo>
                  <a:cubicBezTo>
                    <a:pt x="266790" y="236009"/>
                    <a:pt x="267826" y="236385"/>
                    <a:pt x="268768" y="236855"/>
                  </a:cubicBezTo>
                  <a:lnTo>
                    <a:pt x="269239" y="234598"/>
                  </a:lnTo>
                  <a:cubicBezTo>
                    <a:pt x="264436" y="231211"/>
                    <a:pt x="259726" y="227261"/>
                    <a:pt x="255205" y="222934"/>
                  </a:cubicBezTo>
                  <a:cubicBezTo>
                    <a:pt x="254923" y="222651"/>
                    <a:pt x="254735" y="222463"/>
                    <a:pt x="254546" y="222275"/>
                  </a:cubicBezTo>
                  <a:cubicBezTo>
                    <a:pt x="250025" y="217948"/>
                    <a:pt x="245693" y="213057"/>
                    <a:pt x="241548" y="207789"/>
                  </a:cubicBezTo>
                  <a:cubicBezTo>
                    <a:pt x="241454" y="207601"/>
                    <a:pt x="241266" y="207413"/>
                    <a:pt x="241077" y="207225"/>
                  </a:cubicBezTo>
                  <a:cubicBezTo>
                    <a:pt x="236933" y="201769"/>
                    <a:pt x="233072" y="196031"/>
                    <a:pt x="229681" y="189823"/>
                  </a:cubicBezTo>
                  <a:cubicBezTo>
                    <a:pt x="229587" y="189729"/>
                    <a:pt x="229587" y="189635"/>
                    <a:pt x="229493" y="189635"/>
                  </a:cubicBezTo>
                  <a:cubicBezTo>
                    <a:pt x="226008" y="183332"/>
                    <a:pt x="222899" y="176654"/>
                    <a:pt x="220356" y="169787"/>
                  </a:cubicBezTo>
                  <a:cubicBezTo>
                    <a:pt x="214140" y="168658"/>
                    <a:pt x="208301" y="165084"/>
                    <a:pt x="203497" y="159910"/>
                  </a:cubicBezTo>
                  <a:cubicBezTo>
                    <a:pt x="203309" y="159722"/>
                    <a:pt x="203214" y="159628"/>
                    <a:pt x="203120" y="159534"/>
                  </a:cubicBezTo>
                  <a:cubicBezTo>
                    <a:pt x="200860" y="157088"/>
                    <a:pt x="198976" y="154172"/>
                    <a:pt x="197281" y="151068"/>
                  </a:cubicBezTo>
                  <a:cubicBezTo>
                    <a:pt x="196998" y="150504"/>
                    <a:pt x="196716" y="149939"/>
                    <a:pt x="196433" y="149281"/>
                  </a:cubicBezTo>
                  <a:cubicBezTo>
                    <a:pt x="194832" y="146083"/>
                    <a:pt x="193513" y="142602"/>
                    <a:pt x="192666" y="138840"/>
                  </a:cubicBezTo>
                  <a:cubicBezTo>
                    <a:pt x="188145" y="118428"/>
                    <a:pt x="197092" y="99050"/>
                    <a:pt x="212727" y="95476"/>
                  </a:cubicBezTo>
                  <a:lnTo>
                    <a:pt x="212727" y="85787"/>
                  </a:lnTo>
                  <a:cubicBezTo>
                    <a:pt x="212727" y="38378"/>
                    <a:pt x="251155" y="0"/>
                    <a:pt x="298626" y="0"/>
                  </a:cubicBezTo>
                  <a:close/>
                </a:path>
              </a:pathLst>
            </a:custGeom>
            <a:solidFill>
              <a:srgbClr val="1A94BC"/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endParaRPr>
            </a:p>
          </p:txBody>
        </p:sp>
        <p:sp>
          <p:nvSpPr>
            <p:cNvPr id="9" name="íṩḷïdé">
              <a:extLst>
                <a:ext uri="{FF2B5EF4-FFF2-40B4-BE49-F238E27FC236}">
                  <a16:creationId xmlns:a16="http://schemas.microsoft.com/office/drawing/2014/main" xmlns="" id="{52684F67-6E28-411E-9AA1-3D05433E9A3A}"/>
                </a:ext>
              </a:extLst>
            </p:cNvPr>
            <p:cNvSpPr/>
            <p:nvPr/>
          </p:nvSpPr>
          <p:spPr>
            <a:xfrm>
              <a:off x="3779986" y="4077486"/>
              <a:ext cx="1248504" cy="14111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85" extrusionOk="0">
                  <a:moveTo>
                    <a:pt x="9959" y="21394"/>
                  </a:moveTo>
                  <a:lnTo>
                    <a:pt x="894" y="16867"/>
                  </a:lnTo>
                  <a:cubicBezTo>
                    <a:pt x="639" y="16746"/>
                    <a:pt x="423" y="16570"/>
                    <a:pt x="267" y="16355"/>
                  </a:cubicBezTo>
                  <a:cubicBezTo>
                    <a:pt x="112" y="16144"/>
                    <a:pt x="21" y="15901"/>
                    <a:pt x="0" y="15650"/>
                  </a:cubicBezTo>
                  <a:lnTo>
                    <a:pt x="0" y="15204"/>
                  </a:lnTo>
                  <a:lnTo>
                    <a:pt x="27" y="6397"/>
                  </a:lnTo>
                  <a:lnTo>
                    <a:pt x="27" y="5923"/>
                  </a:lnTo>
                  <a:cubicBezTo>
                    <a:pt x="85" y="5665"/>
                    <a:pt x="211" y="5422"/>
                    <a:pt x="397" y="5217"/>
                  </a:cubicBezTo>
                  <a:cubicBezTo>
                    <a:pt x="575" y="5018"/>
                    <a:pt x="804" y="4859"/>
                    <a:pt x="1063" y="4752"/>
                  </a:cubicBezTo>
                  <a:lnTo>
                    <a:pt x="10162" y="171"/>
                  </a:lnTo>
                  <a:cubicBezTo>
                    <a:pt x="10359" y="70"/>
                    <a:pt x="10581" y="12"/>
                    <a:pt x="10809" y="2"/>
                  </a:cubicBezTo>
                  <a:cubicBezTo>
                    <a:pt x="11087" y="-11"/>
                    <a:pt x="11364" y="48"/>
                    <a:pt x="11606" y="171"/>
                  </a:cubicBezTo>
                  <a:lnTo>
                    <a:pt x="20633" y="4823"/>
                  </a:lnTo>
                  <a:cubicBezTo>
                    <a:pt x="20937" y="4962"/>
                    <a:pt x="21189" y="5176"/>
                    <a:pt x="21361" y="5438"/>
                  </a:cubicBezTo>
                  <a:cubicBezTo>
                    <a:pt x="21505" y="5658"/>
                    <a:pt x="21587" y="5906"/>
                    <a:pt x="21600" y="6161"/>
                  </a:cubicBezTo>
                  <a:lnTo>
                    <a:pt x="21600" y="15566"/>
                  </a:lnTo>
                  <a:cubicBezTo>
                    <a:pt x="21586" y="15801"/>
                    <a:pt x="21504" y="16029"/>
                    <a:pt x="21364" y="16228"/>
                  </a:cubicBezTo>
                  <a:cubicBezTo>
                    <a:pt x="21201" y="16460"/>
                    <a:pt x="20966" y="16645"/>
                    <a:pt x="20686" y="16760"/>
                  </a:cubicBezTo>
                  <a:lnTo>
                    <a:pt x="11713" y="21383"/>
                  </a:lnTo>
                  <a:cubicBezTo>
                    <a:pt x="11433" y="21519"/>
                    <a:pt x="11119" y="21589"/>
                    <a:pt x="10800" y="21585"/>
                  </a:cubicBezTo>
                  <a:cubicBezTo>
                    <a:pt x="10506" y="21582"/>
                    <a:pt x="10218" y="21516"/>
                    <a:pt x="9959" y="21394"/>
                  </a:cubicBezTo>
                  <a:close/>
                </a:path>
              </a:pathLst>
            </a:custGeom>
            <a:solidFill>
              <a:srgbClr val="FFFFFF">
                <a:lumMod val="85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numCol="1" anchor="ctr">
              <a:norm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 cap="none">
                  <a:solidFill>
                    <a:srgbClr val="000000"/>
                  </a:solidFill>
                </a:defRPr>
              </a:pPr>
              <a:r>
                <a:rPr kumimoji="0" lang="en-US" altLang="zh-CN" sz="20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rPr>
                <a:t>Text</a:t>
              </a:r>
            </a:p>
          </p:txBody>
        </p:sp>
        <p:sp>
          <p:nvSpPr>
            <p:cNvPr id="10" name="ïšlïḍe">
              <a:extLst>
                <a:ext uri="{FF2B5EF4-FFF2-40B4-BE49-F238E27FC236}">
                  <a16:creationId xmlns:a16="http://schemas.microsoft.com/office/drawing/2014/main" xmlns="" id="{D200B7EA-7689-4B72-A8B6-3C627A8DD36B}"/>
                </a:ext>
              </a:extLst>
            </p:cNvPr>
            <p:cNvSpPr/>
            <p:nvPr/>
          </p:nvSpPr>
          <p:spPr>
            <a:xfrm>
              <a:off x="5026239" y="2369763"/>
              <a:ext cx="119995" cy="3215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04" h="21600" extrusionOk="0">
                  <a:moveTo>
                    <a:pt x="196" y="0"/>
                  </a:moveTo>
                  <a:cubicBezTo>
                    <a:pt x="-994" y="2421"/>
                    <a:pt x="3376" y="4705"/>
                    <a:pt x="9380" y="4799"/>
                  </a:cubicBezTo>
                  <a:cubicBezTo>
                    <a:pt x="15701" y="4897"/>
                    <a:pt x="20606" y="2555"/>
                    <a:pt x="19428" y="0"/>
                  </a:cubicBezTo>
                  <a:lnTo>
                    <a:pt x="19428" y="21600"/>
                  </a:lnTo>
                  <a:cubicBezTo>
                    <a:pt x="20156" y="19289"/>
                    <a:pt x="15900" y="17219"/>
                    <a:pt x="10235" y="17130"/>
                  </a:cubicBezTo>
                  <a:cubicBezTo>
                    <a:pt x="4260" y="17036"/>
                    <a:pt x="-507" y="19159"/>
                    <a:pt x="196" y="21600"/>
                  </a:cubicBezTo>
                  <a:lnTo>
                    <a:pt x="196" y="0"/>
                  </a:lnTo>
                  <a:close/>
                </a:path>
              </a:pathLst>
            </a:custGeom>
            <a:solidFill>
              <a:srgbClr val="FFFFFF">
                <a:lumMod val="85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numCol="1" anchor="ctr">
              <a:normAutofit fontScale="47500" lnSpcReduction="20000"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 cap="none">
                  <a:solidFill>
                    <a:srgbClr val="FFFFFF"/>
                  </a:solidFill>
                </a:defRPr>
              </a:pPr>
              <a:endParaRPr kumimoji="0" sz="32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11" name="íśḷîḑé">
              <a:extLst>
                <a:ext uri="{FF2B5EF4-FFF2-40B4-BE49-F238E27FC236}">
                  <a16:creationId xmlns:a16="http://schemas.microsoft.com/office/drawing/2014/main" xmlns="" id="{7CC742CC-F42A-4DD1-B623-FE521F396267}"/>
                </a:ext>
              </a:extLst>
            </p:cNvPr>
            <p:cNvSpPr/>
            <p:nvPr/>
          </p:nvSpPr>
          <p:spPr>
            <a:xfrm>
              <a:off x="3779986" y="1824958"/>
              <a:ext cx="1248505" cy="14111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85" extrusionOk="0">
                  <a:moveTo>
                    <a:pt x="9959" y="21394"/>
                  </a:moveTo>
                  <a:lnTo>
                    <a:pt x="894" y="16867"/>
                  </a:lnTo>
                  <a:cubicBezTo>
                    <a:pt x="639" y="16746"/>
                    <a:pt x="423" y="16570"/>
                    <a:pt x="267" y="16355"/>
                  </a:cubicBezTo>
                  <a:cubicBezTo>
                    <a:pt x="112" y="16144"/>
                    <a:pt x="21" y="15901"/>
                    <a:pt x="0" y="15650"/>
                  </a:cubicBezTo>
                  <a:lnTo>
                    <a:pt x="0" y="15204"/>
                  </a:lnTo>
                  <a:lnTo>
                    <a:pt x="27" y="6397"/>
                  </a:lnTo>
                  <a:lnTo>
                    <a:pt x="27" y="5923"/>
                  </a:lnTo>
                  <a:cubicBezTo>
                    <a:pt x="85" y="5665"/>
                    <a:pt x="211" y="5422"/>
                    <a:pt x="397" y="5217"/>
                  </a:cubicBezTo>
                  <a:cubicBezTo>
                    <a:pt x="575" y="5018"/>
                    <a:pt x="804" y="4859"/>
                    <a:pt x="1063" y="4752"/>
                  </a:cubicBezTo>
                  <a:lnTo>
                    <a:pt x="10162" y="171"/>
                  </a:lnTo>
                  <a:cubicBezTo>
                    <a:pt x="10359" y="70"/>
                    <a:pt x="10581" y="12"/>
                    <a:pt x="10809" y="2"/>
                  </a:cubicBezTo>
                  <a:cubicBezTo>
                    <a:pt x="11087" y="-11"/>
                    <a:pt x="11364" y="48"/>
                    <a:pt x="11606" y="171"/>
                  </a:cubicBezTo>
                  <a:lnTo>
                    <a:pt x="20633" y="4823"/>
                  </a:lnTo>
                  <a:cubicBezTo>
                    <a:pt x="20937" y="4962"/>
                    <a:pt x="21189" y="5176"/>
                    <a:pt x="21361" y="5438"/>
                  </a:cubicBezTo>
                  <a:cubicBezTo>
                    <a:pt x="21505" y="5658"/>
                    <a:pt x="21587" y="5906"/>
                    <a:pt x="21600" y="6161"/>
                  </a:cubicBezTo>
                  <a:lnTo>
                    <a:pt x="21600" y="15566"/>
                  </a:lnTo>
                  <a:cubicBezTo>
                    <a:pt x="21586" y="15801"/>
                    <a:pt x="21504" y="16029"/>
                    <a:pt x="21364" y="16228"/>
                  </a:cubicBezTo>
                  <a:cubicBezTo>
                    <a:pt x="21201" y="16460"/>
                    <a:pt x="20966" y="16645"/>
                    <a:pt x="20686" y="16760"/>
                  </a:cubicBezTo>
                  <a:lnTo>
                    <a:pt x="11713" y="21383"/>
                  </a:lnTo>
                  <a:cubicBezTo>
                    <a:pt x="11433" y="21519"/>
                    <a:pt x="11119" y="21589"/>
                    <a:pt x="10800" y="21585"/>
                  </a:cubicBezTo>
                  <a:cubicBezTo>
                    <a:pt x="10506" y="21582"/>
                    <a:pt x="10218" y="21516"/>
                    <a:pt x="9959" y="21394"/>
                  </a:cubicBezTo>
                  <a:close/>
                </a:path>
              </a:pathLst>
            </a:custGeom>
            <a:solidFill>
              <a:srgbClr val="FFFFFF">
                <a:lumMod val="85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numCol="1" anchor="ctr">
              <a:norm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 cap="none">
                  <a:solidFill>
                    <a:srgbClr val="000000"/>
                  </a:solidFill>
                </a:defRPr>
              </a:pPr>
              <a:r>
                <a:rPr kumimoji="0" lang="en-US" altLang="zh-CN" sz="20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rPr>
                <a:t>Text</a:t>
              </a:r>
            </a:p>
          </p:txBody>
        </p:sp>
        <p:sp>
          <p:nvSpPr>
            <p:cNvPr id="12" name="îşḷiďé">
              <a:extLst>
                <a:ext uri="{FF2B5EF4-FFF2-40B4-BE49-F238E27FC236}">
                  <a16:creationId xmlns:a16="http://schemas.microsoft.com/office/drawing/2014/main" xmlns="" id="{3AB232CD-1538-4986-AD23-40FF57F11D67}"/>
                </a:ext>
              </a:extLst>
            </p:cNvPr>
            <p:cNvSpPr/>
            <p:nvPr/>
          </p:nvSpPr>
          <p:spPr>
            <a:xfrm>
              <a:off x="5142983" y="1824958"/>
              <a:ext cx="1248505" cy="14111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85" extrusionOk="0">
                  <a:moveTo>
                    <a:pt x="9959" y="21394"/>
                  </a:moveTo>
                  <a:lnTo>
                    <a:pt x="894" y="16867"/>
                  </a:lnTo>
                  <a:cubicBezTo>
                    <a:pt x="639" y="16746"/>
                    <a:pt x="423" y="16570"/>
                    <a:pt x="267" y="16355"/>
                  </a:cubicBezTo>
                  <a:cubicBezTo>
                    <a:pt x="112" y="16144"/>
                    <a:pt x="21" y="15901"/>
                    <a:pt x="0" y="15650"/>
                  </a:cubicBezTo>
                  <a:lnTo>
                    <a:pt x="0" y="15204"/>
                  </a:lnTo>
                  <a:lnTo>
                    <a:pt x="27" y="6397"/>
                  </a:lnTo>
                  <a:lnTo>
                    <a:pt x="27" y="5923"/>
                  </a:lnTo>
                  <a:cubicBezTo>
                    <a:pt x="85" y="5665"/>
                    <a:pt x="211" y="5422"/>
                    <a:pt x="397" y="5217"/>
                  </a:cubicBezTo>
                  <a:cubicBezTo>
                    <a:pt x="575" y="5018"/>
                    <a:pt x="804" y="4859"/>
                    <a:pt x="1063" y="4752"/>
                  </a:cubicBezTo>
                  <a:lnTo>
                    <a:pt x="10162" y="171"/>
                  </a:lnTo>
                  <a:cubicBezTo>
                    <a:pt x="10359" y="70"/>
                    <a:pt x="10581" y="12"/>
                    <a:pt x="10809" y="2"/>
                  </a:cubicBezTo>
                  <a:cubicBezTo>
                    <a:pt x="11087" y="-11"/>
                    <a:pt x="11364" y="48"/>
                    <a:pt x="11606" y="171"/>
                  </a:cubicBezTo>
                  <a:lnTo>
                    <a:pt x="20633" y="4823"/>
                  </a:lnTo>
                  <a:cubicBezTo>
                    <a:pt x="20937" y="4962"/>
                    <a:pt x="21189" y="5176"/>
                    <a:pt x="21361" y="5438"/>
                  </a:cubicBezTo>
                  <a:cubicBezTo>
                    <a:pt x="21505" y="5658"/>
                    <a:pt x="21587" y="5906"/>
                    <a:pt x="21600" y="6161"/>
                  </a:cubicBezTo>
                  <a:lnTo>
                    <a:pt x="21600" y="15566"/>
                  </a:lnTo>
                  <a:cubicBezTo>
                    <a:pt x="21586" y="15801"/>
                    <a:pt x="21504" y="16029"/>
                    <a:pt x="21364" y="16228"/>
                  </a:cubicBezTo>
                  <a:cubicBezTo>
                    <a:pt x="21201" y="16460"/>
                    <a:pt x="20966" y="16645"/>
                    <a:pt x="20686" y="16760"/>
                  </a:cubicBezTo>
                  <a:lnTo>
                    <a:pt x="11713" y="21383"/>
                  </a:lnTo>
                  <a:cubicBezTo>
                    <a:pt x="11433" y="21519"/>
                    <a:pt x="11119" y="21589"/>
                    <a:pt x="10800" y="21585"/>
                  </a:cubicBezTo>
                  <a:cubicBezTo>
                    <a:pt x="10506" y="21582"/>
                    <a:pt x="10218" y="21516"/>
                    <a:pt x="9959" y="21394"/>
                  </a:cubicBezTo>
                  <a:close/>
                </a:path>
              </a:pathLst>
            </a:custGeom>
            <a:solidFill>
              <a:srgbClr val="FFFFFF">
                <a:lumMod val="85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numCol="1" anchor="ctr">
              <a:norm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 cap="none">
                  <a:solidFill>
                    <a:srgbClr val="000000"/>
                  </a:solidFill>
                </a:defRPr>
              </a:pPr>
              <a:endParaRPr kumimoji="0" sz="3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13" name="îš1ídé">
              <a:extLst>
                <a:ext uri="{FF2B5EF4-FFF2-40B4-BE49-F238E27FC236}">
                  <a16:creationId xmlns:a16="http://schemas.microsoft.com/office/drawing/2014/main" xmlns="" id="{7CA74299-352F-4406-B97B-A7D352D57A8A}"/>
                </a:ext>
              </a:extLst>
            </p:cNvPr>
            <p:cNvSpPr/>
            <p:nvPr/>
          </p:nvSpPr>
          <p:spPr bwMode="auto">
            <a:xfrm>
              <a:off x="5509656" y="2339997"/>
              <a:ext cx="515158" cy="381116"/>
            </a:xfrm>
            <a:custGeom>
              <a:avLst/>
              <a:gdLst>
                <a:gd name="T0" fmla="*/ 278945 h 440259"/>
                <a:gd name="T1" fmla="*/ 278945 h 440259"/>
                <a:gd name="T2" fmla="*/ 278945 h 440259"/>
                <a:gd name="T3" fmla="*/ 278945 h 440259"/>
                <a:gd name="T4" fmla="*/ 278945 h 440259"/>
                <a:gd name="T5" fmla="*/ 278945 h 440259"/>
                <a:gd name="T6" fmla="*/ 278945 h 440259"/>
                <a:gd name="T7" fmla="*/ 278945 h 440259"/>
                <a:gd name="T8" fmla="*/ 278945 h 440259"/>
                <a:gd name="T9" fmla="*/ 278945 h 440259"/>
                <a:gd name="T10" fmla="*/ 278945 h 440259"/>
                <a:gd name="T11" fmla="*/ 278945 h 440259"/>
                <a:gd name="T12" fmla="*/ 278945 h 440259"/>
                <a:gd name="T13" fmla="*/ 278945 h 440259"/>
                <a:gd name="T14" fmla="*/ 278945 h 440259"/>
                <a:gd name="T15" fmla="*/ 278945 h 440259"/>
                <a:gd name="T16" fmla="*/ 278945 h 440259"/>
                <a:gd name="T17" fmla="*/ 278945 h 440259"/>
                <a:gd name="T18" fmla="*/ 278945 h 440259"/>
                <a:gd name="T19" fmla="*/ 278945 h 440259"/>
                <a:gd name="T20" fmla="*/ 278945 h 440259"/>
                <a:gd name="T21" fmla="*/ 278945 h 440259"/>
                <a:gd name="T22" fmla="*/ 278945 h 440259"/>
                <a:gd name="T23" fmla="*/ 278945 h 440259"/>
                <a:gd name="T24" fmla="*/ 278945 h 440259"/>
                <a:gd name="T25" fmla="*/ 278945 h 440259"/>
                <a:gd name="T26" fmla="*/ 278945 h 440259"/>
                <a:gd name="T27" fmla="*/ 278945 h 440259"/>
                <a:gd name="T28" fmla="*/ 278945 h 440259"/>
                <a:gd name="T29" fmla="*/ 278945 h 440259"/>
                <a:gd name="T30" fmla="*/ 88862 h 440259"/>
                <a:gd name="T31" fmla="*/ 88862 h 440259"/>
                <a:gd name="T32" fmla="*/ 278945 h 440259"/>
                <a:gd name="T33" fmla="*/ 278945 h 440259"/>
                <a:gd name="T34" fmla="*/ 278945 h 440259"/>
                <a:gd name="T35" fmla="*/ 278945 h 440259"/>
                <a:gd name="T36" fmla="*/ 278945 h 440259"/>
                <a:gd name="T37" fmla="*/ 278945 h 440259"/>
                <a:gd name="T38" fmla="*/ 278945 h 440259"/>
                <a:gd name="T39" fmla="*/ 278945 h 440259"/>
                <a:gd name="T40" fmla="*/ 278945 h 440259"/>
                <a:gd name="T41" fmla="*/ 278945 h 440259"/>
                <a:gd name="T42" fmla="*/ 278945 h 440259"/>
                <a:gd name="T43" fmla="*/ 278945 h 440259"/>
                <a:gd name="T44" fmla="*/ 278945 h 440259"/>
                <a:gd name="T45" fmla="*/ 278945 h 440259"/>
                <a:gd name="T46" fmla="*/ 278945 h 440259"/>
                <a:gd name="T47" fmla="*/ 278945 h 440259"/>
                <a:gd name="T48" fmla="*/ 278945 h 440259"/>
                <a:gd name="T49" fmla="*/ 278945 h 440259"/>
                <a:gd name="T50" fmla="*/ 278945 h 440259"/>
                <a:gd name="T51" fmla="*/ 278945 h 440259"/>
                <a:gd name="T52" fmla="*/ 278945 h 440259"/>
                <a:gd name="T53" fmla="*/ 278945 h 440259"/>
                <a:gd name="T54" fmla="*/ 278945 h 440259"/>
                <a:gd name="T55" fmla="*/ 278945 h 440259"/>
                <a:gd name="T56" fmla="*/ 278945 h 440259"/>
                <a:gd name="T57" fmla="*/ 278945 h 440259"/>
                <a:gd name="T58" fmla="*/ 278945 h 440259"/>
                <a:gd name="T59" fmla="*/ 278945 h 440259"/>
                <a:gd name="T60" fmla="*/ 278945 h 440259"/>
                <a:gd name="T61" fmla="*/ 278945 h 440259"/>
                <a:gd name="T62" fmla="*/ 278945 h 440259"/>
                <a:gd name="T63" fmla="*/ 278945 h 440259"/>
                <a:gd name="T64" fmla="*/ 278945 h 440259"/>
                <a:gd name="T65" fmla="*/ 278945 h 440259"/>
                <a:gd name="T66" fmla="*/ 278945 h 440259"/>
                <a:gd name="T67" fmla="*/ 278945 h 440259"/>
                <a:gd name="T68" fmla="*/ 278945 h 440259"/>
                <a:gd name="T69" fmla="*/ 278945 h 440259"/>
                <a:gd name="T70" fmla="*/ 278945 h 440259"/>
                <a:gd name="T71" fmla="*/ 278945 h 440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6608" h="4896">
                  <a:moveTo>
                    <a:pt x="6608" y="638"/>
                  </a:moveTo>
                  <a:lnTo>
                    <a:pt x="6608" y="2638"/>
                  </a:lnTo>
                  <a:cubicBezTo>
                    <a:pt x="6608" y="2638"/>
                    <a:pt x="6180" y="2723"/>
                    <a:pt x="6092" y="2734"/>
                  </a:cubicBezTo>
                  <a:cubicBezTo>
                    <a:pt x="6004" y="2745"/>
                    <a:pt x="5728" y="2834"/>
                    <a:pt x="5528" y="2642"/>
                  </a:cubicBezTo>
                  <a:cubicBezTo>
                    <a:pt x="5219" y="2346"/>
                    <a:pt x="4122" y="1254"/>
                    <a:pt x="4122" y="1254"/>
                  </a:cubicBezTo>
                  <a:cubicBezTo>
                    <a:pt x="4122" y="1254"/>
                    <a:pt x="3932" y="1069"/>
                    <a:pt x="3629" y="1229"/>
                  </a:cubicBezTo>
                  <a:cubicBezTo>
                    <a:pt x="3350" y="1376"/>
                    <a:pt x="2936" y="1592"/>
                    <a:pt x="2764" y="1675"/>
                  </a:cubicBezTo>
                  <a:cubicBezTo>
                    <a:pt x="2437" y="1849"/>
                    <a:pt x="2167" y="1574"/>
                    <a:pt x="2167" y="1364"/>
                  </a:cubicBezTo>
                  <a:cubicBezTo>
                    <a:pt x="2167" y="1201"/>
                    <a:pt x="2269" y="1090"/>
                    <a:pt x="2414" y="1009"/>
                  </a:cubicBezTo>
                  <a:cubicBezTo>
                    <a:pt x="2808" y="770"/>
                    <a:pt x="3637" y="305"/>
                    <a:pt x="3983" y="121"/>
                  </a:cubicBezTo>
                  <a:cubicBezTo>
                    <a:pt x="4193" y="9"/>
                    <a:pt x="4344" y="0"/>
                    <a:pt x="4633" y="243"/>
                  </a:cubicBezTo>
                  <a:cubicBezTo>
                    <a:pt x="4988" y="541"/>
                    <a:pt x="5304" y="814"/>
                    <a:pt x="5304" y="814"/>
                  </a:cubicBezTo>
                  <a:cubicBezTo>
                    <a:pt x="5304" y="814"/>
                    <a:pt x="5407" y="900"/>
                    <a:pt x="5571" y="865"/>
                  </a:cubicBezTo>
                  <a:cubicBezTo>
                    <a:pt x="5975" y="780"/>
                    <a:pt x="6608" y="638"/>
                    <a:pt x="6608" y="638"/>
                  </a:cubicBezTo>
                  <a:close/>
                  <a:moveTo>
                    <a:pt x="2241" y="4027"/>
                  </a:moveTo>
                  <a:cubicBezTo>
                    <a:pt x="2294" y="3891"/>
                    <a:pt x="2277" y="3738"/>
                    <a:pt x="2175" y="3633"/>
                  </a:cubicBezTo>
                  <a:cubicBezTo>
                    <a:pt x="2083" y="3540"/>
                    <a:pt x="1950" y="3515"/>
                    <a:pt x="1822" y="3544"/>
                  </a:cubicBezTo>
                  <a:cubicBezTo>
                    <a:pt x="1858" y="3418"/>
                    <a:pt x="1838" y="3283"/>
                    <a:pt x="1746" y="3188"/>
                  </a:cubicBezTo>
                  <a:cubicBezTo>
                    <a:pt x="1654" y="3095"/>
                    <a:pt x="1521" y="3070"/>
                    <a:pt x="1394" y="3099"/>
                  </a:cubicBezTo>
                  <a:cubicBezTo>
                    <a:pt x="1429" y="2973"/>
                    <a:pt x="1409" y="2838"/>
                    <a:pt x="1317" y="2744"/>
                  </a:cubicBezTo>
                  <a:cubicBezTo>
                    <a:pt x="1173" y="2596"/>
                    <a:pt x="924" y="2602"/>
                    <a:pt x="760" y="2758"/>
                  </a:cubicBezTo>
                  <a:cubicBezTo>
                    <a:pt x="597" y="2915"/>
                    <a:pt x="492" y="3198"/>
                    <a:pt x="638" y="3365"/>
                  </a:cubicBezTo>
                  <a:cubicBezTo>
                    <a:pt x="783" y="3531"/>
                    <a:pt x="950" y="3430"/>
                    <a:pt x="1077" y="3401"/>
                  </a:cubicBezTo>
                  <a:cubicBezTo>
                    <a:pt x="1042" y="3527"/>
                    <a:pt x="936" y="3645"/>
                    <a:pt x="1066" y="3810"/>
                  </a:cubicBezTo>
                  <a:cubicBezTo>
                    <a:pt x="1197" y="3975"/>
                    <a:pt x="1378" y="3875"/>
                    <a:pt x="1506" y="3846"/>
                  </a:cubicBezTo>
                  <a:cubicBezTo>
                    <a:pt x="1470" y="3972"/>
                    <a:pt x="1369" y="4101"/>
                    <a:pt x="1494" y="4254"/>
                  </a:cubicBezTo>
                  <a:cubicBezTo>
                    <a:pt x="1621" y="4408"/>
                    <a:pt x="1829" y="4326"/>
                    <a:pt x="1966" y="4283"/>
                  </a:cubicBezTo>
                  <a:cubicBezTo>
                    <a:pt x="1913" y="4419"/>
                    <a:pt x="1799" y="4566"/>
                    <a:pt x="1945" y="4730"/>
                  </a:cubicBezTo>
                  <a:cubicBezTo>
                    <a:pt x="2090" y="4896"/>
                    <a:pt x="2426" y="4819"/>
                    <a:pt x="2590" y="4663"/>
                  </a:cubicBezTo>
                  <a:cubicBezTo>
                    <a:pt x="2753" y="4506"/>
                    <a:pt x="2769" y="4258"/>
                    <a:pt x="2625" y="4110"/>
                  </a:cubicBezTo>
                  <a:cubicBezTo>
                    <a:pt x="2526" y="4008"/>
                    <a:pt x="2378" y="3985"/>
                    <a:pt x="2241" y="4027"/>
                  </a:cubicBezTo>
                  <a:close/>
                  <a:moveTo>
                    <a:pt x="5233" y="2987"/>
                  </a:moveTo>
                  <a:cubicBezTo>
                    <a:pt x="4047" y="1802"/>
                    <a:pt x="4605" y="2359"/>
                    <a:pt x="3967" y="1720"/>
                  </a:cubicBezTo>
                  <a:cubicBezTo>
                    <a:pt x="3967" y="1720"/>
                    <a:pt x="3775" y="1529"/>
                    <a:pt x="3523" y="1640"/>
                  </a:cubicBezTo>
                  <a:cubicBezTo>
                    <a:pt x="3346" y="1718"/>
                    <a:pt x="3117" y="1824"/>
                    <a:pt x="2945" y="1905"/>
                  </a:cubicBezTo>
                  <a:cubicBezTo>
                    <a:pt x="2757" y="2004"/>
                    <a:pt x="2621" y="2034"/>
                    <a:pt x="2557" y="2034"/>
                  </a:cubicBezTo>
                  <a:cubicBezTo>
                    <a:pt x="2192" y="2031"/>
                    <a:pt x="1896" y="1738"/>
                    <a:pt x="1896" y="1373"/>
                  </a:cubicBezTo>
                  <a:cubicBezTo>
                    <a:pt x="1896" y="1137"/>
                    <a:pt x="2022" y="931"/>
                    <a:pt x="2209" y="814"/>
                  </a:cubicBezTo>
                  <a:cubicBezTo>
                    <a:pt x="2472" y="632"/>
                    <a:pt x="3078" y="310"/>
                    <a:pt x="3078" y="310"/>
                  </a:cubicBezTo>
                  <a:cubicBezTo>
                    <a:pt x="3078" y="310"/>
                    <a:pt x="2894" y="76"/>
                    <a:pt x="2489" y="76"/>
                  </a:cubicBezTo>
                  <a:cubicBezTo>
                    <a:pt x="2085" y="76"/>
                    <a:pt x="1240" y="629"/>
                    <a:pt x="1240" y="629"/>
                  </a:cubicBezTo>
                  <a:cubicBezTo>
                    <a:pt x="1240" y="629"/>
                    <a:pt x="1000" y="783"/>
                    <a:pt x="659" y="644"/>
                  </a:cubicBezTo>
                  <a:lnTo>
                    <a:pt x="0" y="415"/>
                  </a:lnTo>
                  <a:lnTo>
                    <a:pt x="0" y="2704"/>
                  </a:lnTo>
                  <a:cubicBezTo>
                    <a:pt x="0" y="2704"/>
                    <a:pt x="188" y="2758"/>
                    <a:pt x="357" y="2827"/>
                  </a:cubicBezTo>
                  <a:cubicBezTo>
                    <a:pt x="395" y="2719"/>
                    <a:pt x="457" y="2618"/>
                    <a:pt x="542" y="2535"/>
                  </a:cubicBezTo>
                  <a:cubicBezTo>
                    <a:pt x="822" y="2268"/>
                    <a:pt x="1287" y="2265"/>
                    <a:pt x="1542" y="2528"/>
                  </a:cubicBezTo>
                  <a:cubicBezTo>
                    <a:pt x="1619" y="2608"/>
                    <a:pt x="1673" y="2703"/>
                    <a:pt x="1700" y="2808"/>
                  </a:cubicBezTo>
                  <a:cubicBezTo>
                    <a:pt x="1803" y="2840"/>
                    <a:pt x="1896" y="2896"/>
                    <a:pt x="1971" y="2973"/>
                  </a:cubicBezTo>
                  <a:cubicBezTo>
                    <a:pt x="2048" y="3053"/>
                    <a:pt x="2101" y="3148"/>
                    <a:pt x="2129" y="3253"/>
                  </a:cubicBezTo>
                  <a:cubicBezTo>
                    <a:pt x="2231" y="3285"/>
                    <a:pt x="2324" y="3341"/>
                    <a:pt x="2399" y="3418"/>
                  </a:cubicBezTo>
                  <a:cubicBezTo>
                    <a:pt x="2484" y="3505"/>
                    <a:pt x="2540" y="3611"/>
                    <a:pt x="2566" y="3725"/>
                  </a:cubicBezTo>
                  <a:cubicBezTo>
                    <a:pt x="2674" y="3756"/>
                    <a:pt x="2771" y="3814"/>
                    <a:pt x="2849" y="3894"/>
                  </a:cubicBezTo>
                  <a:cubicBezTo>
                    <a:pt x="3002" y="4051"/>
                    <a:pt x="3056" y="4265"/>
                    <a:pt x="3023" y="4471"/>
                  </a:cubicBezTo>
                  <a:cubicBezTo>
                    <a:pt x="3024" y="4471"/>
                    <a:pt x="3024" y="4471"/>
                    <a:pt x="3024" y="4472"/>
                  </a:cubicBezTo>
                  <a:cubicBezTo>
                    <a:pt x="3027" y="4475"/>
                    <a:pt x="3119" y="4578"/>
                    <a:pt x="3177" y="4636"/>
                  </a:cubicBezTo>
                  <a:cubicBezTo>
                    <a:pt x="3290" y="4749"/>
                    <a:pt x="3475" y="4749"/>
                    <a:pt x="3588" y="4636"/>
                  </a:cubicBezTo>
                  <a:cubicBezTo>
                    <a:pt x="3700" y="4523"/>
                    <a:pt x="3701" y="4339"/>
                    <a:pt x="3588" y="4225"/>
                  </a:cubicBezTo>
                  <a:cubicBezTo>
                    <a:pt x="3584" y="4221"/>
                    <a:pt x="3180" y="3799"/>
                    <a:pt x="3213" y="3766"/>
                  </a:cubicBezTo>
                  <a:cubicBezTo>
                    <a:pt x="3245" y="3734"/>
                    <a:pt x="3759" y="4269"/>
                    <a:pt x="3769" y="4279"/>
                  </a:cubicBezTo>
                  <a:cubicBezTo>
                    <a:pt x="3882" y="4391"/>
                    <a:pt x="4066" y="4391"/>
                    <a:pt x="4179" y="4279"/>
                  </a:cubicBezTo>
                  <a:cubicBezTo>
                    <a:pt x="4292" y="4166"/>
                    <a:pt x="4292" y="3981"/>
                    <a:pt x="4179" y="3868"/>
                  </a:cubicBezTo>
                  <a:cubicBezTo>
                    <a:pt x="4174" y="3863"/>
                    <a:pt x="4151" y="3841"/>
                    <a:pt x="4142" y="3832"/>
                  </a:cubicBezTo>
                  <a:cubicBezTo>
                    <a:pt x="4142" y="3832"/>
                    <a:pt x="3632" y="3378"/>
                    <a:pt x="3671" y="3339"/>
                  </a:cubicBezTo>
                  <a:cubicBezTo>
                    <a:pt x="3710" y="3300"/>
                    <a:pt x="4343" y="3891"/>
                    <a:pt x="4345" y="3891"/>
                  </a:cubicBezTo>
                  <a:cubicBezTo>
                    <a:pt x="4458" y="3993"/>
                    <a:pt x="4634" y="3992"/>
                    <a:pt x="4743" y="3883"/>
                  </a:cubicBezTo>
                  <a:cubicBezTo>
                    <a:pt x="4850" y="3776"/>
                    <a:pt x="4852" y="3608"/>
                    <a:pt x="4758" y="3494"/>
                  </a:cubicBezTo>
                  <a:cubicBezTo>
                    <a:pt x="4756" y="3488"/>
                    <a:pt x="4275" y="2986"/>
                    <a:pt x="4312" y="2948"/>
                  </a:cubicBezTo>
                  <a:cubicBezTo>
                    <a:pt x="4351" y="2910"/>
                    <a:pt x="4826" y="3400"/>
                    <a:pt x="4827" y="3401"/>
                  </a:cubicBezTo>
                  <a:cubicBezTo>
                    <a:pt x="4940" y="3513"/>
                    <a:pt x="5124" y="3513"/>
                    <a:pt x="5238" y="3401"/>
                  </a:cubicBezTo>
                  <a:cubicBezTo>
                    <a:pt x="5350" y="3288"/>
                    <a:pt x="5350" y="3103"/>
                    <a:pt x="5238" y="2990"/>
                  </a:cubicBezTo>
                  <a:cubicBezTo>
                    <a:pt x="5236" y="2989"/>
                    <a:pt x="5234" y="2988"/>
                    <a:pt x="5233" y="2987"/>
                  </a:cubicBezTo>
                  <a:close/>
                </a:path>
              </a:pathLst>
            </a:custGeom>
            <a:solidFill>
              <a:srgbClr val="1A94BC"/>
            </a:solidFill>
            <a:ln>
              <a:noFill/>
            </a:ln>
          </p:spPr>
          <p:txBody>
            <a:bodyPr wrap="square" lIns="91440" tIns="45720" rIns="91440" bIns="45720">
              <a:normAutofit lnSpcReduction="10000"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endParaRPr>
            </a:p>
          </p:txBody>
        </p:sp>
        <p:grpSp>
          <p:nvGrpSpPr>
            <p:cNvPr id="14" name="îś1ïḍè">
              <a:extLst>
                <a:ext uri="{FF2B5EF4-FFF2-40B4-BE49-F238E27FC236}">
                  <a16:creationId xmlns:a16="http://schemas.microsoft.com/office/drawing/2014/main" xmlns="" id="{2CD2D93D-8484-4CA5-B5B6-0518750E98C0}"/>
                </a:ext>
              </a:extLst>
            </p:cNvPr>
            <p:cNvGrpSpPr/>
            <p:nvPr/>
          </p:nvGrpSpPr>
          <p:grpSpPr>
            <a:xfrm>
              <a:off x="6675122" y="1269013"/>
              <a:ext cx="4845366" cy="1111889"/>
              <a:chOff x="672473" y="1385980"/>
              <a:chExt cx="3228944" cy="1111889"/>
            </a:xfrm>
          </p:grpSpPr>
          <p:sp>
            <p:nvSpPr>
              <p:cNvPr id="21" name="îšlíḓè">
                <a:extLst>
                  <a:ext uri="{FF2B5EF4-FFF2-40B4-BE49-F238E27FC236}">
                    <a16:creationId xmlns:a16="http://schemas.microsoft.com/office/drawing/2014/main" xmlns="" id="{9E82F9AF-5351-4D1D-AD3B-5225D4DA6CD6}"/>
                  </a:ext>
                </a:extLst>
              </p:cNvPr>
              <p:cNvSpPr/>
              <p:nvPr/>
            </p:nvSpPr>
            <p:spPr bwMode="auto">
              <a:xfrm>
                <a:off x="672473" y="1773578"/>
                <a:ext cx="3228944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marR="0" lvl="0" indent="-171450" algn="l" defTabSz="914377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rPr>
                  <a:t>Copy paste fonts. Choose the only option to retain text.</a:t>
                </a:r>
              </a:p>
              <a:p>
                <a:pPr marL="171450" marR="0" lvl="0" indent="-171450" algn="l" defTabSz="914377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rPr>
                  <a:t>……</a:t>
                </a:r>
              </a:p>
            </p:txBody>
          </p:sp>
          <p:sp>
            <p:nvSpPr>
              <p:cNvPr id="22" name="íš1íďê">
                <a:extLst>
                  <a:ext uri="{FF2B5EF4-FFF2-40B4-BE49-F238E27FC236}">
                    <a16:creationId xmlns:a16="http://schemas.microsoft.com/office/drawing/2014/main" xmlns="" id="{EE78A73F-C813-4A31-8F57-FAD4533039C3}"/>
                  </a:ext>
                </a:extLst>
              </p:cNvPr>
              <p:cNvSpPr txBox="1"/>
              <p:nvPr/>
            </p:nvSpPr>
            <p:spPr bwMode="auto">
              <a:xfrm>
                <a:off x="672473" y="1385980"/>
                <a:ext cx="3228944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fontScale="92500"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0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rPr>
                  <a:t>标题文字添加</a:t>
                </a:r>
                <a:endPara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endParaRPr>
              </a:p>
            </p:txBody>
          </p:sp>
        </p:grpSp>
        <p:grpSp>
          <p:nvGrpSpPr>
            <p:cNvPr id="15" name="íṣlïḋê">
              <a:extLst>
                <a:ext uri="{FF2B5EF4-FFF2-40B4-BE49-F238E27FC236}">
                  <a16:creationId xmlns:a16="http://schemas.microsoft.com/office/drawing/2014/main" xmlns="" id="{08278358-EB8A-4473-8F51-1F9C7629FBC0}"/>
                </a:ext>
              </a:extLst>
            </p:cNvPr>
            <p:cNvGrpSpPr/>
            <p:nvPr/>
          </p:nvGrpSpPr>
          <p:grpSpPr>
            <a:xfrm>
              <a:off x="6675120" y="4907221"/>
              <a:ext cx="4845366" cy="1111889"/>
              <a:chOff x="672473" y="1385980"/>
              <a:chExt cx="3228944" cy="1111889"/>
            </a:xfrm>
          </p:grpSpPr>
          <p:sp>
            <p:nvSpPr>
              <p:cNvPr id="19" name="îṡlïḑe">
                <a:extLst>
                  <a:ext uri="{FF2B5EF4-FFF2-40B4-BE49-F238E27FC236}">
                    <a16:creationId xmlns:a16="http://schemas.microsoft.com/office/drawing/2014/main" xmlns="" id="{107817FD-FF64-4C30-B545-CA23F5E08DEF}"/>
                  </a:ext>
                </a:extLst>
              </p:cNvPr>
              <p:cNvSpPr/>
              <p:nvPr/>
            </p:nvSpPr>
            <p:spPr bwMode="auto">
              <a:xfrm>
                <a:off x="672473" y="1773578"/>
                <a:ext cx="3228944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marR="0" lvl="0" indent="-171450" algn="l" defTabSz="914377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rPr>
                  <a:t>Copy paste fonts. Choose the only option to retain text.</a:t>
                </a:r>
              </a:p>
              <a:p>
                <a:pPr marL="171450" marR="0" lvl="0" indent="-171450" algn="l" defTabSz="914377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rPr>
                  <a:t>……</a:t>
                </a:r>
              </a:p>
            </p:txBody>
          </p:sp>
          <p:sp>
            <p:nvSpPr>
              <p:cNvPr id="20" name="ïSḷîḋe">
                <a:extLst>
                  <a:ext uri="{FF2B5EF4-FFF2-40B4-BE49-F238E27FC236}">
                    <a16:creationId xmlns:a16="http://schemas.microsoft.com/office/drawing/2014/main" xmlns="" id="{FAD825B9-9C62-4F17-A6BC-C1652BEC1B2A}"/>
                  </a:ext>
                </a:extLst>
              </p:cNvPr>
              <p:cNvSpPr txBox="1"/>
              <p:nvPr/>
            </p:nvSpPr>
            <p:spPr bwMode="auto">
              <a:xfrm>
                <a:off x="672473" y="1385980"/>
                <a:ext cx="3228944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fontScale="92500"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0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rPr>
                  <a:t>标题文字添加</a:t>
                </a:r>
                <a:endPara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endParaRPr>
              </a:p>
            </p:txBody>
          </p:sp>
        </p:grpSp>
        <p:grpSp>
          <p:nvGrpSpPr>
            <p:cNvPr id="16" name="îSļiḓé">
              <a:extLst>
                <a:ext uri="{FF2B5EF4-FFF2-40B4-BE49-F238E27FC236}">
                  <a16:creationId xmlns:a16="http://schemas.microsoft.com/office/drawing/2014/main" xmlns="" id="{975388F9-36A5-47B0-BFE3-8A4941FC6C9C}"/>
                </a:ext>
              </a:extLst>
            </p:cNvPr>
            <p:cNvGrpSpPr/>
            <p:nvPr/>
          </p:nvGrpSpPr>
          <p:grpSpPr>
            <a:xfrm>
              <a:off x="669925" y="3097586"/>
              <a:ext cx="3228944" cy="1111889"/>
              <a:chOff x="669925" y="3164398"/>
              <a:chExt cx="3228944" cy="1111889"/>
            </a:xfrm>
          </p:grpSpPr>
          <p:sp>
            <p:nvSpPr>
              <p:cNvPr id="17" name="î$ļiḍe">
                <a:extLst>
                  <a:ext uri="{FF2B5EF4-FFF2-40B4-BE49-F238E27FC236}">
                    <a16:creationId xmlns:a16="http://schemas.microsoft.com/office/drawing/2014/main" xmlns="" id="{5511D688-2227-4BEB-BAA0-C17E09F8AB78}"/>
                  </a:ext>
                </a:extLst>
              </p:cNvPr>
              <p:cNvSpPr/>
              <p:nvPr/>
            </p:nvSpPr>
            <p:spPr bwMode="auto">
              <a:xfrm>
                <a:off x="669925" y="3551996"/>
                <a:ext cx="3228944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marR="0" lvl="0" indent="-171450" algn="l" defTabSz="914377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rPr>
                  <a:t>Copy paste fonts. Choose the only option to retain text.</a:t>
                </a:r>
              </a:p>
              <a:p>
                <a:pPr marL="171450" marR="0" lvl="0" indent="-171450" algn="l" defTabSz="914377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rPr>
                  <a:t>……</a:t>
                </a:r>
              </a:p>
            </p:txBody>
          </p:sp>
          <p:sp>
            <p:nvSpPr>
              <p:cNvPr id="18" name="îŝḻïdé">
                <a:extLst>
                  <a:ext uri="{FF2B5EF4-FFF2-40B4-BE49-F238E27FC236}">
                    <a16:creationId xmlns:a16="http://schemas.microsoft.com/office/drawing/2014/main" xmlns="" id="{3FD5A9D1-5756-4507-9475-79103B68C1DA}"/>
                  </a:ext>
                </a:extLst>
              </p:cNvPr>
              <p:cNvSpPr txBox="1"/>
              <p:nvPr/>
            </p:nvSpPr>
            <p:spPr bwMode="auto">
              <a:xfrm>
                <a:off x="669925" y="3164398"/>
                <a:ext cx="3228944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fontScale="92500"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0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rPr>
                  <a:t>标题文字添加</a:t>
                </a:r>
                <a:endPara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950808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e64f2942-ba23-4e9f-a62f-444e3a592cbc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C7FE4838-F813-4881-AF9C-BC70FA1F9A3A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86725" y="1224000"/>
            <a:ext cx="10867099" cy="4919625"/>
            <a:chOff x="686725" y="1224000"/>
            <a:chExt cx="10867099" cy="4919625"/>
          </a:xfrm>
        </p:grpSpPr>
        <p:sp>
          <p:nvSpPr>
            <p:cNvPr id="3" name="iṡľíḓe">
              <a:extLst>
                <a:ext uri="{FF2B5EF4-FFF2-40B4-BE49-F238E27FC236}">
                  <a16:creationId xmlns:a16="http://schemas.microsoft.com/office/drawing/2014/main" xmlns="" id="{5BA899FF-C90D-46F2-9367-3A852F8A2143}"/>
                </a:ext>
              </a:extLst>
            </p:cNvPr>
            <p:cNvSpPr txBox="1"/>
            <p:nvPr/>
          </p:nvSpPr>
          <p:spPr>
            <a:xfrm>
              <a:off x="5151002" y="3838499"/>
              <a:ext cx="3151348" cy="1131827"/>
            </a:xfrm>
            <a:prstGeom prst="rect">
              <a:avLst/>
            </a:prstGeom>
          </p:spPr>
          <p:txBody>
            <a:bodyPr wrap="square" anchor="t" anchorCtr="0">
              <a:normAutofit/>
            </a:bodyPr>
            <a:lstStyle>
              <a:defPPr>
                <a:defRPr lang="zh-CN"/>
              </a:defPPr>
              <a:lvl1pPr indent="0" algn="ctr" defTabSz="914264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None/>
                <a:defRPr sz="1100"/>
              </a:lvl1pPr>
              <a:lvl2pPr marL="685702" indent="-228568" defTabSz="914264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/>
              </a:lvl2pPr>
              <a:lvl3pPr marL="1142830" indent="-228568" defTabSz="914264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/>
              </a:lvl3pPr>
              <a:lvl4pPr marL="1599960" indent="-228568" defTabSz="914264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/>
              </a:lvl4pPr>
              <a:lvl5pPr marL="2057091" indent="-228568" defTabSz="914264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/>
              </a:lvl5pPr>
              <a:lvl6pPr marL="2514224" indent="-228568" defTabSz="914264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6pPr>
              <a:lvl7pPr marL="2971356" indent="-228568" defTabSz="914264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7pPr>
              <a:lvl8pPr marL="3428488" indent="-228568" defTabSz="914264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8pPr>
              <a:lvl9pPr marL="3885622" indent="-228568" defTabSz="914264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9pPr>
            </a:lstStyle>
            <a:p>
              <a:pPr marL="0" marR="0" lvl="0" indent="0" algn="ctr" defTabSz="914264" eaLnBrk="1" fontAlgn="auto" latinLnBrk="0" hangingPunct="1">
                <a:lnSpc>
                  <a:spcPct val="15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altLang="zh-CN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rPr>
                <a:t>Supporting </a:t>
              </a:r>
              <a:r>
                <a:rPr lang="en-US" altLang="zh-CN" kern="0" dirty="0" smtClean="0">
                  <a:solidFill>
                    <a:srgbClr val="000000"/>
                  </a:solidFill>
                  <a:latin typeface="Arial"/>
                </a:rPr>
                <a:t>text here</a:t>
              </a:r>
              <a:endPara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endParaRPr>
            </a:p>
            <a:p>
              <a:pPr lvl="0" defTabSz="914377">
                <a:lnSpc>
                  <a:spcPct val="130000"/>
                </a:lnSpc>
                <a:spcBef>
                  <a:spcPts val="0"/>
                </a:spcBef>
                <a:defRPr/>
              </a:pPr>
              <a:r>
                <a:rPr lang="en-US" altLang="zh-CN" dirty="0">
                  <a:solidFill>
                    <a:srgbClr val="000000"/>
                  </a:solidFill>
                  <a:latin typeface="Arial"/>
                </a:rPr>
                <a:t>Copy paste fonts. Choose the only option to retain text.</a:t>
              </a:r>
            </a:p>
          </p:txBody>
        </p:sp>
        <p:sp>
          <p:nvSpPr>
            <p:cNvPr id="4" name="î$ḻíḑè">
              <a:extLst>
                <a:ext uri="{FF2B5EF4-FFF2-40B4-BE49-F238E27FC236}">
                  <a16:creationId xmlns:a16="http://schemas.microsoft.com/office/drawing/2014/main" xmlns="" id="{DDF8BBE5-2B74-4A24-AE32-1590E87BA2AA}"/>
                </a:ext>
              </a:extLst>
            </p:cNvPr>
            <p:cNvSpPr txBox="1"/>
            <p:nvPr/>
          </p:nvSpPr>
          <p:spPr>
            <a:xfrm>
              <a:off x="8400579" y="3838499"/>
              <a:ext cx="3151348" cy="1131827"/>
            </a:xfrm>
            <a:prstGeom prst="rect">
              <a:avLst/>
            </a:prstGeom>
          </p:spPr>
          <p:txBody>
            <a:bodyPr wrap="square" anchor="t" anchorCtr="0">
              <a:normAutofit/>
            </a:bodyPr>
            <a:lstStyle>
              <a:defPPr>
                <a:defRPr lang="zh-CN"/>
              </a:defPPr>
              <a:lvl1pPr indent="0" algn="ctr" defTabSz="914264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None/>
                <a:defRPr sz="1100"/>
              </a:lvl1pPr>
              <a:lvl2pPr marL="685702" indent="-228568" defTabSz="914264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/>
              </a:lvl2pPr>
              <a:lvl3pPr marL="1142830" indent="-228568" defTabSz="914264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/>
              </a:lvl3pPr>
              <a:lvl4pPr marL="1599960" indent="-228568" defTabSz="914264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/>
              </a:lvl4pPr>
              <a:lvl5pPr marL="2057091" indent="-228568" defTabSz="914264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/>
              </a:lvl5pPr>
              <a:lvl6pPr marL="2514224" indent="-228568" defTabSz="914264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6pPr>
              <a:lvl7pPr marL="2971356" indent="-228568" defTabSz="914264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7pPr>
              <a:lvl8pPr marL="3428488" indent="-228568" defTabSz="914264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8pPr>
              <a:lvl9pPr marL="3885622" indent="-228568" defTabSz="914264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9pPr>
            </a:lstStyle>
            <a:p>
              <a:pPr lvl="0">
                <a:defRPr/>
              </a:pPr>
              <a:r>
                <a:rPr lang="en-US" altLang="zh-CN" kern="0" dirty="0">
                  <a:solidFill>
                    <a:srgbClr val="000000"/>
                  </a:solidFill>
                  <a:latin typeface="Arial"/>
                </a:rPr>
                <a:t>Supporting text here</a:t>
              </a:r>
            </a:p>
            <a:p>
              <a:pPr lvl="0" defTabSz="914377">
                <a:lnSpc>
                  <a:spcPct val="130000"/>
                </a:lnSpc>
                <a:spcBef>
                  <a:spcPts val="0"/>
                </a:spcBef>
                <a:defRPr/>
              </a:pPr>
              <a:r>
                <a:rPr lang="en-US" altLang="zh-CN" dirty="0">
                  <a:solidFill>
                    <a:srgbClr val="000000"/>
                  </a:solidFill>
                  <a:latin typeface="Arial"/>
                </a:rPr>
                <a:t>Copy paste fonts. Choose the only option to retain text.</a:t>
              </a:r>
            </a:p>
          </p:txBody>
        </p:sp>
        <p:sp>
          <p:nvSpPr>
            <p:cNvPr id="5" name="íṩľîdè">
              <a:extLst>
                <a:ext uri="{FF2B5EF4-FFF2-40B4-BE49-F238E27FC236}">
                  <a16:creationId xmlns:a16="http://schemas.microsoft.com/office/drawing/2014/main" xmlns="" id="{DC0C5206-DA34-43BF-BD1E-F722616A88A7}"/>
                </a:ext>
              </a:extLst>
            </p:cNvPr>
            <p:cNvSpPr/>
            <p:nvPr/>
          </p:nvSpPr>
          <p:spPr>
            <a:xfrm>
              <a:off x="5157804" y="3358916"/>
              <a:ext cx="3137740" cy="417072"/>
            </a:xfrm>
            <a:prstGeom prst="rect">
              <a:avLst/>
            </a:prstGeom>
            <a:solidFill>
              <a:srgbClr val="768394">
                <a:lumMod val="20000"/>
                <a:lumOff val="80000"/>
              </a:srgbClr>
            </a:solidFill>
            <a:ln w="12700">
              <a:miter lim="400000"/>
            </a:ln>
          </p:spPr>
          <p:txBody>
            <a:bodyPr wrap="none" lIns="90000" tIns="46800" rIns="90000" bIns="46800" anchor="ctr">
              <a:norm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rPr>
                <a:t>标题文字添加</a:t>
              </a:r>
              <a:endParaRPr kumimoji="0" lang="en-US" altLang="zh-CN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endParaRPr>
            </a:p>
          </p:txBody>
        </p:sp>
        <p:sp>
          <p:nvSpPr>
            <p:cNvPr id="6" name="ís1íḍè">
              <a:extLst>
                <a:ext uri="{FF2B5EF4-FFF2-40B4-BE49-F238E27FC236}">
                  <a16:creationId xmlns:a16="http://schemas.microsoft.com/office/drawing/2014/main" xmlns="" id="{AB5A5DF7-0DB7-4208-9247-60E1CBC5B537}"/>
                </a:ext>
              </a:extLst>
            </p:cNvPr>
            <p:cNvSpPr/>
            <p:nvPr/>
          </p:nvSpPr>
          <p:spPr>
            <a:xfrm>
              <a:off x="5157804" y="2214000"/>
              <a:ext cx="3137740" cy="1107000"/>
            </a:xfrm>
            <a:prstGeom prst="rect">
              <a:avLst/>
            </a:prstGeom>
            <a:blipFill>
              <a:blip r:embed="rId3"/>
              <a:srcRect/>
              <a:stretch>
                <a:fillRect t="-41259" b="-40323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7" name="íśḷíḋè">
              <a:extLst>
                <a:ext uri="{FF2B5EF4-FFF2-40B4-BE49-F238E27FC236}">
                  <a16:creationId xmlns:a16="http://schemas.microsoft.com/office/drawing/2014/main" xmlns="" id="{3D82FA25-26CD-46C7-958A-11986933CBF4}"/>
                </a:ext>
              </a:extLst>
            </p:cNvPr>
            <p:cNvSpPr/>
            <p:nvPr/>
          </p:nvSpPr>
          <p:spPr>
            <a:xfrm>
              <a:off x="8398680" y="3358916"/>
              <a:ext cx="3155144" cy="417072"/>
            </a:xfrm>
            <a:prstGeom prst="rect">
              <a:avLst/>
            </a:prstGeom>
            <a:solidFill>
              <a:srgbClr val="768394">
                <a:lumMod val="20000"/>
                <a:lumOff val="80000"/>
              </a:srgbClr>
            </a:solidFill>
            <a:ln w="12700">
              <a:miter lim="400000"/>
            </a:ln>
          </p:spPr>
          <p:txBody>
            <a:bodyPr wrap="none" lIns="90000" tIns="46800" rIns="90000" bIns="46800" anchor="ctr">
              <a:norm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rPr>
                <a:t>标题文字添加</a:t>
              </a:r>
              <a:endParaRPr kumimoji="0" lang="en-US" altLang="zh-CN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endParaRPr>
            </a:p>
          </p:txBody>
        </p:sp>
        <p:sp>
          <p:nvSpPr>
            <p:cNvPr id="8" name="ïSļíḋê">
              <a:extLst>
                <a:ext uri="{FF2B5EF4-FFF2-40B4-BE49-F238E27FC236}">
                  <a16:creationId xmlns:a16="http://schemas.microsoft.com/office/drawing/2014/main" xmlns="" id="{85A4CB1E-7CA4-4491-967B-73A419E447EC}"/>
                </a:ext>
              </a:extLst>
            </p:cNvPr>
            <p:cNvSpPr/>
            <p:nvPr/>
          </p:nvSpPr>
          <p:spPr>
            <a:xfrm>
              <a:off x="8398680" y="2214000"/>
              <a:ext cx="3137740" cy="1107000"/>
            </a:xfrm>
            <a:prstGeom prst="rect">
              <a:avLst/>
            </a:prstGeom>
            <a:blipFill>
              <a:blip r:embed="rId4"/>
              <a:srcRect/>
              <a:stretch>
                <a:fillRect t="-44992" b="-43972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grpSp>
          <p:nvGrpSpPr>
            <p:cNvPr id="9" name="iṥ1ïḍé">
              <a:extLst>
                <a:ext uri="{FF2B5EF4-FFF2-40B4-BE49-F238E27FC236}">
                  <a16:creationId xmlns:a16="http://schemas.microsoft.com/office/drawing/2014/main" xmlns="" id="{A4CD5D36-226B-4040-BEC9-070F468C9F77}"/>
                </a:ext>
              </a:extLst>
            </p:cNvPr>
            <p:cNvGrpSpPr/>
            <p:nvPr/>
          </p:nvGrpSpPr>
          <p:grpSpPr>
            <a:xfrm>
              <a:off x="6268206" y="1719000"/>
              <a:ext cx="916936" cy="916934"/>
              <a:chOff x="1371000" y="1758363"/>
              <a:chExt cx="731886" cy="731885"/>
            </a:xfrm>
          </p:grpSpPr>
          <p:sp>
            <p:nvSpPr>
              <p:cNvPr id="17" name="iṩlïďe">
                <a:extLst>
                  <a:ext uri="{FF2B5EF4-FFF2-40B4-BE49-F238E27FC236}">
                    <a16:creationId xmlns:a16="http://schemas.microsoft.com/office/drawing/2014/main" xmlns="" id="{972FC2A2-D020-4A04-B656-1C86B9CA8FE6}"/>
                  </a:ext>
                </a:extLst>
              </p:cNvPr>
              <p:cNvSpPr/>
              <p:nvPr/>
            </p:nvSpPr>
            <p:spPr>
              <a:xfrm>
                <a:off x="1371000" y="1758363"/>
                <a:ext cx="731886" cy="731885"/>
              </a:xfrm>
              <a:prstGeom prst="ellipse">
                <a:avLst/>
              </a:prstGeom>
              <a:solidFill>
                <a:srgbClr val="FFFFFF"/>
              </a:solidFill>
              <a:ln w="38100" cap="flat" cmpd="sng" algn="ctr">
                <a:solidFill>
                  <a:srgbClr val="768394">
                    <a:lumMod val="20000"/>
                    <a:lumOff val="80000"/>
                  </a:srgbClr>
                </a:solidFill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</a:endParaRPr>
              </a:p>
            </p:txBody>
          </p:sp>
          <p:sp>
            <p:nvSpPr>
              <p:cNvPr id="18" name="iŝḷïḓè">
                <a:extLst>
                  <a:ext uri="{FF2B5EF4-FFF2-40B4-BE49-F238E27FC236}">
                    <a16:creationId xmlns:a16="http://schemas.microsoft.com/office/drawing/2014/main" xmlns="" id="{746379E3-F8D8-46A4-A33E-19064983E043}"/>
                  </a:ext>
                </a:extLst>
              </p:cNvPr>
              <p:cNvSpPr/>
              <p:nvPr/>
            </p:nvSpPr>
            <p:spPr>
              <a:xfrm>
                <a:off x="1538107" y="1926993"/>
                <a:ext cx="400739" cy="400123"/>
              </a:xfrm>
              <a:custGeom>
                <a:avLst/>
                <a:gdLst>
                  <a:gd name="connsiteX0" fmla="*/ 333891 w 578320"/>
                  <a:gd name="connsiteY0" fmla="*/ 314976 h 577432"/>
                  <a:gd name="connsiteX1" fmla="*/ 398475 w 578320"/>
                  <a:gd name="connsiteY1" fmla="*/ 314976 h 577432"/>
                  <a:gd name="connsiteX2" fmla="*/ 424308 w 578320"/>
                  <a:gd name="connsiteY2" fmla="*/ 340761 h 577432"/>
                  <a:gd name="connsiteX3" fmla="*/ 424308 w 578320"/>
                  <a:gd name="connsiteY3" fmla="*/ 550726 h 577432"/>
                  <a:gd name="connsiteX4" fmla="*/ 398475 w 578320"/>
                  <a:gd name="connsiteY4" fmla="*/ 577432 h 577432"/>
                  <a:gd name="connsiteX5" fmla="*/ 333891 w 578320"/>
                  <a:gd name="connsiteY5" fmla="*/ 577432 h 577432"/>
                  <a:gd name="connsiteX6" fmla="*/ 307135 w 578320"/>
                  <a:gd name="connsiteY6" fmla="*/ 550726 h 577432"/>
                  <a:gd name="connsiteX7" fmla="*/ 307135 w 578320"/>
                  <a:gd name="connsiteY7" fmla="*/ 340761 h 577432"/>
                  <a:gd name="connsiteX8" fmla="*/ 333891 w 578320"/>
                  <a:gd name="connsiteY8" fmla="*/ 314976 h 577432"/>
                  <a:gd name="connsiteX9" fmla="*/ 179853 w 578320"/>
                  <a:gd name="connsiteY9" fmla="*/ 314976 h 577432"/>
                  <a:gd name="connsiteX10" fmla="*/ 244456 w 578320"/>
                  <a:gd name="connsiteY10" fmla="*/ 314976 h 577432"/>
                  <a:gd name="connsiteX11" fmla="*/ 270297 w 578320"/>
                  <a:gd name="connsiteY11" fmla="*/ 340761 h 577432"/>
                  <a:gd name="connsiteX12" fmla="*/ 270297 w 578320"/>
                  <a:gd name="connsiteY12" fmla="*/ 550726 h 577432"/>
                  <a:gd name="connsiteX13" fmla="*/ 244456 w 578320"/>
                  <a:gd name="connsiteY13" fmla="*/ 577432 h 577432"/>
                  <a:gd name="connsiteX14" fmla="*/ 179853 w 578320"/>
                  <a:gd name="connsiteY14" fmla="*/ 577432 h 577432"/>
                  <a:gd name="connsiteX15" fmla="*/ 154012 w 578320"/>
                  <a:gd name="connsiteY15" fmla="*/ 550726 h 577432"/>
                  <a:gd name="connsiteX16" fmla="*/ 154012 w 578320"/>
                  <a:gd name="connsiteY16" fmla="*/ 340761 h 577432"/>
                  <a:gd name="connsiteX17" fmla="*/ 179853 w 578320"/>
                  <a:gd name="connsiteY17" fmla="*/ 314976 h 577432"/>
                  <a:gd name="connsiteX18" fmla="*/ 486980 w 578320"/>
                  <a:gd name="connsiteY18" fmla="*/ 235677 h 577432"/>
                  <a:gd name="connsiteX19" fmla="*/ 551564 w 578320"/>
                  <a:gd name="connsiteY19" fmla="*/ 235677 h 577432"/>
                  <a:gd name="connsiteX20" fmla="*/ 578320 w 578320"/>
                  <a:gd name="connsiteY20" fmla="*/ 262391 h 577432"/>
                  <a:gd name="connsiteX21" fmla="*/ 578320 w 578320"/>
                  <a:gd name="connsiteY21" fmla="*/ 550718 h 577432"/>
                  <a:gd name="connsiteX22" fmla="*/ 551564 w 578320"/>
                  <a:gd name="connsiteY22" fmla="*/ 577432 h 577432"/>
                  <a:gd name="connsiteX23" fmla="*/ 486980 w 578320"/>
                  <a:gd name="connsiteY23" fmla="*/ 577432 h 577432"/>
                  <a:gd name="connsiteX24" fmla="*/ 461147 w 578320"/>
                  <a:gd name="connsiteY24" fmla="*/ 550718 h 577432"/>
                  <a:gd name="connsiteX25" fmla="*/ 461147 w 578320"/>
                  <a:gd name="connsiteY25" fmla="*/ 262391 h 577432"/>
                  <a:gd name="connsiteX26" fmla="*/ 486980 w 578320"/>
                  <a:gd name="connsiteY26" fmla="*/ 235677 h 577432"/>
                  <a:gd name="connsiteX27" fmla="*/ 25833 w 578320"/>
                  <a:gd name="connsiteY27" fmla="*/ 235677 h 577432"/>
                  <a:gd name="connsiteX28" fmla="*/ 90417 w 578320"/>
                  <a:gd name="connsiteY28" fmla="*/ 235677 h 577432"/>
                  <a:gd name="connsiteX29" fmla="*/ 117173 w 578320"/>
                  <a:gd name="connsiteY29" fmla="*/ 262391 h 577432"/>
                  <a:gd name="connsiteX30" fmla="*/ 117173 w 578320"/>
                  <a:gd name="connsiteY30" fmla="*/ 550718 h 577432"/>
                  <a:gd name="connsiteX31" fmla="*/ 90417 w 578320"/>
                  <a:gd name="connsiteY31" fmla="*/ 577432 h 577432"/>
                  <a:gd name="connsiteX32" fmla="*/ 25833 w 578320"/>
                  <a:gd name="connsiteY32" fmla="*/ 577432 h 577432"/>
                  <a:gd name="connsiteX33" fmla="*/ 0 w 578320"/>
                  <a:gd name="connsiteY33" fmla="*/ 550718 h 577432"/>
                  <a:gd name="connsiteX34" fmla="*/ 0 w 578320"/>
                  <a:gd name="connsiteY34" fmla="*/ 262391 h 577432"/>
                  <a:gd name="connsiteX35" fmla="*/ 25833 w 578320"/>
                  <a:gd name="connsiteY35" fmla="*/ 235677 h 577432"/>
                  <a:gd name="connsiteX36" fmla="*/ 297075 w 578320"/>
                  <a:gd name="connsiteY36" fmla="*/ 158450 h 577432"/>
                  <a:gd name="connsiteX37" fmla="*/ 326516 w 578320"/>
                  <a:gd name="connsiteY37" fmla="*/ 181440 h 577432"/>
                  <a:gd name="connsiteX38" fmla="*/ 297075 w 578320"/>
                  <a:gd name="connsiteY38" fmla="*/ 205349 h 577432"/>
                  <a:gd name="connsiteX39" fmla="*/ 282280 w 578320"/>
                  <a:gd name="connsiteY39" fmla="*/ 81074 h 577432"/>
                  <a:gd name="connsiteX40" fmla="*/ 282280 w 578320"/>
                  <a:gd name="connsiteY40" fmla="*/ 124274 h 577432"/>
                  <a:gd name="connsiteX41" fmla="*/ 255502 w 578320"/>
                  <a:gd name="connsiteY41" fmla="*/ 101295 h 577432"/>
                  <a:gd name="connsiteX42" fmla="*/ 282280 w 578320"/>
                  <a:gd name="connsiteY42" fmla="*/ 81074 h 577432"/>
                  <a:gd name="connsiteX43" fmla="*/ 289621 w 578320"/>
                  <a:gd name="connsiteY43" fmla="*/ 35910 h 577432"/>
                  <a:gd name="connsiteX44" fmla="*/ 282244 w 578320"/>
                  <a:gd name="connsiteY44" fmla="*/ 44197 h 577432"/>
                  <a:gd name="connsiteX45" fmla="*/ 282244 w 578320"/>
                  <a:gd name="connsiteY45" fmla="*/ 57087 h 577432"/>
                  <a:gd name="connsiteX46" fmla="*/ 225069 w 578320"/>
                  <a:gd name="connsiteY46" fmla="*/ 106808 h 577432"/>
                  <a:gd name="connsiteX47" fmla="*/ 282244 w 578320"/>
                  <a:gd name="connsiteY47" fmla="*/ 155609 h 577432"/>
                  <a:gd name="connsiteX48" fmla="*/ 282244 w 578320"/>
                  <a:gd name="connsiteY48" fmla="*/ 205330 h 577432"/>
                  <a:gd name="connsiteX49" fmla="*/ 237057 w 578320"/>
                  <a:gd name="connsiteY49" fmla="*/ 170341 h 577432"/>
                  <a:gd name="connsiteX50" fmla="*/ 222302 w 578320"/>
                  <a:gd name="connsiteY50" fmla="*/ 185994 h 577432"/>
                  <a:gd name="connsiteX51" fmla="*/ 282244 w 578320"/>
                  <a:gd name="connsiteY51" fmla="*/ 229269 h 577432"/>
                  <a:gd name="connsiteX52" fmla="*/ 282244 w 578320"/>
                  <a:gd name="connsiteY52" fmla="*/ 244002 h 577432"/>
                  <a:gd name="connsiteX53" fmla="*/ 289621 w 578320"/>
                  <a:gd name="connsiteY53" fmla="*/ 252288 h 577432"/>
                  <a:gd name="connsiteX54" fmla="*/ 296999 w 578320"/>
                  <a:gd name="connsiteY54" fmla="*/ 244002 h 577432"/>
                  <a:gd name="connsiteX55" fmla="*/ 296999 w 578320"/>
                  <a:gd name="connsiteY55" fmla="*/ 229269 h 577432"/>
                  <a:gd name="connsiteX56" fmla="*/ 356018 w 578320"/>
                  <a:gd name="connsiteY56" fmla="*/ 179548 h 577432"/>
                  <a:gd name="connsiteX57" fmla="*/ 296999 w 578320"/>
                  <a:gd name="connsiteY57" fmla="*/ 126144 h 577432"/>
                  <a:gd name="connsiteX58" fmla="*/ 296999 w 578320"/>
                  <a:gd name="connsiteY58" fmla="*/ 81027 h 577432"/>
                  <a:gd name="connsiteX59" fmla="*/ 338497 w 578320"/>
                  <a:gd name="connsiteY59" fmla="*/ 106808 h 577432"/>
                  <a:gd name="connsiteX60" fmla="*/ 353252 w 578320"/>
                  <a:gd name="connsiteY60" fmla="*/ 92076 h 577432"/>
                  <a:gd name="connsiteX61" fmla="*/ 296999 w 578320"/>
                  <a:gd name="connsiteY61" fmla="*/ 57087 h 577432"/>
                  <a:gd name="connsiteX62" fmla="*/ 296999 w 578320"/>
                  <a:gd name="connsiteY62" fmla="*/ 44197 h 577432"/>
                  <a:gd name="connsiteX63" fmla="*/ 289621 w 578320"/>
                  <a:gd name="connsiteY63" fmla="*/ 35910 h 577432"/>
                  <a:gd name="connsiteX64" fmla="*/ 288699 w 578320"/>
                  <a:gd name="connsiteY64" fmla="*/ 0 h 577432"/>
                  <a:gd name="connsiteX65" fmla="*/ 433481 w 578320"/>
                  <a:gd name="connsiteY65" fmla="*/ 144559 h 577432"/>
                  <a:gd name="connsiteX66" fmla="*/ 288699 w 578320"/>
                  <a:gd name="connsiteY66" fmla="*/ 288198 h 577432"/>
                  <a:gd name="connsiteX67" fmla="*/ 144839 w 578320"/>
                  <a:gd name="connsiteY67" fmla="*/ 144559 h 577432"/>
                  <a:gd name="connsiteX68" fmla="*/ 288699 w 578320"/>
                  <a:gd name="connsiteY68" fmla="*/ 0 h 577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</a:cxnLst>
                <a:rect l="l" t="t" r="r" b="b"/>
                <a:pathLst>
                  <a:path w="578320" h="577432">
                    <a:moveTo>
                      <a:pt x="333891" y="314976"/>
                    </a:moveTo>
                    <a:lnTo>
                      <a:pt x="398475" y="314976"/>
                    </a:lnTo>
                    <a:cubicBezTo>
                      <a:pt x="412314" y="314976"/>
                      <a:pt x="424308" y="326948"/>
                      <a:pt x="424308" y="340761"/>
                    </a:cubicBezTo>
                    <a:lnTo>
                      <a:pt x="424308" y="550726"/>
                    </a:lnTo>
                    <a:cubicBezTo>
                      <a:pt x="424308" y="565460"/>
                      <a:pt x="412314" y="577432"/>
                      <a:pt x="398475" y="577432"/>
                    </a:cubicBezTo>
                    <a:lnTo>
                      <a:pt x="333891" y="577432"/>
                    </a:lnTo>
                    <a:cubicBezTo>
                      <a:pt x="319129" y="577432"/>
                      <a:pt x="307135" y="565460"/>
                      <a:pt x="307135" y="550726"/>
                    </a:cubicBezTo>
                    <a:lnTo>
                      <a:pt x="307135" y="340761"/>
                    </a:lnTo>
                    <a:cubicBezTo>
                      <a:pt x="307135" y="326948"/>
                      <a:pt x="319129" y="314976"/>
                      <a:pt x="333891" y="314976"/>
                    </a:cubicBezTo>
                    <a:close/>
                    <a:moveTo>
                      <a:pt x="179853" y="314976"/>
                    </a:moveTo>
                    <a:lnTo>
                      <a:pt x="244456" y="314976"/>
                    </a:lnTo>
                    <a:cubicBezTo>
                      <a:pt x="259222" y="314976"/>
                      <a:pt x="270297" y="326948"/>
                      <a:pt x="270297" y="340761"/>
                    </a:cubicBezTo>
                    <a:lnTo>
                      <a:pt x="270297" y="550726"/>
                    </a:lnTo>
                    <a:cubicBezTo>
                      <a:pt x="270297" y="565460"/>
                      <a:pt x="259222" y="577432"/>
                      <a:pt x="244456" y="577432"/>
                    </a:cubicBezTo>
                    <a:lnTo>
                      <a:pt x="179853" y="577432"/>
                    </a:lnTo>
                    <a:cubicBezTo>
                      <a:pt x="165087" y="577432"/>
                      <a:pt x="154012" y="565460"/>
                      <a:pt x="154012" y="550726"/>
                    </a:cubicBezTo>
                    <a:lnTo>
                      <a:pt x="154012" y="340761"/>
                    </a:lnTo>
                    <a:cubicBezTo>
                      <a:pt x="154012" y="326948"/>
                      <a:pt x="165087" y="314976"/>
                      <a:pt x="179853" y="314976"/>
                    </a:cubicBezTo>
                    <a:close/>
                    <a:moveTo>
                      <a:pt x="486980" y="235677"/>
                    </a:moveTo>
                    <a:lnTo>
                      <a:pt x="551564" y="235677"/>
                    </a:lnTo>
                    <a:cubicBezTo>
                      <a:pt x="566326" y="235677"/>
                      <a:pt x="578320" y="247652"/>
                      <a:pt x="578320" y="262391"/>
                    </a:cubicBezTo>
                    <a:lnTo>
                      <a:pt x="578320" y="550718"/>
                    </a:lnTo>
                    <a:cubicBezTo>
                      <a:pt x="578320" y="565457"/>
                      <a:pt x="566326" y="577432"/>
                      <a:pt x="551564" y="577432"/>
                    </a:cubicBezTo>
                    <a:lnTo>
                      <a:pt x="486980" y="577432"/>
                    </a:lnTo>
                    <a:cubicBezTo>
                      <a:pt x="473141" y="577432"/>
                      <a:pt x="461147" y="565457"/>
                      <a:pt x="461147" y="550718"/>
                    </a:cubicBezTo>
                    <a:lnTo>
                      <a:pt x="461147" y="262391"/>
                    </a:lnTo>
                    <a:cubicBezTo>
                      <a:pt x="461147" y="247652"/>
                      <a:pt x="473141" y="235677"/>
                      <a:pt x="486980" y="235677"/>
                    </a:cubicBezTo>
                    <a:close/>
                    <a:moveTo>
                      <a:pt x="25833" y="235677"/>
                    </a:moveTo>
                    <a:lnTo>
                      <a:pt x="90417" y="235677"/>
                    </a:lnTo>
                    <a:cubicBezTo>
                      <a:pt x="105179" y="235677"/>
                      <a:pt x="117173" y="247652"/>
                      <a:pt x="117173" y="262391"/>
                    </a:cubicBezTo>
                    <a:lnTo>
                      <a:pt x="117173" y="550718"/>
                    </a:lnTo>
                    <a:cubicBezTo>
                      <a:pt x="117173" y="565457"/>
                      <a:pt x="105179" y="577432"/>
                      <a:pt x="90417" y="577432"/>
                    </a:cubicBezTo>
                    <a:lnTo>
                      <a:pt x="25833" y="577432"/>
                    </a:lnTo>
                    <a:cubicBezTo>
                      <a:pt x="11994" y="577432"/>
                      <a:pt x="0" y="565457"/>
                      <a:pt x="0" y="550718"/>
                    </a:cubicBezTo>
                    <a:lnTo>
                      <a:pt x="0" y="262391"/>
                    </a:lnTo>
                    <a:cubicBezTo>
                      <a:pt x="0" y="247652"/>
                      <a:pt x="11994" y="235677"/>
                      <a:pt x="25833" y="235677"/>
                    </a:cubicBezTo>
                    <a:close/>
                    <a:moveTo>
                      <a:pt x="297075" y="158450"/>
                    </a:moveTo>
                    <a:cubicBezTo>
                      <a:pt x="309956" y="161209"/>
                      <a:pt x="326516" y="165807"/>
                      <a:pt x="326516" y="181440"/>
                    </a:cubicBezTo>
                    <a:cubicBezTo>
                      <a:pt x="326516" y="197992"/>
                      <a:pt x="310876" y="204429"/>
                      <a:pt x="297075" y="205349"/>
                    </a:cubicBezTo>
                    <a:close/>
                    <a:moveTo>
                      <a:pt x="282280" y="81074"/>
                    </a:moveTo>
                    <a:lnTo>
                      <a:pt x="282280" y="124274"/>
                    </a:lnTo>
                    <a:cubicBezTo>
                      <a:pt x="264736" y="120597"/>
                      <a:pt x="255502" y="113244"/>
                      <a:pt x="255502" y="101295"/>
                    </a:cubicBezTo>
                    <a:cubicBezTo>
                      <a:pt x="255502" y="91185"/>
                      <a:pt x="265659" y="81993"/>
                      <a:pt x="282280" y="81074"/>
                    </a:cubicBezTo>
                    <a:close/>
                    <a:moveTo>
                      <a:pt x="289621" y="35910"/>
                    </a:moveTo>
                    <a:cubicBezTo>
                      <a:pt x="285010" y="35910"/>
                      <a:pt x="282244" y="40513"/>
                      <a:pt x="282244" y="44197"/>
                    </a:cubicBezTo>
                    <a:lnTo>
                      <a:pt x="282244" y="57087"/>
                    </a:lnTo>
                    <a:cubicBezTo>
                      <a:pt x="252734" y="58008"/>
                      <a:pt x="225069" y="74582"/>
                      <a:pt x="225069" y="106808"/>
                    </a:cubicBezTo>
                    <a:cubicBezTo>
                      <a:pt x="225069" y="133510"/>
                      <a:pt x="247201" y="149163"/>
                      <a:pt x="282244" y="155609"/>
                    </a:cubicBezTo>
                    <a:lnTo>
                      <a:pt x="282244" y="205330"/>
                    </a:lnTo>
                    <a:cubicBezTo>
                      <a:pt x="242590" y="203488"/>
                      <a:pt x="263800" y="170341"/>
                      <a:pt x="237057" y="170341"/>
                    </a:cubicBezTo>
                    <a:cubicBezTo>
                      <a:pt x="227835" y="170341"/>
                      <a:pt x="222302" y="175865"/>
                      <a:pt x="222302" y="185994"/>
                    </a:cubicBezTo>
                    <a:cubicBezTo>
                      <a:pt x="222302" y="204409"/>
                      <a:pt x="241668" y="228349"/>
                      <a:pt x="282244" y="229269"/>
                    </a:cubicBezTo>
                    <a:lnTo>
                      <a:pt x="282244" y="244002"/>
                    </a:lnTo>
                    <a:cubicBezTo>
                      <a:pt x="282244" y="248605"/>
                      <a:pt x="285010" y="252288"/>
                      <a:pt x="289621" y="252288"/>
                    </a:cubicBezTo>
                    <a:cubicBezTo>
                      <a:pt x="293310" y="252288"/>
                      <a:pt x="296999" y="248605"/>
                      <a:pt x="296999" y="244002"/>
                    </a:cubicBezTo>
                    <a:lnTo>
                      <a:pt x="296999" y="229269"/>
                    </a:lnTo>
                    <a:cubicBezTo>
                      <a:pt x="332041" y="227428"/>
                      <a:pt x="356018" y="210854"/>
                      <a:pt x="356018" y="179548"/>
                    </a:cubicBezTo>
                    <a:cubicBezTo>
                      <a:pt x="356018" y="142718"/>
                      <a:pt x="328353" y="133510"/>
                      <a:pt x="296999" y="126144"/>
                    </a:cubicBezTo>
                    <a:lnTo>
                      <a:pt x="296999" y="81027"/>
                    </a:lnTo>
                    <a:cubicBezTo>
                      <a:pt x="322820" y="81948"/>
                      <a:pt x="322820" y="106808"/>
                      <a:pt x="338497" y="106808"/>
                    </a:cubicBezTo>
                    <a:cubicBezTo>
                      <a:pt x="346796" y="106808"/>
                      <a:pt x="353252" y="101284"/>
                      <a:pt x="353252" y="92076"/>
                    </a:cubicBezTo>
                    <a:cubicBezTo>
                      <a:pt x="353252" y="69057"/>
                      <a:pt x="315442" y="57087"/>
                      <a:pt x="296999" y="57087"/>
                    </a:cubicBezTo>
                    <a:lnTo>
                      <a:pt x="296999" y="44197"/>
                    </a:lnTo>
                    <a:cubicBezTo>
                      <a:pt x="296999" y="40513"/>
                      <a:pt x="293310" y="35910"/>
                      <a:pt x="289621" y="35910"/>
                    </a:cubicBezTo>
                    <a:close/>
                    <a:moveTo>
                      <a:pt x="288699" y="0"/>
                    </a:moveTo>
                    <a:cubicBezTo>
                      <a:pt x="368929" y="0"/>
                      <a:pt x="433481" y="64453"/>
                      <a:pt x="433481" y="144559"/>
                    </a:cubicBezTo>
                    <a:cubicBezTo>
                      <a:pt x="433481" y="223745"/>
                      <a:pt x="368929" y="288198"/>
                      <a:pt x="288699" y="288198"/>
                    </a:cubicBezTo>
                    <a:cubicBezTo>
                      <a:pt x="209392" y="288198"/>
                      <a:pt x="144839" y="223745"/>
                      <a:pt x="144839" y="144559"/>
                    </a:cubicBezTo>
                    <a:cubicBezTo>
                      <a:pt x="144839" y="64453"/>
                      <a:pt x="209392" y="0"/>
                      <a:pt x="288699" y="0"/>
                    </a:cubicBezTo>
                    <a:close/>
                  </a:path>
                </a:pathLst>
              </a:custGeom>
              <a:solidFill>
                <a:srgbClr val="1A94BC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marL="0" marR="0" lvl="0" indent="0" algn="ctr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</a:endParaRPr>
              </a:p>
            </p:txBody>
          </p:sp>
        </p:grpSp>
        <p:grpSp>
          <p:nvGrpSpPr>
            <p:cNvPr id="10" name="ïṡļíde">
              <a:extLst>
                <a:ext uri="{FF2B5EF4-FFF2-40B4-BE49-F238E27FC236}">
                  <a16:creationId xmlns:a16="http://schemas.microsoft.com/office/drawing/2014/main" xmlns="" id="{AE19A1CC-30FC-48BD-9A1B-BBE44323CCAD}"/>
                </a:ext>
              </a:extLst>
            </p:cNvPr>
            <p:cNvGrpSpPr/>
            <p:nvPr/>
          </p:nvGrpSpPr>
          <p:grpSpPr>
            <a:xfrm>
              <a:off x="9509082" y="1719000"/>
              <a:ext cx="916936" cy="916934"/>
              <a:chOff x="1371000" y="1758363"/>
              <a:chExt cx="731886" cy="731885"/>
            </a:xfrm>
          </p:grpSpPr>
          <p:sp>
            <p:nvSpPr>
              <p:cNvPr id="15" name="ísḻiḋe">
                <a:extLst>
                  <a:ext uri="{FF2B5EF4-FFF2-40B4-BE49-F238E27FC236}">
                    <a16:creationId xmlns:a16="http://schemas.microsoft.com/office/drawing/2014/main" xmlns="" id="{0E6BF015-7054-4F4A-B0C7-69C07016DCFE}"/>
                  </a:ext>
                </a:extLst>
              </p:cNvPr>
              <p:cNvSpPr/>
              <p:nvPr/>
            </p:nvSpPr>
            <p:spPr>
              <a:xfrm>
                <a:off x="1371000" y="1758363"/>
                <a:ext cx="731886" cy="731885"/>
              </a:xfrm>
              <a:prstGeom prst="ellipse">
                <a:avLst/>
              </a:prstGeom>
              <a:solidFill>
                <a:srgbClr val="FFFFFF"/>
              </a:solidFill>
              <a:ln w="38100" cap="flat" cmpd="sng" algn="ctr">
                <a:solidFill>
                  <a:srgbClr val="768394">
                    <a:lumMod val="20000"/>
                    <a:lumOff val="80000"/>
                  </a:srgbClr>
                </a:solidFill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</a:endParaRPr>
              </a:p>
            </p:txBody>
          </p:sp>
          <p:sp>
            <p:nvSpPr>
              <p:cNvPr id="16" name="îŝḻïdè">
                <a:extLst>
                  <a:ext uri="{FF2B5EF4-FFF2-40B4-BE49-F238E27FC236}">
                    <a16:creationId xmlns:a16="http://schemas.microsoft.com/office/drawing/2014/main" xmlns="" id="{8FCB62AD-7562-45C4-B458-850E75BDE624}"/>
                  </a:ext>
                </a:extLst>
              </p:cNvPr>
              <p:cNvSpPr/>
              <p:nvPr/>
            </p:nvSpPr>
            <p:spPr>
              <a:xfrm>
                <a:off x="1538107" y="1926993"/>
                <a:ext cx="400739" cy="400123"/>
              </a:xfrm>
              <a:custGeom>
                <a:avLst/>
                <a:gdLst>
                  <a:gd name="connsiteX0" fmla="*/ 333891 w 578320"/>
                  <a:gd name="connsiteY0" fmla="*/ 314976 h 577432"/>
                  <a:gd name="connsiteX1" fmla="*/ 398475 w 578320"/>
                  <a:gd name="connsiteY1" fmla="*/ 314976 h 577432"/>
                  <a:gd name="connsiteX2" fmla="*/ 424308 w 578320"/>
                  <a:gd name="connsiteY2" fmla="*/ 340761 h 577432"/>
                  <a:gd name="connsiteX3" fmla="*/ 424308 w 578320"/>
                  <a:gd name="connsiteY3" fmla="*/ 550726 h 577432"/>
                  <a:gd name="connsiteX4" fmla="*/ 398475 w 578320"/>
                  <a:gd name="connsiteY4" fmla="*/ 577432 h 577432"/>
                  <a:gd name="connsiteX5" fmla="*/ 333891 w 578320"/>
                  <a:gd name="connsiteY5" fmla="*/ 577432 h 577432"/>
                  <a:gd name="connsiteX6" fmla="*/ 307135 w 578320"/>
                  <a:gd name="connsiteY6" fmla="*/ 550726 h 577432"/>
                  <a:gd name="connsiteX7" fmla="*/ 307135 w 578320"/>
                  <a:gd name="connsiteY7" fmla="*/ 340761 h 577432"/>
                  <a:gd name="connsiteX8" fmla="*/ 333891 w 578320"/>
                  <a:gd name="connsiteY8" fmla="*/ 314976 h 577432"/>
                  <a:gd name="connsiteX9" fmla="*/ 179853 w 578320"/>
                  <a:gd name="connsiteY9" fmla="*/ 314976 h 577432"/>
                  <a:gd name="connsiteX10" fmla="*/ 244456 w 578320"/>
                  <a:gd name="connsiteY10" fmla="*/ 314976 h 577432"/>
                  <a:gd name="connsiteX11" fmla="*/ 270297 w 578320"/>
                  <a:gd name="connsiteY11" fmla="*/ 340761 h 577432"/>
                  <a:gd name="connsiteX12" fmla="*/ 270297 w 578320"/>
                  <a:gd name="connsiteY12" fmla="*/ 550726 h 577432"/>
                  <a:gd name="connsiteX13" fmla="*/ 244456 w 578320"/>
                  <a:gd name="connsiteY13" fmla="*/ 577432 h 577432"/>
                  <a:gd name="connsiteX14" fmla="*/ 179853 w 578320"/>
                  <a:gd name="connsiteY14" fmla="*/ 577432 h 577432"/>
                  <a:gd name="connsiteX15" fmla="*/ 154012 w 578320"/>
                  <a:gd name="connsiteY15" fmla="*/ 550726 h 577432"/>
                  <a:gd name="connsiteX16" fmla="*/ 154012 w 578320"/>
                  <a:gd name="connsiteY16" fmla="*/ 340761 h 577432"/>
                  <a:gd name="connsiteX17" fmla="*/ 179853 w 578320"/>
                  <a:gd name="connsiteY17" fmla="*/ 314976 h 577432"/>
                  <a:gd name="connsiteX18" fmla="*/ 486980 w 578320"/>
                  <a:gd name="connsiteY18" fmla="*/ 235677 h 577432"/>
                  <a:gd name="connsiteX19" fmla="*/ 551564 w 578320"/>
                  <a:gd name="connsiteY19" fmla="*/ 235677 h 577432"/>
                  <a:gd name="connsiteX20" fmla="*/ 578320 w 578320"/>
                  <a:gd name="connsiteY20" fmla="*/ 262391 h 577432"/>
                  <a:gd name="connsiteX21" fmla="*/ 578320 w 578320"/>
                  <a:gd name="connsiteY21" fmla="*/ 550718 h 577432"/>
                  <a:gd name="connsiteX22" fmla="*/ 551564 w 578320"/>
                  <a:gd name="connsiteY22" fmla="*/ 577432 h 577432"/>
                  <a:gd name="connsiteX23" fmla="*/ 486980 w 578320"/>
                  <a:gd name="connsiteY23" fmla="*/ 577432 h 577432"/>
                  <a:gd name="connsiteX24" fmla="*/ 461147 w 578320"/>
                  <a:gd name="connsiteY24" fmla="*/ 550718 h 577432"/>
                  <a:gd name="connsiteX25" fmla="*/ 461147 w 578320"/>
                  <a:gd name="connsiteY25" fmla="*/ 262391 h 577432"/>
                  <a:gd name="connsiteX26" fmla="*/ 486980 w 578320"/>
                  <a:gd name="connsiteY26" fmla="*/ 235677 h 577432"/>
                  <a:gd name="connsiteX27" fmla="*/ 25833 w 578320"/>
                  <a:gd name="connsiteY27" fmla="*/ 235677 h 577432"/>
                  <a:gd name="connsiteX28" fmla="*/ 90417 w 578320"/>
                  <a:gd name="connsiteY28" fmla="*/ 235677 h 577432"/>
                  <a:gd name="connsiteX29" fmla="*/ 117173 w 578320"/>
                  <a:gd name="connsiteY29" fmla="*/ 262391 h 577432"/>
                  <a:gd name="connsiteX30" fmla="*/ 117173 w 578320"/>
                  <a:gd name="connsiteY30" fmla="*/ 550718 h 577432"/>
                  <a:gd name="connsiteX31" fmla="*/ 90417 w 578320"/>
                  <a:gd name="connsiteY31" fmla="*/ 577432 h 577432"/>
                  <a:gd name="connsiteX32" fmla="*/ 25833 w 578320"/>
                  <a:gd name="connsiteY32" fmla="*/ 577432 h 577432"/>
                  <a:gd name="connsiteX33" fmla="*/ 0 w 578320"/>
                  <a:gd name="connsiteY33" fmla="*/ 550718 h 577432"/>
                  <a:gd name="connsiteX34" fmla="*/ 0 w 578320"/>
                  <a:gd name="connsiteY34" fmla="*/ 262391 h 577432"/>
                  <a:gd name="connsiteX35" fmla="*/ 25833 w 578320"/>
                  <a:gd name="connsiteY35" fmla="*/ 235677 h 577432"/>
                  <a:gd name="connsiteX36" fmla="*/ 297075 w 578320"/>
                  <a:gd name="connsiteY36" fmla="*/ 158450 h 577432"/>
                  <a:gd name="connsiteX37" fmla="*/ 326516 w 578320"/>
                  <a:gd name="connsiteY37" fmla="*/ 181440 h 577432"/>
                  <a:gd name="connsiteX38" fmla="*/ 297075 w 578320"/>
                  <a:gd name="connsiteY38" fmla="*/ 205349 h 577432"/>
                  <a:gd name="connsiteX39" fmla="*/ 282280 w 578320"/>
                  <a:gd name="connsiteY39" fmla="*/ 81074 h 577432"/>
                  <a:gd name="connsiteX40" fmla="*/ 282280 w 578320"/>
                  <a:gd name="connsiteY40" fmla="*/ 124274 h 577432"/>
                  <a:gd name="connsiteX41" fmla="*/ 255502 w 578320"/>
                  <a:gd name="connsiteY41" fmla="*/ 101295 h 577432"/>
                  <a:gd name="connsiteX42" fmla="*/ 282280 w 578320"/>
                  <a:gd name="connsiteY42" fmla="*/ 81074 h 577432"/>
                  <a:gd name="connsiteX43" fmla="*/ 289621 w 578320"/>
                  <a:gd name="connsiteY43" fmla="*/ 35910 h 577432"/>
                  <a:gd name="connsiteX44" fmla="*/ 282244 w 578320"/>
                  <a:gd name="connsiteY44" fmla="*/ 44197 h 577432"/>
                  <a:gd name="connsiteX45" fmla="*/ 282244 w 578320"/>
                  <a:gd name="connsiteY45" fmla="*/ 57087 h 577432"/>
                  <a:gd name="connsiteX46" fmla="*/ 225069 w 578320"/>
                  <a:gd name="connsiteY46" fmla="*/ 106808 h 577432"/>
                  <a:gd name="connsiteX47" fmla="*/ 282244 w 578320"/>
                  <a:gd name="connsiteY47" fmla="*/ 155609 h 577432"/>
                  <a:gd name="connsiteX48" fmla="*/ 282244 w 578320"/>
                  <a:gd name="connsiteY48" fmla="*/ 205330 h 577432"/>
                  <a:gd name="connsiteX49" fmla="*/ 237057 w 578320"/>
                  <a:gd name="connsiteY49" fmla="*/ 170341 h 577432"/>
                  <a:gd name="connsiteX50" fmla="*/ 222302 w 578320"/>
                  <a:gd name="connsiteY50" fmla="*/ 185994 h 577432"/>
                  <a:gd name="connsiteX51" fmla="*/ 282244 w 578320"/>
                  <a:gd name="connsiteY51" fmla="*/ 229269 h 577432"/>
                  <a:gd name="connsiteX52" fmla="*/ 282244 w 578320"/>
                  <a:gd name="connsiteY52" fmla="*/ 244002 h 577432"/>
                  <a:gd name="connsiteX53" fmla="*/ 289621 w 578320"/>
                  <a:gd name="connsiteY53" fmla="*/ 252288 h 577432"/>
                  <a:gd name="connsiteX54" fmla="*/ 296999 w 578320"/>
                  <a:gd name="connsiteY54" fmla="*/ 244002 h 577432"/>
                  <a:gd name="connsiteX55" fmla="*/ 296999 w 578320"/>
                  <a:gd name="connsiteY55" fmla="*/ 229269 h 577432"/>
                  <a:gd name="connsiteX56" fmla="*/ 356018 w 578320"/>
                  <a:gd name="connsiteY56" fmla="*/ 179548 h 577432"/>
                  <a:gd name="connsiteX57" fmla="*/ 296999 w 578320"/>
                  <a:gd name="connsiteY57" fmla="*/ 126144 h 577432"/>
                  <a:gd name="connsiteX58" fmla="*/ 296999 w 578320"/>
                  <a:gd name="connsiteY58" fmla="*/ 81027 h 577432"/>
                  <a:gd name="connsiteX59" fmla="*/ 338497 w 578320"/>
                  <a:gd name="connsiteY59" fmla="*/ 106808 h 577432"/>
                  <a:gd name="connsiteX60" fmla="*/ 353252 w 578320"/>
                  <a:gd name="connsiteY60" fmla="*/ 92076 h 577432"/>
                  <a:gd name="connsiteX61" fmla="*/ 296999 w 578320"/>
                  <a:gd name="connsiteY61" fmla="*/ 57087 h 577432"/>
                  <a:gd name="connsiteX62" fmla="*/ 296999 w 578320"/>
                  <a:gd name="connsiteY62" fmla="*/ 44197 h 577432"/>
                  <a:gd name="connsiteX63" fmla="*/ 289621 w 578320"/>
                  <a:gd name="connsiteY63" fmla="*/ 35910 h 577432"/>
                  <a:gd name="connsiteX64" fmla="*/ 288699 w 578320"/>
                  <a:gd name="connsiteY64" fmla="*/ 0 h 577432"/>
                  <a:gd name="connsiteX65" fmla="*/ 433481 w 578320"/>
                  <a:gd name="connsiteY65" fmla="*/ 144559 h 577432"/>
                  <a:gd name="connsiteX66" fmla="*/ 288699 w 578320"/>
                  <a:gd name="connsiteY66" fmla="*/ 288198 h 577432"/>
                  <a:gd name="connsiteX67" fmla="*/ 144839 w 578320"/>
                  <a:gd name="connsiteY67" fmla="*/ 144559 h 577432"/>
                  <a:gd name="connsiteX68" fmla="*/ 288699 w 578320"/>
                  <a:gd name="connsiteY68" fmla="*/ 0 h 577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</a:cxnLst>
                <a:rect l="l" t="t" r="r" b="b"/>
                <a:pathLst>
                  <a:path w="578320" h="577432">
                    <a:moveTo>
                      <a:pt x="333891" y="314976"/>
                    </a:moveTo>
                    <a:lnTo>
                      <a:pt x="398475" y="314976"/>
                    </a:lnTo>
                    <a:cubicBezTo>
                      <a:pt x="412314" y="314976"/>
                      <a:pt x="424308" y="326948"/>
                      <a:pt x="424308" y="340761"/>
                    </a:cubicBezTo>
                    <a:lnTo>
                      <a:pt x="424308" y="550726"/>
                    </a:lnTo>
                    <a:cubicBezTo>
                      <a:pt x="424308" y="565460"/>
                      <a:pt x="412314" y="577432"/>
                      <a:pt x="398475" y="577432"/>
                    </a:cubicBezTo>
                    <a:lnTo>
                      <a:pt x="333891" y="577432"/>
                    </a:lnTo>
                    <a:cubicBezTo>
                      <a:pt x="319129" y="577432"/>
                      <a:pt x="307135" y="565460"/>
                      <a:pt x="307135" y="550726"/>
                    </a:cubicBezTo>
                    <a:lnTo>
                      <a:pt x="307135" y="340761"/>
                    </a:lnTo>
                    <a:cubicBezTo>
                      <a:pt x="307135" y="326948"/>
                      <a:pt x="319129" y="314976"/>
                      <a:pt x="333891" y="314976"/>
                    </a:cubicBezTo>
                    <a:close/>
                    <a:moveTo>
                      <a:pt x="179853" y="314976"/>
                    </a:moveTo>
                    <a:lnTo>
                      <a:pt x="244456" y="314976"/>
                    </a:lnTo>
                    <a:cubicBezTo>
                      <a:pt x="259222" y="314976"/>
                      <a:pt x="270297" y="326948"/>
                      <a:pt x="270297" y="340761"/>
                    </a:cubicBezTo>
                    <a:lnTo>
                      <a:pt x="270297" y="550726"/>
                    </a:lnTo>
                    <a:cubicBezTo>
                      <a:pt x="270297" y="565460"/>
                      <a:pt x="259222" y="577432"/>
                      <a:pt x="244456" y="577432"/>
                    </a:cubicBezTo>
                    <a:lnTo>
                      <a:pt x="179853" y="577432"/>
                    </a:lnTo>
                    <a:cubicBezTo>
                      <a:pt x="165087" y="577432"/>
                      <a:pt x="154012" y="565460"/>
                      <a:pt x="154012" y="550726"/>
                    </a:cubicBezTo>
                    <a:lnTo>
                      <a:pt x="154012" y="340761"/>
                    </a:lnTo>
                    <a:cubicBezTo>
                      <a:pt x="154012" y="326948"/>
                      <a:pt x="165087" y="314976"/>
                      <a:pt x="179853" y="314976"/>
                    </a:cubicBezTo>
                    <a:close/>
                    <a:moveTo>
                      <a:pt x="486980" y="235677"/>
                    </a:moveTo>
                    <a:lnTo>
                      <a:pt x="551564" y="235677"/>
                    </a:lnTo>
                    <a:cubicBezTo>
                      <a:pt x="566326" y="235677"/>
                      <a:pt x="578320" y="247652"/>
                      <a:pt x="578320" y="262391"/>
                    </a:cubicBezTo>
                    <a:lnTo>
                      <a:pt x="578320" y="550718"/>
                    </a:lnTo>
                    <a:cubicBezTo>
                      <a:pt x="578320" y="565457"/>
                      <a:pt x="566326" y="577432"/>
                      <a:pt x="551564" y="577432"/>
                    </a:cubicBezTo>
                    <a:lnTo>
                      <a:pt x="486980" y="577432"/>
                    </a:lnTo>
                    <a:cubicBezTo>
                      <a:pt x="473141" y="577432"/>
                      <a:pt x="461147" y="565457"/>
                      <a:pt x="461147" y="550718"/>
                    </a:cubicBezTo>
                    <a:lnTo>
                      <a:pt x="461147" y="262391"/>
                    </a:lnTo>
                    <a:cubicBezTo>
                      <a:pt x="461147" y="247652"/>
                      <a:pt x="473141" y="235677"/>
                      <a:pt x="486980" y="235677"/>
                    </a:cubicBezTo>
                    <a:close/>
                    <a:moveTo>
                      <a:pt x="25833" y="235677"/>
                    </a:moveTo>
                    <a:lnTo>
                      <a:pt x="90417" y="235677"/>
                    </a:lnTo>
                    <a:cubicBezTo>
                      <a:pt x="105179" y="235677"/>
                      <a:pt x="117173" y="247652"/>
                      <a:pt x="117173" y="262391"/>
                    </a:cubicBezTo>
                    <a:lnTo>
                      <a:pt x="117173" y="550718"/>
                    </a:lnTo>
                    <a:cubicBezTo>
                      <a:pt x="117173" y="565457"/>
                      <a:pt x="105179" y="577432"/>
                      <a:pt x="90417" y="577432"/>
                    </a:cubicBezTo>
                    <a:lnTo>
                      <a:pt x="25833" y="577432"/>
                    </a:lnTo>
                    <a:cubicBezTo>
                      <a:pt x="11994" y="577432"/>
                      <a:pt x="0" y="565457"/>
                      <a:pt x="0" y="550718"/>
                    </a:cubicBezTo>
                    <a:lnTo>
                      <a:pt x="0" y="262391"/>
                    </a:lnTo>
                    <a:cubicBezTo>
                      <a:pt x="0" y="247652"/>
                      <a:pt x="11994" y="235677"/>
                      <a:pt x="25833" y="235677"/>
                    </a:cubicBezTo>
                    <a:close/>
                    <a:moveTo>
                      <a:pt x="297075" y="158450"/>
                    </a:moveTo>
                    <a:cubicBezTo>
                      <a:pt x="309956" y="161209"/>
                      <a:pt x="326516" y="165807"/>
                      <a:pt x="326516" y="181440"/>
                    </a:cubicBezTo>
                    <a:cubicBezTo>
                      <a:pt x="326516" y="197992"/>
                      <a:pt x="310876" y="204429"/>
                      <a:pt x="297075" y="205349"/>
                    </a:cubicBezTo>
                    <a:close/>
                    <a:moveTo>
                      <a:pt x="282280" y="81074"/>
                    </a:moveTo>
                    <a:lnTo>
                      <a:pt x="282280" y="124274"/>
                    </a:lnTo>
                    <a:cubicBezTo>
                      <a:pt x="264736" y="120597"/>
                      <a:pt x="255502" y="113244"/>
                      <a:pt x="255502" y="101295"/>
                    </a:cubicBezTo>
                    <a:cubicBezTo>
                      <a:pt x="255502" y="91185"/>
                      <a:pt x="265659" y="81993"/>
                      <a:pt x="282280" y="81074"/>
                    </a:cubicBezTo>
                    <a:close/>
                    <a:moveTo>
                      <a:pt x="289621" y="35910"/>
                    </a:moveTo>
                    <a:cubicBezTo>
                      <a:pt x="285010" y="35910"/>
                      <a:pt x="282244" y="40513"/>
                      <a:pt x="282244" y="44197"/>
                    </a:cubicBezTo>
                    <a:lnTo>
                      <a:pt x="282244" y="57087"/>
                    </a:lnTo>
                    <a:cubicBezTo>
                      <a:pt x="252734" y="58008"/>
                      <a:pt x="225069" y="74582"/>
                      <a:pt x="225069" y="106808"/>
                    </a:cubicBezTo>
                    <a:cubicBezTo>
                      <a:pt x="225069" y="133510"/>
                      <a:pt x="247201" y="149163"/>
                      <a:pt x="282244" y="155609"/>
                    </a:cubicBezTo>
                    <a:lnTo>
                      <a:pt x="282244" y="205330"/>
                    </a:lnTo>
                    <a:cubicBezTo>
                      <a:pt x="242590" y="203488"/>
                      <a:pt x="263800" y="170341"/>
                      <a:pt x="237057" y="170341"/>
                    </a:cubicBezTo>
                    <a:cubicBezTo>
                      <a:pt x="227835" y="170341"/>
                      <a:pt x="222302" y="175865"/>
                      <a:pt x="222302" y="185994"/>
                    </a:cubicBezTo>
                    <a:cubicBezTo>
                      <a:pt x="222302" y="204409"/>
                      <a:pt x="241668" y="228349"/>
                      <a:pt x="282244" y="229269"/>
                    </a:cubicBezTo>
                    <a:lnTo>
                      <a:pt x="282244" y="244002"/>
                    </a:lnTo>
                    <a:cubicBezTo>
                      <a:pt x="282244" y="248605"/>
                      <a:pt x="285010" y="252288"/>
                      <a:pt x="289621" y="252288"/>
                    </a:cubicBezTo>
                    <a:cubicBezTo>
                      <a:pt x="293310" y="252288"/>
                      <a:pt x="296999" y="248605"/>
                      <a:pt x="296999" y="244002"/>
                    </a:cubicBezTo>
                    <a:lnTo>
                      <a:pt x="296999" y="229269"/>
                    </a:lnTo>
                    <a:cubicBezTo>
                      <a:pt x="332041" y="227428"/>
                      <a:pt x="356018" y="210854"/>
                      <a:pt x="356018" y="179548"/>
                    </a:cubicBezTo>
                    <a:cubicBezTo>
                      <a:pt x="356018" y="142718"/>
                      <a:pt x="328353" y="133510"/>
                      <a:pt x="296999" y="126144"/>
                    </a:cubicBezTo>
                    <a:lnTo>
                      <a:pt x="296999" y="81027"/>
                    </a:lnTo>
                    <a:cubicBezTo>
                      <a:pt x="322820" y="81948"/>
                      <a:pt x="322820" y="106808"/>
                      <a:pt x="338497" y="106808"/>
                    </a:cubicBezTo>
                    <a:cubicBezTo>
                      <a:pt x="346796" y="106808"/>
                      <a:pt x="353252" y="101284"/>
                      <a:pt x="353252" y="92076"/>
                    </a:cubicBezTo>
                    <a:cubicBezTo>
                      <a:pt x="353252" y="69057"/>
                      <a:pt x="315442" y="57087"/>
                      <a:pt x="296999" y="57087"/>
                    </a:cubicBezTo>
                    <a:lnTo>
                      <a:pt x="296999" y="44197"/>
                    </a:lnTo>
                    <a:cubicBezTo>
                      <a:pt x="296999" y="40513"/>
                      <a:pt x="293310" y="35910"/>
                      <a:pt x="289621" y="35910"/>
                    </a:cubicBezTo>
                    <a:close/>
                    <a:moveTo>
                      <a:pt x="288699" y="0"/>
                    </a:moveTo>
                    <a:cubicBezTo>
                      <a:pt x="368929" y="0"/>
                      <a:pt x="433481" y="64453"/>
                      <a:pt x="433481" y="144559"/>
                    </a:cubicBezTo>
                    <a:cubicBezTo>
                      <a:pt x="433481" y="223745"/>
                      <a:pt x="368929" y="288198"/>
                      <a:pt x="288699" y="288198"/>
                    </a:cubicBezTo>
                    <a:cubicBezTo>
                      <a:pt x="209392" y="288198"/>
                      <a:pt x="144839" y="223745"/>
                      <a:pt x="144839" y="144559"/>
                    </a:cubicBezTo>
                    <a:cubicBezTo>
                      <a:pt x="144839" y="64453"/>
                      <a:pt x="209392" y="0"/>
                      <a:pt x="288699" y="0"/>
                    </a:cubicBezTo>
                    <a:close/>
                  </a:path>
                </a:pathLst>
              </a:custGeom>
              <a:solidFill>
                <a:srgbClr val="1A94BC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marL="0" marR="0" lvl="0" indent="0" algn="ctr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</a:endParaRPr>
              </a:p>
            </p:txBody>
          </p:sp>
        </p:grp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734B3520-2E6D-4080-985D-5A80FED51AAD}"/>
                </a:ext>
              </a:extLst>
            </p:cNvPr>
            <p:cNvCxnSpPr/>
            <p:nvPr/>
          </p:nvCxnSpPr>
          <p:spPr>
            <a:xfrm>
              <a:off x="4734872" y="1224000"/>
              <a:ext cx="0" cy="4919625"/>
            </a:xfrm>
            <a:prstGeom prst="line">
              <a:avLst/>
            </a:prstGeom>
            <a:noFill/>
            <a:ln w="3175" cap="rnd" cmpd="sng" algn="ctr">
              <a:solidFill>
                <a:srgbClr val="FFFFFF">
                  <a:lumMod val="75000"/>
                </a:srgbClr>
              </a:solidFill>
              <a:prstDash val="solid"/>
              <a:round/>
              <a:headEnd type="none"/>
              <a:tailEnd type="none" w="med" len="med"/>
            </a:ln>
            <a:effectLst/>
          </p:spPr>
        </p:cxnSp>
        <p:grpSp>
          <p:nvGrpSpPr>
            <p:cNvPr id="12" name="íṧḷíḓé">
              <a:extLst>
                <a:ext uri="{FF2B5EF4-FFF2-40B4-BE49-F238E27FC236}">
                  <a16:creationId xmlns:a16="http://schemas.microsoft.com/office/drawing/2014/main" xmlns="" id="{F78F16F8-6624-4716-B95D-588F9A00D428}"/>
                </a:ext>
              </a:extLst>
            </p:cNvPr>
            <p:cNvGrpSpPr/>
            <p:nvPr/>
          </p:nvGrpSpPr>
          <p:grpSpPr>
            <a:xfrm>
              <a:off x="686725" y="2688532"/>
              <a:ext cx="4002247" cy="1899399"/>
              <a:chOff x="687278" y="2398652"/>
              <a:chExt cx="3524773" cy="1899399"/>
            </a:xfrm>
          </p:grpSpPr>
          <p:sp>
            <p:nvSpPr>
              <p:cNvPr id="13" name="íṡḻîḍé">
                <a:extLst>
                  <a:ext uri="{FF2B5EF4-FFF2-40B4-BE49-F238E27FC236}">
                    <a16:creationId xmlns:a16="http://schemas.microsoft.com/office/drawing/2014/main" xmlns="" id="{4BC3E9E2-087A-4BEF-BBD1-DAF8179C65F7}"/>
                  </a:ext>
                </a:extLst>
              </p:cNvPr>
              <p:cNvSpPr/>
              <p:nvPr/>
            </p:nvSpPr>
            <p:spPr>
              <a:xfrm>
                <a:off x="687278" y="2840457"/>
                <a:ext cx="3524773" cy="145759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0000" anchor="t" anchorCtr="0">
                <a:normAutofit/>
              </a:bodyPr>
              <a:lstStyle/>
              <a:p>
                <a:pPr defTabSz="914377">
                  <a:lnSpc>
                    <a:spcPct val="130000"/>
                  </a:lnSpc>
                  <a:defRPr/>
                </a:pPr>
                <a:r>
                  <a:rPr lang="en-US" altLang="zh-CN" dirty="0">
                    <a:solidFill>
                      <a:srgbClr val="000000"/>
                    </a:solidFill>
                    <a:latin typeface="Arial"/>
                  </a:rPr>
                  <a:t>Copy paste fonts. </a:t>
                </a:r>
                <a:r>
                  <a:rPr lang="en-US" altLang="zh-CN" dirty="0" smtClean="0">
                    <a:solidFill>
                      <a:srgbClr val="000000"/>
                    </a:solidFill>
                    <a:latin typeface="Arial"/>
                  </a:rPr>
                  <a:t>Choose </a:t>
                </a:r>
                <a:r>
                  <a:rPr lang="en-US" altLang="zh-CN" dirty="0">
                    <a:solidFill>
                      <a:srgbClr val="000000"/>
                    </a:solidFill>
                    <a:latin typeface="Arial"/>
                  </a:rPr>
                  <a:t>the only option to retain text</a:t>
                </a:r>
                <a:r>
                  <a:rPr lang="en-US" altLang="zh-CN" dirty="0" smtClean="0">
                    <a:solidFill>
                      <a:srgbClr val="000000"/>
                    </a:solidFill>
                    <a:latin typeface="Arial"/>
                  </a:rPr>
                  <a:t>. </a:t>
                </a:r>
              </a:p>
              <a:p>
                <a:pPr defTabSz="914377">
                  <a:lnSpc>
                    <a:spcPct val="130000"/>
                  </a:lnSpc>
                  <a:defRPr/>
                </a:pPr>
                <a:r>
                  <a:rPr lang="en-US" altLang="zh-CN" sz="1100" dirty="0" smtClean="0">
                    <a:solidFill>
                      <a:srgbClr val="000000"/>
                    </a:solidFill>
                    <a:latin typeface="Arial"/>
                  </a:rPr>
                  <a:t>Copy paste fonts. Choose the only option to retain text</a:t>
                </a:r>
                <a:r>
                  <a:rPr lang="en-US" altLang="zh-CN" dirty="0" smtClean="0">
                    <a:solidFill>
                      <a:srgbClr val="000000"/>
                    </a:solidFill>
                    <a:latin typeface="Arial"/>
                  </a:rPr>
                  <a:t>.</a:t>
                </a:r>
                <a:endParaRPr lang="en-US" altLang="zh-CN" dirty="0">
                  <a:solidFill>
                    <a:srgbClr val="000000"/>
                  </a:solidFill>
                  <a:latin typeface="Arial"/>
                </a:endParaRPr>
              </a:p>
              <a:p>
                <a:pPr lvl="0" defTabSz="914377">
                  <a:lnSpc>
                    <a:spcPct val="130000"/>
                  </a:lnSpc>
                  <a:spcBef>
                    <a:spcPts val="0"/>
                  </a:spcBef>
                  <a:defRPr/>
                </a:pPr>
                <a:endParaRPr lang="en-US" altLang="zh-CN" dirty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14" name="îšlîḍé">
                <a:extLst>
                  <a:ext uri="{FF2B5EF4-FFF2-40B4-BE49-F238E27FC236}">
                    <a16:creationId xmlns:a16="http://schemas.microsoft.com/office/drawing/2014/main" xmlns="" id="{A0690498-B459-4064-B65C-B7039AE4A612}"/>
                  </a:ext>
                </a:extLst>
              </p:cNvPr>
              <p:cNvSpPr txBox="1"/>
              <p:nvPr/>
            </p:nvSpPr>
            <p:spPr bwMode="auto">
              <a:xfrm>
                <a:off x="687278" y="2398652"/>
                <a:ext cx="3524773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0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rPr>
                  <a:t>标题文字添加</a:t>
                </a:r>
                <a:endPara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692320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1b3e74b4-a91e-4167-b449-5371e248126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BDAE196D-12EC-481C-94EB-0337789351F1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068021" y="1266093"/>
            <a:ext cx="9851816" cy="4319993"/>
            <a:chOff x="1307172" y="1484784"/>
            <a:chExt cx="9577657" cy="4199775"/>
          </a:xfrm>
        </p:grpSpPr>
        <p:sp>
          <p:nvSpPr>
            <p:cNvPr id="3" name="iṧ1iḓé">
              <a:extLst>
                <a:ext uri="{FF2B5EF4-FFF2-40B4-BE49-F238E27FC236}">
                  <a16:creationId xmlns:a16="http://schemas.microsoft.com/office/drawing/2014/main" xmlns="" id="{26847946-FF8F-4326-A97C-3D00DC94D7CE}"/>
                </a:ext>
              </a:extLst>
            </p:cNvPr>
            <p:cNvSpPr/>
            <p:nvPr/>
          </p:nvSpPr>
          <p:spPr>
            <a:xfrm>
              <a:off x="1307173" y="3754159"/>
              <a:ext cx="1919556" cy="1930400"/>
            </a:xfrm>
            <a:prstGeom prst="roundRect">
              <a:avLst>
                <a:gd name="adj" fmla="val 8192"/>
              </a:avLst>
            </a:prstGeom>
            <a:solidFill>
              <a:srgbClr val="768394">
                <a:lumMod val="20000"/>
                <a:lumOff val="80000"/>
              </a:srgbClr>
            </a:solidFill>
            <a:ln w="762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4" name="íṩliḍé">
              <a:extLst>
                <a:ext uri="{FF2B5EF4-FFF2-40B4-BE49-F238E27FC236}">
                  <a16:creationId xmlns:a16="http://schemas.microsoft.com/office/drawing/2014/main" xmlns="" id="{2B7C48F2-DF7C-4B8B-825C-23DD88EF6B5F}"/>
                </a:ext>
              </a:extLst>
            </p:cNvPr>
            <p:cNvSpPr/>
            <p:nvPr/>
          </p:nvSpPr>
          <p:spPr>
            <a:xfrm>
              <a:off x="3859873" y="3754159"/>
              <a:ext cx="1919556" cy="1930400"/>
            </a:xfrm>
            <a:prstGeom prst="roundRect">
              <a:avLst>
                <a:gd name="adj" fmla="val 8192"/>
              </a:avLst>
            </a:prstGeom>
            <a:solidFill>
              <a:srgbClr val="768394">
                <a:lumMod val="20000"/>
                <a:lumOff val="80000"/>
              </a:srgbClr>
            </a:solidFill>
            <a:ln w="762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5" name="iṣľïďê">
              <a:extLst>
                <a:ext uri="{FF2B5EF4-FFF2-40B4-BE49-F238E27FC236}">
                  <a16:creationId xmlns:a16="http://schemas.microsoft.com/office/drawing/2014/main" xmlns="" id="{1AFEE283-BFA3-4299-BCF1-0B4A8623A9A0}"/>
                </a:ext>
              </a:extLst>
            </p:cNvPr>
            <p:cNvSpPr/>
            <p:nvPr/>
          </p:nvSpPr>
          <p:spPr>
            <a:xfrm>
              <a:off x="6412573" y="3754159"/>
              <a:ext cx="1919556" cy="1930400"/>
            </a:xfrm>
            <a:prstGeom prst="roundRect">
              <a:avLst>
                <a:gd name="adj" fmla="val 8192"/>
              </a:avLst>
            </a:prstGeom>
            <a:solidFill>
              <a:srgbClr val="768394">
                <a:lumMod val="20000"/>
                <a:lumOff val="80000"/>
              </a:srgbClr>
            </a:solidFill>
            <a:ln w="762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6" name="íṩḷîḍé">
              <a:extLst>
                <a:ext uri="{FF2B5EF4-FFF2-40B4-BE49-F238E27FC236}">
                  <a16:creationId xmlns:a16="http://schemas.microsoft.com/office/drawing/2014/main" xmlns="" id="{93B13BD8-3C68-40F3-BE27-7F98A13686BB}"/>
                </a:ext>
              </a:extLst>
            </p:cNvPr>
            <p:cNvSpPr/>
            <p:nvPr/>
          </p:nvSpPr>
          <p:spPr>
            <a:xfrm>
              <a:off x="8965273" y="3754159"/>
              <a:ext cx="1919556" cy="1930400"/>
            </a:xfrm>
            <a:prstGeom prst="roundRect">
              <a:avLst>
                <a:gd name="adj" fmla="val 8192"/>
              </a:avLst>
            </a:prstGeom>
            <a:solidFill>
              <a:srgbClr val="768394">
                <a:lumMod val="20000"/>
                <a:lumOff val="80000"/>
              </a:srgbClr>
            </a:solidFill>
            <a:ln w="762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7" name="isľîḋe">
              <a:extLst>
                <a:ext uri="{FF2B5EF4-FFF2-40B4-BE49-F238E27FC236}">
                  <a16:creationId xmlns:a16="http://schemas.microsoft.com/office/drawing/2014/main" xmlns="" id="{B205428D-7802-4079-A039-A827ADE481DF}"/>
                </a:ext>
              </a:extLst>
            </p:cNvPr>
            <p:cNvSpPr/>
            <p:nvPr/>
          </p:nvSpPr>
          <p:spPr>
            <a:xfrm>
              <a:off x="1681324" y="2914532"/>
              <a:ext cx="1171254" cy="1171254"/>
            </a:xfrm>
            <a:prstGeom prst="ellipse">
              <a:avLst/>
            </a:prstGeom>
            <a:solidFill>
              <a:srgbClr val="1A94BC"/>
            </a:solidFill>
            <a:ln w="76200" cap="flat" cmpd="sng" algn="ctr">
              <a:solidFill>
                <a:srgbClr val="FFFFFF"/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8" name="íṡḻiḓe">
              <a:extLst>
                <a:ext uri="{FF2B5EF4-FFF2-40B4-BE49-F238E27FC236}">
                  <a16:creationId xmlns:a16="http://schemas.microsoft.com/office/drawing/2014/main" xmlns="" id="{04541E93-B456-4D01-A73A-EA5B4F44E55C}"/>
                </a:ext>
              </a:extLst>
            </p:cNvPr>
            <p:cNvSpPr/>
            <p:nvPr/>
          </p:nvSpPr>
          <p:spPr>
            <a:xfrm>
              <a:off x="4234024" y="2914532"/>
              <a:ext cx="1171254" cy="1171254"/>
            </a:xfrm>
            <a:prstGeom prst="ellipse">
              <a:avLst/>
            </a:prstGeom>
            <a:solidFill>
              <a:srgbClr val="1A94BC"/>
            </a:solidFill>
            <a:ln w="76200" cap="flat" cmpd="sng" algn="ctr">
              <a:solidFill>
                <a:srgbClr val="FFFFFF"/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9" name="íṧ1iḋê">
              <a:extLst>
                <a:ext uri="{FF2B5EF4-FFF2-40B4-BE49-F238E27FC236}">
                  <a16:creationId xmlns:a16="http://schemas.microsoft.com/office/drawing/2014/main" xmlns="" id="{E154F740-7764-4918-8308-CBBEE7A87E0E}"/>
                </a:ext>
              </a:extLst>
            </p:cNvPr>
            <p:cNvSpPr/>
            <p:nvPr/>
          </p:nvSpPr>
          <p:spPr>
            <a:xfrm>
              <a:off x="6786724" y="2914532"/>
              <a:ext cx="1171254" cy="1171254"/>
            </a:xfrm>
            <a:prstGeom prst="ellipse">
              <a:avLst/>
            </a:prstGeom>
            <a:solidFill>
              <a:srgbClr val="1A94BC"/>
            </a:solidFill>
            <a:ln w="76200" cap="flat" cmpd="sng" algn="ctr">
              <a:solidFill>
                <a:srgbClr val="FFFFFF"/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10" name="îšliḍé">
              <a:extLst>
                <a:ext uri="{FF2B5EF4-FFF2-40B4-BE49-F238E27FC236}">
                  <a16:creationId xmlns:a16="http://schemas.microsoft.com/office/drawing/2014/main" xmlns="" id="{F6B63396-6784-4F7B-979D-4F1DF972CE27}"/>
                </a:ext>
              </a:extLst>
            </p:cNvPr>
            <p:cNvSpPr/>
            <p:nvPr/>
          </p:nvSpPr>
          <p:spPr>
            <a:xfrm>
              <a:off x="9339424" y="2914532"/>
              <a:ext cx="1171254" cy="1171254"/>
            </a:xfrm>
            <a:prstGeom prst="ellipse">
              <a:avLst/>
            </a:prstGeom>
            <a:solidFill>
              <a:srgbClr val="1A94BC"/>
            </a:solidFill>
            <a:ln w="76200" cap="flat" cmpd="sng" algn="ctr">
              <a:solidFill>
                <a:srgbClr val="FFFFFF"/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11" name="iśḻïdê">
              <a:extLst>
                <a:ext uri="{FF2B5EF4-FFF2-40B4-BE49-F238E27FC236}">
                  <a16:creationId xmlns:a16="http://schemas.microsoft.com/office/drawing/2014/main" xmlns="" id="{74D403FF-9A14-40AE-9EB8-47216D89B978}"/>
                </a:ext>
              </a:extLst>
            </p:cNvPr>
            <p:cNvSpPr/>
            <p:nvPr/>
          </p:nvSpPr>
          <p:spPr>
            <a:xfrm rot="16200000">
              <a:off x="5898437" y="-1072288"/>
              <a:ext cx="401477" cy="7664450"/>
            </a:xfrm>
            <a:prstGeom prst="rightBracket">
              <a:avLst>
                <a:gd name="adj" fmla="val 125376"/>
              </a:avLst>
            </a:prstGeom>
            <a:noFill/>
            <a:ln w="19050" cap="flat" cmpd="sng" algn="ctr">
              <a:solidFill>
                <a:srgbClr val="FFFFFF">
                  <a:lumMod val="75000"/>
                </a:srgb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12" name="íṥľíďé">
              <a:extLst>
                <a:ext uri="{FF2B5EF4-FFF2-40B4-BE49-F238E27FC236}">
                  <a16:creationId xmlns:a16="http://schemas.microsoft.com/office/drawing/2014/main" xmlns="" id="{738737A5-9A28-48EE-9A58-0FF50F1873CA}"/>
                </a:ext>
              </a:extLst>
            </p:cNvPr>
            <p:cNvSpPr/>
            <p:nvPr/>
          </p:nvSpPr>
          <p:spPr>
            <a:xfrm rot="16200000">
              <a:off x="5882564" y="1470884"/>
              <a:ext cx="401477" cy="2578103"/>
            </a:xfrm>
            <a:prstGeom prst="rightBracket">
              <a:avLst>
                <a:gd name="adj" fmla="val 125376"/>
              </a:avLst>
            </a:prstGeom>
            <a:noFill/>
            <a:ln w="19050" cap="flat" cmpd="sng" algn="ctr">
              <a:solidFill>
                <a:srgbClr val="FFFFFF">
                  <a:lumMod val="75000"/>
                </a:srgb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13" name="iṣliďe">
              <a:extLst>
                <a:ext uri="{FF2B5EF4-FFF2-40B4-BE49-F238E27FC236}">
                  <a16:creationId xmlns:a16="http://schemas.microsoft.com/office/drawing/2014/main" xmlns="" id="{3A778689-41BD-46C0-ACDD-0BF90F54DE23}"/>
                </a:ext>
              </a:extLst>
            </p:cNvPr>
            <p:cNvSpPr txBox="1"/>
            <p:nvPr/>
          </p:nvSpPr>
          <p:spPr>
            <a:xfrm>
              <a:off x="1307172" y="4579509"/>
              <a:ext cx="1919557" cy="694491"/>
            </a:xfrm>
            <a:prstGeom prst="rect">
              <a:avLst/>
            </a:prstGeom>
            <a:noFill/>
          </p:spPr>
          <p:txBody>
            <a:bodyPr wrap="square" lIns="90000" tIns="46800" rIns="90000" bIns="46800" anchor="ctr" anchorCtr="1">
              <a:norm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rPr>
                <a:t>Copy paste fonts. Choose the only option to retain text.</a:t>
              </a:r>
            </a:p>
          </p:txBody>
        </p:sp>
        <p:sp>
          <p:nvSpPr>
            <p:cNvPr id="14" name="îšḻíḑe">
              <a:extLst>
                <a:ext uri="{FF2B5EF4-FFF2-40B4-BE49-F238E27FC236}">
                  <a16:creationId xmlns:a16="http://schemas.microsoft.com/office/drawing/2014/main" xmlns="" id="{0DC7F357-517B-4224-AB84-96CC75E45446}"/>
                </a:ext>
              </a:extLst>
            </p:cNvPr>
            <p:cNvSpPr/>
            <p:nvPr/>
          </p:nvSpPr>
          <p:spPr>
            <a:xfrm>
              <a:off x="1307172" y="4318590"/>
              <a:ext cx="1919557" cy="325410"/>
            </a:xfrm>
            <a:prstGeom prst="rect">
              <a:avLst/>
            </a:prstGeom>
          </p:spPr>
          <p:txBody>
            <a:bodyPr wrap="none" lIns="90000" tIns="46800" rIns="90000" bIns="46800" anchor="ctr" anchorCtr="1">
              <a:normAutofit fontScale="92500" lnSpcReduction="10000"/>
            </a:bodyPr>
            <a:lstStyle/>
            <a:p>
              <a:pPr marL="0" marR="0" lvl="0" indent="0" algn="ctr" defTabSz="914378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rPr>
                <a:t>标题文字添加</a:t>
              </a:r>
              <a:endPara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endParaRPr>
            </a:p>
          </p:txBody>
        </p:sp>
        <p:sp>
          <p:nvSpPr>
            <p:cNvPr id="15" name="îś1ïďè">
              <a:extLst>
                <a:ext uri="{FF2B5EF4-FFF2-40B4-BE49-F238E27FC236}">
                  <a16:creationId xmlns:a16="http://schemas.microsoft.com/office/drawing/2014/main" xmlns="" id="{E9DC3F03-43FD-47A2-86F9-1BD9338C3329}"/>
                </a:ext>
              </a:extLst>
            </p:cNvPr>
            <p:cNvSpPr txBox="1"/>
            <p:nvPr/>
          </p:nvSpPr>
          <p:spPr>
            <a:xfrm>
              <a:off x="3859873" y="4579509"/>
              <a:ext cx="1919556" cy="694491"/>
            </a:xfrm>
            <a:prstGeom prst="rect">
              <a:avLst/>
            </a:prstGeom>
            <a:noFill/>
          </p:spPr>
          <p:txBody>
            <a:bodyPr wrap="square" lIns="90000" tIns="46800" rIns="90000" bIns="46800" anchor="ctr" anchorCtr="1">
              <a:norm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rPr>
                <a:t>Copy paste fonts. Choose the only option to retain text.</a:t>
              </a:r>
            </a:p>
          </p:txBody>
        </p:sp>
        <p:sp>
          <p:nvSpPr>
            <p:cNvPr id="16" name="íşļîḍe">
              <a:extLst>
                <a:ext uri="{FF2B5EF4-FFF2-40B4-BE49-F238E27FC236}">
                  <a16:creationId xmlns:a16="http://schemas.microsoft.com/office/drawing/2014/main" xmlns="" id="{C8997C6F-DDB9-422F-86AF-C2F3EFB567B5}"/>
                </a:ext>
              </a:extLst>
            </p:cNvPr>
            <p:cNvSpPr/>
            <p:nvPr/>
          </p:nvSpPr>
          <p:spPr>
            <a:xfrm>
              <a:off x="3859873" y="4318590"/>
              <a:ext cx="1919556" cy="325410"/>
            </a:xfrm>
            <a:prstGeom prst="rect">
              <a:avLst/>
            </a:prstGeom>
          </p:spPr>
          <p:txBody>
            <a:bodyPr wrap="none" lIns="90000" tIns="46800" rIns="90000" bIns="46800" anchor="ctr" anchorCtr="1">
              <a:normAutofit fontScale="92500" lnSpcReduction="10000"/>
            </a:bodyPr>
            <a:lstStyle/>
            <a:p>
              <a:pPr marL="0" marR="0" lvl="0" indent="0" algn="ctr" defTabSz="914378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rPr>
                <a:t>标题文字添加</a:t>
              </a:r>
              <a:endPara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endParaRPr>
            </a:p>
          </p:txBody>
        </p:sp>
        <p:sp>
          <p:nvSpPr>
            <p:cNvPr id="17" name="iṩlïḑe">
              <a:extLst>
                <a:ext uri="{FF2B5EF4-FFF2-40B4-BE49-F238E27FC236}">
                  <a16:creationId xmlns:a16="http://schemas.microsoft.com/office/drawing/2014/main" xmlns="" id="{C8C7EB43-30AD-448C-B168-9839A902FB75}"/>
                </a:ext>
              </a:extLst>
            </p:cNvPr>
            <p:cNvSpPr txBox="1"/>
            <p:nvPr/>
          </p:nvSpPr>
          <p:spPr>
            <a:xfrm>
              <a:off x="6412573" y="4579509"/>
              <a:ext cx="1919556" cy="694491"/>
            </a:xfrm>
            <a:prstGeom prst="rect">
              <a:avLst/>
            </a:prstGeom>
            <a:noFill/>
          </p:spPr>
          <p:txBody>
            <a:bodyPr wrap="square" lIns="90000" tIns="46800" rIns="90000" bIns="46800" anchor="ctr" anchorCtr="1">
              <a:norm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rPr>
                <a:t>Copy paste fonts. Choose the only option to retain text.</a:t>
              </a:r>
            </a:p>
          </p:txBody>
        </p:sp>
        <p:sp>
          <p:nvSpPr>
            <p:cNvPr id="18" name="îşḻîďé">
              <a:extLst>
                <a:ext uri="{FF2B5EF4-FFF2-40B4-BE49-F238E27FC236}">
                  <a16:creationId xmlns:a16="http://schemas.microsoft.com/office/drawing/2014/main" xmlns="" id="{BEC931B1-78C8-417A-993B-39560CEAAD7C}"/>
                </a:ext>
              </a:extLst>
            </p:cNvPr>
            <p:cNvSpPr/>
            <p:nvPr/>
          </p:nvSpPr>
          <p:spPr>
            <a:xfrm>
              <a:off x="6412573" y="4318590"/>
              <a:ext cx="1919556" cy="325410"/>
            </a:xfrm>
            <a:prstGeom prst="rect">
              <a:avLst/>
            </a:prstGeom>
          </p:spPr>
          <p:txBody>
            <a:bodyPr wrap="none" lIns="90000" tIns="46800" rIns="90000" bIns="46800" anchor="ctr" anchorCtr="1">
              <a:normAutofit fontScale="92500" lnSpcReduction="10000"/>
            </a:bodyPr>
            <a:lstStyle/>
            <a:p>
              <a:pPr marL="0" marR="0" lvl="0" indent="0" algn="ctr" defTabSz="914378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rPr>
                <a:t>标题文字添加</a:t>
              </a:r>
              <a:endPara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endParaRPr>
            </a:p>
          </p:txBody>
        </p:sp>
        <p:sp>
          <p:nvSpPr>
            <p:cNvPr id="19" name="îṩḻiḑé">
              <a:extLst>
                <a:ext uri="{FF2B5EF4-FFF2-40B4-BE49-F238E27FC236}">
                  <a16:creationId xmlns:a16="http://schemas.microsoft.com/office/drawing/2014/main" xmlns="" id="{811463E0-F212-447E-97C4-BE1E04FFFC5F}"/>
                </a:ext>
              </a:extLst>
            </p:cNvPr>
            <p:cNvSpPr txBox="1"/>
            <p:nvPr/>
          </p:nvSpPr>
          <p:spPr>
            <a:xfrm>
              <a:off x="8965273" y="4579509"/>
              <a:ext cx="1919556" cy="694491"/>
            </a:xfrm>
            <a:prstGeom prst="rect">
              <a:avLst/>
            </a:prstGeom>
            <a:noFill/>
          </p:spPr>
          <p:txBody>
            <a:bodyPr wrap="square" lIns="90000" tIns="46800" rIns="90000" bIns="46800" anchor="ctr" anchorCtr="1">
              <a:norm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rPr>
                <a:t>Copy paste fonts. Choose the only option to retain text.</a:t>
              </a:r>
            </a:p>
          </p:txBody>
        </p:sp>
        <p:sp>
          <p:nvSpPr>
            <p:cNvPr id="20" name="ïšḷïḋé">
              <a:extLst>
                <a:ext uri="{FF2B5EF4-FFF2-40B4-BE49-F238E27FC236}">
                  <a16:creationId xmlns:a16="http://schemas.microsoft.com/office/drawing/2014/main" xmlns="" id="{77D86E1A-4554-4A85-8943-1849F6AD0630}"/>
                </a:ext>
              </a:extLst>
            </p:cNvPr>
            <p:cNvSpPr/>
            <p:nvPr/>
          </p:nvSpPr>
          <p:spPr>
            <a:xfrm>
              <a:off x="8965273" y="4318590"/>
              <a:ext cx="1919556" cy="325410"/>
            </a:xfrm>
            <a:prstGeom prst="rect">
              <a:avLst/>
            </a:prstGeom>
          </p:spPr>
          <p:txBody>
            <a:bodyPr wrap="none" lIns="90000" tIns="46800" rIns="90000" bIns="46800" anchor="ctr" anchorCtr="1">
              <a:normAutofit fontScale="92500" lnSpcReduction="10000"/>
            </a:bodyPr>
            <a:lstStyle/>
            <a:p>
              <a:pPr marL="0" marR="0" lvl="0" indent="0" algn="ctr" defTabSz="914378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rPr>
                <a:t>标题文字添加</a:t>
              </a:r>
              <a:endPara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endParaRPr>
            </a:p>
          </p:txBody>
        </p:sp>
        <p:sp>
          <p:nvSpPr>
            <p:cNvPr id="21" name="ïṥḷïdê">
              <a:extLst>
                <a:ext uri="{FF2B5EF4-FFF2-40B4-BE49-F238E27FC236}">
                  <a16:creationId xmlns:a16="http://schemas.microsoft.com/office/drawing/2014/main" xmlns="" id="{076CC476-4D66-41ED-AE36-A04058DF0105}"/>
                </a:ext>
              </a:extLst>
            </p:cNvPr>
            <p:cNvSpPr/>
            <p:nvPr/>
          </p:nvSpPr>
          <p:spPr bwMode="auto">
            <a:xfrm>
              <a:off x="1981138" y="3310583"/>
              <a:ext cx="571624" cy="399869"/>
            </a:xfrm>
            <a:custGeom>
              <a:avLst/>
              <a:gdLst>
                <a:gd name="connsiteX0" fmla="*/ 303212 w 338138"/>
                <a:gd name="connsiteY0" fmla="*/ 103188 h 236538"/>
                <a:gd name="connsiteX1" fmla="*/ 303212 w 338138"/>
                <a:gd name="connsiteY1" fmla="*/ 122238 h 236538"/>
                <a:gd name="connsiteX2" fmla="*/ 306034 w 338138"/>
                <a:gd name="connsiteY2" fmla="*/ 122238 h 236538"/>
                <a:gd name="connsiteX3" fmla="*/ 315912 w 338138"/>
                <a:gd name="connsiteY3" fmla="*/ 112713 h 236538"/>
                <a:gd name="connsiteX4" fmla="*/ 306034 w 338138"/>
                <a:gd name="connsiteY4" fmla="*/ 103188 h 236538"/>
                <a:gd name="connsiteX5" fmla="*/ 303212 w 338138"/>
                <a:gd name="connsiteY5" fmla="*/ 103188 h 236538"/>
                <a:gd name="connsiteX6" fmla="*/ 65087 w 338138"/>
                <a:gd name="connsiteY6" fmla="*/ 90488 h 236538"/>
                <a:gd name="connsiteX7" fmla="*/ 61912 w 338138"/>
                <a:gd name="connsiteY7" fmla="*/ 96838 h 236538"/>
                <a:gd name="connsiteX8" fmla="*/ 68262 w 338138"/>
                <a:gd name="connsiteY8" fmla="*/ 96838 h 236538"/>
                <a:gd name="connsiteX9" fmla="*/ 90487 w 338138"/>
                <a:gd name="connsiteY9" fmla="*/ 87313 h 236538"/>
                <a:gd name="connsiteX10" fmla="*/ 90487 w 338138"/>
                <a:gd name="connsiteY10" fmla="*/ 107951 h 236538"/>
                <a:gd name="connsiteX11" fmla="*/ 98107 w 338138"/>
                <a:gd name="connsiteY11" fmla="*/ 107951 h 236538"/>
                <a:gd name="connsiteX12" fmla="*/ 109537 w 338138"/>
                <a:gd name="connsiteY12" fmla="*/ 97632 h 236538"/>
                <a:gd name="connsiteX13" fmla="*/ 98107 w 338138"/>
                <a:gd name="connsiteY13" fmla="*/ 87313 h 236538"/>
                <a:gd name="connsiteX14" fmla="*/ 90487 w 338138"/>
                <a:gd name="connsiteY14" fmla="*/ 87313 h 236538"/>
                <a:gd name="connsiteX15" fmla="*/ 86677 w 338138"/>
                <a:gd name="connsiteY15" fmla="*/ 79375 h 236538"/>
                <a:gd name="connsiteX16" fmla="*/ 98107 w 338138"/>
                <a:gd name="connsiteY16" fmla="*/ 79375 h 236538"/>
                <a:gd name="connsiteX17" fmla="*/ 115887 w 338138"/>
                <a:gd name="connsiteY17" fmla="*/ 97632 h 236538"/>
                <a:gd name="connsiteX18" fmla="*/ 98107 w 338138"/>
                <a:gd name="connsiteY18" fmla="*/ 115888 h 236538"/>
                <a:gd name="connsiteX19" fmla="*/ 86677 w 338138"/>
                <a:gd name="connsiteY19" fmla="*/ 115888 h 236538"/>
                <a:gd name="connsiteX20" fmla="*/ 84137 w 338138"/>
                <a:gd name="connsiteY20" fmla="*/ 113280 h 236538"/>
                <a:gd name="connsiteX21" fmla="*/ 84137 w 338138"/>
                <a:gd name="connsiteY21" fmla="*/ 81983 h 236538"/>
                <a:gd name="connsiteX22" fmla="*/ 86677 w 338138"/>
                <a:gd name="connsiteY22" fmla="*/ 79375 h 236538"/>
                <a:gd name="connsiteX23" fmla="*/ 63764 w 338138"/>
                <a:gd name="connsiteY23" fmla="*/ 79375 h 236538"/>
                <a:gd name="connsiteX24" fmla="*/ 66410 w 338138"/>
                <a:gd name="connsiteY24" fmla="*/ 79375 h 236538"/>
                <a:gd name="connsiteX25" fmla="*/ 69056 w 338138"/>
                <a:gd name="connsiteY25" fmla="*/ 80727 h 236538"/>
                <a:gd name="connsiteX26" fmla="*/ 80962 w 338138"/>
                <a:gd name="connsiteY26" fmla="*/ 113183 h 236538"/>
                <a:gd name="connsiteX27" fmla="*/ 78316 w 338138"/>
                <a:gd name="connsiteY27" fmla="*/ 115888 h 236538"/>
                <a:gd name="connsiteX28" fmla="*/ 75670 w 338138"/>
                <a:gd name="connsiteY28" fmla="*/ 115888 h 236538"/>
                <a:gd name="connsiteX29" fmla="*/ 74347 w 338138"/>
                <a:gd name="connsiteY29" fmla="*/ 114536 h 236538"/>
                <a:gd name="connsiteX30" fmla="*/ 70378 w 338138"/>
                <a:gd name="connsiteY30" fmla="*/ 105069 h 236538"/>
                <a:gd name="connsiteX31" fmla="*/ 59795 w 338138"/>
                <a:gd name="connsiteY31" fmla="*/ 105069 h 236538"/>
                <a:gd name="connsiteX32" fmla="*/ 55826 w 338138"/>
                <a:gd name="connsiteY32" fmla="*/ 114536 h 236538"/>
                <a:gd name="connsiteX33" fmla="*/ 54503 w 338138"/>
                <a:gd name="connsiteY33" fmla="*/ 115888 h 236538"/>
                <a:gd name="connsiteX34" fmla="*/ 51858 w 338138"/>
                <a:gd name="connsiteY34" fmla="*/ 115888 h 236538"/>
                <a:gd name="connsiteX35" fmla="*/ 49212 w 338138"/>
                <a:gd name="connsiteY35" fmla="*/ 114536 h 236538"/>
                <a:gd name="connsiteX36" fmla="*/ 49212 w 338138"/>
                <a:gd name="connsiteY36" fmla="*/ 113183 h 236538"/>
                <a:gd name="connsiteX37" fmla="*/ 61118 w 338138"/>
                <a:gd name="connsiteY37" fmla="*/ 80727 h 236538"/>
                <a:gd name="connsiteX38" fmla="*/ 63764 w 338138"/>
                <a:gd name="connsiteY38" fmla="*/ 79375 h 236538"/>
                <a:gd name="connsiteX39" fmla="*/ 19050 w 338138"/>
                <a:gd name="connsiteY39" fmla="*/ 63500 h 236538"/>
                <a:gd name="connsiteX40" fmla="*/ 19050 w 338138"/>
                <a:gd name="connsiteY40" fmla="*/ 132790 h 236538"/>
                <a:gd name="connsiteX41" fmla="*/ 120915 w 338138"/>
                <a:gd name="connsiteY41" fmla="*/ 132790 h 236538"/>
                <a:gd name="connsiteX42" fmla="*/ 124884 w 338138"/>
                <a:gd name="connsiteY42" fmla="*/ 134097 h 236538"/>
                <a:gd name="connsiteX43" fmla="*/ 161925 w 338138"/>
                <a:gd name="connsiteY43" fmla="*/ 152400 h 236538"/>
                <a:gd name="connsiteX44" fmla="*/ 152665 w 338138"/>
                <a:gd name="connsiteY44" fmla="*/ 123638 h 236538"/>
                <a:gd name="connsiteX45" fmla="*/ 152665 w 338138"/>
                <a:gd name="connsiteY45" fmla="*/ 121024 h 236538"/>
                <a:gd name="connsiteX46" fmla="*/ 152665 w 338138"/>
                <a:gd name="connsiteY46" fmla="*/ 63500 h 236538"/>
                <a:gd name="connsiteX47" fmla="*/ 19050 w 338138"/>
                <a:gd name="connsiteY47" fmla="*/ 63500 h 236538"/>
                <a:gd name="connsiteX48" fmla="*/ 52387 w 338138"/>
                <a:gd name="connsiteY48" fmla="*/ 17463 h 236538"/>
                <a:gd name="connsiteX49" fmla="*/ 52387 w 338138"/>
                <a:gd name="connsiteY49" fmla="*/ 43782 h 236538"/>
                <a:gd name="connsiteX50" fmla="*/ 161817 w 338138"/>
                <a:gd name="connsiteY50" fmla="*/ 43782 h 236538"/>
                <a:gd name="connsiteX51" fmla="*/ 169728 w 338138"/>
                <a:gd name="connsiteY51" fmla="*/ 52994 h 236538"/>
                <a:gd name="connsiteX52" fmla="*/ 169728 w 338138"/>
                <a:gd name="connsiteY52" fmla="*/ 118791 h 236538"/>
                <a:gd name="connsiteX53" fmla="*/ 186868 w 338138"/>
                <a:gd name="connsiteY53" fmla="*/ 167482 h 236538"/>
                <a:gd name="connsiteX54" fmla="*/ 184231 w 338138"/>
                <a:gd name="connsiteY54" fmla="*/ 176693 h 236538"/>
                <a:gd name="connsiteX55" fmla="*/ 177639 w 338138"/>
                <a:gd name="connsiteY55" fmla="*/ 179325 h 236538"/>
                <a:gd name="connsiteX56" fmla="*/ 173683 w 338138"/>
                <a:gd name="connsiteY56" fmla="*/ 178009 h 236538"/>
                <a:gd name="connsiteX57" fmla="*/ 119627 w 338138"/>
                <a:gd name="connsiteY57" fmla="*/ 150374 h 236538"/>
                <a:gd name="connsiteX58" fmla="*/ 52387 w 338138"/>
                <a:gd name="connsiteY58" fmla="*/ 150374 h 236538"/>
                <a:gd name="connsiteX59" fmla="*/ 52387 w 338138"/>
                <a:gd name="connsiteY59" fmla="*/ 217488 h 236538"/>
                <a:gd name="connsiteX60" fmla="*/ 285750 w 338138"/>
                <a:gd name="connsiteY60" fmla="*/ 217488 h 236538"/>
                <a:gd name="connsiteX61" fmla="*/ 285750 w 338138"/>
                <a:gd name="connsiteY61" fmla="*/ 17463 h 236538"/>
                <a:gd name="connsiteX62" fmla="*/ 52387 w 338138"/>
                <a:gd name="connsiteY62" fmla="*/ 17463 h 236538"/>
                <a:gd name="connsiteX63" fmla="*/ 42267 w 338138"/>
                <a:gd name="connsiteY63" fmla="*/ 0 h 236538"/>
                <a:gd name="connsiteX64" fmla="*/ 328892 w 338138"/>
                <a:gd name="connsiteY64" fmla="*/ 0 h 236538"/>
                <a:gd name="connsiteX65" fmla="*/ 338138 w 338138"/>
                <a:gd name="connsiteY65" fmla="*/ 9199 h 236538"/>
                <a:gd name="connsiteX66" fmla="*/ 338138 w 338138"/>
                <a:gd name="connsiteY66" fmla="*/ 227339 h 236538"/>
                <a:gd name="connsiteX67" fmla="*/ 328892 w 338138"/>
                <a:gd name="connsiteY67" fmla="*/ 236538 h 236538"/>
                <a:gd name="connsiteX68" fmla="*/ 42267 w 338138"/>
                <a:gd name="connsiteY68" fmla="*/ 236538 h 236538"/>
                <a:gd name="connsiteX69" fmla="*/ 33021 w 338138"/>
                <a:gd name="connsiteY69" fmla="*/ 227339 h 236538"/>
                <a:gd name="connsiteX70" fmla="*/ 33021 w 338138"/>
                <a:gd name="connsiteY70" fmla="*/ 151122 h 236538"/>
                <a:gd name="connsiteX71" fmla="*/ 9246 w 338138"/>
                <a:gd name="connsiteY71" fmla="*/ 151122 h 236538"/>
                <a:gd name="connsiteX72" fmla="*/ 0 w 338138"/>
                <a:gd name="connsiteY72" fmla="*/ 141923 h 236538"/>
                <a:gd name="connsiteX73" fmla="*/ 0 w 338138"/>
                <a:gd name="connsiteY73" fmla="*/ 53878 h 236538"/>
                <a:gd name="connsiteX74" fmla="*/ 9246 w 338138"/>
                <a:gd name="connsiteY74" fmla="*/ 44679 h 236538"/>
                <a:gd name="connsiteX75" fmla="*/ 33021 w 338138"/>
                <a:gd name="connsiteY75" fmla="*/ 44679 h 236538"/>
                <a:gd name="connsiteX76" fmla="*/ 33021 w 338138"/>
                <a:gd name="connsiteY76" fmla="*/ 9199 h 236538"/>
                <a:gd name="connsiteX77" fmla="*/ 42267 w 338138"/>
                <a:gd name="connsiteY77" fmla="*/ 0 h 2365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</a:cxnLst>
              <a:rect l="l" t="t" r="r" b="b"/>
              <a:pathLst>
                <a:path w="338138" h="236538">
                  <a:moveTo>
                    <a:pt x="303212" y="103188"/>
                  </a:moveTo>
                  <a:cubicBezTo>
                    <a:pt x="303212" y="103188"/>
                    <a:pt x="303212" y="103188"/>
                    <a:pt x="303212" y="122238"/>
                  </a:cubicBezTo>
                  <a:cubicBezTo>
                    <a:pt x="303212" y="122238"/>
                    <a:pt x="303212" y="122238"/>
                    <a:pt x="306034" y="122238"/>
                  </a:cubicBezTo>
                  <a:cubicBezTo>
                    <a:pt x="311679" y="122238"/>
                    <a:pt x="315912" y="116795"/>
                    <a:pt x="315912" y="112713"/>
                  </a:cubicBezTo>
                  <a:cubicBezTo>
                    <a:pt x="315912" y="107270"/>
                    <a:pt x="311679" y="103188"/>
                    <a:pt x="306034" y="103188"/>
                  </a:cubicBezTo>
                  <a:cubicBezTo>
                    <a:pt x="306034" y="103188"/>
                    <a:pt x="306034" y="103188"/>
                    <a:pt x="303212" y="103188"/>
                  </a:cubicBezTo>
                  <a:close/>
                  <a:moveTo>
                    <a:pt x="65087" y="90488"/>
                  </a:moveTo>
                  <a:lnTo>
                    <a:pt x="61912" y="96838"/>
                  </a:lnTo>
                  <a:lnTo>
                    <a:pt x="68262" y="96838"/>
                  </a:lnTo>
                  <a:close/>
                  <a:moveTo>
                    <a:pt x="90487" y="87313"/>
                  </a:moveTo>
                  <a:cubicBezTo>
                    <a:pt x="90487" y="87313"/>
                    <a:pt x="90487" y="87313"/>
                    <a:pt x="90487" y="107951"/>
                  </a:cubicBezTo>
                  <a:cubicBezTo>
                    <a:pt x="90487" y="107951"/>
                    <a:pt x="90487" y="107951"/>
                    <a:pt x="98107" y="107951"/>
                  </a:cubicBezTo>
                  <a:cubicBezTo>
                    <a:pt x="104457" y="107951"/>
                    <a:pt x="109537" y="104081"/>
                    <a:pt x="109537" y="97632"/>
                  </a:cubicBezTo>
                  <a:cubicBezTo>
                    <a:pt x="109537" y="92473"/>
                    <a:pt x="104457" y="87313"/>
                    <a:pt x="98107" y="87313"/>
                  </a:cubicBezTo>
                  <a:cubicBezTo>
                    <a:pt x="98107" y="87313"/>
                    <a:pt x="98107" y="87313"/>
                    <a:pt x="90487" y="87313"/>
                  </a:cubicBezTo>
                  <a:close/>
                  <a:moveTo>
                    <a:pt x="86677" y="79375"/>
                  </a:moveTo>
                  <a:cubicBezTo>
                    <a:pt x="86677" y="79375"/>
                    <a:pt x="86677" y="79375"/>
                    <a:pt x="98107" y="79375"/>
                  </a:cubicBezTo>
                  <a:cubicBezTo>
                    <a:pt x="108267" y="79375"/>
                    <a:pt x="115887" y="88503"/>
                    <a:pt x="115887" y="97632"/>
                  </a:cubicBezTo>
                  <a:cubicBezTo>
                    <a:pt x="115887" y="108064"/>
                    <a:pt x="108267" y="115888"/>
                    <a:pt x="98107" y="115888"/>
                  </a:cubicBezTo>
                  <a:cubicBezTo>
                    <a:pt x="98107" y="115888"/>
                    <a:pt x="98107" y="115888"/>
                    <a:pt x="86677" y="115888"/>
                  </a:cubicBezTo>
                  <a:cubicBezTo>
                    <a:pt x="85407" y="115888"/>
                    <a:pt x="84137" y="114584"/>
                    <a:pt x="84137" y="113280"/>
                  </a:cubicBezTo>
                  <a:cubicBezTo>
                    <a:pt x="84137" y="113280"/>
                    <a:pt x="84137" y="113280"/>
                    <a:pt x="84137" y="81983"/>
                  </a:cubicBezTo>
                  <a:cubicBezTo>
                    <a:pt x="84137" y="80679"/>
                    <a:pt x="85407" y="79375"/>
                    <a:pt x="86677" y="79375"/>
                  </a:cubicBezTo>
                  <a:close/>
                  <a:moveTo>
                    <a:pt x="63764" y="79375"/>
                  </a:moveTo>
                  <a:cubicBezTo>
                    <a:pt x="63764" y="79375"/>
                    <a:pt x="63764" y="79375"/>
                    <a:pt x="66410" y="79375"/>
                  </a:cubicBezTo>
                  <a:cubicBezTo>
                    <a:pt x="67733" y="79375"/>
                    <a:pt x="67733" y="79375"/>
                    <a:pt x="69056" y="80727"/>
                  </a:cubicBezTo>
                  <a:lnTo>
                    <a:pt x="80962" y="113183"/>
                  </a:lnTo>
                  <a:cubicBezTo>
                    <a:pt x="80962" y="114536"/>
                    <a:pt x="79639" y="115888"/>
                    <a:pt x="78316" y="115888"/>
                  </a:cubicBezTo>
                  <a:cubicBezTo>
                    <a:pt x="78316" y="115888"/>
                    <a:pt x="78316" y="115888"/>
                    <a:pt x="75670" y="115888"/>
                  </a:cubicBezTo>
                  <a:cubicBezTo>
                    <a:pt x="74347" y="115888"/>
                    <a:pt x="74347" y="114536"/>
                    <a:pt x="74347" y="114536"/>
                  </a:cubicBezTo>
                  <a:cubicBezTo>
                    <a:pt x="74347" y="114536"/>
                    <a:pt x="74347" y="114536"/>
                    <a:pt x="70378" y="105069"/>
                  </a:cubicBezTo>
                  <a:cubicBezTo>
                    <a:pt x="70378" y="105069"/>
                    <a:pt x="70378" y="105069"/>
                    <a:pt x="59795" y="105069"/>
                  </a:cubicBezTo>
                  <a:cubicBezTo>
                    <a:pt x="59795" y="105069"/>
                    <a:pt x="59795" y="105069"/>
                    <a:pt x="55826" y="114536"/>
                  </a:cubicBezTo>
                  <a:cubicBezTo>
                    <a:pt x="55826" y="114536"/>
                    <a:pt x="55826" y="115888"/>
                    <a:pt x="54503" y="115888"/>
                  </a:cubicBezTo>
                  <a:cubicBezTo>
                    <a:pt x="54503" y="115888"/>
                    <a:pt x="54503" y="115888"/>
                    <a:pt x="51858" y="115888"/>
                  </a:cubicBezTo>
                  <a:cubicBezTo>
                    <a:pt x="50535" y="115888"/>
                    <a:pt x="50535" y="115888"/>
                    <a:pt x="49212" y="114536"/>
                  </a:cubicBezTo>
                  <a:cubicBezTo>
                    <a:pt x="49212" y="114536"/>
                    <a:pt x="49212" y="113183"/>
                    <a:pt x="49212" y="113183"/>
                  </a:cubicBezTo>
                  <a:cubicBezTo>
                    <a:pt x="49212" y="113183"/>
                    <a:pt x="49212" y="113183"/>
                    <a:pt x="61118" y="80727"/>
                  </a:cubicBezTo>
                  <a:cubicBezTo>
                    <a:pt x="61118" y="79375"/>
                    <a:pt x="62441" y="79375"/>
                    <a:pt x="63764" y="79375"/>
                  </a:cubicBezTo>
                  <a:close/>
                  <a:moveTo>
                    <a:pt x="19050" y="63500"/>
                  </a:moveTo>
                  <a:lnTo>
                    <a:pt x="19050" y="132790"/>
                  </a:lnTo>
                  <a:cubicBezTo>
                    <a:pt x="19050" y="132790"/>
                    <a:pt x="19050" y="132790"/>
                    <a:pt x="120915" y="132790"/>
                  </a:cubicBezTo>
                  <a:cubicBezTo>
                    <a:pt x="122238" y="132790"/>
                    <a:pt x="124884" y="132790"/>
                    <a:pt x="124884" y="134097"/>
                  </a:cubicBezTo>
                  <a:cubicBezTo>
                    <a:pt x="124884" y="134097"/>
                    <a:pt x="124884" y="134097"/>
                    <a:pt x="161925" y="152400"/>
                  </a:cubicBezTo>
                  <a:cubicBezTo>
                    <a:pt x="161925" y="152400"/>
                    <a:pt x="161925" y="152400"/>
                    <a:pt x="152665" y="123638"/>
                  </a:cubicBezTo>
                  <a:cubicBezTo>
                    <a:pt x="152665" y="123638"/>
                    <a:pt x="152665" y="122331"/>
                    <a:pt x="152665" y="121024"/>
                  </a:cubicBezTo>
                  <a:cubicBezTo>
                    <a:pt x="152665" y="121024"/>
                    <a:pt x="152665" y="121024"/>
                    <a:pt x="152665" y="63500"/>
                  </a:cubicBezTo>
                  <a:cubicBezTo>
                    <a:pt x="152665" y="63500"/>
                    <a:pt x="152665" y="63500"/>
                    <a:pt x="19050" y="63500"/>
                  </a:cubicBezTo>
                  <a:close/>
                  <a:moveTo>
                    <a:pt x="52387" y="17463"/>
                  </a:moveTo>
                  <a:cubicBezTo>
                    <a:pt x="52387" y="17463"/>
                    <a:pt x="52387" y="17463"/>
                    <a:pt x="52387" y="43782"/>
                  </a:cubicBezTo>
                  <a:cubicBezTo>
                    <a:pt x="52387" y="43782"/>
                    <a:pt x="52387" y="43782"/>
                    <a:pt x="161817" y="43782"/>
                  </a:cubicBezTo>
                  <a:cubicBezTo>
                    <a:pt x="165773" y="43782"/>
                    <a:pt x="169728" y="49046"/>
                    <a:pt x="169728" y="52994"/>
                  </a:cubicBezTo>
                  <a:cubicBezTo>
                    <a:pt x="169728" y="52994"/>
                    <a:pt x="169728" y="52994"/>
                    <a:pt x="169728" y="118791"/>
                  </a:cubicBezTo>
                  <a:cubicBezTo>
                    <a:pt x="169728" y="118791"/>
                    <a:pt x="169728" y="118791"/>
                    <a:pt x="186868" y="167482"/>
                  </a:cubicBezTo>
                  <a:cubicBezTo>
                    <a:pt x="188186" y="171430"/>
                    <a:pt x="186868" y="174062"/>
                    <a:pt x="184231" y="176693"/>
                  </a:cubicBezTo>
                  <a:cubicBezTo>
                    <a:pt x="181594" y="178009"/>
                    <a:pt x="180275" y="179325"/>
                    <a:pt x="177639" y="179325"/>
                  </a:cubicBezTo>
                  <a:cubicBezTo>
                    <a:pt x="176320" y="179325"/>
                    <a:pt x="175002" y="179325"/>
                    <a:pt x="173683" y="178009"/>
                  </a:cubicBezTo>
                  <a:cubicBezTo>
                    <a:pt x="173683" y="178009"/>
                    <a:pt x="173683" y="178009"/>
                    <a:pt x="119627" y="150374"/>
                  </a:cubicBezTo>
                  <a:cubicBezTo>
                    <a:pt x="119627" y="150374"/>
                    <a:pt x="119627" y="150374"/>
                    <a:pt x="52387" y="150374"/>
                  </a:cubicBezTo>
                  <a:cubicBezTo>
                    <a:pt x="52387" y="150374"/>
                    <a:pt x="52387" y="150374"/>
                    <a:pt x="52387" y="217488"/>
                  </a:cubicBezTo>
                  <a:cubicBezTo>
                    <a:pt x="52387" y="217488"/>
                    <a:pt x="52387" y="217488"/>
                    <a:pt x="285750" y="217488"/>
                  </a:cubicBezTo>
                  <a:lnTo>
                    <a:pt x="285750" y="17463"/>
                  </a:lnTo>
                  <a:cubicBezTo>
                    <a:pt x="285750" y="17463"/>
                    <a:pt x="285750" y="17463"/>
                    <a:pt x="52387" y="17463"/>
                  </a:cubicBezTo>
                  <a:close/>
                  <a:moveTo>
                    <a:pt x="42267" y="0"/>
                  </a:moveTo>
                  <a:cubicBezTo>
                    <a:pt x="42267" y="0"/>
                    <a:pt x="42267" y="0"/>
                    <a:pt x="328892" y="0"/>
                  </a:cubicBezTo>
                  <a:cubicBezTo>
                    <a:pt x="334176" y="0"/>
                    <a:pt x="338138" y="3942"/>
                    <a:pt x="338138" y="9199"/>
                  </a:cubicBezTo>
                  <a:cubicBezTo>
                    <a:pt x="338138" y="9199"/>
                    <a:pt x="338138" y="9199"/>
                    <a:pt x="338138" y="227339"/>
                  </a:cubicBezTo>
                  <a:cubicBezTo>
                    <a:pt x="338138" y="232596"/>
                    <a:pt x="334176" y="236538"/>
                    <a:pt x="328892" y="236538"/>
                  </a:cubicBezTo>
                  <a:cubicBezTo>
                    <a:pt x="328892" y="236538"/>
                    <a:pt x="328892" y="236538"/>
                    <a:pt x="42267" y="236538"/>
                  </a:cubicBezTo>
                  <a:cubicBezTo>
                    <a:pt x="36984" y="236538"/>
                    <a:pt x="33021" y="232596"/>
                    <a:pt x="33021" y="227339"/>
                  </a:cubicBezTo>
                  <a:cubicBezTo>
                    <a:pt x="33021" y="227339"/>
                    <a:pt x="33021" y="227339"/>
                    <a:pt x="33021" y="151122"/>
                  </a:cubicBezTo>
                  <a:cubicBezTo>
                    <a:pt x="33021" y="151122"/>
                    <a:pt x="33021" y="151122"/>
                    <a:pt x="9246" y="151122"/>
                  </a:cubicBezTo>
                  <a:cubicBezTo>
                    <a:pt x="3962" y="151122"/>
                    <a:pt x="0" y="147179"/>
                    <a:pt x="0" y="141923"/>
                  </a:cubicBezTo>
                  <a:cubicBezTo>
                    <a:pt x="0" y="141923"/>
                    <a:pt x="0" y="141923"/>
                    <a:pt x="0" y="53878"/>
                  </a:cubicBezTo>
                  <a:cubicBezTo>
                    <a:pt x="0" y="49936"/>
                    <a:pt x="3962" y="44679"/>
                    <a:pt x="9246" y="44679"/>
                  </a:cubicBezTo>
                  <a:cubicBezTo>
                    <a:pt x="9246" y="44679"/>
                    <a:pt x="9246" y="44679"/>
                    <a:pt x="33021" y="44679"/>
                  </a:cubicBezTo>
                  <a:cubicBezTo>
                    <a:pt x="33021" y="44679"/>
                    <a:pt x="33021" y="44679"/>
                    <a:pt x="33021" y="9199"/>
                  </a:cubicBezTo>
                  <a:cubicBezTo>
                    <a:pt x="33021" y="3942"/>
                    <a:pt x="36984" y="0"/>
                    <a:pt x="4226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22" name="ïṩlidè">
              <a:extLst>
                <a:ext uri="{FF2B5EF4-FFF2-40B4-BE49-F238E27FC236}">
                  <a16:creationId xmlns:a16="http://schemas.microsoft.com/office/drawing/2014/main" xmlns="" id="{3B702C92-ACBA-4C4B-827B-D2B0EA589CB2}"/>
                </a:ext>
              </a:extLst>
            </p:cNvPr>
            <p:cNvSpPr/>
            <p:nvPr/>
          </p:nvSpPr>
          <p:spPr bwMode="auto">
            <a:xfrm>
              <a:off x="7174888" y="3224801"/>
              <a:ext cx="394925" cy="569552"/>
            </a:xfrm>
            <a:custGeom>
              <a:avLst/>
              <a:gdLst>
                <a:gd name="connsiteX0" fmla="*/ 79296 w 233363"/>
                <a:gd name="connsiteY0" fmla="*/ 303213 h 336550"/>
                <a:gd name="connsiteX1" fmla="*/ 69850 w 233363"/>
                <a:gd name="connsiteY1" fmla="*/ 311945 h 336550"/>
                <a:gd name="connsiteX2" fmla="*/ 79296 w 233363"/>
                <a:gd name="connsiteY2" fmla="*/ 320676 h 336550"/>
                <a:gd name="connsiteX3" fmla="*/ 114379 w 233363"/>
                <a:gd name="connsiteY3" fmla="*/ 320676 h 336550"/>
                <a:gd name="connsiteX4" fmla="*/ 123825 w 233363"/>
                <a:gd name="connsiteY4" fmla="*/ 311945 h 336550"/>
                <a:gd name="connsiteX5" fmla="*/ 114379 w 233363"/>
                <a:gd name="connsiteY5" fmla="*/ 303213 h 336550"/>
                <a:gd name="connsiteX6" fmla="*/ 79296 w 233363"/>
                <a:gd name="connsiteY6" fmla="*/ 303213 h 336550"/>
                <a:gd name="connsiteX7" fmla="*/ 189026 w 233363"/>
                <a:gd name="connsiteY7" fmla="*/ 179388 h 336550"/>
                <a:gd name="connsiteX8" fmla="*/ 179047 w 233363"/>
                <a:gd name="connsiteY8" fmla="*/ 184562 h 336550"/>
                <a:gd name="connsiteX9" fmla="*/ 182789 w 233363"/>
                <a:gd name="connsiteY9" fmla="*/ 194910 h 336550"/>
                <a:gd name="connsiteX10" fmla="*/ 182789 w 233363"/>
                <a:gd name="connsiteY10" fmla="*/ 197497 h 336550"/>
                <a:gd name="connsiteX11" fmla="*/ 182789 w 233363"/>
                <a:gd name="connsiteY11" fmla="*/ 207846 h 336550"/>
                <a:gd name="connsiteX12" fmla="*/ 189026 w 233363"/>
                <a:gd name="connsiteY12" fmla="*/ 211726 h 336550"/>
                <a:gd name="connsiteX13" fmla="*/ 191521 w 233363"/>
                <a:gd name="connsiteY13" fmla="*/ 207846 h 336550"/>
                <a:gd name="connsiteX14" fmla="*/ 191521 w 233363"/>
                <a:gd name="connsiteY14" fmla="*/ 197497 h 336550"/>
                <a:gd name="connsiteX15" fmla="*/ 192768 w 233363"/>
                <a:gd name="connsiteY15" fmla="*/ 194910 h 336550"/>
                <a:gd name="connsiteX16" fmla="*/ 195263 w 233363"/>
                <a:gd name="connsiteY16" fmla="*/ 188443 h 336550"/>
                <a:gd name="connsiteX17" fmla="*/ 189026 w 233363"/>
                <a:gd name="connsiteY17" fmla="*/ 179388 h 336550"/>
                <a:gd name="connsiteX18" fmla="*/ 186659 w 233363"/>
                <a:gd name="connsiteY18" fmla="*/ 125413 h 336550"/>
                <a:gd name="connsiteX19" fmla="*/ 166687 w 233363"/>
                <a:gd name="connsiteY19" fmla="*/ 145257 h 336550"/>
                <a:gd name="connsiteX20" fmla="*/ 166687 w 233363"/>
                <a:gd name="connsiteY20" fmla="*/ 157163 h 336550"/>
                <a:gd name="connsiteX21" fmla="*/ 207962 w 233363"/>
                <a:gd name="connsiteY21" fmla="*/ 157163 h 336550"/>
                <a:gd name="connsiteX22" fmla="*/ 207962 w 233363"/>
                <a:gd name="connsiteY22" fmla="*/ 145257 h 336550"/>
                <a:gd name="connsiteX23" fmla="*/ 186659 w 233363"/>
                <a:gd name="connsiteY23" fmla="*/ 125413 h 336550"/>
                <a:gd name="connsiteX24" fmla="*/ 186532 w 233363"/>
                <a:gd name="connsiteY24" fmla="*/ 109538 h 336550"/>
                <a:gd name="connsiteX25" fmla="*/ 223997 w 233363"/>
                <a:gd name="connsiteY25" fmla="*/ 144781 h 336550"/>
                <a:gd name="connsiteX26" fmla="*/ 223997 w 233363"/>
                <a:gd name="connsiteY26" fmla="*/ 156528 h 336550"/>
                <a:gd name="connsiteX27" fmla="*/ 233363 w 233363"/>
                <a:gd name="connsiteY27" fmla="*/ 166970 h 336550"/>
                <a:gd name="connsiteX28" fmla="*/ 233363 w 233363"/>
                <a:gd name="connsiteY28" fmla="*/ 217876 h 336550"/>
                <a:gd name="connsiteX29" fmla="*/ 223997 w 233363"/>
                <a:gd name="connsiteY29" fmla="*/ 227013 h 336550"/>
                <a:gd name="connsiteX30" fmla="*/ 150404 w 233363"/>
                <a:gd name="connsiteY30" fmla="*/ 227013 h 336550"/>
                <a:gd name="connsiteX31" fmla="*/ 139700 w 233363"/>
                <a:gd name="connsiteY31" fmla="*/ 217876 h 336550"/>
                <a:gd name="connsiteX32" fmla="*/ 139700 w 233363"/>
                <a:gd name="connsiteY32" fmla="*/ 166970 h 336550"/>
                <a:gd name="connsiteX33" fmla="*/ 150404 w 233363"/>
                <a:gd name="connsiteY33" fmla="*/ 156528 h 336550"/>
                <a:gd name="connsiteX34" fmla="*/ 150404 w 233363"/>
                <a:gd name="connsiteY34" fmla="*/ 144781 h 336550"/>
                <a:gd name="connsiteX35" fmla="*/ 186532 w 233363"/>
                <a:gd name="connsiteY35" fmla="*/ 109538 h 336550"/>
                <a:gd name="connsiteX36" fmla="*/ 35671 w 233363"/>
                <a:gd name="connsiteY36" fmla="*/ 0 h 336550"/>
                <a:gd name="connsiteX37" fmla="*/ 159858 w 233363"/>
                <a:gd name="connsiteY37" fmla="*/ 0 h 336550"/>
                <a:gd name="connsiteX38" fmla="*/ 196850 w 233363"/>
                <a:gd name="connsiteY38" fmla="*/ 36810 h 336550"/>
                <a:gd name="connsiteX39" fmla="*/ 196850 w 233363"/>
                <a:gd name="connsiteY39" fmla="*/ 90711 h 336550"/>
                <a:gd name="connsiteX40" fmla="*/ 186281 w 233363"/>
                <a:gd name="connsiteY40" fmla="*/ 90711 h 336550"/>
                <a:gd name="connsiteX41" fmla="*/ 177033 w 233363"/>
                <a:gd name="connsiteY41" fmla="*/ 90711 h 336550"/>
                <a:gd name="connsiteX42" fmla="*/ 177033 w 233363"/>
                <a:gd name="connsiteY42" fmla="*/ 60474 h 336550"/>
                <a:gd name="connsiteX43" fmla="*/ 177033 w 233363"/>
                <a:gd name="connsiteY43" fmla="*/ 59159 h 336550"/>
                <a:gd name="connsiteX44" fmla="*/ 167785 w 233363"/>
                <a:gd name="connsiteY44" fmla="*/ 48642 h 336550"/>
                <a:gd name="connsiteX45" fmla="*/ 29065 w 233363"/>
                <a:gd name="connsiteY45" fmla="*/ 48642 h 336550"/>
                <a:gd name="connsiteX46" fmla="*/ 19817 w 233363"/>
                <a:gd name="connsiteY46" fmla="*/ 59159 h 336550"/>
                <a:gd name="connsiteX47" fmla="*/ 19817 w 233363"/>
                <a:gd name="connsiteY47" fmla="*/ 278706 h 336550"/>
                <a:gd name="connsiteX48" fmla="*/ 29065 w 233363"/>
                <a:gd name="connsiteY48" fmla="*/ 287908 h 336550"/>
                <a:gd name="connsiteX49" fmla="*/ 167785 w 233363"/>
                <a:gd name="connsiteY49" fmla="*/ 287908 h 336550"/>
                <a:gd name="connsiteX50" fmla="*/ 177033 w 233363"/>
                <a:gd name="connsiteY50" fmla="*/ 278706 h 336550"/>
                <a:gd name="connsiteX51" fmla="*/ 177033 w 233363"/>
                <a:gd name="connsiteY51" fmla="*/ 245839 h 336550"/>
                <a:gd name="connsiteX52" fmla="*/ 196850 w 233363"/>
                <a:gd name="connsiteY52" fmla="*/ 245839 h 336550"/>
                <a:gd name="connsiteX53" fmla="*/ 196850 w 233363"/>
                <a:gd name="connsiteY53" fmla="*/ 299740 h 336550"/>
                <a:gd name="connsiteX54" fmla="*/ 159858 w 233363"/>
                <a:gd name="connsiteY54" fmla="*/ 336550 h 336550"/>
                <a:gd name="connsiteX55" fmla="*/ 35671 w 233363"/>
                <a:gd name="connsiteY55" fmla="*/ 336550 h 336550"/>
                <a:gd name="connsiteX56" fmla="*/ 0 w 233363"/>
                <a:gd name="connsiteY56" fmla="*/ 299740 h 336550"/>
                <a:gd name="connsiteX57" fmla="*/ 0 w 233363"/>
                <a:gd name="connsiteY57" fmla="*/ 36810 h 336550"/>
                <a:gd name="connsiteX58" fmla="*/ 35671 w 233363"/>
                <a:gd name="connsiteY58" fmla="*/ 0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</a:cxnLst>
              <a:rect l="l" t="t" r="r" b="b"/>
              <a:pathLst>
                <a:path w="233363" h="336550">
                  <a:moveTo>
                    <a:pt x="79296" y="303213"/>
                  </a:moveTo>
                  <a:cubicBezTo>
                    <a:pt x="73898" y="303213"/>
                    <a:pt x="69850" y="306955"/>
                    <a:pt x="69850" y="311945"/>
                  </a:cubicBezTo>
                  <a:cubicBezTo>
                    <a:pt x="69850" y="316934"/>
                    <a:pt x="73898" y="320676"/>
                    <a:pt x="79296" y="320676"/>
                  </a:cubicBezTo>
                  <a:cubicBezTo>
                    <a:pt x="79296" y="320676"/>
                    <a:pt x="79296" y="320676"/>
                    <a:pt x="114379" y="320676"/>
                  </a:cubicBezTo>
                  <a:cubicBezTo>
                    <a:pt x="119777" y="320676"/>
                    <a:pt x="123825" y="316934"/>
                    <a:pt x="123825" y="311945"/>
                  </a:cubicBezTo>
                  <a:cubicBezTo>
                    <a:pt x="123825" y="306955"/>
                    <a:pt x="119777" y="303213"/>
                    <a:pt x="114379" y="303213"/>
                  </a:cubicBezTo>
                  <a:cubicBezTo>
                    <a:pt x="114379" y="303213"/>
                    <a:pt x="114379" y="303213"/>
                    <a:pt x="79296" y="303213"/>
                  </a:cubicBezTo>
                  <a:close/>
                  <a:moveTo>
                    <a:pt x="189026" y="179388"/>
                  </a:moveTo>
                  <a:cubicBezTo>
                    <a:pt x="185284" y="179388"/>
                    <a:pt x="181542" y="180682"/>
                    <a:pt x="179047" y="184562"/>
                  </a:cubicBezTo>
                  <a:cubicBezTo>
                    <a:pt x="177800" y="188443"/>
                    <a:pt x="179047" y="192323"/>
                    <a:pt x="182789" y="194910"/>
                  </a:cubicBezTo>
                  <a:cubicBezTo>
                    <a:pt x="182789" y="196204"/>
                    <a:pt x="182789" y="196204"/>
                    <a:pt x="182789" y="197497"/>
                  </a:cubicBezTo>
                  <a:cubicBezTo>
                    <a:pt x="182789" y="197497"/>
                    <a:pt x="182789" y="197497"/>
                    <a:pt x="182789" y="207846"/>
                  </a:cubicBezTo>
                  <a:cubicBezTo>
                    <a:pt x="182789" y="211726"/>
                    <a:pt x="186532" y="214313"/>
                    <a:pt x="189026" y="211726"/>
                  </a:cubicBezTo>
                  <a:cubicBezTo>
                    <a:pt x="190274" y="211726"/>
                    <a:pt x="191521" y="210433"/>
                    <a:pt x="191521" y="207846"/>
                  </a:cubicBezTo>
                  <a:cubicBezTo>
                    <a:pt x="191521" y="207846"/>
                    <a:pt x="191521" y="207846"/>
                    <a:pt x="191521" y="197497"/>
                  </a:cubicBezTo>
                  <a:cubicBezTo>
                    <a:pt x="191521" y="196204"/>
                    <a:pt x="191521" y="196204"/>
                    <a:pt x="192768" y="194910"/>
                  </a:cubicBezTo>
                  <a:cubicBezTo>
                    <a:pt x="194016" y="193617"/>
                    <a:pt x="195263" y="191030"/>
                    <a:pt x="195263" y="188443"/>
                  </a:cubicBezTo>
                  <a:cubicBezTo>
                    <a:pt x="195263" y="183269"/>
                    <a:pt x="192768" y="180682"/>
                    <a:pt x="189026" y="179388"/>
                  </a:cubicBezTo>
                  <a:close/>
                  <a:moveTo>
                    <a:pt x="186659" y="125413"/>
                  </a:moveTo>
                  <a:cubicBezTo>
                    <a:pt x="176007" y="125413"/>
                    <a:pt x="166687" y="133351"/>
                    <a:pt x="166687" y="145257"/>
                  </a:cubicBezTo>
                  <a:cubicBezTo>
                    <a:pt x="166687" y="145257"/>
                    <a:pt x="166687" y="145257"/>
                    <a:pt x="166687" y="157163"/>
                  </a:cubicBezTo>
                  <a:cubicBezTo>
                    <a:pt x="166687" y="157163"/>
                    <a:pt x="166687" y="157163"/>
                    <a:pt x="207962" y="157163"/>
                  </a:cubicBezTo>
                  <a:lnTo>
                    <a:pt x="207962" y="145257"/>
                  </a:lnTo>
                  <a:cubicBezTo>
                    <a:pt x="207962" y="133351"/>
                    <a:pt x="198642" y="125413"/>
                    <a:pt x="186659" y="125413"/>
                  </a:cubicBezTo>
                  <a:close/>
                  <a:moveTo>
                    <a:pt x="186532" y="109538"/>
                  </a:moveTo>
                  <a:cubicBezTo>
                    <a:pt x="206602" y="109538"/>
                    <a:pt x="223997" y="125201"/>
                    <a:pt x="223997" y="144781"/>
                  </a:cubicBezTo>
                  <a:cubicBezTo>
                    <a:pt x="223997" y="144781"/>
                    <a:pt x="223997" y="144781"/>
                    <a:pt x="223997" y="156528"/>
                  </a:cubicBezTo>
                  <a:cubicBezTo>
                    <a:pt x="229349" y="156528"/>
                    <a:pt x="233363" y="161749"/>
                    <a:pt x="233363" y="166970"/>
                  </a:cubicBezTo>
                  <a:cubicBezTo>
                    <a:pt x="233363" y="166970"/>
                    <a:pt x="233363" y="166970"/>
                    <a:pt x="233363" y="217876"/>
                  </a:cubicBezTo>
                  <a:cubicBezTo>
                    <a:pt x="233363" y="223097"/>
                    <a:pt x="229349" y="227013"/>
                    <a:pt x="223997" y="227013"/>
                  </a:cubicBezTo>
                  <a:cubicBezTo>
                    <a:pt x="223997" y="227013"/>
                    <a:pt x="223997" y="227013"/>
                    <a:pt x="150404" y="227013"/>
                  </a:cubicBezTo>
                  <a:cubicBezTo>
                    <a:pt x="145052" y="227013"/>
                    <a:pt x="139700" y="223097"/>
                    <a:pt x="139700" y="217876"/>
                  </a:cubicBezTo>
                  <a:cubicBezTo>
                    <a:pt x="139700" y="217876"/>
                    <a:pt x="139700" y="217876"/>
                    <a:pt x="139700" y="166970"/>
                  </a:cubicBezTo>
                  <a:cubicBezTo>
                    <a:pt x="139700" y="161749"/>
                    <a:pt x="145052" y="156528"/>
                    <a:pt x="150404" y="156528"/>
                  </a:cubicBezTo>
                  <a:cubicBezTo>
                    <a:pt x="150404" y="156528"/>
                    <a:pt x="150404" y="156528"/>
                    <a:pt x="150404" y="144781"/>
                  </a:cubicBezTo>
                  <a:cubicBezTo>
                    <a:pt x="150404" y="125201"/>
                    <a:pt x="166461" y="109538"/>
                    <a:pt x="186532" y="109538"/>
                  </a:cubicBezTo>
                  <a:close/>
                  <a:moveTo>
                    <a:pt x="35671" y="0"/>
                  </a:moveTo>
                  <a:cubicBezTo>
                    <a:pt x="35671" y="0"/>
                    <a:pt x="35671" y="0"/>
                    <a:pt x="159858" y="0"/>
                  </a:cubicBezTo>
                  <a:cubicBezTo>
                    <a:pt x="180996" y="0"/>
                    <a:pt x="196850" y="15776"/>
                    <a:pt x="196850" y="36810"/>
                  </a:cubicBezTo>
                  <a:cubicBezTo>
                    <a:pt x="196850" y="36810"/>
                    <a:pt x="196850" y="36810"/>
                    <a:pt x="196850" y="90711"/>
                  </a:cubicBezTo>
                  <a:cubicBezTo>
                    <a:pt x="194208" y="90711"/>
                    <a:pt x="190244" y="90711"/>
                    <a:pt x="186281" y="90711"/>
                  </a:cubicBezTo>
                  <a:cubicBezTo>
                    <a:pt x="183639" y="90711"/>
                    <a:pt x="180996" y="90711"/>
                    <a:pt x="177033" y="90711"/>
                  </a:cubicBezTo>
                  <a:cubicBezTo>
                    <a:pt x="177033" y="90711"/>
                    <a:pt x="177033" y="90711"/>
                    <a:pt x="177033" y="60474"/>
                  </a:cubicBezTo>
                  <a:cubicBezTo>
                    <a:pt x="177033" y="60474"/>
                    <a:pt x="177033" y="60474"/>
                    <a:pt x="177033" y="59159"/>
                  </a:cubicBezTo>
                  <a:cubicBezTo>
                    <a:pt x="177033" y="53900"/>
                    <a:pt x="173070" y="48642"/>
                    <a:pt x="167785" y="48642"/>
                  </a:cubicBezTo>
                  <a:cubicBezTo>
                    <a:pt x="167785" y="48642"/>
                    <a:pt x="167785" y="48642"/>
                    <a:pt x="29065" y="48642"/>
                  </a:cubicBezTo>
                  <a:cubicBezTo>
                    <a:pt x="23780" y="48642"/>
                    <a:pt x="19817" y="53900"/>
                    <a:pt x="19817" y="59159"/>
                  </a:cubicBezTo>
                  <a:cubicBezTo>
                    <a:pt x="19817" y="59159"/>
                    <a:pt x="19817" y="59159"/>
                    <a:pt x="19817" y="278706"/>
                  </a:cubicBezTo>
                  <a:cubicBezTo>
                    <a:pt x="19817" y="282650"/>
                    <a:pt x="23780" y="287908"/>
                    <a:pt x="29065" y="287908"/>
                  </a:cubicBezTo>
                  <a:cubicBezTo>
                    <a:pt x="29065" y="287908"/>
                    <a:pt x="29065" y="287908"/>
                    <a:pt x="167785" y="287908"/>
                  </a:cubicBezTo>
                  <a:cubicBezTo>
                    <a:pt x="173070" y="287908"/>
                    <a:pt x="177033" y="282650"/>
                    <a:pt x="177033" y="278706"/>
                  </a:cubicBezTo>
                  <a:cubicBezTo>
                    <a:pt x="177033" y="278706"/>
                    <a:pt x="177033" y="278706"/>
                    <a:pt x="177033" y="245839"/>
                  </a:cubicBezTo>
                  <a:cubicBezTo>
                    <a:pt x="177033" y="245839"/>
                    <a:pt x="177033" y="245839"/>
                    <a:pt x="196850" y="245839"/>
                  </a:cubicBezTo>
                  <a:cubicBezTo>
                    <a:pt x="196850" y="245839"/>
                    <a:pt x="196850" y="245839"/>
                    <a:pt x="196850" y="299740"/>
                  </a:cubicBezTo>
                  <a:cubicBezTo>
                    <a:pt x="196850" y="320774"/>
                    <a:pt x="180996" y="336550"/>
                    <a:pt x="159858" y="336550"/>
                  </a:cubicBezTo>
                  <a:cubicBezTo>
                    <a:pt x="159858" y="336550"/>
                    <a:pt x="159858" y="336550"/>
                    <a:pt x="35671" y="336550"/>
                  </a:cubicBezTo>
                  <a:cubicBezTo>
                    <a:pt x="15854" y="336550"/>
                    <a:pt x="0" y="320774"/>
                    <a:pt x="0" y="299740"/>
                  </a:cubicBezTo>
                  <a:cubicBezTo>
                    <a:pt x="0" y="299740"/>
                    <a:pt x="0" y="299740"/>
                    <a:pt x="0" y="36810"/>
                  </a:cubicBezTo>
                  <a:cubicBezTo>
                    <a:pt x="0" y="15776"/>
                    <a:pt x="15854" y="0"/>
                    <a:pt x="3567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23" name="ïšlîḑé">
              <a:extLst>
                <a:ext uri="{FF2B5EF4-FFF2-40B4-BE49-F238E27FC236}">
                  <a16:creationId xmlns:a16="http://schemas.microsoft.com/office/drawing/2014/main" xmlns="" id="{ED09D7AD-AC0A-4412-A23E-289C58A21E6F}"/>
                </a:ext>
              </a:extLst>
            </p:cNvPr>
            <p:cNvSpPr/>
            <p:nvPr/>
          </p:nvSpPr>
          <p:spPr bwMode="auto">
            <a:xfrm>
              <a:off x="4663341" y="3257766"/>
              <a:ext cx="337450" cy="575014"/>
            </a:xfrm>
            <a:custGeom>
              <a:avLst/>
              <a:gdLst>
                <a:gd name="connsiteX0" fmla="*/ 99219 w 198438"/>
                <a:gd name="connsiteY0" fmla="*/ 288925 h 338138"/>
                <a:gd name="connsiteX1" fmla="*/ 84137 w 198438"/>
                <a:gd name="connsiteY1" fmla="*/ 302419 h 338138"/>
                <a:gd name="connsiteX2" fmla="*/ 99219 w 198438"/>
                <a:gd name="connsiteY2" fmla="*/ 315913 h 338138"/>
                <a:gd name="connsiteX3" fmla="*/ 114301 w 198438"/>
                <a:gd name="connsiteY3" fmla="*/ 302419 h 338138"/>
                <a:gd name="connsiteX4" fmla="*/ 99219 w 198438"/>
                <a:gd name="connsiteY4" fmla="*/ 288925 h 338138"/>
                <a:gd name="connsiteX5" fmla="*/ 14287 w 198438"/>
                <a:gd name="connsiteY5" fmla="*/ 69850 h 338138"/>
                <a:gd name="connsiteX6" fmla="*/ 14287 w 198438"/>
                <a:gd name="connsiteY6" fmla="*/ 268288 h 338138"/>
                <a:gd name="connsiteX7" fmla="*/ 184150 w 198438"/>
                <a:gd name="connsiteY7" fmla="*/ 268288 h 338138"/>
                <a:gd name="connsiteX8" fmla="*/ 184150 w 198438"/>
                <a:gd name="connsiteY8" fmla="*/ 69850 h 338138"/>
                <a:gd name="connsiteX9" fmla="*/ 63723 w 198438"/>
                <a:gd name="connsiteY9" fmla="*/ 28575 h 338138"/>
                <a:gd name="connsiteX10" fmla="*/ 57150 w 198438"/>
                <a:gd name="connsiteY10" fmla="*/ 36368 h 338138"/>
                <a:gd name="connsiteX11" fmla="*/ 63723 w 198438"/>
                <a:gd name="connsiteY11" fmla="*/ 42863 h 338138"/>
                <a:gd name="connsiteX12" fmla="*/ 134715 w 198438"/>
                <a:gd name="connsiteY12" fmla="*/ 42863 h 338138"/>
                <a:gd name="connsiteX13" fmla="*/ 141288 w 198438"/>
                <a:gd name="connsiteY13" fmla="*/ 36368 h 338138"/>
                <a:gd name="connsiteX14" fmla="*/ 134715 w 198438"/>
                <a:gd name="connsiteY14" fmla="*/ 28575 h 338138"/>
                <a:gd name="connsiteX15" fmla="*/ 63723 w 198438"/>
                <a:gd name="connsiteY15" fmla="*/ 28575 h 338138"/>
                <a:gd name="connsiteX16" fmla="*/ 35719 w 198438"/>
                <a:gd name="connsiteY16" fmla="*/ 0 h 338138"/>
                <a:gd name="connsiteX17" fmla="*/ 162719 w 198438"/>
                <a:gd name="connsiteY17" fmla="*/ 0 h 338138"/>
                <a:gd name="connsiteX18" fmla="*/ 198438 w 198438"/>
                <a:gd name="connsiteY18" fmla="*/ 35663 h 338138"/>
                <a:gd name="connsiteX19" fmla="*/ 198438 w 198438"/>
                <a:gd name="connsiteY19" fmla="*/ 302475 h 338138"/>
                <a:gd name="connsiteX20" fmla="*/ 162719 w 198438"/>
                <a:gd name="connsiteY20" fmla="*/ 338138 h 338138"/>
                <a:gd name="connsiteX21" fmla="*/ 35719 w 198438"/>
                <a:gd name="connsiteY21" fmla="*/ 338138 h 338138"/>
                <a:gd name="connsiteX22" fmla="*/ 0 w 198438"/>
                <a:gd name="connsiteY22" fmla="*/ 302475 h 338138"/>
                <a:gd name="connsiteX23" fmla="*/ 0 w 198438"/>
                <a:gd name="connsiteY23" fmla="*/ 35663 h 338138"/>
                <a:gd name="connsiteX24" fmla="*/ 35719 w 198438"/>
                <a:gd name="connsiteY24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98438" h="338138">
                  <a:moveTo>
                    <a:pt x="99219" y="288925"/>
                  </a:moveTo>
                  <a:cubicBezTo>
                    <a:pt x="90889" y="288925"/>
                    <a:pt x="84137" y="294966"/>
                    <a:pt x="84137" y="302419"/>
                  </a:cubicBezTo>
                  <a:cubicBezTo>
                    <a:pt x="84137" y="309872"/>
                    <a:pt x="90889" y="315913"/>
                    <a:pt x="99219" y="315913"/>
                  </a:cubicBezTo>
                  <a:cubicBezTo>
                    <a:pt x="107549" y="315913"/>
                    <a:pt x="114301" y="309872"/>
                    <a:pt x="114301" y="302419"/>
                  </a:cubicBezTo>
                  <a:cubicBezTo>
                    <a:pt x="114301" y="294966"/>
                    <a:pt x="107549" y="288925"/>
                    <a:pt x="99219" y="288925"/>
                  </a:cubicBezTo>
                  <a:close/>
                  <a:moveTo>
                    <a:pt x="14287" y="69850"/>
                  </a:moveTo>
                  <a:lnTo>
                    <a:pt x="14287" y="268288"/>
                  </a:lnTo>
                  <a:lnTo>
                    <a:pt x="184150" y="268288"/>
                  </a:lnTo>
                  <a:lnTo>
                    <a:pt x="184150" y="69850"/>
                  </a:lnTo>
                  <a:close/>
                  <a:moveTo>
                    <a:pt x="63723" y="28575"/>
                  </a:moveTo>
                  <a:cubicBezTo>
                    <a:pt x="59779" y="28575"/>
                    <a:pt x="57150" y="32472"/>
                    <a:pt x="57150" y="36368"/>
                  </a:cubicBezTo>
                  <a:cubicBezTo>
                    <a:pt x="57150" y="40265"/>
                    <a:pt x="59779" y="42863"/>
                    <a:pt x="63723" y="42863"/>
                  </a:cubicBezTo>
                  <a:cubicBezTo>
                    <a:pt x="63723" y="42863"/>
                    <a:pt x="63723" y="42863"/>
                    <a:pt x="134715" y="42863"/>
                  </a:cubicBezTo>
                  <a:cubicBezTo>
                    <a:pt x="138659" y="42863"/>
                    <a:pt x="141288" y="40265"/>
                    <a:pt x="141288" y="36368"/>
                  </a:cubicBezTo>
                  <a:cubicBezTo>
                    <a:pt x="141288" y="32472"/>
                    <a:pt x="138659" y="28575"/>
                    <a:pt x="134715" y="28575"/>
                  </a:cubicBezTo>
                  <a:cubicBezTo>
                    <a:pt x="134715" y="28575"/>
                    <a:pt x="134715" y="28575"/>
                    <a:pt x="63723" y="28575"/>
                  </a:cubicBezTo>
                  <a:close/>
                  <a:moveTo>
                    <a:pt x="35719" y="0"/>
                  </a:moveTo>
                  <a:cubicBezTo>
                    <a:pt x="35719" y="0"/>
                    <a:pt x="35719" y="0"/>
                    <a:pt x="162719" y="0"/>
                  </a:cubicBezTo>
                  <a:cubicBezTo>
                    <a:pt x="182563" y="0"/>
                    <a:pt x="198438" y="15850"/>
                    <a:pt x="198438" y="35663"/>
                  </a:cubicBezTo>
                  <a:cubicBezTo>
                    <a:pt x="198438" y="35663"/>
                    <a:pt x="198438" y="35663"/>
                    <a:pt x="198438" y="302475"/>
                  </a:cubicBezTo>
                  <a:cubicBezTo>
                    <a:pt x="198438" y="322288"/>
                    <a:pt x="182563" y="338138"/>
                    <a:pt x="162719" y="338138"/>
                  </a:cubicBezTo>
                  <a:cubicBezTo>
                    <a:pt x="162719" y="338138"/>
                    <a:pt x="162719" y="338138"/>
                    <a:pt x="35719" y="338138"/>
                  </a:cubicBezTo>
                  <a:cubicBezTo>
                    <a:pt x="15875" y="338138"/>
                    <a:pt x="0" y="322288"/>
                    <a:pt x="0" y="302475"/>
                  </a:cubicBezTo>
                  <a:cubicBezTo>
                    <a:pt x="0" y="302475"/>
                    <a:pt x="0" y="302475"/>
                    <a:pt x="0" y="35663"/>
                  </a:cubicBezTo>
                  <a:cubicBezTo>
                    <a:pt x="0" y="15850"/>
                    <a:pt x="15875" y="0"/>
                    <a:pt x="3571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24" name="ísľîḋè">
              <a:extLst>
                <a:ext uri="{FF2B5EF4-FFF2-40B4-BE49-F238E27FC236}">
                  <a16:creationId xmlns:a16="http://schemas.microsoft.com/office/drawing/2014/main" xmlns="" id="{A553B894-2515-46AA-B42F-2A31C6571B23}"/>
                </a:ext>
              </a:extLst>
            </p:cNvPr>
            <p:cNvSpPr/>
            <p:nvPr/>
          </p:nvSpPr>
          <p:spPr bwMode="auto">
            <a:xfrm>
              <a:off x="9624888" y="3242274"/>
              <a:ext cx="613026" cy="518051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25" name="îśľiďè">
              <a:extLst>
                <a:ext uri="{FF2B5EF4-FFF2-40B4-BE49-F238E27FC236}">
                  <a16:creationId xmlns:a16="http://schemas.microsoft.com/office/drawing/2014/main" xmlns="" id="{CCE996E7-3093-4987-902A-895FA6DE614B}"/>
                </a:ext>
              </a:extLst>
            </p:cNvPr>
            <p:cNvSpPr/>
            <p:nvPr/>
          </p:nvSpPr>
          <p:spPr>
            <a:xfrm>
              <a:off x="5410200" y="1484784"/>
              <a:ext cx="1371600" cy="1371600"/>
            </a:xfrm>
            <a:prstGeom prst="ellipse">
              <a:avLst/>
            </a:prstGeom>
            <a:solidFill>
              <a:srgbClr val="1A94BC"/>
            </a:solidFill>
            <a:ln w="762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26" name="íślîde">
              <a:extLst>
                <a:ext uri="{FF2B5EF4-FFF2-40B4-BE49-F238E27FC236}">
                  <a16:creationId xmlns:a16="http://schemas.microsoft.com/office/drawing/2014/main" xmlns="" id="{C9630379-C600-4172-914F-1C01E3A4C7D4}"/>
                </a:ext>
              </a:extLst>
            </p:cNvPr>
            <p:cNvSpPr/>
            <p:nvPr/>
          </p:nvSpPr>
          <p:spPr bwMode="auto">
            <a:xfrm>
              <a:off x="5688229" y="1845811"/>
              <a:ext cx="771090" cy="713384"/>
            </a:xfrm>
            <a:custGeom>
              <a:avLst/>
              <a:gdLst/>
              <a:ahLst/>
              <a:cxnLst>
                <a:cxn ang="0">
                  <a:pos x="39" y="36"/>
                </a:cxn>
                <a:cxn ang="0">
                  <a:pos x="41" y="44"/>
                </a:cxn>
                <a:cxn ang="0">
                  <a:pos x="35" y="50"/>
                </a:cxn>
                <a:cxn ang="0">
                  <a:pos x="27" y="53"/>
                </a:cxn>
                <a:cxn ang="0">
                  <a:pos x="18" y="53"/>
                </a:cxn>
                <a:cxn ang="0">
                  <a:pos x="11" y="50"/>
                </a:cxn>
                <a:cxn ang="0">
                  <a:pos x="4" y="44"/>
                </a:cxn>
                <a:cxn ang="0">
                  <a:pos x="6" y="36"/>
                </a:cxn>
                <a:cxn ang="0">
                  <a:pos x="0" y="28"/>
                </a:cxn>
                <a:cxn ang="0">
                  <a:pos x="7" y="23"/>
                </a:cxn>
                <a:cxn ang="0">
                  <a:pos x="4" y="18"/>
                </a:cxn>
                <a:cxn ang="0">
                  <a:pos x="15" y="16"/>
                </a:cxn>
                <a:cxn ang="0">
                  <a:pos x="19" y="8"/>
                </a:cxn>
                <a:cxn ang="0">
                  <a:pos x="28" y="15"/>
                </a:cxn>
                <a:cxn ang="0">
                  <a:pos x="35" y="12"/>
                </a:cxn>
                <a:cxn ang="0">
                  <a:pos x="41" y="19"/>
                </a:cxn>
                <a:cxn ang="0">
                  <a:pos x="45" y="27"/>
                </a:cxn>
                <a:cxn ang="0">
                  <a:pos x="23" y="22"/>
                </a:cxn>
                <a:cxn ang="0">
                  <a:pos x="32" y="31"/>
                </a:cxn>
                <a:cxn ang="0">
                  <a:pos x="63" y="16"/>
                </a:cxn>
                <a:cxn ang="0">
                  <a:pos x="64" y="24"/>
                </a:cxn>
                <a:cxn ang="0">
                  <a:pos x="55" y="22"/>
                </a:cxn>
                <a:cxn ang="0">
                  <a:pos x="46" y="24"/>
                </a:cxn>
                <a:cxn ang="0">
                  <a:pos x="46" y="16"/>
                </a:cxn>
                <a:cxn ang="0">
                  <a:pos x="46" y="9"/>
                </a:cxn>
                <a:cxn ang="0">
                  <a:pos x="46" y="2"/>
                </a:cxn>
                <a:cxn ang="0">
                  <a:pos x="55" y="4"/>
                </a:cxn>
                <a:cxn ang="0">
                  <a:pos x="59" y="0"/>
                </a:cxn>
                <a:cxn ang="0">
                  <a:pos x="62" y="7"/>
                </a:cxn>
                <a:cxn ang="0">
                  <a:pos x="68" y="15"/>
                </a:cxn>
                <a:cxn ang="0">
                  <a:pos x="62" y="55"/>
                </a:cxn>
                <a:cxn ang="0">
                  <a:pos x="59" y="63"/>
                </a:cxn>
                <a:cxn ang="0">
                  <a:pos x="54" y="59"/>
                </a:cxn>
                <a:cxn ang="0">
                  <a:pos x="45" y="60"/>
                </a:cxn>
                <a:cxn ang="0">
                  <a:pos x="41" y="52"/>
                </a:cxn>
                <a:cxn ang="0">
                  <a:pos x="47" y="44"/>
                </a:cxn>
                <a:cxn ang="0">
                  <a:pos x="50" y="36"/>
                </a:cxn>
                <a:cxn ang="0">
                  <a:pos x="56" y="40"/>
                </a:cxn>
                <a:cxn ang="0">
                  <a:pos x="64" y="39"/>
                </a:cxn>
                <a:cxn ang="0">
                  <a:pos x="63" y="46"/>
                </a:cxn>
                <a:cxn ang="0">
                  <a:pos x="55" y="8"/>
                </a:cxn>
                <a:cxn ang="0">
                  <a:pos x="59" y="13"/>
                </a:cxn>
                <a:cxn ang="0">
                  <a:pos x="50" y="49"/>
                </a:cxn>
                <a:cxn ang="0">
                  <a:pos x="55" y="45"/>
                </a:cxn>
              </a:cxnLst>
              <a:rect l="0" t="0" r="r" b="b"/>
              <a:pathLst>
                <a:path w="68" h="63">
                  <a:moveTo>
                    <a:pt x="45" y="35"/>
                  </a:moveTo>
                  <a:cubicBezTo>
                    <a:pt x="45" y="35"/>
                    <a:pt x="45" y="36"/>
                    <a:pt x="45" y="36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39" y="37"/>
                    <a:pt x="38" y="38"/>
                    <a:pt x="38" y="39"/>
                  </a:cubicBezTo>
                  <a:cubicBezTo>
                    <a:pt x="39" y="41"/>
                    <a:pt x="40" y="42"/>
                    <a:pt x="41" y="43"/>
                  </a:cubicBezTo>
                  <a:cubicBezTo>
                    <a:pt x="41" y="43"/>
                    <a:pt x="41" y="44"/>
                    <a:pt x="41" y="44"/>
                  </a:cubicBezTo>
                  <a:cubicBezTo>
                    <a:pt x="41" y="44"/>
                    <a:pt x="41" y="44"/>
                    <a:pt x="41" y="45"/>
                  </a:cubicBezTo>
                  <a:cubicBezTo>
                    <a:pt x="40" y="46"/>
                    <a:pt x="36" y="50"/>
                    <a:pt x="35" y="50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0" y="47"/>
                    <a:pt x="29" y="47"/>
                    <a:pt x="28" y="48"/>
                  </a:cubicBezTo>
                  <a:cubicBezTo>
                    <a:pt x="28" y="49"/>
                    <a:pt x="27" y="51"/>
                    <a:pt x="27" y="53"/>
                  </a:cubicBezTo>
                  <a:cubicBezTo>
                    <a:pt x="27" y="54"/>
                    <a:pt x="26" y="54"/>
                    <a:pt x="26" y="54"/>
                  </a:cubicBezTo>
                  <a:cubicBezTo>
                    <a:pt x="19" y="54"/>
                    <a:pt x="19" y="54"/>
                    <a:pt x="19" y="54"/>
                  </a:cubicBezTo>
                  <a:cubicBezTo>
                    <a:pt x="19" y="54"/>
                    <a:pt x="18" y="54"/>
                    <a:pt x="18" y="53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6" y="47"/>
                    <a:pt x="16" y="47"/>
                    <a:pt x="15" y="47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10" y="50"/>
                    <a:pt x="9" y="50"/>
                    <a:pt x="9" y="50"/>
                  </a:cubicBezTo>
                  <a:cubicBezTo>
                    <a:pt x="8" y="49"/>
                    <a:pt x="4" y="45"/>
                    <a:pt x="4" y="44"/>
                  </a:cubicBezTo>
                  <a:cubicBezTo>
                    <a:pt x="4" y="44"/>
                    <a:pt x="4" y="44"/>
                    <a:pt x="4" y="43"/>
                  </a:cubicBezTo>
                  <a:cubicBezTo>
                    <a:pt x="5" y="42"/>
                    <a:pt x="6" y="41"/>
                    <a:pt x="7" y="39"/>
                  </a:cubicBezTo>
                  <a:cubicBezTo>
                    <a:pt x="7" y="38"/>
                    <a:pt x="6" y="37"/>
                    <a:pt x="6" y="36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0" y="35"/>
                    <a:pt x="0" y="35"/>
                    <a:pt x="0" y="34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7"/>
                    <a:pt x="0" y="27"/>
                    <a:pt x="1" y="27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6" y="25"/>
                    <a:pt x="7" y="24"/>
                    <a:pt x="7" y="23"/>
                  </a:cubicBezTo>
                  <a:cubicBezTo>
                    <a:pt x="6" y="22"/>
                    <a:pt x="5" y="20"/>
                    <a:pt x="4" y="19"/>
                  </a:cubicBezTo>
                  <a:cubicBezTo>
                    <a:pt x="4" y="19"/>
                    <a:pt x="4" y="19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5" y="17"/>
                    <a:pt x="9" y="12"/>
                    <a:pt x="10" y="12"/>
                  </a:cubicBezTo>
                  <a:cubicBezTo>
                    <a:pt x="10" y="12"/>
                    <a:pt x="10" y="12"/>
                    <a:pt x="11" y="13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6" y="15"/>
                    <a:pt x="16" y="15"/>
                    <a:pt x="17" y="15"/>
                  </a:cubicBezTo>
                  <a:cubicBezTo>
                    <a:pt x="18" y="13"/>
                    <a:pt x="18" y="11"/>
                    <a:pt x="18" y="9"/>
                  </a:cubicBezTo>
                  <a:cubicBezTo>
                    <a:pt x="18" y="9"/>
                    <a:pt x="19" y="8"/>
                    <a:pt x="19" y="8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6" y="8"/>
                    <a:pt x="27" y="9"/>
                    <a:pt x="27" y="9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9" y="15"/>
                    <a:pt x="30" y="15"/>
                    <a:pt x="31" y="16"/>
                  </a:cubicBezTo>
                  <a:cubicBezTo>
                    <a:pt x="35" y="13"/>
                    <a:pt x="35" y="13"/>
                    <a:pt x="35" y="13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6" y="12"/>
                    <a:pt x="36" y="12"/>
                    <a:pt x="36" y="13"/>
                  </a:cubicBezTo>
                  <a:cubicBezTo>
                    <a:pt x="37" y="13"/>
                    <a:pt x="41" y="17"/>
                    <a:pt x="41" y="18"/>
                  </a:cubicBezTo>
                  <a:cubicBezTo>
                    <a:pt x="41" y="19"/>
                    <a:pt x="41" y="19"/>
                    <a:pt x="41" y="19"/>
                  </a:cubicBezTo>
                  <a:cubicBezTo>
                    <a:pt x="40" y="20"/>
                    <a:pt x="39" y="22"/>
                    <a:pt x="38" y="23"/>
                  </a:cubicBezTo>
                  <a:cubicBezTo>
                    <a:pt x="38" y="24"/>
                    <a:pt x="39" y="25"/>
                    <a:pt x="39" y="26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8"/>
                  </a:cubicBezTo>
                  <a:lnTo>
                    <a:pt x="45" y="35"/>
                  </a:lnTo>
                  <a:close/>
                  <a:moveTo>
                    <a:pt x="23" y="22"/>
                  </a:moveTo>
                  <a:cubicBezTo>
                    <a:pt x="18" y="22"/>
                    <a:pt x="13" y="26"/>
                    <a:pt x="13" y="31"/>
                  </a:cubicBezTo>
                  <a:cubicBezTo>
                    <a:pt x="13" y="36"/>
                    <a:pt x="18" y="40"/>
                    <a:pt x="23" y="40"/>
                  </a:cubicBezTo>
                  <a:cubicBezTo>
                    <a:pt x="28" y="40"/>
                    <a:pt x="32" y="36"/>
                    <a:pt x="32" y="31"/>
                  </a:cubicBezTo>
                  <a:cubicBezTo>
                    <a:pt x="32" y="26"/>
                    <a:pt x="28" y="22"/>
                    <a:pt x="23" y="22"/>
                  </a:cubicBezTo>
                  <a:close/>
                  <a:moveTo>
                    <a:pt x="68" y="15"/>
                  </a:moveTo>
                  <a:cubicBezTo>
                    <a:pt x="68" y="16"/>
                    <a:pt x="64" y="16"/>
                    <a:pt x="63" y="16"/>
                  </a:cubicBezTo>
                  <a:cubicBezTo>
                    <a:pt x="63" y="17"/>
                    <a:pt x="62" y="18"/>
                    <a:pt x="62" y="18"/>
                  </a:cubicBezTo>
                  <a:cubicBezTo>
                    <a:pt x="62" y="19"/>
                    <a:pt x="64" y="23"/>
                    <a:pt x="64" y="23"/>
                  </a:cubicBezTo>
                  <a:cubicBezTo>
                    <a:pt x="64" y="23"/>
                    <a:pt x="64" y="23"/>
                    <a:pt x="64" y="24"/>
                  </a:cubicBezTo>
                  <a:cubicBezTo>
                    <a:pt x="63" y="24"/>
                    <a:pt x="59" y="26"/>
                    <a:pt x="59" y="26"/>
                  </a:cubicBezTo>
                  <a:cubicBezTo>
                    <a:pt x="59" y="26"/>
                    <a:pt x="56" y="22"/>
                    <a:pt x="56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4" y="22"/>
                    <a:pt x="54" y="22"/>
                    <a:pt x="54" y="22"/>
                  </a:cubicBezTo>
                  <a:cubicBezTo>
                    <a:pt x="53" y="22"/>
                    <a:pt x="50" y="26"/>
                    <a:pt x="50" y="26"/>
                  </a:cubicBezTo>
                  <a:cubicBezTo>
                    <a:pt x="50" y="26"/>
                    <a:pt x="46" y="24"/>
                    <a:pt x="46" y="24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5" y="23"/>
                    <a:pt x="47" y="19"/>
                    <a:pt x="47" y="18"/>
                  </a:cubicBezTo>
                  <a:cubicBezTo>
                    <a:pt x="47" y="18"/>
                    <a:pt x="46" y="17"/>
                    <a:pt x="46" y="16"/>
                  </a:cubicBezTo>
                  <a:cubicBezTo>
                    <a:pt x="45" y="16"/>
                    <a:pt x="41" y="16"/>
                    <a:pt x="41" y="15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1" y="10"/>
                    <a:pt x="45" y="9"/>
                    <a:pt x="46" y="9"/>
                  </a:cubicBezTo>
                  <a:cubicBezTo>
                    <a:pt x="46" y="9"/>
                    <a:pt x="47" y="8"/>
                    <a:pt x="47" y="7"/>
                  </a:cubicBezTo>
                  <a:cubicBezTo>
                    <a:pt x="47" y="7"/>
                    <a:pt x="45" y="3"/>
                    <a:pt x="45" y="2"/>
                  </a:cubicBezTo>
                  <a:cubicBezTo>
                    <a:pt x="45" y="2"/>
                    <a:pt x="45" y="2"/>
                    <a:pt x="46" y="2"/>
                  </a:cubicBezTo>
                  <a:cubicBezTo>
                    <a:pt x="46" y="2"/>
                    <a:pt x="50" y="0"/>
                    <a:pt x="50" y="0"/>
                  </a:cubicBezTo>
                  <a:cubicBezTo>
                    <a:pt x="50" y="0"/>
                    <a:pt x="53" y="3"/>
                    <a:pt x="54" y="4"/>
                  </a:cubicBezTo>
                  <a:cubicBezTo>
                    <a:pt x="54" y="4"/>
                    <a:pt x="54" y="4"/>
                    <a:pt x="55" y="4"/>
                  </a:cubicBezTo>
                  <a:cubicBezTo>
                    <a:pt x="55" y="4"/>
                    <a:pt x="55" y="4"/>
                    <a:pt x="56" y="4"/>
                  </a:cubicBezTo>
                  <a:cubicBezTo>
                    <a:pt x="57" y="2"/>
                    <a:pt x="58" y="1"/>
                    <a:pt x="59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9" y="0"/>
                    <a:pt x="63" y="2"/>
                    <a:pt x="64" y="2"/>
                  </a:cubicBezTo>
                  <a:cubicBezTo>
                    <a:pt x="64" y="2"/>
                    <a:pt x="64" y="2"/>
                    <a:pt x="64" y="2"/>
                  </a:cubicBezTo>
                  <a:cubicBezTo>
                    <a:pt x="64" y="3"/>
                    <a:pt x="62" y="7"/>
                    <a:pt x="62" y="7"/>
                  </a:cubicBezTo>
                  <a:cubicBezTo>
                    <a:pt x="62" y="8"/>
                    <a:pt x="63" y="9"/>
                    <a:pt x="63" y="9"/>
                  </a:cubicBezTo>
                  <a:cubicBezTo>
                    <a:pt x="64" y="9"/>
                    <a:pt x="68" y="10"/>
                    <a:pt x="68" y="10"/>
                  </a:cubicBezTo>
                  <a:lnTo>
                    <a:pt x="68" y="15"/>
                  </a:lnTo>
                  <a:close/>
                  <a:moveTo>
                    <a:pt x="68" y="52"/>
                  </a:moveTo>
                  <a:cubicBezTo>
                    <a:pt x="68" y="52"/>
                    <a:pt x="64" y="53"/>
                    <a:pt x="63" y="53"/>
                  </a:cubicBezTo>
                  <a:cubicBezTo>
                    <a:pt x="63" y="54"/>
                    <a:pt x="62" y="54"/>
                    <a:pt x="62" y="55"/>
                  </a:cubicBezTo>
                  <a:cubicBezTo>
                    <a:pt x="62" y="56"/>
                    <a:pt x="64" y="59"/>
                    <a:pt x="64" y="60"/>
                  </a:cubicBezTo>
                  <a:cubicBezTo>
                    <a:pt x="64" y="60"/>
                    <a:pt x="64" y="60"/>
                    <a:pt x="64" y="60"/>
                  </a:cubicBezTo>
                  <a:cubicBezTo>
                    <a:pt x="63" y="60"/>
                    <a:pt x="59" y="63"/>
                    <a:pt x="59" y="63"/>
                  </a:cubicBezTo>
                  <a:cubicBezTo>
                    <a:pt x="59" y="63"/>
                    <a:pt x="56" y="59"/>
                    <a:pt x="56" y="59"/>
                  </a:cubicBezTo>
                  <a:cubicBezTo>
                    <a:pt x="55" y="59"/>
                    <a:pt x="55" y="59"/>
                    <a:pt x="55" y="59"/>
                  </a:cubicBezTo>
                  <a:cubicBezTo>
                    <a:pt x="54" y="59"/>
                    <a:pt x="54" y="59"/>
                    <a:pt x="54" y="59"/>
                  </a:cubicBezTo>
                  <a:cubicBezTo>
                    <a:pt x="53" y="59"/>
                    <a:pt x="50" y="63"/>
                    <a:pt x="50" y="63"/>
                  </a:cubicBezTo>
                  <a:cubicBezTo>
                    <a:pt x="50" y="63"/>
                    <a:pt x="46" y="60"/>
                    <a:pt x="46" y="60"/>
                  </a:cubicBezTo>
                  <a:cubicBezTo>
                    <a:pt x="45" y="60"/>
                    <a:pt x="45" y="60"/>
                    <a:pt x="45" y="60"/>
                  </a:cubicBezTo>
                  <a:cubicBezTo>
                    <a:pt x="45" y="59"/>
                    <a:pt x="47" y="56"/>
                    <a:pt x="47" y="55"/>
                  </a:cubicBezTo>
                  <a:cubicBezTo>
                    <a:pt x="47" y="54"/>
                    <a:pt x="46" y="54"/>
                    <a:pt x="46" y="53"/>
                  </a:cubicBezTo>
                  <a:cubicBezTo>
                    <a:pt x="45" y="53"/>
                    <a:pt x="41" y="52"/>
                    <a:pt x="41" y="52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1" y="46"/>
                    <a:pt x="45" y="46"/>
                    <a:pt x="46" y="46"/>
                  </a:cubicBezTo>
                  <a:cubicBezTo>
                    <a:pt x="46" y="45"/>
                    <a:pt x="47" y="45"/>
                    <a:pt x="47" y="44"/>
                  </a:cubicBezTo>
                  <a:cubicBezTo>
                    <a:pt x="47" y="43"/>
                    <a:pt x="45" y="40"/>
                    <a:pt x="45" y="39"/>
                  </a:cubicBezTo>
                  <a:cubicBezTo>
                    <a:pt x="45" y="39"/>
                    <a:pt x="45" y="39"/>
                    <a:pt x="46" y="39"/>
                  </a:cubicBezTo>
                  <a:cubicBezTo>
                    <a:pt x="46" y="39"/>
                    <a:pt x="50" y="36"/>
                    <a:pt x="50" y="36"/>
                  </a:cubicBezTo>
                  <a:cubicBezTo>
                    <a:pt x="50" y="36"/>
                    <a:pt x="53" y="40"/>
                    <a:pt x="54" y="40"/>
                  </a:cubicBezTo>
                  <a:cubicBezTo>
                    <a:pt x="54" y="40"/>
                    <a:pt x="54" y="40"/>
                    <a:pt x="55" y="40"/>
                  </a:cubicBezTo>
                  <a:cubicBezTo>
                    <a:pt x="55" y="40"/>
                    <a:pt x="55" y="40"/>
                    <a:pt x="56" y="40"/>
                  </a:cubicBezTo>
                  <a:cubicBezTo>
                    <a:pt x="57" y="39"/>
                    <a:pt x="58" y="38"/>
                    <a:pt x="59" y="36"/>
                  </a:cubicBezTo>
                  <a:cubicBezTo>
                    <a:pt x="59" y="36"/>
                    <a:pt x="59" y="36"/>
                    <a:pt x="59" y="36"/>
                  </a:cubicBezTo>
                  <a:cubicBezTo>
                    <a:pt x="59" y="36"/>
                    <a:pt x="63" y="39"/>
                    <a:pt x="64" y="39"/>
                  </a:cubicBezTo>
                  <a:cubicBezTo>
                    <a:pt x="64" y="39"/>
                    <a:pt x="64" y="39"/>
                    <a:pt x="64" y="39"/>
                  </a:cubicBezTo>
                  <a:cubicBezTo>
                    <a:pt x="64" y="40"/>
                    <a:pt x="62" y="43"/>
                    <a:pt x="62" y="44"/>
                  </a:cubicBezTo>
                  <a:cubicBezTo>
                    <a:pt x="62" y="45"/>
                    <a:pt x="63" y="45"/>
                    <a:pt x="63" y="46"/>
                  </a:cubicBezTo>
                  <a:cubicBezTo>
                    <a:pt x="64" y="46"/>
                    <a:pt x="68" y="46"/>
                    <a:pt x="68" y="47"/>
                  </a:cubicBezTo>
                  <a:lnTo>
                    <a:pt x="68" y="52"/>
                  </a:lnTo>
                  <a:close/>
                  <a:moveTo>
                    <a:pt x="55" y="8"/>
                  </a:moveTo>
                  <a:cubicBezTo>
                    <a:pt x="52" y="8"/>
                    <a:pt x="50" y="10"/>
                    <a:pt x="50" y="13"/>
                  </a:cubicBezTo>
                  <a:cubicBezTo>
                    <a:pt x="50" y="15"/>
                    <a:pt x="52" y="17"/>
                    <a:pt x="55" y="17"/>
                  </a:cubicBezTo>
                  <a:cubicBezTo>
                    <a:pt x="57" y="17"/>
                    <a:pt x="59" y="15"/>
                    <a:pt x="59" y="13"/>
                  </a:cubicBezTo>
                  <a:cubicBezTo>
                    <a:pt x="59" y="10"/>
                    <a:pt x="57" y="8"/>
                    <a:pt x="55" y="8"/>
                  </a:cubicBezTo>
                  <a:close/>
                  <a:moveTo>
                    <a:pt x="55" y="45"/>
                  </a:moveTo>
                  <a:cubicBezTo>
                    <a:pt x="52" y="45"/>
                    <a:pt x="50" y="47"/>
                    <a:pt x="50" y="49"/>
                  </a:cubicBezTo>
                  <a:cubicBezTo>
                    <a:pt x="50" y="52"/>
                    <a:pt x="52" y="54"/>
                    <a:pt x="55" y="54"/>
                  </a:cubicBezTo>
                  <a:cubicBezTo>
                    <a:pt x="57" y="54"/>
                    <a:pt x="59" y="52"/>
                    <a:pt x="59" y="49"/>
                  </a:cubicBezTo>
                  <a:cubicBezTo>
                    <a:pt x="59" y="47"/>
                    <a:pt x="57" y="45"/>
                    <a:pt x="55" y="4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00135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04af3464-8808-4291-bb07-1cd91fd6eb4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3e908547-8c33-4f16-af9f-761563c29e29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3bba9840-ad78-473b-b7c1-11914d1bf6b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dac920e7-5218-4fbe-b9da-235380bf5af5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e64f2942-ba23-4e9f-a62f-444e3a592cbc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b3e74b4-a91e-4167-b449-5371e2481264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50</TotalTime>
  <Words>1309</Words>
  <Application>Microsoft Office PowerPoint</Application>
  <PresentationFormat>宽屏</PresentationFormat>
  <Paragraphs>249</Paragraphs>
  <Slides>25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5" baseType="lpstr">
      <vt:lpstr>Arial Unicode MS</vt:lpstr>
      <vt:lpstr>Impact MT Std</vt:lpstr>
      <vt:lpstr>宋体</vt:lpstr>
      <vt:lpstr>微软雅黑</vt:lpstr>
      <vt:lpstr>Arial</vt:lpstr>
      <vt:lpstr>Calibri</vt:lpstr>
      <vt:lpstr>Impact</vt:lpstr>
      <vt:lpstr>Times New Roman</vt:lpstr>
      <vt:lpstr>Wingdings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 ptmo ban.com</Manager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StephenZhu</dc:creator>
  <cp:keywords>51PPT模板网</cp:keywords>
  <dc:description>www.51p ptmob an.com</dc:description>
  <cp:lastModifiedBy>YANGs</cp:lastModifiedBy>
  <cp:revision>9</cp:revision>
  <dcterms:created xsi:type="dcterms:W3CDTF">2019-11-02T01:51:55Z</dcterms:created>
  <dcterms:modified xsi:type="dcterms:W3CDTF">2020-08-12T12:21:39Z</dcterms:modified>
</cp:coreProperties>
</file>