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58" r:id="rId3"/>
    <p:sldId id="259" r:id="rId4"/>
    <p:sldId id="302" r:id="rId5"/>
    <p:sldId id="271" r:id="rId6"/>
    <p:sldId id="272" r:id="rId7"/>
    <p:sldId id="273" r:id="rId8"/>
    <p:sldId id="274" r:id="rId9"/>
    <p:sldId id="289" r:id="rId10"/>
    <p:sldId id="278" r:id="rId11"/>
    <p:sldId id="279" r:id="rId12"/>
    <p:sldId id="281" r:id="rId13"/>
    <p:sldId id="282" r:id="rId14"/>
    <p:sldId id="264" r:id="rId15"/>
    <p:sldId id="292" r:id="rId16"/>
    <p:sldId id="293" r:id="rId17"/>
    <p:sldId id="294" r:id="rId18"/>
    <p:sldId id="295" r:id="rId19"/>
    <p:sldId id="296" r:id="rId20"/>
    <p:sldId id="297" r:id="rId21"/>
    <p:sldId id="298" r:id="rId22"/>
    <p:sldId id="276" r:id="rId23"/>
    <p:sldId id="265" r:id="rId24"/>
    <p:sldId id="266" r:id="rId25"/>
    <p:sldId id="280" r:id="rId26"/>
    <p:sldId id="267" r:id="rId27"/>
    <p:sldId id="268" r:id="rId28"/>
    <p:sldId id="269" r:id="rId29"/>
    <p:sldId id="270" r:id="rId30"/>
    <p:sldId id="283" r:id="rId31"/>
    <p:sldId id="284" r:id="rId32"/>
    <p:sldId id="285" r:id="rId33"/>
    <p:sldId id="286" r:id="rId34"/>
    <p:sldId id="287" r:id="rId35"/>
    <p:sldId id="288" r:id="rId36"/>
    <p:sldId id="290" r:id="rId37"/>
    <p:sldId id="291" r:id="rId38"/>
    <p:sldId id="304" r:id="rId39"/>
    <p:sldId id="305" r:id="rId40"/>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9B42"/>
    <a:srgbClr val="2F74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78" autoAdjust="0"/>
    <p:restoredTop sz="94660"/>
  </p:normalViewPr>
  <p:slideViewPr>
    <p:cSldViewPr snapToGrid="0">
      <p:cViewPr>
        <p:scale>
          <a:sx n="66" d="100"/>
          <a:sy n="66" d="100"/>
        </p:scale>
        <p:origin x="648" y="882"/>
      </p:cViewPr>
      <p:guideLst/>
    </p:cSldViewPr>
  </p:slideViewPr>
  <p:notesTextViewPr>
    <p:cViewPr>
      <p:scale>
        <a:sx n="1" d="1"/>
        <a:sy n="1" d="1"/>
      </p:scale>
      <p:origin x="0" y="0"/>
    </p:cViewPr>
  </p:notesTextViewPr>
  <p:sorterViewPr>
    <p:cViewPr>
      <p:scale>
        <a:sx n="58" d="100"/>
        <a:sy n="58"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59AF-40EF-A982-2D7FFC38EB1F}"/>
              </c:ext>
            </c:extLst>
          </c:dPt>
          <c:dPt>
            <c:idx val="1"/>
            <c:bubble3D val="0"/>
            <c:spPr>
              <a:solidFill>
                <a:schemeClr val="tx1">
                  <a:lumMod val="75000"/>
                  <a:lumOff val="2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59AF-40EF-A982-2D7FFC38EB1F}"/>
              </c:ext>
            </c:extLst>
          </c:dPt>
          <c:cat>
            <c:strRef>
              <c:f>Sheet1!$A$2:$A$3</c:f>
              <c:strCache>
                <c:ptCount val="2"/>
                <c:pt idx="0">
                  <c:v>A</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59AF-40EF-A982-2D7FFC38EB1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5387-47CD-8947-CE302034184F}"/>
              </c:ext>
            </c:extLst>
          </c:dPt>
          <c:dPt>
            <c:idx val="1"/>
            <c:bubble3D val="0"/>
            <c:spPr>
              <a:solidFill>
                <a:schemeClr val="tx1">
                  <a:lumMod val="75000"/>
                  <a:lumOff val="2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5387-47CD-8947-CE302034184F}"/>
              </c:ext>
            </c:extLst>
          </c:dPt>
          <c:cat>
            <c:strRef>
              <c:f>Sheet1!$A$2:$A$3</c:f>
              <c:strCache>
                <c:ptCount val="2"/>
                <c:pt idx="0">
                  <c:v>A</c:v>
                </c:pt>
                <c:pt idx="1">
                  <c:v>B</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4-5387-47CD-8947-CE302034184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14EA-4A70-9B9A-047BF4DE5AF2}"/>
              </c:ext>
            </c:extLst>
          </c:dPt>
          <c:dPt>
            <c:idx val="1"/>
            <c:bubble3D val="0"/>
            <c:spPr>
              <a:solidFill>
                <a:schemeClr val="tx1">
                  <a:lumMod val="75000"/>
                  <a:lumOff val="2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14EA-4A70-9B9A-047BF4DE5AF2}"/>
              </c:ext>
            </c:extLst>
          </c:dPt>
          <c:cat>
            <c:strRef>
              <c:f>Sheet1!$A$2:$A$3</c:f>
              <c:strCache>
                <c:ptCount val="2"/>
                <c:pt idx="0">
                  <c:v>A</c:v>
                </c:pt>
                <c:pt idx="1">
                  <c:v>B</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14EA-4A70-9B9A-047BF4DE5AF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rgbClr val="64A0DC"/>
            </a:solidFill>
          </c:spPr>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558C-4748-A33F-96FFF71F000B}"/>
              </c:ext>
            </c:extLst>
          </c:dPt>
          <c:dPt>
            <c:idx val="1"/>
            <c:bubble3D val="0"/>
            <c:spPr>
              <a:solidFill>
                <a:schemeClr val="tx1">
                  <a:lumMod val="75000"/>
                  <a:lumOff val="2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558C-4748-A33F-96FFF71F000B}"/>
              </c:ext>
            </c:extLst>
          </c:dPt>
          <c:cat>
            <c:strRef>
              <c:f>Sheet1!$A$2:$A$3</c:f>
              <c:strCache>
                <c:ptCount val="2"/>
                <c:pt idx="0">
                  <c:v>第一季度</c:v>
                </c:pt>
                <c:pt idx="1">
                  <c:v>第二季度</c:v>
                </c:pt>
              </c:strCache>
            </c:strRef>
          </c:cat>
          <c:val>
            <c:numRef>
              <c:f>Sheet1!$B$2:$B$3</c:f>
              <c:numCache>
                <c:formatCode>General</c:formatCode>
                <c:ptCount val="2"/>
                <c:pt idx="0">
                  <c:v>90</c:v>
                </c:pt>
                <c:pt idx="1">
                  <c:v>10</c:v>
                </c:pt>
              </c:numCache>
            </c:numRef>
          </c:val>
          <c:extLst xmlns:c16r2="http://schemas.microsoft.com/office/drawing/2015/06/chart">
            <c:ext xmlns:c16="http://schemas.microsoft.com/office/drawing/2014/chart" uri="{C3380CC4-5D6E-409C-BE32-E72D297353CC}">
              <c16:uniqueId val="{00000004-558C-4748-A33F-96FFF71F000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E8C64B-3C09-4C79-AC5B-543DECADE6E5}" type="datetimeFigureOut">
              <a:rPr lang="zh-CN" altLang="en-US" smtClean="0"/>
              <a:t>2020/8/12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27E2CD-45CD-40A3-9850-013A9E8C3D3B}" type="slidenum">
              <a:rPr lang="zh-CN" altLang="en-US" smtClean="0"/>
              <a:t>‹#›</a:t>
            </a:fld>
            <a:endParaRPr lang="zh-CN" altLang="en-US"/>
          </a:p>
        </p:txBody>
      </p:sp>
    </p:spTree>
    <p:extLst>
      <p:ext uri="{BB962C8B-B14F-4D97-AF65-F5344CB8AC3E}">
        <p14:creationId xmlns:p14="http://schemas.microsoft.com/office/powerpoint/2010/main" val="202485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1</a:t>
            </a:fld>
            <a:endParaRPr lang="zh-CN" altLang="en-US"/>
          </a:p>
        </p:txBody>
      </p:sp>
    </p:spTree>
    <p:extLst>
      <p:ext uri="{BB962C8B-B14F-4D97-AF65-F5344CB8AC3E}">
        <p14:creationId xmlns:p14="http://schemas.microsoft.com/office/powerpoint/2010/main" val="3857991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10</a:t>
            </a:fld>
            <a:endParaRPr lang="zh-CN" altLang="en-US"/>
          </a:p>
        </p:txBody>
      </p:sp>
    </p:spTree>
    <p:extLst>
      <p:ext uri="{BB962C8B-B14F-4D97-AF65-F5344CB8AC3E}">
        <p14:creationId xmlns:p14="http://schemas.microsoft.com/office/powerpoint/2010/main" val="7293745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11</a:t>
            </a:fld>
            <a:endParaRPr lang="zh-CN" altLang="en-US"/>
          </a:p>
        </p:txBody>
      </p:sp>
    </p:spTree>
    <p:extLst>
      <p:ext uri="{BB962C8B-B14F-4D97-AF65-F5344CB8AC3E}">
        <p14:creationId xmlns:p14="http://schemas.microsoft.com/office/powerpoint/2010/main" val="7907112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12</a:t>
            </a:fld>
            <a:endParaRPr lang="zh-CN" altLang="en-US"/>
          </a:p>
        </p:txBody>
      </p:sp>
    </p:spTree>
    <p:extLst>
      <p:ext uri="{BB962C8B-B14F-4D97-AF65-F5344CB8AC3E}">
        <p14:creationId xmlns:p14="http://schemas.microsoft.com/office/powerpoint/2010/main" val="27124069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13</a:t>
            </a:fld>
            <a:endParaRPr lang="zh-CN" altLang="en-US"/>
          </a:p>
        </p:txBody>
      </p:sp>
    </p:spTree>
    <p:extLst>
      <p:ext uri="{BB962C8B-B14F-4D97-AF65-F5344CB8AC3E}">
        <p14:creationId xmlns:p14="http://schemas.microsoft.com/office/powerpoint/2010/main" val="31504642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14</a:t>
            </a:fld>
            <a:endParaRPr lang="zh-CN" altLang="en-US"/>
          </a:p>
        </p:txBody>
      </p:sp>
    </p:spTree>
    <p:extLst>
      <p:ext uri="{BB962C8B-B14F-4D97-AF65-F5344CB8AC3E}">
        <p14:creationId xmlns:p14="http://schemas.microsoft.com/office/powerpoint/2010/main" val="2417061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15</a:t>
            </a:fld>
            <a:endParaRPr lang="zh-CN" altLang="en-US"/>
          </a:p>
        </p:txBody>
      </p:sp>
    </p:spTree>
    <p:extLst>
      <p:ext uri="{BB962C8B-B14F-4D97-AF65-F5344CB8AC3E}">
        <p14:creationId xmlns:p14="http://schemas.microsoft.com/office/powerpoint/2010/main" val="2706622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16</a:t>
            </a:fld>
            <a:endParaRPr lang="zh-CN" altLang="en-US"/>
          </a:p>
        </p:txBody>
      </p:sp>
    </p:spTree>
    <p:extLst>
      <p:ext uri="{BB962C8B-B14F-4D97-AF65-F5344CB8AC3E}">
        <p14:creationId xmlns:p14="http://schemas.microsoft.com/office/powerpoint/2010/main" val="38130730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17</a:t>
            </a:fld>
            <a:endParaRPr lang="zh-CN" altLang="en-US"/>
          </a:p>
        </p:txBody>
      </p:sp>
    </p:spTree>
    <p:extLst>
      <p:ext uri="{BB962C8B-B14F-4D97-AF65-F5344CB8AC3E}">
        <p14:creationId xmlns:p14="http://schemas.microsoft.com/office/powerpoint/2010/main" val="2731414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18</a:t>
            </a:fld>
            <a:endParaRPr lang="zh-CN" altLang="en-US"/>
          </a:p>
        </p:txBody>
      </p:sp>
    </p:spTree>
    <p:extLst>
      <p:ext uri="{BB962C8B-B14F-4D97-AF65-F5344CB8AC3E}">
        <p14:creationId xmlns:p14="http://schemas.microsoft.com/office/powerpoint/2010/main" val="28507691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19</a:t>
            </a:fld>
            <a:endParaRPr lang="zh-CN" altLang="en-US"/>
          </a:p>
        </p:txBody>
      </p:sp>
    </p:spTree>
    <p:extLst>
      <p:ext uri="{BB962C8B-B14F-4D97-AF65-F5344CB8AC3E}">
        <p14:creationId xmlns:p14="http://schemas.microsoft.com/office/powerpoint/2010/main" val="2316853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2</a:t>
            </a:fld>
            <a:endParaRPr lang="zh-CN" altLang="en-US"/>
          </a:p>
        </p:txBody>
      </p:sp>
    </p:spTree>
    <p:extLst>
      <p:ext uri="{BB962C8B-B14F-4D97-AF65-F5344CB8AC3E}">
        <p14:creationId xmlns:p14="http://schemas.microsoft.com/office/powerpoint/2010/main" val="7180544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20</a:t>
            </a:fld>
            <a:endParaRPr lang="zh-CN" altLang="en-US"/>
          </a:p>
        </p:txBody>
      </p:sp>
    </p:spTree>
    <p:extLst>
      <p:ext uri="{BB962C8B-B14F-4D97-AF65-F5344CB8AC3E}">
        <p14:creationId xmlns:p14="http://schemas.microsoft.com/office/powerpoint/2010/main" val="25569110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21</a:t>
            </a:fld>
            <a:endParaRPr lang="zh-CN" altLang="en-US"/>
          </a:p>
        </p:txBody>
      </p:sp>
    </p:spTree>
    <p:extLst>
      <p:ext uri="{BB962C8B-B14F-4D97-AF65-F5344CB8AC3E}">
        <p14:creationId xmlns:p14="http://schemas.microsoft.com/office/powerpoint/2010/main" val="27582950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2108128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3082881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3425111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25</a:t>
            </a:fld>
            <a:endParaRPr lang="zh-CN" altLang="en-US"/>
          </a:p>
        </p:txBody>
      </p:sp>
    </p:spTree>
    <p:extLst>
      <p:ext uri="{BB962C8B-B14F-4D97-AF65-F5344CB8AC3E}">
        <p14:creationId xmlns:p14="http://schemas.microsoft.com/office/powerpoint/2010/main" val="8341891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26</a:t>
            </a:fld>
            <a:endParaRPr lang="zh-CN" altLang="en-US"/>
          </a:p>
        </p:txBody>
      </p:sp>
    </p:spTree>
    <p:extLst>
      <p:ext uri="{BB962C8B-B14F-4D97-AF65-F5344CB8AC3E}">
        <p14:creationId xmlns:p14="http://schemas.microsoft.com/office/powerpoint/2010/main" val="30088482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27</a:t>
            </a:fld>
            <a:endParaRPr lang="zh-CN" altLang="en-US"/>
          </a:p>
        </p:txBody>
      </p:sp>
    </p:spTree>
    <p:extLst>
      <p:ext uri="{BB962C8B-B14F-4D97-AF65-F5344CB8AC3E}">
        <p14:creationId xmlns:p14="http://schemas.microsoft.com/office/powerpoint/2010/main" val="6013524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28</a:t>
            </a:fld>
            <a:endParaRPr lang="zh-CN" altLang="en-US"/>
          </a:p>
        </p:txBody>
      </p:sp>
    </p:spTree>
    <p:extLst>
      <p:ext uri="{BB962C8B-B14F-4D97-AF65-F5344CB8AC3E}">
        <p14:creationId xmlns:p14="http://schemas.microsoft.com/office/powerpoint/2010/main" val="32429760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29</a:t>
            </a:fld>
            <a:endParaRPr lang="zh-CN" altLang="en-US"/>
          </a:p>
        </p:txBody>
      </p:sp>
    </p:spTree>
    <p:extLst>
      <p:ext uri="{BB962C8B-B14F-4D97-AF65-F5344CB8AC3E}">
        <p14:creationId xmlns:p14="http://schemas.microsoft.com/office/powerpoint/2010/main" val="3512060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3</a:t>
            </a:fld>
            <a:endParaRPr lang="zh-CN" altLang="en-US"/>
          </a:p>
        </p:txBody>
      </p:sp>
    </p:spTree>
    <p:extLst>
      <p:ext uri="{BB962C8B-B14F-4D97-AF65-F5344CB8AC3E}">
        <p14:creationId xmlns:p14="http://schemas.microsoft.com/office/powerpoint/2010/main" val="35368720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30</a:t>
            </a:fld>
            <a:endParaRPr lang="zh-CN" altLang="en-US"/>
          </a:p>
        </p:txBody>
      </p:sp>
    </p:spTree>
    <p:extLst>
      <p:ext uri="{BB962C8B-B14F-4D97-AF65-F5344CB8AC3E}">
        <p14:creationId xmlns:p14="http://schemas.microsoft.com/office/powerpoint/2010/main" val="31723641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31</a:t>
            </a:fld>
            <a:endParaRPr lang="zh-CN" altLang="en-US"/>
          </a:p>
        </p:txBody>
      </p:sp>
    </p:spTree>
    <p:extLst>
      <p:ext uri="{BB962C8B-B14F-4D97-AF65-F5344CB8AC3E}">
        <p14:creationId xmlns:p14="http://schemas.microsoft.com/office/powerpoint/2010/main" val="18654509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32</a:t>
            </a:fld>
            <a:endParaRPr lang="zh-CN" altLang="en-US"/>
          </a:p>
        </p:txBody>
      </p:sp>
    </p:spTree>
    <p:extLst>
      <p:ext uri="{BB962C8B-B14F-4D97-AF65-F5344CB8AC3E}">
        <p14:creationId xmlns:p14="http://schemas.microsoft.com/office/powerpoint/2010/main" val="16481034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33</a:t>
            </a:fld>
            <a:endParaRPr lang="zh-CN" altLang="en-US"/>
          </a:p>
        </p:txBody>
      </p:sp>
    </p:spTree>
    <p:extLst>
      <p:ext uri="{BB962C8B-B14F-4D97-AF65-F5344CB8AC3E}">
        <p14:creationId xmlns:p14="http://schemas.microsoft.com/office/powerpoint/2010/main" val="42230075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34</a:t>
            </a:fld>
            <a:endParaRPr lang="zh-CN" altLang="en-US"/>
          </a:p>
        </p:txBody>
      </p:sp>
    </p:spTree>
    <p:extLst>
      <p:ext uri="{BB962C8B-B14F-4D97-AF65-F5344CB8AC3E}">
        <p14:creationId xmlns:p14="http://schemas.microsoft.com/office/powerpoint/2010/main" val="767139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35</a:t>
            </a:fld>
            <a:endParaRPr lang="zh-CN" altLang="en-US"/>
          </a:p>
        </p:txBody>
      </p:sp>
    </p:spTree>
    <p:extLst>
      <p:ext uri="{BB962C8B-B14F-4D97-AF65-F5344CB8AC3E}">
        <p14:creationId xmlns:p14="http://schemas.microsoft.com/office/powerpoint/2010/main" val="26950985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36</a:t>
            </a:fld>
            <a:endParaRPr lang="zh-CN" altLang="en-US"/>
          </a:p>
        </p:txBody>
      </p:sp>
    </p:spTree>
    <p:extLst>
      <p:ext uri="{BB962C8B-B14F-4D97-AF65-F5344CB8AC3E}">
        <p14:creationId xmlns:p14="http://schemas.microsoft.com/office/powerpoint/2010/main" val="27733292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37</a:t>
            </a:fld>
            <a:endParaRPr lang="zh-CN" altLang="en-US"/>
          </a:p>
        </p:txBody>
      </p:sp>
    </p:spTree>
    <p:extLst>
      <p:ext uri="{BB962C8B-B14F-4D97-AF65-F5344CB8AC3E}">
        <p14:creationId xmlns:p14="http://schemas.microsoft.com/office/powerpoint/2010/main" val="17568923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38</a:t>
            </a:fld>
            <a:endParaRPr lang="zh-CN" altLang="en-US"/>
          </a:p>
        </p:txBody>
      </p:sp>
    </p:spTree>
    <p:extLst>
      <p:ext uri="{BB962C8B-B14F-4D97-AF65-F5344CB8AC3E}">
        <p14:creationId xmlns:p14="http://schemas.microsoft.com/office/powerpoint/2010/main" val="1931781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327E2CD-45CD-40A3-9850-013A9E8C3D3B}" type="slidenum">
              <a:rPr lang="zh-CN" altLang="en-US" smtClean="0"/>
              <a:t>4</a:t>
            </a:fld>
            <a:endParaRPr lang="zh-CN" altLang="en-US"/>
          </a:p>
        </p:txBody>
      </p:sp>
    </p:spTree>
    <p:extLst>
      <p:ext uri="{BB962C8B-B14F-4D97-AF65-F5344CB8AC3E}">
        <p14:creationId xmlns:p14="http://schemas.microsoft.com/office/powerpoint/2010/main" val="1781206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5</a:t>
            </a:fld>
            <a:endParaRPr lang="zh-CN" altLang="en-US"/>
          </a:p>
        </p:txBody>
      </p:sp>
    </p:spTree>
    <p:extLst>
      <p:ext uri="{BB962C8B-B14F-4D97-AF65-F5344CB8AC3E}">
        <p14:creationId xmlns:p14="http://schemas.microsoft.com/office/powerpoint/2010/main" val="5462646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6</a:t>
            </a:fld>
            <a:endParaRPr lang="zh-CN" altLang="en-US"/>
          </a:p>
        </p:txBody>
      </p:sp>
    </p:spTree>
    <p:extLst>
      <p:ext uri="{BB962C8B-B14F-4D97-AF65-F5344CB8AC3E}">
        <p14:creationId xmlns:p14="http://schemas.microsoft.com/office/powerpoint/2010/main" val="1176669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7</a:t>
            </a:fld>
            <a:endParaRPr lang="zh-CN" altLang="en-US"/>
          </a:p>
        </p:txBody>
      </p:sp>
    </p:spTree>
    <p:extLst>
      <p:ext uri="{BB962C8B-B14F-4D97-AF65-F5344CB8AC3E}">
        <p14:creationId xmlns:p14="http://schemas.microsoft.com/office/powerpoint/2010/main" val="2127176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0718865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9</a:t>
            </a:fld>
            <a:endParaRPr lang="zh-CN" altLang="en-US"/>
          </a:p>
        </p:txBody>
      </p:sp>
    </p:spTree>
    <p:extLst>
      <p:ext uri="{BB962C8B-B14F-4D97-AF65-F5344CB8AC3E}">
        <p14:creationId xmlns:p14="http://schemas.microsoft.com/office/powerpoint/2010/main" val="2329907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2020/8/12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2020/8/12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2020/8/12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与副标题 拷贝 4">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4248594"/>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自定义版式">
    <p:bg>
      <p:bgPr>
        <a:solidFill>
          <a:srgbClr val="FCFBF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0114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2020/8/12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2020/8/12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2020/8/12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2020/8/12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226456" y="253159"/>
            <a:ext cx="10515600" cy="530614"/>
          </a:xfrm>
        </p:spPr>
        <p:txBody>
          <a:bodyPr>
            <a:normAutofit/>
          </a:bodyPr>
          <a:lstStyle>
            <a:lvl1pPr algn="l">
              <a:defRPr sz="3200" b="1">
                <a:solidFill>
                  <a:srgbClr val="519B4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2020/8/12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grpSp>
        <p:nvGrpSpPr>
          <p:cNvPr id="7" name="组合 6"/>
          <p:cNvGrpSpPr/>
          <p:nvPr userDrawn="1"/>
        </p:nvGrpSpPr>
        <p:grpSpPr>
          <a:xfrm>
            <a:off x="-358078" y="208245"/>
            <a:ext cx="1272480" cy="823952"/>
            <a:chOff x="686949" y="2167860"/>
            <a:chExt cx="2647587" cy="1714357"/>
          </a:xfrm>
        </p:grpSpPr>
        <p:sp>
          <p:nvSpPr>
            <p:cNvPr id="8" name="任意多边形 7"/>
            <p:cNvSpPr/>
            <p:nvPr/>
          </p:nvSpPr>
          <p:spPr>
            <a:xfrm rot="7644793" flipH="1">
              <a:off x="1501271" y="1353538"/>
              <a:ext cx="949450" cy="2578094"/>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2425972" flipH="1">
              <a:off x="2706250" y="2176197"/>
              <a:ext cx="628286" cy="1706020"/>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2020/8/12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2020/8/12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2020/8/12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a:extLst>
              <a:ext uri="{28A0092B-C50C-407E-A947-70E740481C1C}">
                <a14:useLocalDpi xmlns:a14="http://schemas.microsoft.com/office/drawing/2010/main"/>
              </a:ext>
            </a:extLst>
          </a:blip>
          <a:stretch>
            <a:fillRect/>
          </a:stretch>
        </p:blipFill>
        <p:spPr>
          <a:xfrm>
            <a:off x="0" y="0"/>
            <a:ext cx="12181172" cy="68580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2020/8/12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openxmlformats.org/officeDocument/2006/relationships/tags" Target="../tags/tag15.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image" Target="../media/image20.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notesSlide" Target="../notesSlides/notesSlide26.xml"/><Relationship Id="rId5" Type="http://schemas.openxmlformats.org/officeDocument/2006/relationships/tags" Target="../tags/tag12.xml"/><Relationship Id="rId10" Type="http://schemas.openxmlformats.org/officeDocument/2006/relationships/slideLayout" Target="../slideLayouts/slideLayout6.xml"/><Relationship Id="rId4" Type="http://schemas.openxmlformats.org/officeDocument/2006/relationships/tags" Target="../tags/tag11.xml"/><Relationship Id="rId9" Type="http://schemas.openxmlformats.org/officeDocument/2006/relationships/tags" Target="../tags/tag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38.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notesSlide" Target="../notesSlides/notesSlide38.xml"/><Relationship Id="rId5" Type="http://schemas.openxmlformats.org/officeDocument/2006/relationships/slideLayout" Target="../slideLayouts/slideLayout7.xml"/><Relationship Id="rId4" Type="http://schemas.openxmlformats.org/officeDocument/2006/relationships/tags" Target="../tags/tag20.xml"/></Relationships>
</file>

<file path=ppt/slides/_rels/slide3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文本框 4"/>
          <p:cNvSpPr txBox="1"/>
          <p:nvPr>
            <p:custDataLst>
              <p:tags r:id="rId1"/>
            </p:custDataLst>
          </p:nvPr>
        </p:nvSpPr>
        <p:spPr>
          <a:xfrm>
            <a:off x="2539140" y="288456"/>
            <a:ext cx="5436317" cy="319916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wrap="none" lIns="67733" tIns="67733" rIns="67733" bIns="67733" spcCol="38100" anchor="ctr">
            <a:spAutoFit/>
          </a:bodyPr>
          <a:lstStyle/>
          <a:p>
            <a:pPr defTabSz="1100639" latinLnBrk="1">
              <a:defRPr/>
            </a:pPr>
            <a:r>
              <a:rPr lang="en-US" altLang="zh-CN" sz="19900" kern="0" dirty="0" smtClean="0">
                <a:ln w="12700">
                  <a:gradFill flip="none" rotWithShape="1">
                    <a:gsLst>
                      <a:gs pos="35000">
                        <a:srgbClr val="2F7424">
                          <a:alpha val="0"/>
                        </a:srgbClr>
                      </a:gs>
                      <a:gs pos="100000">
                        <a:srgbClr val="2F7424"/>
                      </a:gs>
                    </a:gsLst>
                    <a:lin ang="16200000" scaled="1"/>
                    <a:tileRect/>
                  </a:gradFill>
                </a:ln>
                <a:noFill/>
                <a:latin typeface="Impact" panose="020B0806030902050204" pitchFamily="34" charset="0"/>
                <a:ea typeface="微软雅黑" panose="020B0503020204020204" pitchFamily="34" charset="-122"/>
              </a:rPr>
              <a:t>2020</a:t>
            </a:r>
            <a:endParaRPr lang="zh-CN" altLang="en-US" sz="19900" kern="0" dirty="0">
              <a:ln w="12700">
                <a:gradFill flip="none" rotWithShape="1">
                  <a:gsLst>
                    <a:gs pos="35000">
                      <a:srgbClr val="2F7424">
                        <a:alpha val="0"/>
                      </a:srgbClr>
                    </a:gs>
                    <a:gs pos="100000">
                      <a:srgbClr val="2F7424"/>
                    </a:gs>
                  </a:gsLst>
                  <a:lin ang="16200000" scaled="1"/>
                  <a:tileRect/>
                </a:gradFill>
              </a:ln>
              <a:noFill/>
              <a:latin typeface="Impact" panose="020B0806030902050204" pitchFamily="34" charset="0"/>
              <a:ea typeface="微软雅黑" panose="020B0503020204020204" pitchFamily="34" charset="-122"/>
            </a:endParaRPr>
          </a:p>
        </p:txBody>
      </p:sp>
      <p:sp>
        <p:nvSpPr>
          <p:cNvPr id="3" name="PA_形状 76"/>
          <p:cNvSpPr/>
          <p:nvPr>
            <p:custDataLst>
              <p:tags r:id="rId2"/>
            </p:custDataLst>
          </p:nvPr>
        </p:nvSpPr>
        <p:spPr>
          <a:xfrm>
            <a:off x="2720518" y="3456852"/>
            <a:ext cx="5203747" cy="577081"/>
          </a:xfrm>
          <a:prstGeom prst="rect">
            <a:avLst/>
          </a:prstGeom>
          <a:ln w="12700">
            <a:miter lim="400000"/>
          </a:ln>
          <a:extLst>
            <a:ext uri="{C572A759-6A51-4108-AA02-DFA0A04FC94B}"/>
          </a:extLst>
        </p:spPr>
        <p:txBody>
          <a:bodyPr wrap="square" lIns="22860" rIns="22860">
            <a:spAutoFit/>
          </a:bodyPr>
          <a:lstStyle/>
          <a:p>
            <a:pPr defTabSz="457189">
              <a:defRPr sz="1800"/>
            </a:pPr>
            <a:r>
              <a:rPr lang="en-US" altLang="zh-CN" sz="1050" kern="0" dirty="0">
                <a:solidFill>
                  <a:srgbClr val="519B42"/>
                </a:solidFill>
                <a:latin typeface="Arial"/>
                <a:ea typeface="Arial"/>
                <a:cs typeface="Arial"/>
                <a:sym typeface="Arial"/>
              </a:rPr>
              <a:t>This is a sample text. Insert your desired text here. Again. This is a dummy text. Enter your own text here. This is a sample text. Insert your desired text here. Again. This is a dummy text. Enter your own text here enter your own text here</a:t>
            </a:r>
          </a:p>
        </p:txBody>
      </p:sp>
      <p:sp>
        <p:nvSpPr>
          <p:cNvPr id="4" name="PA_形状 75"/>
          <p:cNvSpPr>
            <a:spLocks noChangeArrowheads="1"/>
          </p:cNvSpPr>
          <p:nvPr>
            <p:custDataLst>
              <p:tags r:id="rId3"/>
            </p:custDataLst>
          </p:nvPr>
        </p:nvSpPr>
        <p:spPr bwMode="auto">
          <a:xfrm>
            <a:off x="2590970" y="2530851"/>
            <a:ext cx="7518084" cy="72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0" tIns="0" rIns="0" bIns="0" anchor="ctr">
            <a:spAutoFit/>
          </a:bodyPr>
          <a:lstStyle>
            <a:lvl1pPr>
              <a:defRPr>
                <a:solidFill>
                  <a:schemeClr val="tx1"/>
                </a:solidFill>
                <a:latin typeface="Helvetica Light"/>
                <a:ea typeface="Helvetica Light"/>
                <a:cs typeface="Helvetica Light"/>
                <a:sym typeface="Helvetica Light"/>
              </a:defRPr>
            </a:lvl1pPr>
            <a:lvl2pPr marL="742950" indent="-285750">
              <a:defRPr>
                <a:solidFill>
                  <a:schemeClr val="tx1"/>
                </a:solidFill>
                <a:latin typeface="Helvetica Light"/>
                <a:ea typeface="Helvetica Light"/>
                <a:cs typeface="Helvetica Light"/>
                <a:sym typeface="Helvetica Light"/>
              </a:defRPr>
            </a:lvl2pPr>
            <a:lvl3pPr marL="1143000" indent="-228600">
              <a:defRPr>
                <a:solidFill>
                  <a:schemeClr val="tx1"/>
                </a:solidFill>
                <a:latin typeface="Helvetica Light"/>
                <a:ea typeface="Helvetica Light"/>
                <a:cs typeface="Helvetica Light"/>
                <a:sym typeface="Helvetica Light"/>
              </a:defRPr>
            </a:lvl3pPr>
            <a:lvl4pPr marL="1600200" indent="-228600">
              <a:defRPr>
                <a:solidFill>
                  <a:schemeClr val="tx1"/>
                </a:solidFill>
                <a:latin typeface="Helvetica Light"/>
                <a:ea typeface="Helvetica Light"/>
                <a:cs typeface="Helvetica Light"/>
                <a:sym typeface="Helvetica Light"/>
              </a:defRPr>
            </a:lvl4pPr>
            <a:lvl5pPr marL="2057400" indent="-228600">
              <a:defRPr>
                <a:solidFill>
                  <a:schemeClr val="tx1"/>
                </a:solidFill>
                <a:latin typeface="Helvetica Light"/>
                <a:ea typeface="Helvetica Light"/>
                <a:cs typeface="Helvetica Light"/>
                <a:sym typeface="Helvetica Light"/>
              </a:defRPr>
            </a:lvl5pPr>
            <a:lvl6pPr marL="2514600" indent="-228600" defTabSz="309563" eaLnBrk="0" fontAlgn="base" hangingPunct="0">
              <a:spcBef>
                <a:spcPct val="0"/>
              </a:spcBef>
              <a:spcAft>
                <a:spcPct val="0"/>
              </a:spcAft>
              <a:defRPr>
                <a:solidFill>
                  <a:schemeClr val="tx1"/>
                </a:solidFill>
                <a:latin typeface="Helvetica Light"/>
                <a:ea typeface="Helvetica Light"/>
                <a:cs typeface="Helvetica Light"/>
                <a:sym typeface="Helvetica Light"/>
              </a:defRPr>
            </a:lvl6pPr>
            <a:lvl7pPr marL="2971800" indent="-228600" defTabSz="309563" eaLnBrk="0" fontAlgn="base" hangingPunct="0">
              <a:spcBef>
                <a:spcPct val="0"/>
              </a:spcBef>
              <a:spcAft>
                <a:spcPct val="0"/>
              </a:spcAft>
              <a:defRPr>
                <a:solidFill>
                  <a:schemeClr val="tx1"/>
                </a:solidFill>
                <a:latin typeface="Helvetica Light"/>
                <a:ea typeface="Helvetica Light"/>
                <a:cs typeface="Helvetica Light"/>
                <a:sym typeface="Helvetica Light"/>
              </a:defRPr>
            </a:lvl7pPr>
            <a:lvl8pPr marL="3429000" indent="-228600" defTabSz="309563" eaLnBrk="0" fontAlgn="base" hangingPunct="0">
              <a:spcBef>
                <a:spcPct val="0"/>
              </a:spcBef>
              <a:spcAft>
                <a:spcPct val="0"/>
              </a:spcAft>
              <a:defRPr>
                <a:solidFill>
                  <a:schemeClr val="tx1"/>
                </a:solidFill>
                <a:latin typeface="Helvetica Light"/>
                <a:ea typeface="Helvetica Light"/>
                <a:cs typeface="Helvetica Light"/>
                <a:sym typeface="Helvetica Light"/>
              </a:defRPr>
            </a:lvl8pPr>
            <a:lvl9pPr marL="3886200" indent="-228600" defTabSz="309563" eaLnBrk="0" fontAlgn="base" hangingPunct="0">
              <a:spcBef>
                <a:spcPct val="0"/>
              </a:spcBef>
              <a:spcAft>
                <a:spcPct val="0"/>
              </a:spcAft>
              <a:defRPr>
                <a:solidFill>
                  <a:schemeClr val="tx1"/>
                </a:solidFill>
                <a:latin typeface="Helvetica Light"/>
                <a:ea typeface="Helvetica Light"/>
                <a:cs typeface="Helvetica Light"/>
                <a:sym typeface="Helvetica Light"/>
              </a:defRPr>
            </a:lvl9pPr>
          </a:lstStyle>
          <a:p>
            <a:pPr eaLnBrk="1" hangingPunct="1">
              <a:lnSpc>
                <a:spcPct val="80000"/>
              </a:lnSpc>
            </a:pPr>
            <a:r>
              <a:rPr lang="zh-CN" altLang="en-US" sz="5867" b="1" dirty="0" smtClean="0">
                <a:ln>
                  <a:solidFill>
                    <a:schemeClr val="bg1"/>
                  </a:solidFill>
                </a:ln>
                <a:solidFill>
                  <a:srgbClr val="519B42"/>
                </a:solidFill>
                <a:latin typeface="锐字真言体免费商用" panose="02010600030101010101" pitchFamily="2" charset="-122"/>
                <a:ea typeface="锐字真言体免费商用" panose="02010600030101010101" pitchFamily="2" charset="-122"/>
                <a:cs typeface="헤드라인A"/>
                <a:sym typeface="헤드라인A"/>
              </a:rPr>
              <a:t>环保绿小清新商务通用</a:t>
            </a:r>
            <a:endParaRPr lang="zh-CN" altLang="zh-CN" sz="5867" b="1" dirty="0">
              <a:ln>
                <a:solidFill>
                  <a:schemeClr val="bg1"/>
                </a:solidFill>
              </a:ln>
              <a:solidFill>
                <a:srgbClr val="519B42"/>
              </a:solidFill>
              <a:latin typeface="锐字真言体免费商用" panose="02010600030101010101" pitchFamily="2" charset="-122"/>
              <a:ea typeface="锐字真言体免费商用" panose="02010600030101010101" pitchFamily="2" charset="-122"/>
              <a:cs typeface="헤드라인A"/>
              <a:sym typeface="헤드라인A"/>
            </a:endParaRPr>
          </a:p>
        </p:txBody>
      </p:sp>
      <p:sp>
        <p:nvSpPr>
          <p:cNvPr id="5" name="PA_任意多边形 3"/>
          <p:cNvSpPr/>
          <p:nvPr>
            <p:custDataLst>
              <p:tags r:id="rId4"/>
            </p:custDataLst>
          </p:nvPr>
        </p:nvSpPr>
        <p:spPr>
          <a:xfrm flipV="1">
            <a:off x="2720518" y="3299489"/>
            <a:ext cx="5645149" cy="61383"/>
          </a:xfrm>
          <a:custGeom>
            <a:avLst/>
            <a:gdLst>
              <a:gd name="connsiteX0" fmla="*/ 0 w 4404360"/>
              <a:gd name="connsiteY0" fmla="*/ 0 h 0"/>
              <a:gd name="connsiteX1" fmla="*/ 4404360 w 4404360"/>
              <a:gd name="connsiteY1" fmla="*/ 0 h 0"/>
            </a:gdLst>
            <a:ahLst/>
            <a:cxnLst>
              <a:cxn ang="0">
                <a:pos x="connsiteX0" y="connsiteY0"/>
              </a:cxn>
              <a:cxn ang="0">
                <a:pos x="connsiteX1" y="connsiteY1"/>
              </a:cxn>
            </a:cxnLst>
            <a:rect l="l" t="t" r="r" b="b"/>
            <a:pathLst>
              <a:path w="4404360">
                <a:moveTo>
                  <a:pt x="0" y="0"/>
                </a:moveTo>
                <a:lnTo>
                  <a:pt x="4404360" y="0"/>
                </a:lnTo>
              </a:path>
            </a:pathLst>
          </a:custGeom>
          <a:noFill/>
          <a:ln w="28575" cap="flat">
            <a:solidFill>
              <a:srgbClr val="519B42"/>
            </a:solidFill>
            <a:miter lim="400000"/>
          </a:ln>
          <a:effectLst/>
        </p:spPr>
        <p:style>
          <a:lnRef idx="0">
            <a:scrgbClr r="0" g="0" b="0"/>
          </a:lnRef>
          <a:fillRef idx="0">
            <a:scrgbClr r="0" g="0" b="0"/>
          </a:fillRef>
          <a:effectRef idx="0">
            <a:scrgbClr r="0" g="0" b="0"/>
          </a:effectRef>
          <a:fontRef idx="none"/>
        </p:style>
        <p:txBody>
          <a:bodyPr spcFirstLastPara="1" lIns="121919" tIns="60959" rIns="121919" bIns="60959" spcCol="38100"/>
          <a:lstStyle/>
          <a:p>
            <a:pPr defTabSz="1219170" latinLnBrk="1">
              <a:defRPr/>
            </a:pPr>
            <a:endParaRPr lang="zh-CN" altLang="en-US" sz="2400" kern="0">
              <a:solidFill>
                <a:srgbClr val="519B42"/>
              </a:solidFill>
            </a:endParaRPr>
          </a:p>
        </p:txBody>
      </p:sp>
      <p:sp>
        <p:nvSpPr>
          <p:cNvPr id="13" name="任意多边形 12"/>
          <p:cNvSpPr/>
          <p:nvPr/>
        </p:nvSpPr>
        <p:spPr>
          <a:xfrm rot="9900000" flipH="1">
            <a:off x="427122" y="1326812"/>
            <a:ext cx="4074008" cy="11062379"/>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9900000" flipH="1">
            <a:off x="1332063" y="3459090"/>
            <a:ext cx="4074008" cy="11062379"/>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20053770" flipH="1">
            <a:off x="6958141" y="-7359524"/>
            <a:ext cx="4074008" cy="11062379"/>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0053770" flipH="1">
            <a:off x="6318615" y="-8707490"/>
            <a:ext cx="4074008" cy="11062379"/>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对角圆角矩形 19"/>
          <p:cNvSpPr/>
          <p:nvPr/>
        </p:nvSpPr>
        <p:spPr>
          <a:xfrm>
            <a:off x="8209353" y="5383821"/>
            <a:ext cx="4503931" cy="483084"/>
          </a:xfrm>
          <a:prstGeom prst="round2DiagRect">
            <a:avLst>
              <a:gd name="adj1" fmla="val 50000"/>
              <a:gd name="adj2" fmla="val 0"/>
            </a:avLst>
          </a:prstGeom>
          <a:solidFill>
            <a:schemeClr val="bg1"/>
          </a:solidFill>
          <a:ln>
            <a:gradFill flip="none" rotWithShape="1">
              <a:gsLst>
                <a:gs pos="0">
                  <a:srgbClr val="8BB384"/>
                </a:gs>
                <a:gs pos="100000">
                  <a:srgbClr val="2F7424"/>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2F7424"/>
                </a:solidFill>
              </a:rPr>
              <a:t>汇报人：东方之</a:t>
            </a:r>
            <a:r>
              <a:rPr lang="en-US" altLang="zh-CN" dirty="0" smtClean="0">
                <a:solidFill>
                  <a:srgbClr val="2F7424"/>
                </a:solidFill>
              </a:rPr>
              <a:t>P</a:t>
            </a:r>
            <a:endParaRPr lang="zh-CN" altLang="en-US" dirty="0">
              <a:solidFill>
                <a:srgbClr val="2F7424"/>
              </a:solidFill>
            </a:endParaRPr>
          </a:p>
        </p:txBody>
      </p:sp>
    </p:spTree>
    <p:extLst>
      <p:ext uri="{BB962C8B-B14F-4D97-AF65-F5344CB8AC3E}">
        <p14:creationId xmlns:p14="http://schemas.microsoft.com/office/powerpoint/2010/main" val="34311567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293386" y="1512251"/>
            <a:ext cx="601400"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293387" y="1917872"/>
            <a:ext cx="1093455"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1293387" y="2323493"/>
            <a:ext cx="1530837" cy="2186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93386" y="2729114"/>
            <a:ext cx="3663074" cy="218691"/>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293387" y="3134735"/>
            <a:ext cx="4373819"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293386" y="3540356"/>
            <a:ext cx="4865874"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293386" y="3945977"/>
            <a:ext cx="5029892" cy="2186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293386" y="4351598"/>
            <a:ext cx="3280364"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293387" y="4757219"/>
            <a:ext cx="2569619"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293386" y="5162840"/>
            <a:ext cx="2952328" cy="2186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293386" y="5568461"/>
            <a:ext cx="1749528"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1293386" y="5974080"/>
            <a:ext cx="874764"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839416" y="1467707"/>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01</a:t>
            </a:r>
            <a:endParaRPr lang="zh-CN" altLang="en-US" sz="1400" dirty="0">
              <a:solidFill>
                <a:schemeClr val="bg1">
                  <a:lumMod val="50000"/>
                </a:schemeClr>
              </a:solidFill>
              <a:latin typeface="微软雅黑" pitchFamily="34" charset="-122"/>
              <a:ea typeface="微软雅黑" pitchFamily="34" charset="-122"/>
            </a:endParaRPr>
          </a:p>
        </p:txBody>
      </p:sp>
      <p:sp>
        <p:nvSpPr>
          <p:cNvPr id="15" name="TextBox 14"/>
          <p:cNvSpPr txBox="1"/>
          <p:nvPr/>
        </p:nvSpPr>
        <p:spPr>
          <a:xfrm>
            <a:off x="839416" y="1873328"/>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02</a:t>
            </a:r>
            <a:endParaRPr lang="zh-CN" altLang="en-US" sz="1400" dirty="0">
              <a:solidFill>
                <a:schemeClr val="bg1">
                  <a:lumMod val="50000"/>
                </a:schemeClr>
              </a:solidFill>
              <a:latin typeface="微软雅黑" pitchFamily="34" charset="-122"/>
              <a:ea typeface="微软雅黑" pitchFamily="34" charset="-122"/>
            </a:endParaRPr>
          </a:p>
        </p:txBody>
      </p:sp>
      <p:sp>
        <p:nvSpPr>
          <p:cNvPr id="16" name="TextBox 15"/>
          <p:cNvSpPr txBox="1"/>
          <p:nvPr/>
        </p:nvSpPr>
        <p:spPr>
          <a:xfrm>
            <a:off x="839416" y="2278949"/>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03</a:t>
            </a:r>
            <a:endParaRPr lang="zh-CN" altLang="en-US" sz="1400" dirty="0">
              <a:solidFill>
                <a:schemeClr val="bg1">
                  <a:lumMod val="50000"/>
                </a:schemeClr>
              </a:solidFill>
              <a:latin typeface="微软雅黑" pitchFamily="34" charset="-122"/>
              <a:ea typeface="微软雅黑" pitchFamily="34" charset="-122"/>
            </a:endParaRPr>
          </a:p>
        </p:txBody>
      </p:sp>
      <p:sp>
        <p:nvSpPr>
          <p:cNvPr id="17" name="TextBox 16"/>
          <p:cNvSpPr txBox="1"/>
          <p:nvPr/>
        </p:nvSpPr>
        <p:spPr>
          <a:xfrm>
            <a:off x="839416" y="2684570"/>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04</a:t>
            </a:r>
            <a:endParaRPr lang="zh-CN" altLang="en-US" sz="1400" dirty="0">
              <a:solidFill>
                <a:schemeClr val="bg1">
                  <a:lumMod val="50000"/>
                </a:schemeClr>
              </a:solidFill>
              <a:latin typeface="微软雅黑" pitchFamily="34" charset="-122"/>
              <a:ea typeface="微软雅黑" pitchFamily="34" charset="-122"/>
            </a:endParaRPr>
          </a:p>
        </p:txBody>
      </p:sp>
      <p:sp>
        <p:nvSpPr>
          <p:cNvPr id="18" name="TextBox 17"/>
          <p:cNvSpPr txBox="1"/>
          <p:nvPr/>
        </p:nvSpPr>
        <p:spPr>
          <a:xfrm>
            <a:off x="839416" y="3090191"/>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05</a:t>
            </a:r>
            <a:endParaRPr lang="zh-CN" altLang="en-US" sz="1400" dirty="0">
              <a:solidFill>
                <a:schemeClr val="bg1">
                  <a:lumMod val="50000"/>
                </a:schemeClr>
              </a:solidFill>
              <a:latin typeface="微软雅黑" pitchFamily="34" charset="-122"/>
              <a:ea typeface="微软雅黑" pitchFamily="34" charset="-122"/>
            </a:endParaRPr>
          </a:p>
        </p:txBody>
      </p:sp>
      <p:sp>
        <p:nvSpPr>
          <p:cNvPr id="19" name="TextBox 18"/>
          <p:cNvSpPr txBox="1"/>
          <p:nvPr/>
        </p:nvSpPr>
        <p:spPr>
          <a:xfrm>
            <a:off x="839416" y="3495812"/>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06</a:t>
            </a:r>
            <a:endParaRPr lang="zh-CN" altLang="en-US" sz="1400" dirty="0">
              <a:solidFill>
                <a:schemeClr val="bg1">
                  <a:lumMod val="50000"/>
                </a:schemeClr>
              </a:solidFill>
              <a:latin typeface="微软雅黑" pitchFamily="34" charset="-122"/>
              <a:ea typeface="微软雅黑" pitchFamily="34" charset="-122"/>
            </a:endParaRPr>
          </a:p>
        </p:txBody>
      </p:sp>
      <p:sp>
        <p:nvSpPr>
          <p:cNvPr id="20" name="TextBox 19"/>
          <p:cNvSpPr txBox="1"/>
          <p:nvPr/>
        </p:nvSpPr>
        <p:spPr>
          <a:xfrm>
            <a:off x="839416" y="3901433"/>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07</a:t>
            </a:r>
            <a:endParaRPr lang="zh-CN" altLang="en-US" sz="1400" dirty="0">
              <a:solidFill>
                <a:schemeClr val="bg1">
                  <a:lumMod val="50000"/>
                </a:schemeClr>
              </a:solidFill>
              <a:latin typeface="微软雅黑" pitchFamily="34" charset="-122"/>
              <a:ea typeface="微软雅黑" pitchFamily="34" charset="-122"/>
            </a:endParaRPr>
          </a:p>
        </p:txBody>
      </p:sp>
      <p:sp>
        <p:nvSpPr>
          <p:cNvPr id="21" name="TextBox 20"/>
          <p:cNvSpPr txBox="1"/>
          <p:nvPr/>
        </p:nvSpPr>
        <p:spPr>
          <a:xfrm>
            <a:off x="839416" y="4307054"/>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08</a:t>
            </a:r>
            <a:endParaRPr lang="zh-CN" altLang="en-US" sz="1400" dirty="0">
              <a:solidFill>
                <a:schemeClr val="bg1">
                  <a:lumMod val="50000"/>
                </a:schemeClr>
              </a:solidFill>
              <a:latin typeface="微软雅黑" pitchFamily="34" charset="-122"/>
              <a:ea typeface="微软雅黑" pitchFamily="34" charset="-122"/>
            </a:endParaRPr>
          </a:p>
        </p:txBody>
      </p:sp>
      <p:sp>
        <p:nvSpPr>
          <p:cNvPr id="22" name="TextBox 21"/>
          <p:cNvSpPr txBox="1"/>
          <p:nvPr/>
        </p:nvSpPr>
        <p:spPr>
          <a:xfrm>
            <a:off x="839416" y="4712675"/>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09</a:t>
            </a:r>
            <a:endParaRPr lang="zh-CN" altLang="en-US" sz="1400" dirty="0">
              <a:solidFill>
                <a:schemeClr val="bg1">
                  <a:lumMod val="50000"/>
                </a:schemeClr>
              </a:solidFill>
              <a:latin typeface="微软雅黑" pitchFamily="34" charset="-122"/>
              <a:ea typeface="微软雅黑" pitchFamily="34" charset="-122"/>
            </a:endParaRPr>
          </a:p>
        </p:txBody>
      </p:sp>
      <p:sp>
        <p:nvSpPr>
          <p:cNvPr id="23" name="TextBox 22"/>
          <p:cNvSpPr txBox="1"/>
          <p:nvPr/>
        </p:nvSpPr>
        <p:spPr>
          <a:xfrm>
            <a:off x="839416" y="5118296"/>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10</a:t>
            </a:r>
            <a:endParaRPr lang="zh-CN" altLang="en-US" sz="1400" dirty="0">
              <a:solidFill>
                <a:schemeClr val="bg1">
                  <a:lumMod val="50000"/>
                </a:schemeClr>
              </a:solidFill>
              <a:latin typeface="微软雅黑" pitchFamily="34" charset="-122"/>
              <a:ea typeface="微软雅黑" pitchFamily="34" charset="-122"/>
            </a:endParaRPr>
          </a:p>
        </p:txBody>
      </p:sp>
      <p:sp>
        <p:nvSpPr>
          <p:cNvPr id="24" name="TextBox 23"/>
          <p:cNvSpPr txBox="1"/>
          <p:nvPr/>
        </p:nvSpPr>
        <p:spPr>
          <a:xfrm>
            <a:off x="839416" y="5523917"/>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11</a:t>
            </a:r>
            <a:endParaRPr lang="zh-CN" altLang="en-US" sz="1400" dirty="0">
              <a:solidFill>
                <a:schemeClr val="bg1">
                  <a:lumMod val="50000"/>
                </a:schemeClr>
              </a:solidFill>
              <a:latin typeface="微软雅黑" pitchFamily="34" charset="-122"/>
              <a:ea typeface="微软雅黑" pitchFamily="34" charset="-122"/>
            </a:endParaRPr>
          </a:p>
        </p:txBody>
      </p:sp>
      <p:sp>
        <p:nvSpPr>
          <p:cNvPr id="25" name="TextBox 24"/>
          <p:cNvSpPr txBox="1"/>
          <p:nvPr/>
        </p:nvSpPr>
        <p:spPr>
          <a:xfrm>
            <a:off x="839416" y="5929536"/>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itchFamily="34" charset="-122"/>
                <a:ea typeface="微软雅黑" pitchFamily="34" charset="-122"/>
              </a:rPr>
              <a:t>12</a:t>
            </a:r>
            <a:endParaRPr lang="zh-CN" altLang="en-US" sz="1400" dirty="0">
              <a:solidFill>
                <a:schemeClr val="bg1">
                  <a:lumMod val="50000"/>
                </a:schemeClr>
              </a:solidFill>
              <a:latin typeface="微软雅黑" pitchFamily="34" charset="-122"/>
              <a:ea typeface="微软雅黑" pitchFamily="34" charset="-122"/>
            </a:endParaRPr>
          </a:p>
        </p:txBody>
      </p:sp>
      <p:sp>
        <p:nvSpPr>
          <p:cNvPr id="26" name="TextBox 25"/>
          <p:cNvSpPr txBox="1"/>
          <p:nvPr/>
        </p:nvSpPr>
        <p:spPr>
          <a:xfrm>
            <a:off x="1891706" y="1467707"/>
            <a:ext cx="768415"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184,900</a:t>
            </a:r>
            <a:endParaRPr lang="zh-CN" altLang="en-US" sz="1400" dirty="0">
              <a:solidFill>
                <a:schemeClr val="tx1">
                  <a:lumMod val="50000"/>
                  <a:lumOff val="50000"/>
                </a:schemeClr>
              </a:solidFill>
              <a:latin typeface="Bebas" pitchFamily="2" charset="0"/>
              <a:ea typeface="微软雅黑" pitchFamily="34" charset="-122"/>
            </a:endParaRPr>
          </a:p>
        </p:txBody>
      </p:sp>
      <p:sp>
        <p:nvSpPr>
          <p:cNvPr id="27" name="TextBox 26"/>
          <p:cNvSpPr txBox="1"/>
          <p:nvPr/>
        </p:nvSpPr>
        <p:spPr>
          <a:xfrm>
            <a:off x="2387616" y="1873327"/>
            <a:ext cx="783741"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358,770</a:t>
            </a:r>
            <a:endParaRPr lang="zh-CN" altLang="en-US" sz="1400" dirty="0">
              <a:solidFill>
                <a:schemeClr val="tx1">
                  <a:lumMod val="50000"/>
                  <a:lumOff val="50000"/>
                </a:schemeClr>
              </a:solidFill>
              <a:latin typeface="Bebas" pitchFamily="2" charset="0"/>
              <a:ea typeface="微软雅黑" pitchFamily="34" charset="-122"/>
            </a:endParaRPr>
          </a:p>
        </p:txBody>
      </p:sp>
      <p:sp>
        <p:nvSpPr>
          <p:cNvPr id="28" name="TextBox 27"/>
          <p:cNvSpPr txBox="1"/>
          <p:nvPr/>
        </p:nvSpPr>
        <p:spPr>
          <a:xfrm>
            <a:off x="2824223" y="2278948"/>
            <a:ext cx="789512"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638,859</a:t>
            </a:r>
            <a:endParaRPr lang="zh-CN" altLang="en-US" sz="1400" dirty="0">
              <a:solidFill>
                <a:schemeClr val="tx1">
                  <a:lumMod val="50000"/>
                  <a:lumOff val="50000"/>
                </a:schemeClr>
              </a:solidFill>
              <a:latin typeface="Bebas" pitchFamily="2" charset="0"/>
              <a:ea typeface="微软雅黑" pitchFamily="34" charset="-122"/>
            </a:endParaRPr>
          </a:p>
        </p:txBody>
      </p:sp>
      <p:sp>
        <p:nvSpPr>
          <p:cNvPr id="29" name="TextBox 28"/>
          <p:cNvSpPr txBox="1"/>
          <p:nvPr/>
        </p:nvSpPr>
        <p:spPr>
          <a:xfrm>
            <a:off x="4956460" y="2684570"/>
            <a:ext cx="889218"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1,936,200</a:t>
            </a:r>
            <a:endParaRPr lang="zh-CN" altLang="en-US" sz="1400" dirty="0">
              <a:solidFill>
                <a:schemeClr val="tx1">
                  <a:lumMod val="50000"/>
                  <a:lumOff val="50000"/>
                </a:schemeClr>
              </a:solidFill>
              <a:latin typeface="Bebas" pitchFamily="2" charset="0"/>
              <a:ea typeface="微软雅黑" pitchFamily="34" charset="-122"/>
            </a:endParaRPr>
          </a:p>
        </p:txBody>
      </p:sp>
      <p:sp>
        <p:nvSpPr>
          <p:cNvPr id="30" name="TextBox 29"/>
          <p:cNvSpPr txBox="1"/>
          <p:nvPr/>
        </p:nvSpPr>
        <p:spPr>
          <a:xfrm>
            <a:off x="5667206" y="3090191"/>
            <a:ext cx="913263"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2,242,700</a:t>
            </a:r>
            <a:endParaRPr lang="zh-CN" altLang="en-US" sz="1400" dirty="0">
              <a:solidFill>
                <a:schemeClr val="tx1">
                  <a:lumMod val="50000"/>
                  <a:lumOff val="50000"/>
                </a:schemeClr>
              </a:solidFill>
              <a:latin typeface="Bebas" pitchFamily="2" charset="0"/>
              <a:ea typeface="微软雅黑" pitchFamily="34" charset="-122"/>
            </a:endParaRPr>
          </a:p>
        </p:txBody>
      </p:sp>
      <p:sp>
        <p:nvSpPr>
          <p:cNvPr id="31" name="TextBox 30"/>
          <p:cNvSpPr txBox="1"/>
          <p:nvPr/>
        </p:nvSpPr>
        <p:spPr>
          <a:xfrm>
            <a:off x="6159260" y="3495811"/>
            <a:ext cx="927690"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2,362,100</a:t>
            </a:r>
            <a:endParaRPr lang="zh-CN" altLang="en-US" sz="1400" dirty="0">
              <a:solidFill>
                <a:schemeClr val="tx1">
                  <a:lumMod val="50000"/>
                  <a:lumOff val="50000"/>
                </a:schemeClr>
              </a:solidFill>
              <a:latin typeface="Bebas" pitchFamily="2" charset="0"/>
              <a:ea typeface="微软雅黑" pitchFamily="34" charset="-122"/>
            </a:endParaRPr>
          </a:p>
        </p:txBody>
      </p:sp>
      <p:sp>
        <p:nvSpPr>
          <p:cNvPr id="32" name="TextBox 31"/>
          <p:cNvSpPr txBox="1"/>
          <p:nvPr/>
        </p:nvSpPr>
        <p:spPr>
          <a:xfrm>
            <a:off x="6323279" y="3901433"/>
            <a:ext cx="938783"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2,398,400</a:t>
            </a:r>
            <a:endParaRPr lang="zh-CN" altLang="en-US" sz="1400" dirty="0">
              <a:solidFill>
                <a:schemeClr val="tx1">
                  <a:lumMod val="50000"/>
                  <a:lumOff val="50000"/>
                </a:schemeClr>
              </a:solidFill>
              <a:latin typeface="Bebas" pitchFamily="2" charset="0"/>
              <a:ea typeface="微软雅黑" pitchFamily="34" charset="-122"/>
            </a:endParaRPr>
          </a:p>
        </p:txBody>
      </p:sp>
      <p:sp>
        <p:nvSpPr>
          <p:cNvPr id="33" name="TextBox 32"/>
          <p:cNvSpPr txBox="1"/>
          <p:nvPr/>
        </p:nvSpPr>
        <p:spPr>
          <a:xfrm>
            <a:off x="4573751" y="4307054"/>
            <a:ext cx="843501"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1,671,370</a:t>
            </a:r>
            <a:endParaRPr lang="zh-CN" altLang="en-US" sz="1400" dirty="0">
              <a:solidFill>
                <a:schemeClr val="tx1">
                  <a:lumMod val="50000"/>
                  <a:lumOff val="50000"/>
                </a:schemeClr>
              </a:solidFill>
              <a:latin typeface="Bebas" pitchFamily="2" charset="0"/>
              <a:ea typeface="微软雅黑" pitchFamily="34" charset="-122"/>
            </a:endParaRPr>
          </a:p>
        </p:txBody>
      </p:sp>
      <p:sp>
        <p:nvSpPr>
          <p:cNvPr id="34" name="TextBox 33"/>
          <p:cNvSpPr txBox="1"/>
          <p:nvPr/>
        </p:nvSpPr>
        <p:spPr>
          <a:xfrm>
            <a:off x="3863006" y="4712674"/>
            <a:ext cx="880113"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1,424,082</a:t>
            </a:r>
            <a:endParaRPr lang="zh-CN" altLang="en-US" sz="1400" dirty="0">
              <a:solidFill>
                <a:schemeClr val="tx1">
                  <a:lumMod val="50000"/>
                  <a:lumOff val="50000"/>
                </a:schemeClr>
              </a:solidFill>
              <a:latin typeface="Bebas" pitchFamily="2" charset="0"/>
              <a:ea typeface="微软雅黑" pitchFamily="34" charset="-122"/>
            </a:endParaRPr>
          </a:p>
        </p:txBody>
      </p:sp>
      <p:sp>
        <p:nvSpPr>
          <p:cNvPr id="35" name="TextBox 34"/>
          <p:cNvSpPr txBox="1"/>
          <p:nvPr/>
        </p:nvSpPr>
        <p:spPr>
          <a:xfrm>
            <a:off x="4245714" y="5118296"/>
            <a:ext cx="889090"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1,580,730</a:t>
            </a:r>
            <a:endParaRPr lang="zh-CN" altLang="en-US" sz="1400" dirty="0">
              <a:solidFill>
                <a:schemeClr val="tx1">
                  <a:lumMod val="50000"/>
                  <a:lumOff val="50000"/>
                </a:schemeClr>
              </a:solidFill>
              <a:latin typeface="Bebas" pitchFamily="2" charset="0"/>
              <a:ea typeface="微软雅黑" pitchFamily="34" charset="-122"/>
            </a:endParaRPr>
          </a:p>
        </p:txBody>
      </p:sp>
      <p:sp>
        <p:nvSpPr>
          <p:cNvPr id="36" name="TextBox 35"/>
          <p:cNvSpPr txBox="1"/>
          <p:nvPr/>
        </p:nvSpPr>
        <p:spPr>
          <a:xfrm>
            <a:off x="3042915" y="5523916"/>
            <a:ext cx="791499"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734,889</a:t>
            </a:r>
            <a:endParaRPr lang="zh-CN" altLang="en-US" sz="1400" dirty="0">
              <a:solidFill>
                <a:schemeClr val="tx1">
                  <a:lumMod val="50000"/>
                  <a:lumOff val="50000"/>
                </a:schemeClr>
              </a:solidFill>
              <a:latin typeface="Bebas" pitchFamily="2" charset="0"/>
              <a:ea typeface="微软雅黑" pitchFamily="34" charset="-122"/>
            </a:endParaRPr>
          </a:p>
        </p:txBody>
      </p:sp>
      <p:sp>
        <p:nvSpPr>
          <p:cNvPr id="37" name="TextBox 36"/>
          <p:cNvSpPr txBox="1"/>
          <p:nvPr/>
        </p:nvSpPr>
        <p:spPr>
          <a:xfrm>
            <a:off x="2134652" y="5929536"/>
            <a:ext cx="792718"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itchFamily="34" charset="-122"/>
              </a:rPr>
              <a:t>254,306</a:t>
            </a:r>
            <a:endParaRPr lang="zh-CN" altLang="en-US" sz="1400" dirty="0">
              <a:solidFill>
                <a:schemeClr val="tx1">
                  <a:lumMod val="50000"/>
                  <a:lumOff val="50000"/>
                </a:schemeClr>
              </a:solidFill>
              <a:latin typeface="Bebas" pitchFamily="2" charset="0"/>
              <a:ea typeface="微软雅黑" pitchFamily="34" charset="-122"/>
            </a:endParaRPr>
          </a:p>
        </p:txBody>
      </p:sp>
      <p:sp>
        <p:nvSpPr>
          <p:cNvPr id="42" name="TextBox 41"/>
          <p:cNvSpPr txBox="1"/>
          <p:nvPr/>
        </p:nvSpPr>
        <p:spPr>
          <a:xfrm>
            <a:off x="5778496" y="1497329"/>
            <a:ext cx="5646096"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1</a:t>
            </a: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43" name="TextBox 42"/>
          <p:cNvSpPr txBox="1"/>
          <p:nvPr/>
        </p:nvSpPr>
        <p:spPr>
          <a:xfrm>
            <a:off x="6291458" y="1903173"/>
            <a:ext cx="5133135"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2</a:t>
            </a:r>
            <a:r>
              <a:rPr lang="zh-CN" altLang="en-US" sz="1000" dirty="0">
                <a:solidFill>
                  <a:schemeClr val="tx1">
                    <a:lumMod val="50000"/>
                    <a:lumOff val="50000"/>
                  </a:schemeClr>
                </a:solidFill>
                <a:latin typeface="微软雅黑" pitchFamily="34" charset="-122"/>
                <a:ea typeface="微软雅黑" pitchFamily="34" charset="-122"/>
              </a:rPr>
              <a:t>：您的内容打在这里，复制您的文本后，在此框中选择粘贴，并选择只保留文字。</a:t>
            </a:r>
          </a:p>
        </p:txBody>
      </p:sp>
      <p:sp>
        <p:nvSpPr>
          <p:cNvPr id="44" name="TextBox 43"/>
          <p:cNvSpPr txBox="1"/>
          <p:nvPr/>
        </p:nvSpPr>
        <p:spPr>
          <a:xfrm>
            <a:off x="7317378" y="2309017"/>
            <a:ext cx="4107214"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3</a:t>
            </a:r>
            <a:r>
              <a:rPr lang="zh-CN" altLang="en-US" sz="1000" dirty="0">
                <a:solidFill>
                  <a:schemeClr val="tx1">
                    <a:lumMod val="50000"/>
                    <a:lumOff val="50000"/>
                  </a:schemeClr>
                </a:solidFill>
                <a:latin typeface="微软雅黑" pitchFamily="34" charset="-122"/>
                <a:ea typeface="微软雅黑" pitchFamily="34" charset="-122"/>
              </a:rPr>
              <a:t>：您的内容打在这里，在此框中选择粘贴，并选择只保留文字。</a:t>
            </a:r>
          </a:p>
        </p:txBody>
      </p:sp>
      <p:sp>
        <p:nvSpPr>
          <p:cNvPr id="45" name="TextBox 44"/>
          <p:cNvSpPr txBox="1"/>
          <p:nvPr/>
        </p:nvSpPr>
        <p:spPr>
          <a:xfrm>
            <a:off x="7317378" y="2714861"/>
            <a:ext cx="4107214"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4</a:t>
            </a:r>
            <a:r>
              <a:rPr lang="zh-CN" altLang="en-US" sz="1000" dirty="0">
                <a:solidFill>
                  <a:schemeClr val="tx1">
                    <a:lumMod val="50000"/>
                    <a:lumOff val="50000"/>
                  </a:schemeClr>
                </a:solidFill>
                <a:latin typeface="微软雅黑" pitchFamily="34" charset="-122"/>
                <a:ea typeface="微软雅黑" pitchFamily="34" charset="-122"/>
              </a:rPr>
              <a:t>：您的内容打在这里，在此框中选择粘贴，并选择只保留文字。</a:t>
            </a:r>
          </a:p>
        </p:txBody>
      </p:sp>
      <p:sp>
        <p:nvSpPr>
          <p:cNvPr id="46" name="TextBox 45"/>
          <p:cNvSpPr txBox="1"/>
          <p:nvPr/>
        </p:nvSpPr>
        <p:spPr>
          <a:xfrm>
            <a:off x="8471542" y="3120705"/>
            <a:ext cx="2953051"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5</a:t>
            </a:r>
            <a:r>
              <a:rPr lang="zh-CN" altLang="en-US" sz="1000" dirty="0">
                <a:solidFill>
                  <a:schemeClr val="tx1">
                    <a:lumMod val="50000"/>
                    <a:lumOff val="50000"/>
                  </a:schemeClr>
                </a:solidFill>
                <a:latin typeface="微软雅黑" pitchFamily="34" charset="-122"/>
                <a:ea typeface="微软雅黑" pitchFamily="34" charset="-122"/>
              </a:rPr>
              <a:t>：您的内容打在这里，在此框中选择粘贴。</a:t>
            </a:r>
          </a:p>
        </p:txBody>
      </p:sp>
      <p:sp>
        <p:nvSpPr>
          <p:cNvPr id="47" name="TextBox 46"/>
          <p:cNvSpPr txBox="1"/>
          <p:nvPr/>
        </p:nvSpPr>
        <p:spPr>
          <a:xfrm>
            <a:off x="7830340" y="3526549"/>
            <a:ext cx="3594253"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6</a:t>
            </a:r>
            <a:r>
              <a:rPr lang="zh-CN" altLang="en-US" sz="1000" dirty="0">
                <a:solidFill>
                  <a:schemeClr val="tx1">
                    <a:lumMod val="50000"/>
                    <a:lumOff val="50000"/>
                  </a:schemeClr>
                </a:solidFill>
                <a:latin typeface="微软雅黑" pitchFamily="34" charset="-122"/>
                <a:ea typeface="微软雅黑" pitchFamily="34" charset="-122"/>
              </a:rPr>
              <a:t>：您的内容打在这里，选择粘贴，并选择只保留文字。</a:t>
            </a:r>
          </a:p>
        </p:txBody>
      </p:sp>
      <p:sp>
        <p:nvSpPr>
          <p:cNvPr id="48" name="TextBox 47"/>
          <p:cNvSpPr txBox="1"/>
          <p:nvPr/>
        </p:nvSpPr>
        <p:spPr>
          <a:xfrm>
            <a:off x="8984502" y="3932393"/>
            <a:ext cx="2440091"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7</a:t>
            </a:r>
            <a:r>
              <a:rPr lang="zh-CN" altLang="en-US" sz="1000" dirty="0">
                <a:solidFill>
                  <a:schemeClr val="tx1">
                    <a:lumMod val="50000"/>
                    <a:lumOff val="50000"/>
                  </a:schemeClr>
                </a:solidFill>
                <a:latin typeface="微软雅黑" pitchFamily="34" charset="-122"/>
                <a:ea typeface="微软雅黑" pitchFamily="34" charset="-122"/>
              </a:rPr>
              <a:t>：您的内容打在这里只保留文字。</a:t>
            </a:r>
          </a:p>
        </p:txBody>
      </p:sp>
      <p:sp>
        <p:nvSpPr>
          <p:cNvPr id="49" name="TextBox 48"/>
          <p:cNvSpPr txBox="1"/>
          <p:nvPr/>
        </p:nvSpPr>
        <p:spPr>
          <a:xfrm>
            <a:off x="7830340" y="4338237"/>
            <a:ext cx="3594253"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8</a:t>
            </a:r>
            <a:r>
              <a:rPr lang="zh-CN" altLang="en-US" sz="1000" dirty="0">
                <a:solidFill>
                  <a:schemeClr val="tx1">
                    <a:lumMod val="50000"/>
                    <a:lumOff val="50000"/>
                  </a:schemeClr>
                </a:solidFill>
                <a:latin typeface="微软雅黑" pitchFamily="34" charset="-122"/>
                <a:ea typeface="微软雅黑" pitchFamily="34" charset="-122"/>
              </a:rPr>
              <a:t>：您的内容打在这里，选择粘贴，并选择只保留文字。</a:t>
            </a:r>
          </a:p>
        </p:txBody>
      </p:sp>
      <p:sp>
        <p:nvSpPr>
          <p:cNvPr id="50" name="TextBox 49"/>
          <p:cNvSpPr txBox="1"/>
          <p:nvPr/>
        </p:nvSpPr>
        <p:spPr>
          <a:xfrm>
            <a:off x="8086820" y="4744081"/>
            <a:ext cx="3337772"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9</a:t>
            </a:r>
            <a:r>
              <a:rPr lang="zh-CN" altLang="en-US" sz="1000" dirty="0">
                <a:solidFill>
                  <a:schemeClr val="tx1">
                    <a:lumMod val="50000"/>
                    <a:lumOff val="50000"/>
                  </a:schemeClr>
                </a:solidFill>
                <a:latin typeface="微软雅黑" pitchFamily="34" charset="-122"/>
                <a:ea typeface="微软雅黑" pitchFamily="34" charset="-122"/>
              </a:rPr>
              <a:t>：您的内容打在这里，粘贴，并选择只保留文字。</a:t>
            </a:r>
          </a:p>
        </p:txBody>
      </p:sp>
      <p:sp>
        <p:nvSpPr>
          <p:cNvPr id="51" name="TextBox 50"/>
          <p:cNvSpPr txBox="1"/>
          <p:nvPr/>
        </p:nvSpPr>
        <p:spPr>
          <a:xfrm>
            <a:off x="8780920" y="5149925"/>
            <a:ext cx="2643672"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10</a:t>
            </a:r>
            <a:r>
              <a:rPr lang="zh-CN" altLang="en-US" sz="1000" dirty="0">
                <a:solidFill>
                  <a:schemeClr val="tx1">
                    <a:lumMod val="50000"/>
                    <a:lumOff val="50000"/>
                  </a:schemeClr>
                </a:solidFill>
                <a:latin typeface="微软雅黑" pitchFamily="34" charset="-122"/>
                <a:ea typeface="微软雅黑" pitchFamily="34" charset="-122"/>
              </a:rPr>
              <a:t>：您的内容打在这里，只保留文字。</a:t>
            </a:r>
          </a:p>
        </p:txBody>
      </p:sp>
      <p:sp>
        <p:nvSpPr>
          <p:cNvPr id="52" name="TextBox 51"/>
          <p:cNvSpPr txBox="1"/>
          <p:nvPr/>
        </p:nvSpPr>
        <p:spPr>
          <a:xfrm>
            <a:off x="6857316" y="5555769"/>
            <a:ext cx="4567276"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11</a:t>
            </a: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：您的内容打在这里，或者通过复制您的文本后，并选择只保留文字。</a:t>
            </a:r>
          </a:p>
        </p:txBody>
      </p:sp>
      <p:sp>
        <p:nvSpPr>
          <p:cNvPr id="53" name="TextBox 52"/>
          <p:cNvSpPr txBox="1"/>
          <p:nvPr/>
        </p:nvSpPr>
        <p:spPr>
          <a:xfrm>
            <a:off x="7242038" y="5961614"/>
            <a:ext cx="4182555"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itchFamily="34" charset="-122"/>
                <a:ea typeface="微软雅黑" pitchFamily="34" charset="-122"/>
              </a:rPr>
              <a:t>结论</a:t>
            </a:r>
            <a:r>
              <a:rPr lang="en-US" altLang="zh-CN" sz="1000" dirty="0">
                <a:solidFill>
                  <a:schemeClr val="tx1">
                    <a:lumMod val="50000"/>
                    <a:lumOff val="50000"/>
                  </a:schemeClr>
                </a:solidFill>
                <a:latin typeface="微软雅黑" pitchFamily="34" charset="-122"/>
                <a:ea typeface="微软雅黑" pitchFamily="34" charset="-122"/>
              </a:rPr>
              <a:t>12</a:t>
            </a:r>
            <a:r>
              <a:rPr lang="zh-CN" altLang="en-US" sz="1000" dirty="0">
                <a:solidFill>
                  <a:schemeClr val="tx1">
                    <a:lumMod val="50000"/>
                    <a:lumOff val="50000"/>
                  </a:schemeClr>
                </a:solidFill>
                <a:latin typeface="微软雅黑" pitchFamily="34" charset="-122"/>
                <a:ea typeface="微软雅黑" pitchFamily="34" charset="-122"/>
              </a:rPr>
              <a:t>：您的内容打在这里，在此框中选择粘贴，并选择只保留文字。</a:t>
            </a:r>
          </a:p>
        </p:txBody>
      </p:sp>
      <p:sp>
        <p:nvSpPr>
          <p:cNvPr id="38" name="标题 37"/>
          <p:cNvSpPr>
            <a:spLocks noGrp="1"/>
          </p:cNvSpPr>
          <p:nvPr>
            <p:ph type="title"/>
          </p:nvPr>
        </p:nvSpPr>
        <p:spPr/>
        <p:txBody>
          <a:bodyPr/>
          <a:lstStyle/>
          <a:p>
            <a:r>
              <a:rPr lang="zh-CN" altLang="en-US" dirty="0"/>
              <a:t>单击此处添加标题</a:t>
            </a:r>
          </a:p>
        </p:txBody>
      </p:sp>
      <p:sp>
        <p:nvSpPr>
          <p:cNvPr id="54" name="文本框 53"/>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6164894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1" name="组合 4190"/>
          <p:cNvGrpSpPr/>
          <p:nvPr/>
        </p:nvGrpSpPr>
        <p:grpSpPr>
          <a:xfrm>
            <a:off x="1303747" y="1671166"/>
            <a:ext cx="4271074" cy="4198420"/>
            <a:chOff x="4786313" y="2146300"/>
            <a:chExt cx="2613026" cy="2568575"/>
          </a:xfrm>
        </p:grpSpPr>
        <p:sp>
          <p:nvSpPr>
            <p:cNvPr id="4" name="Freeform 6"/>
            <p:cNvSpPr>
              <a:spLocks/>
            </p:cNvSpPr>
            <p:nvPr/>
          </p:nvSpPr>
          <p:spPr bwMode="auto">
            <a:xfrm>
              <a:off x="5689601" y="4095750"/>
              <a:ext cx="457200" cy="198438"/>
            </a:xfrm>
            <a:custGeom>
              <a:avLst/>
              <a:gdLst>
                <a:gd name="T0" fmla="*/ 13 w 122"/>
                <a:gd name="T1" fmla="*/ 0 h 53"/>
                <a:gd name="T2" fmla="*/ 0 w 122"/>
                <a:gd name="T3" fmla="*/ 53 h 53"/>
                <a:gd name="T4" fmla="*/ 122 w 122"/>
                <a:gd name="T5" fmla="*/ 53 h 53"/>
                <a:gd name="T6" fmla="*/ 109 w 122"/>
                <a:gd name="T7" fmla="*/ 0 h 53"/>
                <a:gd name="T8" fmla="*/ 13 w 122"/>
                <a:gd name="T9" fmla="*/ 0 h 53"/>
              </a:gdLst>
              <a:ahLst/>
              <a:cxnLst>
                <a:cxn ang="0">
                  <a:pos x="T0" y="T1"/>
                </a:cxn>
                <a:cxn ang="0">
                  <a:pos x="T2" y="T3"/>
                </a:cxn>
                <a:cxn ang="0">
                  <a:pos x="T4" y="T5"/>
                </a:cxn>
                <a:cxn ang="0">
                  <a:pos x="T6" y="T7"/>
                </a:cxn>
                <a:cxn ang="0">
                  <a:pos x="T8" y="T9"/>
                </a:cxn>
              </a:cxnLst>
              <a:rect l="0" t="0" r="r" b="b"/>
              <a:pathLst>
                <a:path w="122" h="53">
                  <a:moveTo>
                    <a:pt x="13" y="0"/>
                  </a:moveTo>
                  <a:cubicBezTo>
                    <a:pt x="9" y="18"/>
                    <a:pt x="5" y="35"/>
                    <a:pt x="0" y="53"/>
                  </a:cubicBezTo>
                  <a:cubicBezTo>
                    <a:pt x="122" y="53"/>
                    <a:pt x="122" y="53"/>
                    <a:pt x="122" y="53"/>
                  </a:cubicBezTo>
                  <a:cubicBezTo>
                    <a:pt x="118" y="35"/>
                    <a:pt x="113" y="18"/>
                    <a:pt x="109" y="0"/>
                  </a:cubicBezTo>
                  <a:lnTo>
                    <a:pt x="13" y="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5149851" y="4017963"/>
              <a:ext cx="1536700" cy="149225"/>
            </a:xfrm>
            <a:custGeom>
              <a:avLst/>
              <a:gdLst>
                <a:gd name="T0" fmla="*/ 0 w 410"/>
                <a:gd name="T1" fmla="*/ 0 h 40"/>
                <a:gd name="T2" fmla="*/ 0 w 410"/>
                <a:gd name="T3" fmla="*/ 30 h 40"/>
                <a:gd name="T4" fmla="*/ 10 w 410"/>
                <a:gd name="T5" fmla="*/ 40 h 40"/>
                <a:gd name="T6" fmla="*/ 400 w 410"/>
                <a:gd name="T7" fmla="*/ 40 h 40"/>
                <a:gd name="T8" fmla="*/ 410 w 410"/>
                <a:gd name="T9" fmla="*/ 30 h 40"/>
                <a:gd name="T10" fmla="*/ 410 w 410"/>
                <a:gd name="T11" fmla="*/ 0 h 40"/>
                <a:gd name="T12" fmla="*/ 0 w 410"/>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410" h="40">
                  <a:moveTo>
                    <a:pt x="0" y="0"/>
                  </a:moveTo>
                  <a:cubicBezTo>
                    <a:pt x="0" y="30"/>
                    <a:pt x="0" y="30"/>
                    <a:pt x="0" y="30"/>
                  </a:cubicBezTo>
                  <a:cubicBezTo>
                    <a:pt x="0" y="35"/>
                    <a:pt x="4" y="40"/>
                    <a:pt x="10" y="40"/>
                  </a:cubicBezTo>
                  <a:cubicBezTo>
                    <a:pt x="400" y="40"/>
                    <a:pt x="400" y="40"/>
                    <a:pt x="400" y="40"/>
                  </a:cubicBezTo>
                  <a:cubicBezTo>
                    <a:pt x="406" y="40"/>
                    <a:pt x="410" y="35"/>
                    <a:pt x="410" y="30"/>
                  </a:cubicBezTo>
                  <a:cubicBezTo>
                    <a:pt x="410" y="0"/>
                    <a:pt x="410" y="0"/>
                    <a:pt x="410" y="0"/>
                  </a:cubicBezTo>
                  <a:lnTo>
                    <a:pt x="0" y="0"/>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5141913" y="3041650"/>
              <a:ext cx="1544638" cy="976313"/>
            </a:xfrm>
            <a:custGeom>
              <a:avLst/>
              <a:gdLst>
                <a:gd name="T0" fmla="*/ 412 w 412"/>
                <a:gd name="T1" fmla="*/ 260 h 260"/>
                <a:gd name="T2" fmla="*/ 412 w 412"/>
                <a:gd name="T3" fmla="*/ 11 h 260"/>
                <a:gd name="T4" fmla="*/ 402 w 412"/>
                <a:gd name="T5" fmla="*/ 0 h 260"/>
                <a:gd name="T6" fmla="*/ 10 w 412"/>
                <a:gd name="T7" fmla="*/ 0 h 260"/>
                <a:gd name="T8" fmla="*/ 0 w 412"/>
                <a:gd name="T9" fmla="*/ 11 h 260"/>
                <a:gd name="T10" fmla="*/ 0 w 412"/>
                <a:gd name="T11" fmla="*/ 260 h 260"/>
                <a:gd name="T12" fmla="*/ 412 w 412"/>
                <a:gd name="T13" fmla="*/ 260 h 260"/>
              </a:gdLst>
              <a:ahLst/>
              <a:cxnLst>
                <a:cxn ang="0">
                  <a:pos x="T0" y="T1"/>
                </a:cxn>
                <a:cxn ang="0">
                  <a:pos x="T2" y="T3"/>
                </a:cxn>
                <a:cxn ang="0">
                  <a:pos x="T4" y="T5"/>
                </a:cxn>
                <a:cxn ang="0">
                  <a:pos x="T6" y="T7"/>
                </a:cxn>
                <a:cxn ang="0">
                  <a:pos x="T8" y="T9"/>
                </a:cxn>
                <a:cxn ang="0">
                  <a:pos x="T10" y="T11"/>
                </a:cxn>
                <a:cxn ang="0">
                  <a:pos x="T12" y="T13"/>
                </a:cxn>
              </a:cxnLst>
              <a:rect l="0" t="0" r="r" b="b"/>
              <a:pathLst>
                <a:path w="412" h="260">
                  <a:moveTo>
                    <a:pt x="412" y="260"/>
                  </a:moveTo>
                  <a:cubicBezTo>
                    <a:pt x="412" y="11"/>
                    <a:pt x="412" y="11"/>
                    <a:pt x="412" y="11"/>
                  </a:cubicBezTo>
                  <a:cubicBezTo>
                    <a:pt x="412" y="5"/>
                    <a:pt x="408" y="0"/>
                    <a:pt x="402" y="0"/>
                  </a:cubicBezTo>
                  <a:cubicBezTo>
                    <a:pt x="10" y="0"/>
                    <a:pt x="10" y="0"/>
                    <a:pt x="10" y="0"/>
                  </a:cubicBezTo>
                  <a:cubicBezTo>
                    <a:pt x="4" y="0"/>
                    <a:pt x="0" y="5"/>
                    <a:pt x="0" y="11"/>
                  </a:cubicBezTo>
                  <a:cubicBezTo>
                    <a:pt x="0" y="260"/>
                    <a:pt x="0" y="260"/>
                    <a:pt x="0" y="260"/>
                  </a:cubicBezTo>
                  <a:lnTo>
                    <a:pt x="412" y="260"/>
                  </a:lnTo>
                  <a:close/>
                </a:path>
              </a:pathLst>
            </a:custGeom>
            <a:solidFill>
              <a:srgbClr val="574A5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Rectangle 10"/>
            <p:cNvSpPr>
              <a:spLocks noChangeArrowheads="1"/>
            </p:cNvSpPr>
            <p:nvPr/>
          </p:nvSpPr>
          <p:spPr bwMode="auto">
            <a:xfrm>
              <a:off x="5205413" y="3106738"/>
              <a:ext cx="1417638" cy="846138"/>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6397626" y="3938588"/>
              <a:ext cx="4763" cy="3175"/>
            </a:xfrm>
            <a:custGeom>
              <a:avLst/>
              <a:gdLst>
                <a:gd name="T0" fmla="*/ 0 w 3"/>
                <a:gd name="T1" fmla="*/ 0 h 2"/>
                <a:gd name="T2" fmla="*/ 3 w 3"/>
                <a:gd name="T3" fmla="*/ 2 h 2"/>
                <a:gd name="T4" fmla="*/ 3 w 3"/>
                <a:gd name="T5" fmla="*/ 0 h 2"/>
                <a:gd name="T6" fmla="*/ 3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3" y="2"/>
                  </a:lnTo>
                  <a:lnTo>
                    <a:pt x="3" y="0"/>
                  </a:lnTo>
                  <a:lnTo>
                    <a:pt x="3" y="0"/>
                  </a:lnTo>
                  <a:lnTo>
                    <a:pt x="0"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12"/>
            <p:cNvSpPr>
              <a:spLocks noChangeArrowheads="1"/>
            </p:cNvSpPr>
            <p:nvPr/>
          </p:nvSpPr>
          <p:spPr bwMode="auto">
            <a:xfrm>
              <a:off x="6394451" y="3935413"/>
              <a:ext cx="1588" cy="1588"/>
            </a:xfrm>
            <a:prstGeom prst="rect">
              <a:avLst/>
            </a:prstGeom>
            <a:solidFill>
              <a:srgbClr val="EC855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6391276" y="3930650"/>
              <a:ext cx="3175" cy="0"/>
            </a:xfrm>
            <a:custGeom>
              <a:avLst/>
              <a:gdLst>
                <a:gd name="T0" fmla="*/ 2 w 2"/>
                <a:gd name="T1" fmla="*/ 2 w 2"/>
                <a:gd name="T2" fmla="*/ 2 w 2"/>
                <a:gd name="T3" fmla="*/ 0 w 2"/>
                <a:gd name="T4" fmla="*/ 2 w 2"/>
              </a:gdLst>
              <a:ahLst/>
              <a:cxnLst>
                <a:cxn ang="0">
                  <a:pos x="T0" y="0"/>
                </a:cxn>
                <a:cxn ang="0">
                  <a:pos x="T1" y="0"/>
                </a:cxn>
                <a:cxn ang="0">
                  <a:pos x="T2" y="0"/>
                </a:cxn>
                <a:cxn ang="0">
                  <a:pos x="T3" y="0"/>
                </a:cxn>
                <a:cxn ang="0">
                  <a:pos x="T4" y="0"/>
                </a:cxn>
              </a:cxnLst>
              <a:rect l="0" t="0" r="r" b="b"/>
              <a:pathLst>
                <a:path w="2">
                  <a:moveTo>
                    <a:pt x="2" y="0"/>
                  </a:moveTo>
                  <a:lnTo>
                    <a:pt x="2" y="0"/>
                  </a:lnTo>
                  <a:lnTo>
                    <a:pt x="2" y="0"/>
                  </a:lnTo>
                  <a:lnTo>
                    <a:pt x="0" y="0"/>
                  </a:lnTo>
                  <a:lnTo>
                    <a:pt x="2" y="0"/>
                  </a:lnTo>
                  <a:close/>
                </a:path>
              </a:pathLst>
            </a:custGeom>
            <a:solidFill>
              <a:srgbClr val="EC85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p:cNvSpPr>
            <p:nvPr/>
          </p:nvSpPr>
          <p:spPr bwMode="auto">
            <a:xfrm>
              <a:off x="6964363" y="3600450"/>
              <a:ext cx="288925" cy="571500"/>
            </a:xfrm>
            <a:custGeom>
              <a:avLst/>
              <a:gdLst>
                <a:gd name="T0" fmla="*/ 65 w 77"/>
                <a:gd name="T1" fmla="*/ 0 h 152"/>
                <a:gd name="T2" fmla="*/ 11 w 77"/>
                <a:gd name="T3" fmla="*/ 0 h 152"/>
                <a:gd name="T4" fmla="*/ 0 w 77"/>
                <a:gd name="T5" fmla="*/ 11 h 152"/>
                <a:gd name="T6" fmla="*/ 0 w 77"/>
                <a:gd name="T7" fmla="*/ 140 h 152"/>
                <a:gd name="T8" fmla="*/ 11 w 77"/>
                <a:gd name="T9" fmla="*/ 152 h 152"/>
                <a:gd name="T10" fmla="*/ 65 w 77"/>
                <a:gd name="T11" fmla="*/ 152 h 152"/>
                <a:gd name="T12" fmla="*/ 77 w 77"/>
                <a:gd name="T13" fmla="*/ 140 h 152"/>
                <a:gd name="T14" fmla="*/ 77 w 77"/>
                <a:gd name="T15" fmla="*/ 11 h 152"/>
                <a:gd name="T16" fmla="*/ 65 w 77"/>
                <a:gd name="T1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152">
                  <a:moveTo>
                    <a:pt x="65" y="0"/>
                  </a:moveTo>
                  <a:cubicBezTo>
                    <a:pt x="11" y="0"/>
                    <a:pt x="11" y="0"/>
                    <a:pt x="11" y="0"/>
                  </a:cubicBezTo>
                  <a:cubicBezTo>
                    <a:pt x="5" y="0"/>
                    <a:pt x="0" y="5"/>
                    <a:pt x="0" y="11"/>
                  </a:cubicBezTo>
                  <a:cubicBezTo>
                    <a:pt x="0" y="140"/>
                    <a:pt x="0" y="140"/>
                    <a:pt x="0" y="140"/>
                  </a:cubicBezTo>
                  <a:cubicBezTo>
                    <a:pt x="0" y="146"/>
                    <a:pt x="5" y="152"/>
                    <a:pt x="11" y="152"/>
                  </a:cubicBezTo>
                  <a:cubicBezTo>
                    <a:pt x="65" y="152"/>
                    <a:pt x="65" y="152"/>
                    <a:pt x="65" y="152"/>
                  </a:cubicBezTo>
                  <a:cubicBezTo>
                    <a:pt x="72" y="152"/>
                    <a:pt x="77" y="146"/>
                    <a:pt x="77" y="140"/>
                  </a:cubicBezTo>
                  <a:cubicBezTo>
                    <a:pt x="77" y="11"/>
                    <a:pt x="77" y="11"/>
                    <a:pt x="77" y="11"/>
                  </a:cubicBezTo>
                  <a:cubicBezTo>
                    <a:pt x="77" y="5"/>
                    <a:pt x="72" y="0"/>
                    <a:pt x="65"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5"/>
            <p:cNvSpPr>
              <a:spLocks/>
            </p:cNvSpPr>
            <p:nvPr/>
          </p:nvSpPr>
          <p:spPr bwMode="auto">
            <a:xfrm>
              <a:off x="7065963" y="3635375"/>
              <a:ext cx="82550" cy="6350"/>
            </a:xfrm>
            <a:custGeom>
              <a:avLst/>
              <a:gdLst>
                <a:gd name="T0" fmla="*/ 1 w 22"/>
                <a:gd name="T1" fmla="*/ 0 h 2"/>
                <a:gd name="T2" fmla="*/ 21 w 22"/>
                <a:gd name="T3" fmla="*/ 0 h 2"/>
                <a:gd name="T4" fmla="*/ 22 w 22"/>
                <a:gd name="T5" fmla="*/ 1 h 2"/>
                <a:gd name="T6" fmla="*/ 21 w 22"/>
                <a:gd name="T7" fmla="*/ 2 h 2"/>
                <a:gd name="T8" fmla="*/ 1 w 22"/>
                <a:gd name="T9" fmla="*/ 2 h 2"/>
                <a:gd name="T10" fmla="*/ 0 w 22"/>
                <a:gd name="T11" fmla="*/ 1 h 2"/>
                <a:gd name="T12" fmla="*/ 1 w 2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2" h="2">
                  <a:moveTo>
                    <a:pt x="1" y="0"/>
                  </a:moveTo>
                  <a:cubicBezTo>
                    <a:pt x="21" y="0"/>
                    <a:pt x="21" y="0"/>
                    <a:pt x="21" y="0"/>
                  </a:cubicBezTo>
                  <a:cubicBezTo>
                    <a:pt x="22" y="0"/>
                    <a:pt x="22" y="0"/>
                    <a:pt x="22" y="1"/>
                  </a:cubicBezTo>
                  <a:cubicBezTo>
                    <a:pt x="22" y="1"/>
                    <a:pt x="22" y="2"/>
                    <a:pt x="21" y="2"/>
                  </a:cubicBezTo>
                  <a:cubicBezTo>
                    <a:pt x="1" y="2"/>
                    <a:pt x="1" y="2"/>
                    <a:pt x="1" y="2"/>
                  </a:cubicBezTo>
                  <a:cubicBezTo>
                    <a:pt x="1" y="2"/>
                    <a:pt x="0" y="1"/>
                    <a:pt x="0" y="1"/>
                  </a:cubicBezTo>
                  <a:cubicBezTo>
                    <a:pt x="0" y="0"/>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16"/>
            <p:cNvSpPr>
              <a:spLocks noChangeArrowheads="1"/>
            </p:cNvSpPr>
            <p:nvPr/>
          </p:nvSpPr>
          <p:spPr bwMode="auto">
            <a:xfrm>
              <a:off x="7080251" y="4084638"/>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7"/>
            <p:cNvSpPr>
              <a:spLocks noChangeArrowheads="1"/>
            </p:cNvSpPr>
            <p:nvPr/>
          </p:nvSpPr>
          <p:spPr bwMode="auto">
            <a:xfrm>
              <a:off x="6983413" y="3687763"/>
              <a:ext cx="250825" cy="371475"/>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190" name="组合 4189"/>
            <p:cNvGrpSpPr/>
            <p:nvPr/>
          </p:nvGrpSpPr>
          <p:grpSpPr>
            <a:xfrm>
              <a:off x="4786313" y="2146300"/>
              <a:ext cx="2613026" cy="2568575"/>
              <a:chOff x="4786313" y="2146300"/>
              <a:chExt cx="2613026" cy="2568575"/>
            </a:xfrm>
            <a:solidFill>
              <a:schemeClr val="bg1">
                <a:lumMod val="75000"/>
              </a:schemeClr>
            </a:solidFill>
          </p:grpSpPr>
          <p:sp>
            <p:nvSpPr>
              <p:cNvPr id="5" name="Freeform 7"/>
              <p:cNvSpPr>
                <a:spLocks/>
              </p:cNvSpPr>
              <p:nvPr/>
            </p:nvSpPr>
            <p:spPr bwMode="auto">
              <a:xfrm>
                <a:off x="5640388" y="4291013"/>
                <a:ext cx="558800" cy="38100"/>
              </a:xfrm>
              <a:custGeom>
                <a:avLst/>
                <a:gdLst>
                  <a:gd name="T0" fmla="*/ 142 w 149"/>
                  <a:gd name="T1" fmla="*/ 0 h 10"/>
                  <a:gd name="T2" fmla="*/ 6 w 149"/>
                  <a:gd name="T3" fmla="*/ 0 h 10"/>
                  <a:gd name="T4" fmla="*/ 0 w 149"/>
                  <a:gd name="T5" fmla="*/ 8 h 10"/>
                  <a:gd name="T6" fmla="*/ 0 w 149"/>
                  <a:gd name="T7" fmla="*/ 10 h 10"/>
                  <a:gd name="T8" fmla="*/ 149 w 149"/>
                  <a:gd name="T9" fmla="*/ 10 h 10"/>
                  <a:gd name="T10" fmla="*/ 149 w 149"/>
                  <a:gd name="T11" fmla="*/ 8 h 10"/>
                  <a:gd name="T12" fmla="*/ 142 w 14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49" h="10">
                    <a:moveTo>
                      <a:pt x="142" y="0"/>
                    </a:moveTo>
                    <a:cubicBezTo>
                      <a:pt x="6" y="0"/>
                      <a:pt x="6" y="0"/>
                      <a:pt x="6" y="0"/>
                    </a:cubicBezTo>
                    <a:cubicBezTo>
                      <a:pt x="2" y="0"/>
                      <a:pt x="0" y="4"/>
                      <a:pt x="0" y="8"/>
                    </a:cubicBezTo>
                    <a:cubicBezTo>
                      <a:pt x="0" y="10"/>
                      <a:pt x="0" y="10"/>
                      <a:pt x="0" y="10"/>
                    </a:cubicBezTo>
                    <a:cubicBezTo>
                      <a:pt x="149" y="10"/>
                      <a:pt x="149" y="10"/>
                      <a:pt x="149" y="10"/>
                    </a:cubicBezTo>
                    <a:cubicBezTo>
                      <a:pt x="149" y="8"/>
                      <a:pt x="149" y="8"/>
                      <a:pt x="149" y="8"/>
                    </a:cubicBezTo>
                    <a:cubicBezTo>
                      <a:pt x="149" y="4"/>
                      <a:pt x="146" y="0"/>
                      <a:pt x="142" y="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8"/>
              <p:cNvSpPr>
                <a:spLocks noEditPoints="1"/>
              </p:cNvSpPr>
              <p:nvPr/>
            </p:nvSpPr>
            <p:spPr bwMode="auto">
              <a:xfrm>
                <a:off x="6642101" y="2543175"/>
                <a:ext cx="303213" cy="247650"/>
              </a:xfrm>
              <a:custGeom>
                <a:avLst/>
                <a:gdLst>
                  <a:gd name="T0" fmla="*/ 16 w 81"/>
                  <a:gd name="T1" fmla="*/ 66 h 66"/>
                  <a:gd name="T2" fmla="*/ 10 w 81"/>
                  <a:gd name="T3" fmla="*/ 61 h 66"/>
                  <a:gd name="T4" fmla="*/ 0 w 81"/>
                  <a:gd name="T5" fmla="*/ 23 h 66"/>
                  <a:gd name="T6" fmla="*/ 1 w 81"/>
                  <a:gd name="T7" fmla="*/ 18 h 66"/>
                  <a:gd name="T8" fmla="*/ 5 w 81"/>
                  <a:gd name="T9" fmla="*/ 15 h 66"/>
                  <a:gd name="T10" fmla="*/ 62 w 81"/>
                  <a:gd name="T11" fmla="*/ 1 h 66"/>
                  <a:gd name="T12" fmla="*/ 70 w 81"/>
                  <a:gd name="T13" fmla="*/ 5 h 66"/>
                  <a:gd name="T14" fmla="*/ 80 w 81"/>
                  <a:gd name="T15" fmla="*/ 43 h 66"/>
                  <a:gd name="T16" fmla="*/ 75 w 81"/>
                  <a:gd name="T17" fmla="*/ 51 h 66"/>
                  <a:gd name="T18" fmla="*/ 18 w 81"/>
                  <a:gd name="T19" fmla="*/ 65 h 66"/>
                  <a:gd name="T20" fmla="*/ 16 w 81"/>
                  <a:gd name="T21" fmla="*/ 66 h 66"/>
                  <a:gd name="T22" fmla="*/ 64 w 81"/>
                  <a:gd name="T23" fmla="*/ 5 h 66"/>
                  <a:gd name="T24" fmla="*/ 63 w 81"/>
                  <a:gd name="T25" fmla="*/ 5 h 66"/>
                  <a:gd name="T26" fmla="*/ 6 w 81"/>
                  <a:gd name="T27" fmla="*/ 19 h 66"/>
                  <a:gd name="T28" fmla="*/ 5 w 81"/>
                  <a:gd name="T29" fmla="*/ 20 h 66"/>
                  <a:gd name="T30" fmla="*/ 5 w 81"/>
                  <a:gd name="T31" fmla="*/ 22 h 66"/>
                  <a:gd name="T32" fmla="*/ 14 w 81"/>
                  <a:gd name="T33" fmla="*/ 60 h 66"/>
                  <a:gd name="T34" fmla="*/ 17 w 81"/>
                  <a:gd name="T35" fmla="*/ 61 h 66"/>
                  <a:gd name="T36" fmla="*/ 74 w 81"/>
                  <a:gd name="T37" fmla="*/ 46 h 66"/>
                  <a:gd name="T38" fmla="*/ 76 w 81"/>
                  <a:gd name="T39" fmla="*/ 44 h 66"/>
                  <a:gd name="T40" fmla="*/ 66 w 81"/>
                  <a:gd name="T41" fmla="*/ 6 h 66"/>
                  <a:gd name="T42" fmla="*/ 64 w 81"/>
                  <a:gd name="T43" fmla="*/ 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66">
                    <a:moveTo>
                      <a:pt x="16" y="66"/>
                    </a:moveTo>
                    <a:cubicBezTo>
                      <a:pt x="13" y="66"/>
                      <a:pt x="11" y="64"/>
                      <a:pt x="10" y="61"/>
                    </a:cubicBezTo>
                    <a:cubicBezTo>
                      <a:pt x="0" y="23"/>
                      <a:pt x="0" y="23"/>
                      <a:pt x="0" y="23"/>
                    </a:cubicBezTo>
                    <a:cubicBezTo>
                      <a:pt x="0" y="22"/>
                      <a:pt x="0" y="20"/>
                      <a:pt x="1" y="18"/>
                    </a:cubicBezTo>
                    <a:cubicBezTo>
                      <a:pt x="2" y="17"/>
                      <a:pt x="3" y="16"/>
                      <a:pt x="5" y="15"/>
                    </a:cubicBezTo>
                    <a:cubicBezTo>
                      <a:pt x="62" y="1"/>
                      <a:pt x="62" y="1"/>
                      <a:pt x="62" y="1"/>
                    </a:cubicBezTo>
                    <a:cubicBezTo>
                      <a:pt x="66" y="0"/>
                      <a:pt x="69" y="2"/>
                      <a:pt x="70" y="5"/>
                    </a:cubicBezTo>
                    <a:cubicBezTo>
                      <a:pt x="80" y="43"/>
                      <a:pt x="80" y="43"/>
                      <a:pt x="80" y="43"/>
                    </a:cubicBezTo>
                    <a:cubicBezTo>
                      <a:pt x="81" y="46"/>
                      <a:pt x="79" y="50"/>
                      <a:pt x="75" y="51"/>
                    </a:cubicBezTo>
                    <a:cubicBezTo>
                      <a:pt x="18" y="65"/>
                      <a:pt x="18" y="65"/>
                      <a:pt x="18" y="65"/>
                    </a:cubicBezTo>
                    <a:cubicBezTo>
                      <a:pt x="18" y="65"/>
                      <a:pt x="17" y="66"/>
                      <a:pt x="16" y="66"/>
                    </a:cubicBezTo>
                    <a:moveTo>
                      <a:pt x="64" y="5"/>
                    </a:moveTo>
                    <a:cubicBezTo>
                      <a:pt x="64" y="5"/>
                      <a:pt x="64" y="5"/>
                      <a:pt x="63" y="5"/>
                    </a:cubicBezTo>
                    <a:cubicBezTo>
                      <a:pt x="6" y="19"/>
                      <a:pt x="6" y="19"/>
                      <a:pt x="6" y="19"/>
                    </a:cubicBezTo>
                    <a:cubicBezTo>
                      <a:pt x="6" y="20"/>
                      <a:pt x="5" y="20"/>
                      <a:pt x="5" y="20"/>
                    </a:cubicBezTo>
                    <a:cubicBezTo>
                      <a:pt x="5" y="21"/>
                      <a:pt x="4" y="22"/>
                      <a:pt x="5" y="22"/>
                    </a:cubicBezTo>
                    <a:cubicBezTo>
                      <a:pt x="14" y="60"/>
                      <a:pt x="14" y="60"/>
                      <a:pt x="14" y="60"/>
                    </a:cubicBezTo>
                    <a:cubicBezTo>
                      <a:pt x="15" y="61"/>
                      <a:pt x="16" y="61"/>
                      <a:pt x="17" y="61"/>
                    </a:cubicBezTo>
                    <a:cubicBezTo>
                      <a:pt x="74" y="46"/>
                      <a:pt x="74" y="46"/>
                      <a:pt x="74" y="46"/>
                    </a:cubicBezTo>
                    <a:cubicBezTo>
                      <a:pt x="75" y="46"/>
                      <a:pt x="76" y="45"/>
                      <a:pt x="76" y="44"/>
                    </a:cubicBezTo>
                    <a:cubicBezTo>
                      <a:pt x="66" y="6"/>
                      <a:pt x="66" y="6"/>
                      <a:pt x="66" y="6"/>
                    </a:cubicBezTo>
                    <a:cubicBezTo>
                      <a:pt x="66" y="5"/>
                      <a:pt x="65" y="5"/>
                      <a:pt x="64"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9"/>
              <p:cNvSpPr>
                <a:spLocks/>
              </p:cNvSpPr>
              <p:nvPr/>
            </p:nvSpPr>
            <p:spPr bwMode="auto">
              <a:xfrm>
                <a:off x="6680201" y="2652713"/>
                <a:ext cx="261938" cy="138113"/>
              </a:xfrm>
              <a:custGeom>
                <a:avLst/>
                <a:gdLst>
                  <a:gd name="T0" fmla="*/ 6 w 70"/>
                  <a:gd name="T1" fmla="*/ 37 h 37"/>
                  <a:gd name="T2" fmla="*/ 1 w 70"/>
                  <a:gd name="T3" fmla="*/ 34 h 37"/>
                  <a:gd name="T4" fmla="*/ 0 w 70"/>
                  <a:gd name="T5" fmla="*/ 33 h 37"/>
                  <a:gd name="T6" fmla="*/ 18 w 70"/>
                  <a:gd name="T7" fmla="*/ 6 h 37"/>
                  <a:gd name="T8" fmla="*/ 22 w 70"/>
                  <a:gd name="T9" fmla="*/ 8 h 37"/>
                  <a:gd name="T10" fmla="*/ 6 w 70"/>
                  <a:gd name="T11" fmla="*/ 32 h 37"/>
                  <a:gd name="T12" fmla="*/ 7 w 70"/>
                  <a:gd name="T13" fmla="*/ 32 h 37"/>
                  <a:gd name="T14" fmla="*/ 64 w 70"/>
                  <a:gd name="T15" fmla="*/ 17 h 37"/>
                  <a:gd name="T16" fmla="*/ 65 w 70"/>
                  <a:gd name="T17" fmla="*/ 17 h 37"/>
                  <a:gd name="T18" fmla="*/ 39 w 70"/>
                  <a:gd name="T19" fmla="*/ 3 h 37"/>
                  <a:gd name="T20" fmla="*/ 41 w 70"/>
                  <a:gd name="T21" fmla="*/ 0 h 37"/>
                  <a:gd name="T22" fmla="*/ 70 w 70"/>
                  <a:gd name="T23" fmla="*/ 14 h 37"/>
                  <a:gd name="T24" fmla="*/ 70 w 70"/>
                  <a:gd name="T25" fmla="*/ 16 h 37"/>
                  <a:gd name="T26" fmla="*/ 65 w 70"/>
                  <a:gd name="T27" fmla="*/ 22 h 37"/>
                  <a:gd name="T28" fmla="*/ 8 w 70"/>
                  <a:gd name="T29" fmla="*/ 36 h 37"/>
                  <a:gd name="T30" fmla="*/ 6 w 70"/>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37">
                    <a:moveTo>
                      <a:pt x="6" y="37"/>
                    </a:moveTo>
                    <a:cubicBezTo>
                      <a:pt x="4" y="37"/>
                      <a:pt x="2" y="36"/>
                      <a:pt x="1" y="34"/>
                    </a:cubicBezTo>
                    <a:cubicBezTo>
                      <a:pt x="0" y="33"/>
                      <a:pt x="0" y="33"/>
                      <a:pt x="0" y="33"/>
                    </a:cubicBezTo>
                    <a:cubicBezTo>
                      <a:pt x="18" y="6"/>
                      <a:pt x="18" y="6"/>
                      <a:pt x="18" y="6"/>
                    </a:cubicBezTo>
                    <a:cubicBezTo>
                      <a:pt x="22" y="8"/>
                      <a:pt x="22" y="8"/>
                      <a:pt x="22" y="8"/>
                    </a:cubicBezTo>
                    <a:cubicBezTo>
                      <a:pt x="6" y="32"/>
                      <a:pt x="6" y="32"/>
                      <a:pt x="6" y="32"/>
                    </a:cubicBezTo>
                    <a:cubicBezTo>
                      <a:pt x="6" y="32"/>
                      <a:pt x="7" y="32"/>
                      <a:pt x="7" y="32"/>
                    </a:cubicBezTo>
                    <a:cubicBezTo>
                      <a:pt x="64" y="17"/>
                      <a:pt x="64" y="17"/>
                      <a:pt x="64" y="17"/>
                    </a:cubicBezTo>
                    <a:cubicBezTo>
                      <a:pt x="64" y="17"/>
                      <a:pt x="65" y="17"/>
                      <a:pt x="65" y="17"/>
                    </a:cubicBezTo>
                    <a:cubicBezTo>
                      <a:pt x="39" y="3"/>
                      <a:pt x="39" y="3"/>
                      <a:pt x="39" y="3"/>
                    </a:cubicBezTo>
                    <a:cubicBezTo>
                      <a:pt x="41" y="0"/>
                      <a:pt x="41" y="0"/>
                      <a:pt x="41" y="0"/>
                    </a:cubicBezTo>
                    <a:cubicBezTo>
                      <a:pt x="70" y="14"/>
                      <a:pt x="70" y="14"/>
                      <a:pt x="70" y="14"/>
                    </a:cubicBezTo>
                    <a:cubicBezTo>
                      <a:pt x="70" y="16"/>
                      <a:pt x="70" y="16"/>
                      <a:pt x="70" y="16"/>
                    </a:cubicBezTo>
                    <a:cubicBezTo>
                      <a:pt x="70" y="19"/>
                      <a:pt x="68" y="21"/>
                      <a:pt x="65" y="22"/>
                    </a:cubicBezTo>
                    <a:cubicBezTo>
                      <a:pt x="8" y="36"/>
                      <a:pt x="8" y="36"/>
                      <a:pt x="8" y="36"/>
                    </a:cubicBezTo>
                    <a:cubicBezTo>
                      <a:pt x="8" y="36"/>
                      <a:pt x="7" y="37"/>
                      <a:pt x="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0"/>
              <p:cNvSpPr>
                <a:spLocks noEditPoints="1"/>
              </p:cNvSpPr>
              <p:nvPr/>
            </p:nvSpPr>
            <p:spPr bwMode="auto">
              <a:xfrm>
                <a:off x="6642101" y="2543175"/>
                <a:ext cx="261938" cy="168275"/>
              </a:xfrm>
              <a:custGeom>
                <a:avLst/>
                <a:gdLst>
                  <a:gd name="T0" fmla="*/ 43 w 70"/>
                  <a:gd name="T1" fmla="*/ 45 h 45"/>
                  <a:gd name="T2" fmla="*/ 0 w 70"/>
                  <a:gd name="T3" fmla="*/ 22 h 45"/>
                  <a:gd name="T4" fmla="*/ 0 w 70"/>
                  <a:gd name="T5" fmla="*/ 21 h 45"/>
                  <a:gd name="T6" fmla="*/ 5 w 70"/>
                  <a:gd name="T7" fmla="*/ 15 h 45"/>
                  <a:gd name="T8" fmla="*/ 62 w 70"/>
                  <a:gd name="T9" fmla="*/ 1 h 45"/>
                  <a:gd name="T10" fmla="*/ 69 w 70"/>
                  <a:gd name="T11" fmla="*/ 3 h 45"/>
                  <a:gd name="T12" fmla="*/ 70 w 70"/>
                  <a:gd name="T13" fmla="*/ 4 h 45"/>
                  <a:gd name="T14" fmla="*/ 43 w 70"/>
                  <a:gd name="T15" fmla="*/ 45 h 45"/>
                  <a:gd name="T16" fmla="*/ 5 w 70"/>
                  <a:gd name="T17" fmla="*/ 20 h 45"/>
                  <a:gd name="T18" fmla="*/ 42 w 70"/>
                  <a:gd name="T19" fmla="*/ 39 h 45"/>
                  <a:gd name="T20" fmla="*/ 65 w 70"/>
                  <a:gd name="T21" fmla="*/ 5 h 45"/>
                  <a:gd name="T22" fmla="*/ 63 w 70"/>
                  <a:gd name="T23" fmla="*/ 5 h 45"/>
                  <a:gd name="T24" fmla="*/ 6 w 70"/>
                  <a:gd name="T25" fmla="*/ 19 h 45"/>
                  <a:gd name="T26" fmla="*/ 5 w 70"/>
                  <a:gd name="T27" fmla="*/ 2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45">
                    <a:moveTo>
                      <a:pt x="43" y="45"/>
                    </a:moveTo>
                    <a:cubicBezTo>
                      <a:pt x="0" y="22"/>
                      <a:pt x="0" y="22"/>
                      <a:pt x="0" y="22"/>
                    </a:cubicBezTo>
                    <a:cubicBezTo>
                      <a:pt x="0" y="21"/>
                      <a:pt x="0" y="21"/>
                      <a:pt x="0" y="21"/>
                    </a:cubicBezTo>
                    <a:cubicBezTo>
                      <a:pt x="1" y="18"/>
                      <a:pt x="3" y="16"/>
                      <a:pt x="5" y="15"/>
                    </a:cubicBezTo>
                    <a:cubicBezTo>
                      <a:pt x="62" y="1"/>
                      <a:pt x="62" y="1"/>
                      <a:pt x="62" y="1"/>
                    </a:cubicBezTo>
                    <a:cubicBezTo>
                      <a:pt x="65" y="0"/>
                      <a:pt x="68" y="1"/>
                      <a:pt x="69" y="3"/>
                    </a:cubicBezTo>
                    <a:cubicBezTo>
                      <a:pt x="70" y="4"/>
                      <a:pt x="70" y="4"/>
                      <a:pt x="70" y="4"/>
                    </a:cubicBezTo>
                    <a:lnTo>
                      <a:pt x="43" y="45"/>
                    </a:lnTo>
                    <a:close/>
                    <a:moveTo>
                      <a:pt x="5" y="20"/>
                    </a:moveTo>
                    <a:cubicBezTo>
                      <a:pt x="42" y="39"/>
                      <a:pt x="42" y="39"/>
                      <a:pt x="42" y="39"/>
                    </a:cubicBezTo>
                    <a:cubicBezTo>
                      <a:pt x="65" y="5"/>
                      <a:pt x="65" y="5"/>
                      <a:pt x="65" y="5"/>
                    </a:cubicBezTo>
                    <a:cubicBezTo>
                      <a:pt x="64" y="5"/>
                      <a:pt x="64" y="5"/>
                      <a:pt x="63" y="5"/>
                    </a:cubicBezTo>
                    <a:cubicBezTo>
                      <a:pt x="6" y="19"/>
                      <a:pt x="6" y="19"/>
                      <a:pt x="6" y="19"/>
                    </a:cubicBezTo>
                    <a:cubicBezTo>
                      <a:pt x="6" y="20"/>
                      <a:pt x="5" y="20"/>
                      <a:pt x="5"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
              <p:cNvSpPr>
                <a:spLocks noEditPoints="1"/>
              </p:cNvSpPr>
              <p:nvPr/>
            </p:nvSpPr>
            <p:spPr bwMode="auto">
              <a:xfrm>
                <a:off x="7091363" y="3255963"/>
                <a:ext cx="147638" cy="203200"/>
              </a:xfrm>
              <a:custGeom>
                <a:avLst/>
                <a:gdLst>
                  <a:gd name="T0" fmla="*/ 33 w 93"/>
                  <a:gd name="T1" fmla="*/ 128 h 128"/>
                  <a:gd name="T2" fmla="*/ 0 w 93"/>
                  <a:gd name="T3" fmla="*/ 19 h 128"/>
                  <a:gd name="T4" fmla="*/ 62 w 93"/>
                  <a:gd name="T5" fmla="*/ 0 h 128"/>
                  <a:gd name="T6" fmla="*/ 93 w 93"/>
                  <a:gd name="T7" fmla="*/ 111 h 128"/>
                  <a:gd name="T8" fmla="*/ 33 w 93"/>
                  <a:gd name="T9" fmla="*/ 128 h 128"/>
                  <a:gd name="T10" fmla="*/ 12 w 93"/>
                  <a:gd name="T11" fmla="*/ 26 h 128"/>
                  <a:gd name="T12" fmla="*/ 41 w 93"/>
                  <a:gd name="T13" fmla="*/ 116 h 128"/>
                  <a:gd name="T14" fmla="*/ 81 w 93"/>
                  <a:gd name="T15" fmla="*/ 104 h 128"/>
                  <a:gd name="T16" fmla="*/ 55 w 93"/>
                  <a:gd name="T17" fmla="*/ 14 h 128"/>
                  <a:gd name="T18" fmla="*/ 12 w 93"/>
                  <a:gd name="T19" fmla="*/ 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28">
                    <a:moveTo>
                      <a:pt x="33" y="128"/>
                    </a:moveTo>
                    <a:lnTo>
                      <a:pt x="0" y="19"/>
                    </a:lnTo>
                    <a:lnTo>
                      <a:pt x="62" y="0"/>
                    </a:lnTo>
                    <a:lnTo>
                      <a:pt x="93" y="111"/>
                    </a:lnTo>
                    <a:lnTo>
                      <a:pt x="33" y="128"/>
                    </a:lnTo>
                    <a:close/>
                    <a:moveTo>
                      <a:pt x="12" y="26"/>
                    </a:moveTo>
                    <a:lnTo>
                      <a:pt x="41" y="116"/>
                    </a:lnTo>
                    <a:lnTo>
                      <a:pt x="81" y="104"/>
                    </a:lnTo>
                    <a:lnTo>
                      <a:pt x="55" y="14"/>
                    </a:lnTo>
                    <a:lnTo>
                      <a:pt x="1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2"/>
              <p:cNvSpPr>
                <a:spLocks noEditPoints="1"/>
              </p:cNvSpPr>
              <p:nvPr/>
            </p:nvSpPr>
            <p:spPr bwMode="auto">
              <a:xfrm>
                <a:off x="7178676" y="3148013"/>
                <a:ext cx="220663" cy="246063"/>
              </a:xfrm>
              <a:custGeom>
                <a:avLst/>
                <a:gdLst>
                  <a:gd name="T0" fmla="*/ 39 w 59"/>
                  <a:gd name="T1" fmla="*/ 66 h 66"/>
                  <a:gd name="T2" fmla="*/ 36 w 59"/>
                  <a:gd name="T3" fmla="*/ 66 h 66"/>
                  <a:gd name="T4" fmla="*/ 27 w 59"/>
                  <a:gd name="T5" fmla="*/ 65 h 66"/>
                  <a:gd name="T6" fmla="*/ 22 w 59"/>
                  <a:gd name="T7" fmla="*/ 65 h 66"/>
                  <a:gd name="T8" fmla="*/ 10 w 59"/>
                  <a:gd name="T9" fmla="*/ 65 h 66"/>
                  <a:gd name="T10" fmla="*/ 8 w 59"/>
                  <a:gd name="T11" fmla="*/ 65 h 66"/>
                  <a:gd name="T12" fmla="*/ 0 w 59"/>
                  <a:gd name="T13" fmla="*/ 36 h 66"/>
                  <a:gd name="T14" fmla="*/ 1 w 59"/>
                  <a:gd name="T15" fmla="*/ 35 h 66"/>
                  <a:gd name="T16" fmla="*/ 16 w 59"/>
                  <a:gd name="T17" fmla="*/ 18 h 66"/>
                  <a:gd name="T18" fmla="*/ 17 w 59"/>
                  <a:gd name="T19" fmla="*/ 5 h 66"/>
                  <a:gd name="T20" fmla="*/ 18 w 59"/>
                  <a:gd name="T21" fmla="*/ 2 h 66"/>
                  <a:gd name="T22" fmla="*/ 25 w 59"/>
                  <a:gd name="T23" fmla="*/ 0 h 66"/>
                  <a:gd name="T24" fmla="*/ 29 w 59"/>
                  <a:gd name="T25" fmla="*/ 2 h 66"/>
                  <a:gd name="T26" fmla="*/ 32 w 59"/>
                  <a:gd name="T27" fmla="*/ 17 h 66"/>
                  <a:gd name="T28" fmla="*/ 32 w 59"/>
                  <a:gd name="T29" fmla="*/ 19 h 66"/>
                  <a:gd name="T30" fmla="*/ 32 w 59"/>
                  <a:gd name="T31" fmla="*/ 21 h 66"/>
                  <a:gd name="T32" fmla="*/ 32 w 59"/>
                  <a:gd name="T33" fmla="*/ 24 h 66"/>
                  <a:gd name="T34" fmla="*/ 47 w 59"/>
                  <a:gd name="T35" fmla="*/ 26 h 66"/>
                  <a:gd name="T36" fmla="*/ 48 w 59"/>
                  <a:gd name="T37" fmla="*/ 26 h 66"/>
                  <a:gd name="T38" fmla="*/ 48 w 59"/>
                  <a:gd name="T39" fmla="*/ 26 h 66"/>
                  <a:gd name="T40" fmla="*/ 59 w 59"/>
                  <a:gd name="T41" fmla="*/ 37 h 66"/>
                  <a:gd name="T42" fmla="*/ 56 w 59"/>
                  <a:gd name="T43" fmla="*/ 43 h 66"/>
                  <a:gd name="T44" fmla="*/ 56 w 59"/>
                  <a:gd name="T45" fmla="*/ 46 h 66"/>
                  <a:gd name="T46" fmla="*/ 53 w 59"/>
                  <a:gd name="T47" fmla="*/ 52 h 66"/>
                  <a:gd name="T48" fmla="*/ 53 w 59"/>
                  <a:gd name="T49" fmla="*/ 53 h 66"/>
                  <a:gd name="T50" fmla="*/ 48 w 59"/>
                  <a:gd name="T51" fmla="*/ 60 h 66"/>
                  <a:gd name="T52" fmla="*/ 48 w 59"/>
                  <a:gd name="T53" fmla="*/ 62 h 66"/>
                  <a:gd name="T54" fmla="*/ 39 w 59"/>
                  <a:gd name="T55" fmla="*/ 66 h 66"/>
                  <a:gd name="T56" fmla="*/ 17 w 59"/>
                  <a:gd name="T57" fmla="*/ 60 h 66"/>
                  <a:gd name="T58" fmla="*/ 22 w 59"/>
                  <a:gd name="T59" fmla="*/ 60 h 66"/>
                  <a:gd name="T60" fmla="*/ 28 w 59"/>
                  <a:gd name="T61" fmla="*/ 61 h 66"/>
                  <a:gd name="T62" fmla="*/ 37 w 59"/>
                  <a:gd name="T63" fmla="*/ 62 h 66"/>
                  <a:gd name="T64" fmla="*/ 39 w 59"/>
                  <a:gd name="T65" fmla="*/ 62 h 66"/>
                  <a:gd name="T66" fmla="*/ 44 w 59"/>
                  <a:gd name="T67" fmla="*/ 60 h 66"/>
                  <a:gd name="T68" fmla="*/ 44 w 59"/>
                  <a:gd name="T69" fmla="*/ 59 h 66"/>
                  <a:gd name="T70" fmla="*/ 44 w 59"/>
                  <a:gd name="T71" fmla="*/ 57 h 66"/>
                  <a:gd name="T72" fmla="*/ 46 w 59"/>
                  <a:gd name="T73" fmla="*/ 57 h 66"/>
                  <a:gd name="T74" fmla="*/ 49 w 59"/>
                  <a:gd name="T75" fmla="*/ 53 h 66"/>
                  <a:gd name="T76" fmla="*/ 49 w 59"/>
                  <a:gd name="T77" fmla="*/ 52 h 66"/>
                  <a:gd name="T78" fmla="*/ 48 w 59"/>
                  <a:gd name="T79" fmla="*/ 50 h 66"/>
                  <a:gd name="T80" fmla="*/ 50 w 59"/>
                  <a:gd name="T81" fmla="*/ 49 h 66"/>
                  <a:gd name="T82" fmla="*/ 52 w 59"/>
                  <a:gd name="T83" fmla="*/ 46 h 66"/>
                  <a:gd name="T84" fmla="*/ 52 w 59"/>
                  <a:gd name="T85" fmla="*/ 43 h 66"/>
                  <a:gd name="T86" fmla="*/ 51 w 59"/>
                  <a:gd name="T87" fmla="*/ 42 h 66"/>
                  <a:gd name="T88" fmla="*/ 52 w 59"/>
                  <a:gd name="T89" fmla="*/ 41 h 66"/>
                  <a:gd name="T90" fmla="*/ 54 w 59"/>
                  <a:gd name="T91" fmla="*/ 37 h 66"/>
                  <a:gd name="T92" fmla="*/ 48 w 59"/>
                  <a:gd name="T93" fmla="*/ 31 h 66"/>
                  <a:gd name="T94" fmla="*/ 47 w 59"/>
                  <a:gd name="T95" fmla="*/ 31 h 66"/>
                  <a:gd name="T96" fmla="*/ 28 w 59"/>
                  <a:gd name="T97" fmla="*/ 27 h 66"/>
                  <a:gd name="T98" fmla="*/ 27 w 59"/>
                  <a:gd name="T99" fmla="*/ 24 h 66"/>
                  <a:gd name="T100" fmla="*/ 28 w 59"/>
                  <a:gd name="T101" fmla="*/ 21 h 66"/>
                  <a:gd name="T102" fmla="*/ 28 w 59"/>
                  <a:gd name="T103" fmla="*/ 19 h 66"/>
                  <a:gd name="T104" fmla="*/ 28 w 59"/>
                  <a:gd name="T105" fmla="*/ 16 h 66"/>
                  <a:gd name="T106" fmla="*/ 26 w 59"/>
                  <a:gd name="T107" fmla="*/ 5 h 66"/>
                  <a:gd name="T108" fmla="*/ 25 w 59"/>
                  <a:gd name="T109" fmla="*/ 4 h 66"/>
                  <a:gd name="T110" fmla="*/ 22 w 59"/>
                  <a:gd name="T111" fmla="*/ 5 h 66"/>
                  <a:gd name="T112" fmla="*/ 21 w 59"/>
                  <a:gd name="T113" fmla="*/ 19 h 66"/>
                  <a:gd name="T114" fmla="*/ 20 w 59"/>
                  <a:gd name="T115" fmla="*/ 20 h 66"/>
                  <a:gd name="T116" fmla="*/ 5 w 59"/>
                  <a:gd name="T117" fmla="*/ 38 h 66"/>
                  <a:gd name="T118" fmla="*/ 11 w 59"/>
                  <a:gd name="T119" fmla="*/ 60 h 66"/>
                  <a:gd name="T120" fmla="*/ 17 w 59"/>
                  <a:gd name="T121"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 h="66">
                    <a:moveTo>
                      <a:pt x="39" y="66"/>
                    </a:moveTo>
                    <a:cubicBezTo>
                      <a:pt x="38" y="66"/>
                      <a:pt x="37" y="66"/>
                      <a:pt x="36" y="66"/>
                    </a:cubicBezTo>
                    <a:cubicBezTo>
                      <a:pt x="34" y="66"/>
                      <a:pt x="31" y="65"/>
                      <a:pt x="27" y="65"/>
                    </a:cubicBezTo>
                    <a:cubicBezTo>
                      <a:pt x="22" y="65"/>
                      <a:pt x="22" y="65"/>
                      <a:pt x="22" y="65"/>
                    </a:cubicBezTo>
                    <a:cubicBezTo>
                      <a:pt x="17" y="64"/>
                      <a:pt x="13" y="64"/>
                      <a:pt x="10" y="65"/>
                    </a:cubicBezTo>
                    <a:cubicBezTo>
                      <a:pt x="8" y="65"/>
                      <a:pt x="8" y="65"/>
                      <a:pt x="8" y="65"/>
                    </a:cubicBezTo>
                    <a:cubicBezTo>
                      <a:pt x="0" y="36"/>
                      <a:pt x="0" y="36"/>
                      <a:pt x="0" y="36"/>
                    </a:cubicBezTo>
                    <a:cubicBezTo>
                      <a:pt x="1" y="35"/>
                      <a:pt x="1" y="35"/>
                      <a:pt x="1" y="35"/>
                    </a:cubicBezTo>
                    <a:cubicBezTo>
                      <a:pt x="6" y="31"/>
                      <a:pt x="14" y="23"/>
                      <a:pt x="16" y="18"/>
                    </a:cubicBezTo>
                    <a:cubicBezTo>
                      <a:pt x="18" y="12"/>
                      <a:pt x="17" y="6"/>
                      <a:pt x="17" y="5"/>
                    </a:cubicBezTo>
                    <a:cubicBezTo>
                      <a:pt x="17" y="4"/>
                      <a:pt x="18" y="3"/>
                      <a:pt x="18" y="2"/>
                    </a:cubicBezTo>
                    <a:cubicBezTo>
                      <a:pt x="20" y="0"/>
                      <a:pt x="25" y="0"/>
                      <a:pt x="25" y="0"/>
                    </a:cubicBezTo>
                    <a:cubicBezTo>
                      <a:pt x="26" y="0"/>
                      <a:pt x="28" y="0"/>
                      <a:pt x="29" y="2"/>
                    </a:cubicBezTo>
                    <a:cubicBezTo>
                      <a:pt x="32" y="5"/>
                      <a:pt x="33" y="10"/>
                      <a:pt x="32" y="17"/>
                    </a:cubicBezTo>
                    <a:cubicBezTo>
                      <a:pt x="32" y="18"/>
                      <a:pt x="32" y="19"/>
                      <a:pt x="32" y="19"/>
                    </a:cubicBezTo>
                    <a:cubicBezTo>
                      <a:pt x="32" y="21"/>
                      <a:pt x="32" y="21"/>
                      <a:pt x="32" y="21"/>
                    </a:cubicBezTo>
                    <a:cubicBezTo>
                      <a:pt x="32" y="22"/>
                      <a:pt x="32" y="23"/>
                      <a:pt x="32" y="24"/>
                    </a:cubicBezTo>
                    <a:cubicBezTo>
                      <a:pt x="33" y="25"/>
                      <a:pt x="37" y="26"/>
                      <a:pt x="47" y="26"/>
                    </a:cubicBezTo>
                    <a:cubicBezTo>
                      <a:pt x="48" y="26"/>
                      <a:pt x="48" y="26"/>
                      <a:pt x="48" y="26"/>
                    </a:cubicBezTo>
                    <a:cubicBezTo>
                      <a:pt x="48" y="26"/>
                      <a:pt x="48" y="26"/>
                      <a:pt x="48" y="26"/>
                    </a:cubicBezTo>
                    <a:cubicBezTo>
                      <a:pt x="54" y="26"/>
                      <a:pt x="59" y="31"/>
                      <a:pt x="59" y="37"/>
                    </a:cubicBezTo>
                    <a:cubicBezTo>
                      <a:pt x="59" y="39"/>
                      <a:pt x="58" y="41"/>
                      <a:pt x="56" y="43"/>
                    </a:cubicBezTo>
                    <a:cubicBezTo>
                      <a:pt x="56" y="44"/>
                      <a:pt x="57" y="45"/>
                      <a:pt x="56" y="46"/>
                    </a:cubicBezTo>
                    <a:cubicBezTo>
                      <a:pt x="56" y="48"/>
                      <a:pt x="55" y="51"/>
                      <a:pt x="53" y="52"/>
                    </a:cubicBezTo>
                    <a:cubicBezTo>
                      <a:pt x="53" y="53"/>
                      <a:pt x="53" y="53"/>
                      <a:pt x="53" y="53"/>
                    </a:cubicBezTo>
                    <a:cubicBezTo>
                      <a:pt x="53" y="56"/>
                      <a:pt x="51" y="59"/>
                      <a:pt x="48" y="60"/>
                    </a:cubicBezTo>
                    <a:cubicBezTo>
                      <a:pt x="48" y="61"/>
                      <a:pt x="48" y="61"/>
                      <a:pt x="48" y="62"/>
                    </a:cubicBezTo>
                    <a:cubicBezTo>
                      <a:pt x="47" y="65"/>
                      <a:pt x="44" y="66"/>
                      <a:pt x="39" y="66"/>
                    </a:cubicBezTo>
                    <a:moveTo>
                      <a:pt x="17" y="60"/>
                    </a:moveTo>
                    <a:cubicBezTo>
                      <a:pt x="18" y="60"/>
                      <a:pt x="20" y="60"/>
                      <a:pt x="22" y="60"/>
                    </a:cubicBezTo>
                    <a:cubicBezTo>
                      <a:pt x="28" y="61"/>
                      <a:pt x="28" y="61"/>
                      <a:pt x="28" y="61"/>
                    </a:cubicBezTo>
                    <a:cubicBezTo>
                      <a:pt x="31" y="61"/>
                      <a:pt x="35" y="61"/>
                      <a:pt x="37" y="62"/>
                    </a:cubicBezTo>
                    <a:cubicBezTo>
                      <a:pt x="38" y="62"/>
                      <a:pt x="38" y="62"/>
                      <a:pt x="39" y="62"/>
                    </a:cubicBezTo>
                    <a:cubicBezTo>
                      <a:pt x="42" y="62"/>
                      <a:pt x="43" y="61"/>
                      <a:pt x="44" y="60"/>
                    </a:cubicBezTo>
                    <a:cubicBezTo>
                      <a:pt x="44" y="60"/>
                      <a:pt x="44" y="59"/>
                      <a:pt x="44" y="59"/>
                    </a:cubicBezTo>
                    <a:cubicBezTo>
                      <a:pt x="44" y="57"/>
                      <a:pt x="44" y="57"/>
                      <a:pt x="44" y="57"/>
                    </a:cubicBezTo>
                    <a:cubicBezTo>
                      <a:pt x="46" y="57"/>
                      <a:pt x="46" y="57"/>
                      <a:pt x="46" y="57"/>
                    </a:cubicBezTo>
                    <a:cubicBezTo>
                      <a:pt x="47" y="56"/>
                      <a:pt x="49" y="55"/>
                      <a:pt x="49" y="53"/>
                    </a:cubicBezTo>
                    <a:cubicBezTo>
                      <a:pt x="49" y="52"/>
                      <a:pt x="49" y="52"/>
                      <a:pt x="49" y="52"/>
                    </a:cubicBezTo>
                    <a:cubicBezTo>
                      <a:pt x="48" y="50"/>
                      <a:pt x="48" y="50"/>
                      <a:pt x="48" y="50"/>
                    </a:cubicBezTo>
                    <a:cubicBezTo>
                      <a:pt x="50" y="49"/>
                      <a:pt x="50" y="49"/>
                      <a:pt x="50" y="49"/>
                    </a:cubicBezTo>
                    <a:cubicBezTo>
                      <a:pt x="51" y="49"/>
                      <a:pt x="52" y="47"/>
                      <a:pt x="52" y="46"/>
                    </a:cubicBezTo>
                    <a:cubicBezTo>
                      <a:pt x="52" y="45"/>
                      <a:pt x="52" y="44"/>
                      <a:pt x="52" y="43"/>
                    </a:cubicBezTo>
                    <a:cubicBezTo>
                      <a:pt x="51" y="42"/>
                      <a:pt x="51" y="42"/>
                      <a:pt x="51" y="42"/>
                    </a:cubicBezTo>
                    <a:cubicBezTo>
                      <a:pt x="52" y="41"/>
                      <a:pt x="52" y="41"/>
                      <a:pt x="52" y="41"/>
                    </a:cubicBezTo>
                    <a:cubicBezTo>
                      <a:pt x="54" y="40"/>
                      <a:pt x="54" y="38"/>
                      <a:pt x="54" y="37"/>
                    </a:cubicBezTo>
                    <a:cubicBezTo>
                      <a:pt x="54" y="33"/>
                      <a:pt x="52" y="31"/>
                      <a:pt x="48" y="31"/>
                    </a:cubicBezTo>
                    <a:cubicBezTo>
                      <a:pt x="48" y="31"/>
                      <a:pt x="48" y="31"/>
                      <a:pt x="47" y="31"/>
                    </a:cubicBezTo>
                    <a:cubicBezTo>
                      <a:pt x="37" y="31"/>
                      <a:pt x="31" y="29"/>
                      <a:pt x="28" y="27"/>
                    </a:cubicBezTo>
                    <a:cubicBezTo>
                      <a:pt x="28" y="26"/>
                      <a:pt x="27" y="25"/>
                      <a:pt x="27" y="24"/>
                    </a:cubicBezTo>
                    <a:cubicBezTo>
                      <a:pt x="27" y="23"/>
                      <a:pt x="27" y="22"/>
                      <a:pt x="28" y="21"/>
                    </a:cubicBezTo>
                    <a:cubicBezTo>
                      <a:pt x="28" y="20"/>
                      <a:pt x="28" y="19"/>
                      <a:pt x="28" y="19"/>
                    </a:cubicBezTo>
                    <a:cubicBezTo>
                      <a:pt x="28" y="18"/>
                      <a:pt x="28" y="17"/>
                      <a:pt x="28" y="16"/>
                    </a:cubicBezTo>
                    <a:cubicBezTo>
                      <a:pt x="29" y="10"/>
                      <a:pt x="27" y="6"/>
                      <a:pt x="26" y="5"/>
                    </a:cubicBezTo>
                    <a:cubicBezTo>
                      <a:pt x="25" y="4"/>
                      <a:pt x="25" y="4"/>
                      <a:pt x="25" y="4"/>
                    </a:cubicBezTo>
                    <a:cubicBezTo>
                      <a:pt x="24" y="4"/>
                      <a:pt x="22" y="5"/>
                      <a:pt x="22" y="5"/>
                    </a:cubicBezTo>
                    <a:cubicBezTo>
                      <a:pt x="22" y="6"/>
                      <a:pt x="22" y="13"/>
                      <a:pt x="21" y="19"/>
                    </a:cubicBezTo>
                    <a:cubicBezTo>
                      <a:pt x="20" y="20"/>
                      <a:pt x="20" y="20"/>
                      <a:pt x="20" y="20"/>
                    </a:cubicBezTo>
                    <a:cubicBezTo>
                      <a:pt x="18" y="25"/>
                      <a:pt x="10" y="33"/>
                      <a:pt x="5" y="38"/>
                    </a:cubicBezTo>
                    <a:cubicBezTo>
                      <a:pt x="11" y="60"/>
                      <a:pt x="11" y="60"/>
                      <a:pt x="11" y="60"/>
                    </a:cubicBezTo>
                    <a:cubicBezTo>
                      <a:pt x="13" y="60"/>
                      <a:pt x="15" y="60"/>
                      <a:pt x="17"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3"/>
              <p:cNvSpPr>
                <a:spLocks noEditPoints="1"/>
              </p:cNvSpPr>
              <p:nvPr/>
            </p:nvSpPr>
            <p:spPr bwMode="auto">
              <a:xfrm>
                <a:off x="5251451" y="2468563"/>
                <a:ext cx="471488" cy="412750"/>
              </a:xfrm>
              <a:custGeom>
                <a:avLst/>
                <a:gdLst>
                  <a:gd name="T0" fmla="*/ 297 w 297"/>
                  <a:gd name="T1" fmla="*/ 260 h 260"/>
                  <a:gd name="T2" fmla="*/ 0 w 297"/>
                  <a:gd name="T3" fmla="*/ 260 h 260"/>
                  <a:gd name="T4" fmla="*/ 0 w 297"/>
                  <a:gd name="T5" fmla="*/ 0 h 260"/>
                  <a:gd name="T6" fmla="*/ 297 w 297"/>
                  <a:gd name="T7" fmla="*/ 0 h 260"/>
                  <a:gd name="T8" fmla="*/ 297 w 297"/>
                  <a:gd name="T9" fmla="*/ 260 h 260"/>
                  <a:gd name="T10" fmla="*/ 9 w 297"/>
                  <a:gd name="T11" fmla="*/ 250 h 260"/>
                  <a:gd name="T12" fmla="*/ 288 w 297"/>
                  <a:gd name="T13" fmla="*/ 250 h 260"/>
                  <a:gd name="T14" fmla="*/ 288 w 297"/>
                  <a:gd name="T15" fmla="*/ 9 h 260"/>
                  <a:gd name="T16" fmla="*/ 9 w 297"/>
                  <a:gd name="T17" fmla="*/ 9 h 260"/>
                  <a:gd name="T18" fmla="*/ 9 w 297"/>
                  <a:gd name="T19" fmla="*/ 25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7" h="260">
                    <a:moveTo>
                      <a:pt x="297" y="260"/>
                    </a:moveTo>
                    <a:lnTo>
                      <a:pt x="0" y="260"/>
                    </a:lnTo>
                    <a:lnTo>
                      <a:pt x="0" y="0"/>
                    </a:lnTo>
                    <a:lnTo>
                      <a:pt x="297" y="0"/>
                    </a:lnTo>
                    <a:lnTo>
                      <a:pt x="297" y="260"/>
                    </a:lnTo>
                    <a:close/>
                    <a:moveTo>
                      <a:pt x="9" y="250"/>
                    </a:moveTo>
                    <a:lnTo>
                      <a:pt x="288" y="250"/>
                    </a:lnTo>
                    <a:lnTo>
                      <a:pt x="288" y="9"/>
                    </a:lnTo>
                    <a:lnTo>
                      <a:pt x="9" y="9"/>
                    </a:lnTo>
                    <a:lnTo>
                      <a:pt x="9" y="2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4"/>
              <p:cNvSpPr>
                <a:spLocks noEditPoints="1"/>
              </p:cNvSpPr>
              <p:nvPr/>
            </p:nvSpPr>
            <p:spPr bwMode="auto">
              <a:xfrm>
                <a:off x="5299076" y="2517775"/>
                <a:ext cx="376238" cy="314325"/>
              </a:xfrm>
              <a:custGeom>
                <a:avLst/>
                <a:gdLst>
                  <a:gd name="T0" fmla="*/ 237 w 237"/>
                  <a:gd name="T1" fmla="*/ 198 h 198"/>
                  <a:gd name="T2" fmla="*/ 0 w 237"/>
                  <a:gd name="T3" fmla="*/ 198 h 198"/>
                  <a:gd name="T4" fmla="*/ 0 w 237"/>
                  <a:gd name="T5" fmla="*/ 0 h 198"/>
                  <a:gd name="T6" fmla="*/ 237 w 237"/>
                  <a:gd name="T7" fmla="*/ 0 h 198"/>
                  <a:gd name="T8" fmla="*/ 237 w 237"/>
                  <a:gd name="T9" fmla="*/ 198 h 198"/>
                  <a:gd name="T10" fmla="*/ 10 w 237"/>
                  <a:gd name="T11" fmla="*/ 189 h 198"/>
                  <a:gd name="T12" fmla="*/ 227 w 237"/>
                  <a:gd name="T13" fmla="*/ 189 h 198"/>
                  <a:gd name="T14" fmla="*/ 227 w 237"/>
                  <a:gd name="T15" fmla="*/ 9 h 198"/>
                  <a:gd name="T16" fmla="*/ 10 w 237"/>
                  <a:gd name="T17" fmla="*/ 9 h 198"/>
                  <a:gd name="T18" fmla="*/ 10 w 237"/>
                  <a:gd name="T19" fmla="*/ 18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7" h="198">
                    <a:moveTo>
                      <a:pt x="237" y="198"/>
                    </a:moveTo>
                    <a:lnTo>
                      <a:pt x="0" y="198"/>
                    </a:lnTo>
                    <a:lnTo>
                      <a:pt x="0" y="0"/>
                    </a:lnTo>
                    <a:lnTo>
                      <a:pt x="237" y="0"/>
                    </a:lnTo>
                    <a:lnTo>
                      <a:pt x="237" y="198"/>
                    </a:lnTo>
                    <a:close/>
                    <a:moveTo>
                      <a:pt x="10" y="189"/>
                    </a:moveTo>
                    <a:lnTo>
                      <a:pt x="227" y="189"/>
                    </a:lnTo>
                    <a:lnTo>
                      <a:pt x="227" y="9"/>
                    </a:lnTo>
                    <a:lnTo>
                      <a:pt x="10" y="9"/>
                    </a:lnTo>
                    <a:lnTo>
                      <a:pt x="10"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5"/>
              <p:cNvSpPr>
                <a:spLocks/>
              </p:cNvSpPr>
              <p:nvPr/>
            </p:nvSpPr>
            <p:spPr bwMode="auto">
              <a:xfrm>
                <a:off x="5303838" y="2625725"/>
                <a:ext cx="355600" cy="146050"/>
              </a:xfrm>
              <a:custGeom>
                <a:avLst/>
                <a:gdLst>
                  <a:gd name="T0" fmla="*/ 217 w 224"/>
                  <a:gd name="T1" fmla="*/ 92 h 92"/>
                  <a:gd name="T2" fmla="*/ 172 w 224"/>
                  <a:gd name="T3" fmla="*/ 52 h 92"/>
                  <a:gd name="T4" fmla="*/ 123 w 224"/>
                  <a:gd name="T5" fmla="*/ 88 h 92"/>
                  <a:gd name="T6" fmla="*/ 54 w 224"/>
                  <a:gd name="T7" fmla="*/ 14 h 92"/>
                  <a:gd name="T8" fmla="*/ 7 w 224"/>
                  <a:gd name="T9" fmla="*/ 66 h 92"/>
                  <a:gd name="T10" fmla="*/ 0 w 224"/>
                  <a:gd name="T11" fmla="*/ 59 h 92"/>
                  <a:gd name="T12" fmla="*/ 54 w 224"/>
                  <a:gd name="T13" fmla="*/ 0 h 92"/>
                  <a:gd name="T14" fmla="*/ 123 w 224"/>
                  <a:gd name="T15" fmla="*/ 73 h 92"/>
                  <a:gd name="T16" fmla="*/ 175 w 224"/>
                  <a:gd name="T17" fmla="*/ 40 h 92"/>
                  <a:gd name="T18" fmla="*/ 224 w 224"/>
                  <a:gd name="T19" fmla="*/ 83 h 92"/>
                  <a:gd name="T20" fmla="*/ 217 w 224"/>
                  <a:gd name="T2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92">
                    <a:moveTo>
                      <a:pt x="217" y="92"/>
                    </a:moveTo>
                    <a:lnTo>
                      <a:pt x="172" y="52"/>
                    </a:lnTo>
                    <a:lnTo>
                      <a:pt x="123" y="88"/>
                    </a:lnTo>
                    <a:lnTo>
                      <a:pt x="54" y="14"/>
                    </a:lnTo>
                    <a:lnTo>
                      <a:pt x="7" y="66"/>
                    </a:lnTo>
                    <a:lnTo>
                      <a:pt x="0" y="59"/>
                    </a:lnTo>
                    <a:lnTo>
                      <a:pt x="54" y="0"/>
                    </a:lnTo>
                    <a:lnTo>
                      <a:pt x="123" y="73"/>
                    </a:lnTo>
                    <a:lnTo>
                      <a:pt x="175" y="40"/>
                    </a:lnTo>
                    <a:lnTo>
                      <a:pt x="224" y="83"/>
                    </a:lnTo>
                    <a:lnTo>
                      <a:pt x="217"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6"/>
              <p:cNvSpPr>
                <a:spLocks noEditPoints="1"/>
              </p:cNvSpPr>
              <p:nvPr/>
            </p:nvSpPr>
            <p:spPr bwMode="auto">
              <a:xfrm>
                <a:off x="5457826" y="2562225"/>
                <a:ext cx="100013" cy="101600"/>
              </a:xfrm>
              <a:custGeom>
                <a:avLst/>
                <a:gdLst>
                  <a:gd name="T0" fmla="*/ 13 w 27"/>
                  <a:gd name="T1" fmla="*/ 27 h 27"/>
                  <a:gd name="T2" fmla="*/ 0 w 27"/>
                  <a:gd name="T3" fmla="*/ 14 h 27"/>
                  <a:gd name="T4" fmla="*/ 13 w 27"/>
                  <a:gd name="T5" fmla="*/ 0 h 27"/>
                  <a:gd name="T6" fmla="*/ 27 w 27"/>
                  <a:gd name="T7" fmla="*/ 14 h 27"/>
                  <a:gd name="T8" fmla="*/ 13 w 27"/>
                  <a:gd name="T9" fmla="*/ 27 h 27"/>
                  <a:gd name="T10" fmla="*/ 13 w 27"/>
                  <a:gd name="T11" fmla="*/ 5 h 27"/>
                  <a:gd name="T12" fmla="*/ 4 w 27"/>
                  <a:gd name="T13" fmla="*/ 14 h 27"/>
                  <a:gd name="T14" fmla="*/ 13 w 27"/>
                  <a:gd name="T15" fmla="*/ 23 h 27"/>
                  <a:gd name="T16" fmla="*/ 22 w 27"/>
                  <a:gd name="T17" fmla="*/ 14 h 27"/>
                  <a:gd name="T18" fmla="*/ 13 w 27"/>
                  <a:gd name="T19"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7">
                    <a:moveTo>
                      <a:pt x="13" y="27"/>
                    </a:moveTo>
                    <a:cubicBezTo>
                      <a:pt x="6" y="27"/>
                      <a:pt x="0" y="21"/>
                      <a:pt x="0" y="14"/>
                    </a:cubicBezTo>
                    <a:cubicBezTo>
                      <a:pt x="0" y="6"/>
                      <a:pt x="6" y="0"/>
                      <a:pt x="13" y="0"/>
                    </a:cubicBezTo>
                    <a:cubicBezTo>
                      <a:pt x="21" y="0"/>
                      <a:pt x="27" y="6"/>
                      <a:pt x="27" y="14"/>
                    </a:cubicBezTo>
                    <a:cubicBezTo>
                      <a:pt x="27" y="21"/>
                      <a:pt x="21" y="27"/>
                      <a:pt x="13" y="27"/>
                    </a:cubicBezTo>
                    <a:moveTo>
                      <a:pt x="13" y="5"/>
                    </a:moveTo>
                    <a:cubicBezTo>
                      <a:pt x="8" y="5"/>
                      <a:pt x="4" y="9"/>
                      <a:pt x="4" y="14"/>
                    </a:cubicBezTo>
                    <a:cubicBezTo>
                      <a:pt x="4" y="19"/>
                      <a:pt x="8" y="23"/>
                      <a:pt x="13" y="23"/>
                    </a:cubicBezTo>
                    <a:cubicBezTo>
                      <a:pt x="18" y="23"/>
                      <a:pt x="22" y="19"/>
                      <a:pt x="22" y="14"/>
                    </a:cubicBezTo>
                    <a:cubicBezTo>
                      <a:pt x="22" y="9"/>
                      <a:pt x="18" y="5"/>
                      <a:pt x="13"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7"/>
              <p:cNvSpPr>
                <a:spLocks noEditPoints="1"/>
              </p:cNvSpPr>
              <p:nvPr/>
            </p:nvSpPr>
            <p:spPr bwMode="auto">
              <a:xfrm>
                <a:off x="5584826" y="2179638"/>
                <a:ext cx="190500" cy="195263"/>
              </a:xfrm>
              <a:custGeom>
                <a:avLst/>
                <a:gdLst>
                  <a:gd name="T0" fmla="*/ 25 w 51"/>
                  <a:gd name="T1" fmla="*/ 52 h 52"/>
                  <a:gd name="T2" fmla="*/ 7 w 51"/>
                  <a:gd name="T3" fmla="*/ 44 h 52"/>
                  <a:gd name="T4" fmla="*/ 0 w 51"/>
                  <a:gd name="T5" fmla="*/ 26 h 52"/>
                  <a:gd name="T6" fmla="*/ 7 w 51"/>
                  <a:gd name="T7" fmla="*/ 8 h 52"/>
                  <a:gd name="T8" fmla="*/ 25 w 51"/>
                  <a:gd name="T9" fmla="*/ 0 h 52"/>
                  <a:gd name="T10" fmla="*/ 43 w 51"/>
                  <a:gd name="T11" fmla="*/ 8 h 52"/>
                  <a:gd name="T12" fmla="*/ 51 w 51"/>
                  <a:gd name="T13" fmla="*/ 26 h 52"/>
                  <a:gd name="T14" fmla="*/ 43 w 51"/>
                  <a:gd name="T15" fmla="*/ 44 h 52"/>
                  <a:gd name="T16" fmla="*/ 25 w 51"/>
                  <a:gd name="T17" fmla="*/ 52 h 52"/>
                  <a:gd name="T18" fmla="*/ 25 w 51"/>
                  <a:gd name="T19" fmla="*/ 5 h 52"/>
                  <a:gd name="T20" fmla="*/ 10 w 51"/>
                  <a:gd name="T21" fmla="*/ 11 h 52"/>
                  <a:gd name="T22" fmla="*/ 4 w 51"/>
                  <a:gd name="T23" fmla="*/ 26 h 52"/>
                  <a:gd name="T24" fmla="*/ 10 w 51"/>
                  <a:gd name="T25" fmla="*/ 41 h 52"/>
                  <a:gd name="T26" fmla="*/ 25 w 51"/>
                  <a:gd name="T27" fmla="*/ 47 h 52"/>
                  <a:gd name="T28" fmla="*/ 40 w 51"/>
                  <a:gd name="T29" fmla="*/ 41 h 52"/>
                  <a:gd name="T30" fmla="*/ 47 w 51"/>
                  <a:gd name="T31" fmla="*/ 26 h 52"/>
                  <a:gd name="T32" fmla="*/ 40 w 51"/>
                  <a:gd name="T33" fmla="*/ 11 h 52"/>
                  <a:gd name="T34" fmla="*/ 25 w 51"/>
                  <a:gd name="T35" fmla="*/ 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52">
                    <a:moveTo>
                      <a:pt x="25" y="52"/>
                    </a:moveTo>
                    <a:cubicBezTo>
                      <a:pt x="19" y="52"/>
                      <a:pt x="12" y="49"/>
                      <a:pt x="7" y="44"/>
                    </a:cubicBezTo>
                    <a:cubicBezTo>
                      <a:pt x="2" y="39"/>
                      <a:pt x="0" y="33"/>
                      <a:pt x="0" y="26"/>
                    </a:cubicBezTo>
                    <a:cubicBezTo>
                      <a:pt x="0" y="19"/>
                      <a:pt x="2" y="13"/>
                      <a:pt x="7" y="8"/>
                    </a:cubicBezTo>
                    <a:cubicBezTo>
                      <a:pt x="12" y="3"/>
                      <a:pt x="19" y="0"/>
                      <a:pt x="25" y="0"/>
                    </a:cubicBezTo>
                    <a:cubicBezTo>
                      <a:pt x="32" y="0"/>
                      <a:pt x="39" y="3"/>
                      <a:pt x="43" y="8"/>
                    </a:cubicBezTo>
                    <a:cubicBezTo>
                      <a:pt x="48" y="13"/>
                      <a:pt x="51" y="19"/>
                      <a:pt x="51" y="26"/>
                    </a:cubicBezTo>
                    <a:cubicBezTo>
                      <a:pt x="51" y="33"/>
                      <a:pt x="48" y="39"/>
                      <a:pt x="43" y="44"/>
                    </a:cubicBezTo>
                    <a:cubicBezTo>
                      <a:pt x="39" y="49"/>
                      <a:pt x="32" y="52"/>
                      <a:pt x="25" y="52"/>
                    </a:cubicBezTo>
                    <a:moveTo>
                      <a:pt x="25" y="5"/>
                    </a:moveTo>
                    <a:cubicBezTo>
                      <a:pt x="20" y="5"/>
                      <a:pt x="14" y="7"/>
                      <a:pt x="10" y="11"/>
                    </a:cubicBezTo>
                    <a:cubicBezTo>
                      <a:pt x="6" y="15"/>
                      <a:pt x="4" y="20"/>
                      <a:pt x="4" y="26"/>
                    </a:cubicBezTo>
                    <a:cubicBezTo>
                      <a:pt x="4" y="32"/>
                      <a:pt x="6" y="37"/>
                      <a:pt x="10" y="41"/>
                    </a:cubicBezTo>
                    <a:cubicBezTo>
                      <a:pt x="14" y="45"/>
                      <a:pt x="20" y="47"/>
                      <a:pt x="25" y="47"/>
                    </a:cubicBezTo>
                    <a:cubicBezTo>
                      <a:pt x="31" y="47"/>
                      <a:pt x="36" y="45"/>
                      <a:pt x="40" y="41"/>
                    </a:cubicBezTo>
                    <a:cubicBezTo>
                      <a:pt x="44" y="37"/>
                      <a:pt x="47" y="32"/>
                      <a:pt x="47" y="26"/>
                    </a:cubicBezTo>
                    <a:cubicBezTo>
                      <a:pt x="47" y="20"/>
                      <a:pt x="44" y="15"/>
                      <a:pt x="40" y="11"/>
                    </a:cubicBezTo>
                    <a:cubicBezTo>
                      <a:pt x="36" y="7"/>
                      <a:pt x="31" y="5"/>
                      <a:pt x="25"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8"/>
              <p:cNvSpPr>
                <a:spLocks/>
              </p:cNvSpPr>
              <p:nvPr/>
            </p:nvSpPr>
            <p:spPr bwMode="auto">
              <a:xfrm>
                <a:off x="5614988" y="2276475"/>
                <a:ext cx="127000" cy="65088"/>
              </a:xfrm>
              <a:custGeom>
                <a:avLst/>
                <a:gdLst>
                  <a:gd name="T0" fmla="*/ 17 w 34"/>
                  <a:gd name="T1" fmla="*/ 17 h 17"/>
                  <a:gd name="T2" fmla="*/ 5 w 34"/>
                  <a:gd name="T3" fmla="*/ 12 h 17"/>
                  <a:gd name="T4" fmla="*/ 0 w 34"/>
                  <a:gd name="T5" fmla="*/ 0 h 17"/>
                  <a:gd name="T6" fmla="*/ 5 w 34"/>
                  <a:gd name="T7" fmla="*/ 0 h 17"/>
                  <a:gd name="T8" fmla="*/ 9 w 34"/>
                  <a:gd name="T9" fmla="*/ 9 h 17"/>
                  <a:gd name="T10" fmla="*/ 17 w 34"/>
                  <a:gd name="T11" fmla="*/ 13 h 17"/>
                  <a:gd name="T12" fmla="*/ 30 w 34"/>
                  <a:gd name="T13" fmla="*/ 0 h 17"/>
                  <a:gd name="T14" fmla="*/ 34 w 34"/>
                  <a:gd name="T15" fmla="*/ 0 h 17"/>
                  <a:gd name="T16" fmla="*/ 17 w 34"/>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7">
                    <a:moveTo>
                      <a:pt x="17" y="17"/>
                    </a:moveTo>
                    <a:cubicBezTo>
                      <a:pt x="13" y="17"/>
                      <a:pt x="9" y="15"/>
                      <a:pt x="5" y="12"/>
                    </a:cubicBezTo>
                    <a:cubicBezTo>
                      <a:pt x="2" y="9"/>
                      <a:pt x="0" y="5"/>
                      <a:pt x="0" y="0"/>
                    </a:cubicBezTo>
                    <a:cubicBezTo>
                      <a:pt x="5" y="0"/>
                      <a:pt x="5" y="0"/>
                      <a:pt x="5" y="0"/>
                    </a:cubicBezTo>
                    <a:cubicBezTo>
                      <a:pt x="5" y="3"/>
                      <a:pt x="6" y="7"/>
                      <a:pt x="9" y="9"/>
                    </a:cubicBezTo>
                    <a:cubicBezTo>
                      <a:pt x="11" y="11"/>
                      <a:pt x="14" y="13"/>
                      <a:pt x="17" y="13"/>
                    </a:cubicBezTo>
                    <a:cubicBezTo>
                      <a:pt x="24" y="13"/>
                      <a:pt x="30" y="7"/>
                      <a:pt x="30" y="0"/>
                    </a:cubicBezTo>
                    <a:cubicBezTo>
                      <a:pt x="34" y="0"/>
                      <a:pt x="34" y="0"/>
                      <a:pt x="34" y="0"/>
                    </a:cubicBezTo>
                    <a:cubicBezTo>
                      <a:pt x="34" y="9"/>
                      <a:pt x="27" y="17"/>
                      <a:pt x="1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Oval 29"/>
              <p:cNvSpPr>
                <a:spLocks noChangeArrowheads="1"/>
              </p:cNvSpPr>
              <p:nvPr/>
            </p:nvSpPr>
            <p:spPr bwMode="auto">
              <a:xfrm>
                <a:off x="5640388" y="2254250"/>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Oval 30"/>
              <p:cNvSpPr>
                <a:spLocks noChangeArrowheads="1"/>
              </p:cNvSpPr>
              <p:nvPr/>
            </p:nvSpPr>
            <p:spPr bwMode="auto">
              <a:xfrm>
                <a:off x="5697538" y="2254250"/>
                <a:ext cx="22225" cy="222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1"/>
              <p:cNvSpPr>
                <a:spLocks noEditPoints="1"/>
              </p:cNvSpPr>
              <p:nvPr/>
            </p:nvSpPr>
            <p:spPr bwMode="auto">
              <a:xfrm>
                <a:off x="5824538" y="2435225"/>
                <a:ext cx="244475" cy="171450"/>
              </a:xfrm>
              <a:custGeom>
                <a:avLst/>
                <a:gdLst>
                  <a:gd name="T0" fmla="*/ 59 w 65"/>
                  <a:gd name="T1" fmla="*/ 46 h 46"/>
                  <a:gd name="T2" fmla="*/ 6 w 65"/>
                  <a:gd name="T3" fmla="*/ 46 h 46"/>
                  <a:gd name="T4" fmla="*/ 0 w 65"/>
                  <a:gd name="T5" fmla="*/ 40 h 46"/>
                  <a:gd name="T6" fmla="*/ 0 w 65"/>
                  <a:gd name="T7" fmla="*/ 6 h 46"/>
                  <a:gd name="T8" fmla="*/ 6 w 65"/>
                  <a:gd name="T9" fmla="*/ 0 h 46"/>
                  <a:gd name="T10" fmla="*/ 59 w 65"/>
                  <a:gd name="T11" fmla="*/ 0 h 46"/>
                  <a:gd name="T12" fmla="*/ 65 w 65"/>
                  <a:gd name="T13" fmla="*/ 6 h 46"/>
                  <a:gd name="T14" fmla="*/ 65 w 65"/>
                  <a:gd name="T15" fmla="*/ 40 h 46"/>
                  <a:gd name="T16" fmla="*/ 59 w 65"/>
                  <a:gd name="T17" fmla="*/ 46 h 46"/>
                  <a:gd name="T18" fmla="*/ 6 w 65"/>
                  <a:gd name="T19" fmla="*/ 5 h 46"/>
                  <a:gd name="T20" fmla="*/ 4 w 65"/>
                  <a:gd name="T21" fmla="*/ 6 h 46"/>
                  <a:gd name="T22" fmla="*/ 4 w 65"/>
                  <a:gd name="T23" fmla="*/ 40 h 46"/>
                  <a:gd name="T24" fmla="*/ 6 w 65"/>
                  <a:gd name="T25" fmla="*/ 42 h 46"/>
                  <a:gd name="T26" fmla="*/ 59 w 65"/>
                  <a:gd name="T27" fmla="*/ 42 h 46"/>
                  <a:gd name="T28" fmla="*/ 60 w 65"/>
                  <a:gd name="T29" fmla="*/ 40 h 46"/>
                  <a:gd name="T30" fmla="*/ 60 w 65"/>
                  <a:gd name="T31" fmla="*/ 6 h 46"/>
                  <a:gd name="T32" fmla="*/ 59 w 65"/>
                  <a:gd name="T33" fmla="*/ 5 h 46"/>
                  <a:gd name="T34" fmla="*/ 6 w 65"/>
                  <a:gd name="T35" fmla="*/ 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 h="46">
                    <a:moveTo>
                      <a:pt x="59" y="46"/>
                    </a:moveTo>
                    <a:cubicBezTo>
                      <a:pt x="6" y="46"/>
                      <a:pt x="6" y="46"/>
                      <a:pt x="6" y="46"/>
                    </a:cubicBezTo>
                    <a:cubicBezTo>
                      <a:pt x="3" y="46"/>
                      <a:pt x="0" y="43"/>
                      <a:pt x="0" y="40"/>
                    </a:cubicBezTo>
                    <a:cubicBezTo>
                      <a:pt x="0" y="6"/>
                      <a:pt x="0" y="6"/>
                      <a:pt x="0" y="6"/>
                    </a:cubicBezTo>
                    <a:cubicBezTo>
                      <a:pt x="0" y="3"/>
                      <a:pt x="3" y="0"/>
                      <a:pt x="6" y="0"/>
                    </a:cubicBezTo>
                    <a:cubicBezTo>
                      <a:pt x="59" y="0"/>
                      <a:pt x="59" y="0"/>
                      <a:pt x="59" y="0"/>
                    </a:cubicBezTo>
                    <a:cubicBezTo>
                      <a:pt x="62" y="0"/>
                      <a:pt x="65" y="3"/>
                      <a:pt x="65" y="6"/>
                    </a:cubicBezTo>
                    <a:cubicBezTo>
                      <a:pt x="65" y="40"/>
                      <a:pt x="65" y="40"/>
                      <a:pt x="65" y="40"/>
                    </a:cubicBezTo>
                    <a:cubicBezTo>
                      <a:pt x="65" y="43"/>
                      <a:pt x="62" y="46"/>
                      <a:pt x="59" y="46"/>
                    </a:cubicBezTo>
                    <a:moveTo>
                      <a:pt x="6" y="5"/>
                    </a:moveTo>
                    <a:cubicBezTo>
                      <a:pt x="5" y="5"/>
                      <a:pt x="4" y="5"/>
                      <a:pt x="4" y="6"/>
                    </a:cubicBezTo>
                    <a:cubicBezTo>
                      <a:pt x="4" y="40"/>
                      <a:pt x="4" y="40"/>
                      <a:pt x="4" y="40"/>
                    </a:cubicBezTo>
                    <a:cubicBezTo>
                      <a:pt x="4" y="41"/>
                      <a:pt x="5" y="42"/>
                      <a:pt x="6" y="42"/>
                    </a:cubicBezTo>
                    <a:cubicBezTo>
                      <a:pt x="59" y="42"/>
                      <a:pt x="59" y="42"/>
                      <a:pt x="59" y="42"/>
                    </a:cubicBezTo>
                    <a:cubicBezTo>
                      <a:pt x="60" y="42"/>
                      <a:pt x="60" y="41"/>
                      <a:pt x="60" y="40"/>
                    </a:cubicBezTo>
                    <a:cubicBezTo>
                      <a:pt x="60" y="6"/>
                      <a:pt x="60" y="6"/>
                      <a:pt x="60" y="6"/>
                    </a:cubicBezTo>
                    <a:cubicBezTo>
                      <a:pt x="60" y="5"/>
                      <a:pt x="60" y="5"/>
                      <a:pt x="59" y="5"/>
                    </a:cubicBezTo>
                    <a:lnTo>
                      <a:pt x="6"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2"/>
              <p:cNvSpPr>
                <a:spLocks noEditPoints="1"/>
              </p:cNvSpPr>
              <p:nvPr/>
            </p:nvSpPr>
            <p:spPr bwMode="auto">
              <a:xfrm>
                <a:off x="6049963" y="2430463"/>
                <a:ext cx="93663" cy="180975"/>
              </a:xfrm>
              <a:custGeom>
                <a:avLst/>
                <a:gdLst>
                  <a:gd name="T0" fmla="*/ 59 w 59"/>
                  <a:gd name="T1" fmla="*/ 114 h 114"/>
                  <a:gd name="T2" fmla="*/ 0 w 59"/>
                  <a:gd name="T3" fmla="*/ 85 h 114"/>
                  <a:gd name="T4" fmla="*/ 0 w 59"/>
                  <a:gd name="T5" fmla="*/ 31 h 114"/>
                  <a:gd name="T6" fmla="*/ 59 w 59"/>
                  <a:gd name="T7" fmla="*/ 0 h 114"/>
                  <a:gd name="T8" fmla="*/ 59 w 59"/>
                  <a:gd name="T9" fmla="*/ 114 h 114"/>
                  <a:gd name="T10" fmla="*/ 9 w 59"/>
                  <a:gd name="T11" fmla="*/ 78 h 114"/>
                  <a:gd name="T12" fmla="*/ 47 w 59"/>
                  <a:gd name="T13" fmla="*/ 97 h 114"/>
                  <a:gd name="T14" fmla="*/ 47 w 59"/>
                  <a:gd name="T15" fmla="*/ 17 h 114"/>
                  <a:gd name="T16" fmla="*/ 9 w 59"/>
                  <a:gd name="T17" fmla="*/ 36 h 114"/>
                  <a:gd name="T18" fmla="*/ 9 w 59"/>
                  <a:gd name="T19" fmla="*/ 7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114">
                    <a:moveTo>
                      <a:pt x="59" y="114"/>
                    </a:moveTo>
                    <a:lnTo>
                      <a:pt x="0" y="85"/>
                    </a:lnTo>
                    <a:lnTo>
                      <a:pt x="0" y="31"/>
                    </a:lnTo>
                    <a:lnTo>
                      <a:pt x="59" y="0"/>
                    </a:lnTo>
                    <a:lnTo>
                      <a:pt x="59" y="114"/>
                    </a:lnTo>
                    <a:close/>
                    <a:moveTo>
                      <a:pt x="9" y="78"/>
                    </a:moveTo>
                    <a:lnTo>
                      <a:pt x="47" y="97"/>
                    </a:lnTo>
                    <a:lnTo>
                      <a:pt x="47" y="17"/>
                    </a:lnTo>
                    <a:lnTo>
                      <a:pt x="9" y="36"/>
                    </a:lnTo>
                    <a:lnTo>
                      <a:pt x="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3"/>
              <p:cNvSpPr>
                <a:spLocks noEditPoints="1"/>
              </p:cNvSpPr>
              <p:nvPr/>
            </p:nvSpPr>
            <p:spPr bwMode="auto">
              <a:xfrm>
                <a:off x="5832476" y="2333625"/>
                <a:ext cx="112713" cy="112713"/>
              </a:xfrm>
              <a:custGeom>
                <a:avLst/>
                <a:gdLst>
                  <a:gd name="T0" fmla="*/ 15 w 30"/>
                  <a:gd name="T1" fmla="*/ 30 h 30"/>
                  <a:gd name="T2" fmla="*/ 0 w 30"/>
                  <a:gd name="T3" fmla="*/ 15 h 30"/>
                  <a:gd name="T4" fmla="*/ 15 w 30"/>
                  <a:gd name="T5" fmla="*/ 0 h 30"/>
                  <a:gd name="T6" fmla="*/ 30 w 30"/>
                  <a:gd name="T7" fmla="*/ 15 h 30"/>
                  <a:gd name="T8" fmla="*/ 15 w 30"/>
                  <a:gd name="T9" fmla="*/ 30 h 30"/>
                  <a:gd name="T10" fmla="*/ 15 w 30"/>
                  <a:gd name="T11" fmla="*/ 5 h 30"/>
                  <a:gd name="T12" fmla="*/ 4 w 30"/>
                  <a:gd name="T13" fmla="*/ 15 h 30"/>
                  <a:gd name="T14" fmla="*/ 15 w 30"/>
                  <a:gd name="T15" fmla="*/ 26 h 30"/>
                  <a:gd name="T16" fmla="*/ 25 w 30"/>
                  <a:gd name="T17" fmla="*/ 15 h 30"/>
                  <a:gd name="T18" fmla="*/ 15 w 30"/>
                  <a:gd name="T19"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30"/>
                    </a:moveTo>
                    <a:cubicBezTo>
                      <a:pt x="7" y="30"/>
                      <a:pt x="0" y="24"/>
                      <a:pt x="0" y="15"/>
                    </a:cubicBezTo>
                    <a:cubicBezTo>
                      <a:pt x="0" y="7"/>
                      <a:pt x="7" y="0"/>
                      <a:pt x="15" y="0"/>
                    </a:cubicBezTo>
                    <a:cubicBezTo>
                      <a:pt x="23" y="0"/>
                      <a:pt x="30" y="7"/>
                      <a:pt x="30" y="15"/>
                    </a:cubicBezTo>
                    <a:cubicBezTo>
                      <a:pt x="30" y="24"/>
                      <a:pt x="23" y="30"/>
                      <a:pt x="15" y="30"/>
                    </a:cubicBezTo>
                    <a:moveTo>
                      <a:pt x="15" y="5"/>
                    </a:moveTo>
                    <a:cubicBezTo>
                      <a:pt x="9" y="5"/>
                      <a:pt x="4" y="10"/>
                      <a:pt x="4" y="15"/>
                    </a:cubicBezTo>
                    <a:cubicBezTo>
                      <a:pt x="4" y="21"/>
                      <a:pt x="9" y="26"/>
                      <a:pt x="15" y="26"/>
                    </a:cubicBezTo>
                    <a:cubicBezTo>
                      <a:pt x="21" y="26"/>
                      <a:pt x="25" y="21"/>
                      <a:pt x="25" y="15"/>
                    </a:cubicBezTo>
                    <a:cubicBezTo>
                      <a:pt x="25" y="10"/>
                      <a:pt x="21" y="5"/>
                      <a:pt x="15"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6" name="Freeform 34"/>
              <p:cNvSpPr>
                <a:spLocks noEditPoints="1"/>
              </p:cNvSpPr>
              <p:nvPr/>
            </p:nvSpPr>
            <p:spPr bwMode="auto">
              <a:xfrm>
                <a:off x="5934076" y="2333625"/>
                <a:ext cx="111125" cy="112713"/>
              </a:xfrm>
              <a:custGeom>
                <a:avLst/>
                <a:gdLst>
                  <a:gd name="T0" fmla="*/ 15 w 30"/>
                  <a:gd name="T1" fmla="*/ 30 h 30"/>
                  <a:gd name="T2" fmla="*/ 0 w 30"/>
                  <a:gd name="T3" fmla="*/ 15 h 30"/>
                  <a:gd name="T4" fmla="*/ 15 w 30"/>
                  <a:gd name="T5" fmla="*/ 0 h 30"/>
                  <a:gd name="T6" fmla="*/ 30 w 30"/>
                  <a:gd name="T7" fmla="*/ 15 h 30"/>
                  <a:gd name="T8" fmla="*/ 15 w 30"/>
                  <a:gd name="T9" fmla="*/ 30 h 30"/>
                  <a:gd name="T10" fmla="*/ 15 w 30"/>
                  <a:gd name="T11" fmla="*/ 5 h 30"/>
                  <a:gd name="T12" fmla="*/ 4 w 30"/>
                  <a:gd name="T13" fmla="*/ 15 h 30"/>
                  <a:gd name="T14" fmla="*/ 15 w 30"/>
                  <a:gd name="T15" fmla="*/ 26 h 30"/>
                  <a:gd name="T16" fmla="*/ 26 w 30"/>
                  <a:gd name="T17" fmla="*/ 15 h 30"/>
                  <a:gd name="T18" fmla="*/ 15 w 30"/>
                  <a:gd name="T19"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0">
                    <a:moveTo>
                      <a:pt x="15" y="30"/>
                    </a:moveTo>
                    <a:cubicBezTo>
                      <a:pt x="7" y="30"/>
                      <a:pt x="0" y="24"/>
                      <a:pt x="0" y="15"/>
                    </a:cubicBezTo>
                    <a:cubicBezTo>
                      <a:pt x="0" y="7"/>
                      <a:pt x="7" y="0"/>
                      <a:pt x="15" y="0"/>
                    </a:cubicBezTo>
                    <a:cubicBezTo>
                      <a:pt x="23" y="0"/>
                      <a:pt x="30" y="7"/>
                      <a:pt x="30" y="15"/>
                    </a:cubicBezTo>
                    <a:cubicBezTo>
                      <a:pt x="30" y="24"/>
                      <a:pt x="23" y="30"/>
                      <a:pt x="15" y="30"/>
                    </a:cubicBezTo>
                    <a:moveTo>
                      <a:pt x="15" y="5"/>
                    </a:moveTo>
                    <a:cubicBezTo>
                      <a:pt x="9" y="5"/>
                      <a:pt x="4" y="10"/>
                      <a:pt x="4" y="15"/>
                    </a:cubicBezTo>
                    <a:cubicBezTo>
                      <a:pt x="4" y="21"/>
                      <a:pt x="9" y="26"/>
                      <a:pt x="15" y="26"/>
                    </a:cubicBezTo>
                    <a:cubicBezTo>
                      <a:pt x="21" y="26"/>
                      <a:pt x="26" y="21"/>
                      <a:pt x="26" y="15"/>
                    </a:cubicBezTo>
                    <a:cubicBezTo>
                      <a:pt x="26" y="10"/>
                      <a:pt x="21" y="5"/>
                      <a:pt x="15"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7" name="Freeform 35"/>
              <p:cNvSpPr>
                <a:spLocks noEditPoints="1"/>
              </p:cNvSpPr>
              <p:nvPr/>
            </p:nvSpPr>
            <p:spPr bwMode="auto">
              <a:xfrm>
                <a:off x="6597651" y="2359025"/>
                <a:ext cx="160338" cy="161925"/>
              </a:xfrm>
              <a:custGeom>
                <a:avLst/>
                <a:gdLst>
                  <a:gd name="T0" fmla="*/ 21 w 43"/>
                  <a:gd name="T1" fmla="*/ 43 h 43"/>
                  <a:gd name="T2" fmla="*/ 6 w 43"/>
                  <a:gd name="T3" fmla="*/ 36 h 43"/>
                  <a:gd name="T4" fmla="*/ 0 w 43"/>
                  <a:gd name="T5" fmla="*/ 21 h 43"/>
                  <a:gd name="T6" fmla="*/ 6 w 43"/>
                  <a:gd name="T7" fmla="*/ 6 h 43"/>
                  <a:gd name="T8" fmla="*/ 21 w 43"/>
                  <a:gd name="T9" fmla="*/ 0 h 43"/>
                  <a:gd name="T10" fmla="*/ 37 w 43"/>
                  <a:gd name="T11" fmla="*/ 6 h 43"/>
                  <a:gd name="T12" fmla="*/ 43 w 43"/>
                  <a:gd name="T13" fmla="*/ 21 h 43"/>
                  <a:gd name="T14" fmla="*/ 37 w 43"/>
                  <a:gd name="T15" fmla="*/ 36 h 43"/>
                  <a:gd name="T16" fmla="*/ 21 w 43"/>
                  <a:gd name="T17" fmla="*/ 43 h 43"/>
                  <a:gd name="T18" fmla="*/ 21 w 43"/>
                  <a:gd name="T19" fmla="*/ 4 h 43"/>
                  <a:gd name="T20" fmla="*/ 9 w 43"/>
                  <a:gd name="T21" fmla="*/ 9 h 43"/>
                  <a:gd name="T22" fmla="*/ 4 w 43"/>
                  <a:gd name="T23" fmla="*/ 21 h 43"/>
                  <a:gd name="T24" fmla="*/ 9 w 43"/>
                  <a:gd name="T25" fmla="*/ 33 h 43"/>
                  <a:gd name="T26" fmla="*/ 21 w 43"/>
                  <a:gd name="T27" fmla="*/ 38 h 43"/>
                  <a:gd name="T28" fmla="*/ 33 w 43"/>
                  <a:gd name="T29" fmla="*/ 33 h 43"/>
                  <a:gd name="T30" fmla="*/ 39 w 43"/>
                  <a:gd name="T31" fmla="*/ 21 h 43"/>
                  <a:gd name="T32" fmla="*/ 33 w 43"/>
                  <a:gd name="T33" fmla="*/ 9 h 43"/>
                  <a:gd name="T34" fmla="*/ 21 w 43"/>
                  <a:gd name="T35"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43">
                    <a:moveTo>
                      <a:pt x="21" y="43"/>
                    </a:moveTo>
                    <a:cubicBezTo>
                      <a:pt x="15" y="43"/>
                      <a:pt x="10" y="41"/>
                      <a:pt x="6" y="36"/>
                    </a:cubicBezTo>
                    <a:cubicBezTo>
                      <a:pt x="2" y="32"/>
                      <a:pt x="0" y="27"/>
                      <a:pt x="0" y="21"/>
                    </a:cubicBezTo>
                    <a:cubicBezTo>
                      <a:pt x="0" y="15"/>
                      <a:pt x="2" y="10"/>
                      <a:pt x="6" y="6"/>
                    </a:cubicBezTo>
                    <a:cubicBezTo>
                      <a:pt x="10" y="2"/>
                      <a:pt x="15" y="0"/>
                      <a:pt x="21" y="0"/>
                    </a:cubicBezTo>
                    <a:cubicBezTo>
                      <a:pt x="27" y="0"/>
                      <a:pt x="32" y="2"/>
                      <a:pt x="37" y="6"/>
                    </a:cubicBezTo>
                    <a:cubicBezTo>
                      <a:pt x="41" y="10"/>
                      <a:pt x="43" y="15"/>
                      <a:pt x="43" y="21"/>
                    </a:cubicBezTo>
                    <a:cubicBezTo>
                      <a:pt x="43" y="27"/>
                      <a:pt x="41" y="32"/>
                      <a:pt x="37" y="36"/>
                    </a:cubicBezTo>
                    <a:cubicBezTo>
                      <a:pt x="32" y="41"/>
                      <a:pt x="27" y="43"/>
                      <a:pt x="21" y="43"/>
                    </a:cubicBezTo>
                    <a:moveTo>
                      <a:pt x="21" y="4"/>
                    </a:moveTo>
                    <a:cubicBezTo>
                      <a:pt x="17" y="4"/>
                      <a:pt x="12" y="6"/>
                      <a:pt x="9" y="9"/>
                    </a:cubicBezTo>
                    <a:cubicBezTo>
                      <a:pt x="6" y="12"/>
                      <a:pt x="4" y="17"/>
                      <a:pt x="4" y="21"/>
                    </a:cubicBezTo>
                    <a:cubicBezTo>
                      <a:pt x="4" y="26"/>
                      <a:pt x="6" y="30"/>
                      <a:pt x="9" y="33"/>
                    </a:cubicBezTo>
                    <a:cubicBezTo>
                      <a:pt x="12" y="37"/>
                      <a:pt x="17" y="38"/>
                      <a:pt x="21" y="38"/>
                    </a:cubicBezTo>
                    <a:cubicBezTo>
                      <a:pt x="26" y="38"/>
                      <a:pt x="30" y="37"/>
                      <a:pt x="33" y="33"/>
                    </a:cubicBezTo>
                    <a:cubicBezTo>
                      <a:pt x="37" y="30"/>
                      <a:pt x="39" y="26"/>
                      <a:pt x="39" y="21"/>
                    </a:cubicBezTo>
                    <a:cubicBezTo>
                      <a:pt x="39" y="17"/>
                      <a:pt x="37" y="12"/>
                      <a:pt x="33" y="9"/>
                    </a:cubicBezTo>
                    <a:cubicBezTo>
                      <a:pt x="30" y="6"/>
                      <a:pt x="26" y="4"/>
                      <a:pt x="21"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99" name="Freeform 36"/>
              <p:cNvSpPr>
                <a:spLocks/>
              </p:cNvSpPr>
              <p:nvPr/>
            </p:nvSpPr>
            <p:spPr bwMode="auto">
              <a:xfrm>
                <a:off x="6724651" y="2328863"/>
                <a:ext cx="60325" cy="65088"/>
              </a:xfrm>
              <a:custGeom>
                <a:avLst/>
                <a:gdLst>
                  <a:gd name="T0" fmla="*/ 7 w 38"/>
                  <a:gd name="T1" fmla="*/ 41 h 41"/>
                  <a:gd name="T2" fmla="*/ 0 w 38"/>
                  <a:gd name="T3" fmla="*/ 34 h 41"/>
                  <a:gd name="T4" fmla="*/ 31 w 38"/>
                  <a:gd name="T5" fmla="*/ 0 h 41"/>
                  <a:gd name="T6" fmla="*/ 38 w 38"/>
                  <a:gd name="T7" fmla="*/ 8 h 41"/>
                  <a:gd name="T8" fmla="*/ 7 w 38"/>
                  <a:gd name="T9" fmla="*/ 41 h 41"/>
                </a:gdLst>
                <a:ahLst/>
                <a:cxnLst>
                  <a:cxn ang="0">
                    <a:pos x="T0" y="T1"/>
                  </a:cxn>
                  <a:cxn ang="0">
                    <a:pos x="T2" y="T3"/>
                  </a:cxn>
                  <a:cxn ang="0">
                    <a:pos x="T4" y="T5"/>
                  </a:cxn>
                  <a:cxn ang="0">
                    <a:pos x="T6" y="T7"/>
                  </a:cxn>
                  <a:cxn ang="0">
                    <a:pos x="T8" y="T9"/>
                  </a:cxn>
                </a:cxnLst>
                <a:rect l="0" t="0" r="r" b="b"/>
                <a:pathLst>
                  <a:path w="38" h="41">
                    <a:moveTo>
                      <a:pt x="7" y="41"/>
                    </a:moveTo>
                    <a:lnTo>
                      <a:pt x="0" y="34"/>
                    </a:lnTo>
                    <a:lnTo>
                      <a:pt x="31" y="0"/>
                    </a:lnTo>
                    <a:lnTo>
                      <a:pt x="38" y="8"/>
                    </a:lnTo>
                    <a:lnTo>
                      <a:pt x="7"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0" name="Freeform 37"/>
              <p:cNvSpPr>
                <a:spLocks/>
              </p:cNvSpPr>
              <p:nvPr/>
            </p:nvSpPr>
            <p:spPr bwMode="auto">
              <a:xfrm>
                <a:off x="6721476" y="2325688"/>
                <a:ext cx="66675" cy="68263"/>
              </a:xfrm>
              <a:custGeom>
                <a:avLst/>
                <a:gdLst>
                  <a:gd name="T0" fmla="*/ 42 w 42"/>
                  <a:gd name="T1" fmla="*/ 43 h 43"/>
                  <a:gd name="T2" fmla="*/ 33 w 42"/>
                  <a:gd name="T3" fmla="*/ 43 h 43"/>
                  <a:gd name="T4" fmla="*/ 33 w 42"/>
                  <a:gd name="T5" fmla="*/ 12 h 43"/>
                  <a:gd name="T6" fmla="*/ 0 w 42"/>
                  <a:gd name="T7" fmla="*/ 12 h 43"/>
                  <a:gd name="T8" fmla="*/ 0 w 42"/>
                  <a:gd name="T9" fmla="*/ 0 h 43"/>
                  <a:gd name="T10" fmla="*/ 42 w 42"/>
                  <a:gd name="T11" fmla="*/ 0 h 43"/>
                  <a:gd name="T12" fmla="*/ 42 w 4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42" h="43">
                    <a:moveTo>
                      <a:pt x="42" y="43"/>
                    </a:moveTo>
                    <a:lnTo>
                      <a:pt x="33" y="43"/>
                    </a:lnTo>
                    <a:lnTo>
                      <a:pt x="33" y="12"/>
                    </a:lnTo>
                    <a:lnTo>
                      <a:pt x="0" y="12"/>
                    </a:lnTo>
                    <a:lnTo>
                      <a:pt x="0" y="0"/>
                    </a:lnTo>
                    <a:lnTo>
                      <a:pt x="42" y="0"/>
                    </a:lnTo>
                    <a:lnTo>
                      <a:pt x="42"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1" name="Freeform 38"/>
              <p:cNvSpPr>
                <a:spLocks noEditPoints="1"/>
              </p:cNvSpPr>
              <p:nvPr/>
            </p:nvSpPr>
            <p:spPr bwMode="auto">
              <a:xfrm>
                <a:off x="4976813" y="2724150"/>
                <a:ext cx="169863" cy="160338"/>
              </a:xfrm>
              <a:custGeom>
                <a:avLst/>
                <a:gdLst>
                  <a:gd name="T0" fmla="*/ 24 w 45"/>
                  <a:gd name="T1" fmla="*/ 43 h 43"/>
                  <a:gd name="T2" fmla="*/ 8 w 45"/>
                  <a:gd name="T3" fmla="*/ 36 h 43"/>
                  <a:gd name="T4" fmla="*/ 8 w 45"/>
                  <a:gd name="T5" fmla="*/ 6 h 43"/>
                  <a:gd name="T6" fmla="*/ 24 w 45"/>
                  <a:gd name="T7" fmla="*/ 0 h 43"/>
                  <a:gd name="T8" fmla="*/ 39 w 45"/>
                  <a:gd name="T9" fmla="*/ 6 h 43"/>
                  <a:gd name="T10" fmla="*/ 45 w 45"/>
                  <a:gd name="T11" fmla="*/ 21 h 43"/>
                  <a:gd name="T12" fmla="*/ 39 w 45"/>
                  <a:gd name="T13" fmla="*/ 36 h 43"/>
                  <a:gd name="T14" fmla="*/ 24 w 45"/>
                  <a:gd name="T15" fmla="*/ 43 h 43"/>
                  <a:gd name="T16" fmla="*/ 24 w 45"/>
                  <a:gd name="T17" fmla="*/ 4 h 43"/>
                  <a:gd name="T18" fmla="*/ 11 w 45"/>
                  <a:gd name="T19" fmla="*/ 9 h 43"/>
                  <a:gd name="T20" fmla="*/ 11 w 45"/>
                  <a:gd name="T21" fmla="*/ 33 h 43"/>
                  <a:gd name="T22" fmla="*/ 24 w 45"/>
                  <a:gd name="T23" fmla="*/ 38 h 43"/>
                  <a:gd name="T24" fmla="*/ 36 w 45"/>
                  <a:gd name="T25" fmla="*/ 33 h 43"/>
                  <a:gd name="T26" fmla="*/ 41 w 45"/>
                  <a:gd name="T27" fmla="*/ 21 h 43"/>
                  <a:gd name="T28" fmla="*/ 36 w 45"/>
                  <a:gd name="T29" fmla="*/ 9 h 43"/>
                  <a:gd name="T30" fmla="*/ 24 w 45"/>
                  <a:gd name="T31"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43">
                    <a:moveTo>
                      <a:pt x="24" y="43"/>
                    </a:moveTo>
                    <a:cubicBezTo>
                      <a:pt x="18" y="43"/>
                      <a:pt x="12" y="41"/>
                      <a:pt x="8" y="36"/>
                    </a:cubicBezTo>
                    <a:cubicBezTo>
                      <a:pt x="0" y="28"/>
                      <a:pt x="0" y="14"/>
                      <a:pt x="8" y="6"/>
                    </a:cubicBezTo>
                    <a:cubicBezTo>
                      <a:pt x="12" y="2"/>
                      <a:pt x="18" y="0"/>
                      <a:pt x="24" y="0"/>
                    </a:cubicBezTo>
                    <a:cubicBezTo>
                      <a:pt x="29" y="0"/>
                      <a:pt x="35" y="2"/>
                      <a:pt x="39" y="6"/>
                    </a:cubicBezTo>
                    <a:cubicBezTo>
                      <a:pt x="43" y="10"/>
                      <a:pt x="45" y="15"/>
                      <a:pt x="45" y="21"/>
                    </a:cubicBezTo>
                    <a:cubicBezTo>
                      <a:pt x="45" y="27"/>
                      <a:pt x="43" y="32"/>
                      <a:pt x="39" y="36"/>
                    </a:cubicBezTo>
                    <a:cubicBezTo>
                      <a:pt x="35" y="41"/>
                      <a:pt x="29" y="43"/>
                      <a:pt x="24" y="43"/>
                    </a:cubicBezTo>
                    <a:moveTo>
                      <a:pt x="24" y="4"/>
                    </a:moveTo>
                    <a:cubicBezTo>
                      <a:pt x="19" y="4"/>
                      <a:pt x="15" y="6"/>
                      <a:pt x="11" y="9"/>
                    </a:cubicBezTo>
                    <a:cubicBezTo>
                      <a:pt x="5" y="16"/>
                      <a:pt x="5" y="27"/>
                      <a:pt x="11" y="33"/>
                    </a:cubicBezTo>
                    <a:cubicBezTo>
                      <a:pt x="15" y="37"/>
                      <a:pt x="19" y="38"/>
                      <a:pt x="24" y="38"/>
                    </a:cubicBezTo>
                    <a:cubicBezTo>
                      <a:pt x="28" y="38"/>
                      <a:pt x="33" y="37"/>
                      <a:pt x="36" y="33"/>
                    </a:cubicBezTo>
                    <a:cubicBezTo>
                      <a:pt x="39" y="30"/>
                      <a:pt x="41" y="26"/>
                      <a:pt x="41" y="21"/>
                    </a:cubicBezTo>
                    <a:cubicBezTo>
                      <a:pt x="41" y="17"/>
                      <a:pt x="39" y="12"/>
                      <a:pt x="36" y="9"/>
                    </a:cubicBezTo>
                    <a:cubicBezTo>
                      <a:pt x="33" y="6"/>
                      <a:pt x="28" y="4"/>
                      <a:pt x="24"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2" name="Freeform 39"/>
              <p:cNvSpPr>
                <a:spLocks/>
              </p:cNvSpPr>
              <p:nvPr/>
            </p:nvSpPr>
            <p:spPr bwMode="auto">
              <a:xfrm>
                <a:off x="4957763" y="2851150"/>
                <a:ext cx="60325" cy="60325"/>
              </a:xfrm>
              <a:custGeom>
                <a:avLst/>
                <a:gdLst>
                  <a:gd name="T0" fmla="*/ 7 w 38"/>
                  <a:gd name="T1" fmla="*/ 38 h 38"/>
                  <a:gd name="T2" fmla="*/ 0 w 38"/>
                  <a:gd name="T3" fmla="*/ 31 h 38"/>
                  <a:gd name="T4" fmla="*/ 31 w 38"/>
                  <a:gd name="T5" fmla="*/ 0 h 38"/>
                  <a:gd name="T6" fmla="*/ 38 w 38"/>
                  <a:gd name="T7" fmla="*/ 7 h 38"/>
                  <a:gd name="T8" fmla="*/ 7 w 38"/>
                  <a:gd name="T9" fmla="*/ 38 h 38"/>
                </a:gdLst>
                <a:ahLst/>
                <a:cxnLst>
                  <a:cxn ang="0">
                    <a:pos x="T0" y="T1"/>
                  </a:cxn>
                  <a:cxn ang="0">
                    <a:pos x="T2" y="T3"/>
                  </a:cxn>
                  <a:cxn ang="0">
                    <a:pos x="T4" y="T5"/>
                  </a:cxn>
                  <a:cxn ang="0">
                    <a:pos x="T6" y="T7"/>
                  </a:cxn>
                  <a:cxn ang="0">
                    <a:pos x="T8" y="T9"/>
                  </a:cxn>
                </a:cxnLst>
                <a:rect l="0" t="0" r="r" b="b"/>
                <a:pathLst>
                  <a:path w="38" h="38">
                    <a:moveTo>
                      <a:pt x="7" y="38"/>
                    </a:moveTo>
                    <a:lnTo>
                      <a:pt x="0" y="31"/>
                    </a:lnTo>
                    <a:lnTo>
                      <a:pt x="31" y="0"/>
                    </a:lnTo>
                    <a:lnTo>
                      <a:pt x="38" y="7"/>
                    </a:lnTo>
                    <a:lnTo>
                      <a:pt x="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3" name="Freeform 40"/>
              <p:cNvSpPr>
                <a:spLocks/>
              </p:cNvSpPr>
              <p:nvPr/>
            </p:nvSpPr>
            <p:spPr bwMode="auto">
              <a:xfrm>
                <a:off x="4957763" y="2851150"/>
                <a:ext cx="60325" cy="60325"/>
              </a:xfrm>
              <a:custGeom>
                <a:avLst/>
                <a:gdLst>
                  <a:gd name="T0" fmla="*/ 31 w 38"/>
                  <a:gd name="T1" fmla="*/ 38 h 38"/>
                  <a:gd name="T2" fmla="*/ 0 w 38"/>
                  <a:gd name="T3" fmla="*/ 7 h 38"/>
                  <a:gd name="T4" fmla="*/ 7 w 38"/>
                  <a:gd name="T5" fmla="*/ 0 h 38"/>
                  <a:gd name="T6" fmla="*/ 38 w 38"/>
                  <a:gd name="T7" fmla="*/ 31 h 38"/>
                  <a:gd name="T8" fmla="*/ 31 w 38"/>
                  <a:gd name="T9" fmla="*/ 38 h 38"/>
                </a:gdLst>
                <a:ahLst/>
                <a:cxnLst>
                  <a:cxn ang="0">
                    <a:pos x="T0" y="T1"/>
                  </a:cxn>
                  <a:cxn ang="0">
                    <a:pos x="T2" y="T3"/>
                  </a:cxn>
                  <a:cxn ang="0">
                    <a:pos x="T4" y="T5"/>
                  </a:cxn>
                  <a:cxn ang="0">
                    <a:pos x="T6" y="T7"/>
                  </a:cxn>
                  <a:cxn ang="0">
                    <a:pos x="T8" y="T9"/>
                  </a:cxn>
                </a:cxnLst>
                <a:rect l="0" t="0" r="r" b="b"/>
                <a:pathLst>
                  <a:path w="38" h="38">
                    <a:moveTo>
                      <a:pt x="31" y="38"/>
                    </a:moveTo>
                    <a:lnTo>
                      <a:pt x="0" y="7"/>
                    </a:lnTo>
                    <a:lnTo>
                      <a:pt x="7" y="0"/>
                    </a:lnTo>
                    <a:lnTo>
                      <a:pt x="38" y="31"/>
                    </a:lnTo>
                    <a:lnTo>
                      <a:pt x="31"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4" name="Freeform 41"/>
              <p:cNvSpPr>
                <a:spLocks noEditPoints="1"/>
              </p:cNvSpPr>
              <p:nvPr/>
            </p:nvSpPr>
            <p:spPr bwMode="auto">
              <a:xfrm>
                <a:off x="6308726" y="4321175"/>
                <a:ext cx="382588" cy="330200"/>
              </a:xfrm>
              <a:custGeom>
                <a:avLst/>
                <a:gdLst>
                  <a:gd name="T0" fmla="*/ 20 w 102"/>
                  <a:gd name="T1" fmla="*/ 88 h 88"/>
                  <a:gd name="T2" fmla="*/ 20 w 102"/>
                  <a:gd name="T3" fmla="*/ 68 h 88"/>
                  <a:gd name="T4" fmla="*/ 7 w 102"/>
                  <a:gd name="T5" fmla="*/ 68 h 88"/>
                  <a:gd name="T6" fmla="*/ 0 w 102"/>
                  <a:gd name="T7" fmla="*/ 61 h 88"/>
                  <a:gd name="T8" fmla="*/ 0 w 102"/>
                  <a:gd name="T9" fmla="*/ 7 h 88"/>
                  <a:gd name="T10" fmla="*/ 7 w 102"/>
                  <a:gd name="T11" fmla="*/ 0 h 88"/>
                  <a:gd name="T12" fmla="*/ 95 w 102"/>
                  <a:gd name="T13" fmla="*/ 0 h 88"/>
                  <a:gd name="T14" fmla="*/ 102 w 102"/>
                  <a:gd name="T15" fmla="*/ 7 h 88"/>
                  <a:gd name="T16" fmla="*/ 102 w 102"/>
                  <a:gd name="T17" fmla="*/ 61 h 88"/>
                  <a:gd name="T18" fmla="*/ 95 w 102"/>
                  <a:gd name="T19" fmla="*/ 68 h 88"/>
                  <a:gd name="T20" fmla="*/ 46 w 102"/>
                  <a:gd name="T21" fmla="*/ 68 h 88"/>
                  <a:gd name="T22" fmla="*/ 20 w 102"/>
                  <a:gd name="T23" fmla="*/ 88 h 88"/>
                  <a:gd name="T24" fmla="*/ 7 w 102"/>
                  <a:gd name="T25" fmla="*/ 4 h 88"/>
                  <a:gd name="T26" fmla="*/ 4 w 102"/>
                  <a:gd name="T27" fmla="*/ 7 h 88"/>
                  <a:gd name="T28" fmla="*/ 4 w 102"/>
                  <a:gd name="T29" fmla="*/ 61 h 88"/>
                  <a:gd name="T30" fmla="*/ 7 w 102"/>
                  <a:gd name="T31" fmla="*/ 63 h 88"/>
                  <a:gd name="T32" fmla="*/ 25 w 102"/>
                  <a:gd name="T33" fmla="*/ 63 h 88"/>
                  <a:gd name="T34" fmla="*/ 25 w 102"/>
                  <a:gd name="T35" fmla="*/ 79 h 88"/>
                  <a:gd name="T36" fmla="*/ 45 w 102"/>
                  <a:gd name="T37" fmla="*/ 63 h 88"/>
                  <a:gd name="T38" fmla="*/ 95 w 102"/>
                  <a:gd name="T39" fmla="*/ 63 h 88"/>
                  <a:gd name="T40" fmla="*/ 98 w 102"/>
                  <a:gd name="T41" fmla="*/ 61 h 88"/>
                  <a:gd name="T42" fmla="*/ 98 w 102"/>
                  <a:gd name="T43" fmla="*/ 7 h 88"/>
                  <a:gd name="T44" fmla="*/ 95 w 102"/>
                  <a:gd name="T45" fmla="*/ 4 h 88"/>
                  <a:gd name="T46" fmla="*/ 7 w 102"/>
                  <a:gd name="T47" fmla="*/ 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88">
                    <a:moveTo>
                      <a:pt x="20" y="88"/>
                    </a:moveTo>
                    <a:cubicBezTo>
                      <a:pt x="20" y="68"/>
                      <a:pt x="20" y="68"/>
                      <a:pt x="20" y="68"/>
                    </a:cubicBezTo>
                    <a:cubicBezTo>
                      <a:pt x="7" y="68"/>
                      <a:pt x="7" y="68"/>
                      <a:pt x="7" y="68"/>
                    </a:cubicBezTo>
                    <a:cubicBezTo>
                      <a:pt x="3" y="68"/>
                      <a:pt x="0" y="65"/>
                      <a:pt x="0" y="61"/>
                    </a:cubicBezTo>
                    <a:cubicBezTo>
                      <a:pt x="0" y="7"/>
                      <a:pt x="0" y="7"/>
                      <a:pt x="0" y="7"/>
                    </a:cubicBezTo>
                    <a:cubicBezTo>
                      <a:pt x="0" y="3"/>
                      <a:pt x="3" y="0"/>
                      <a:pt x="7" y="0"/>
                    </a:cubicBezTo>
                    <a:cubicBezTo>
                      <a:pt x="95" y="0"/>
                      <a:pt x="95" y="0"/>
                      <a:pt x="95" y="0"/>
                    </a:cubicBezTo>
                    <a:cubicBezTo>
                      <a:pt x="99" y="0"/>
                      <a:pt x="102" y="3"/>
                      <a:pt x="102" y="7"/>
                    </a:cubicBezTo>
                    <a:cubicBezTo>
                      <a:pt x="102" y="61"/>
                      <a:pt x="102" y="61"/>
                      <a:pt x="102" y="61"/>
                    </a:cubicBezTo>
                    <a:cubicBezTo>
                      <a:pt x="102" y="65"/>
                      <a:pt x="99" y="68"/>
                      <a:pt x="95" y="68"/>
                    </a:cubicBezTo>
                    <a:cubicBezTo>
                      <a:pt x="46" y="68"/>
                      <a:pt x="46" y="68"/>
                      <a:pt x="46" y="68"/>
                    </a:cubicBezTo>
                    <a:lnTo>
                      <a:pt x="20" y="88"/>
                    </a:lnTo>
                    <a:close/>
                    <a:moveTo>
                      <a:pt x="7" y="4"/>
                    </a:moveTo>
                    <a:cubicBezTo>
                      <a:pt x="6" y="4"/>
                      <a:pt x="4" y="5"/>
                      <a:pt x="4" y="7"/>
                    </a:cubicBezTo>
                    <a:cubicBezTo>
                      <a:pt x="4" y="61"/>
                      <a:pt x="4" y="61"/>
                      <a:pt x="4" y="61"/>
                    </a:cubicBezTo>
                    <a:cubicBezTo>
                      <a:pt x="4" y="62"/>
                      <a:pt x="6" y="63"/>
                      <a:pt x="7" y="63"/>
                    </a:cubicBezTo>
                    <a:cubicBezTo>
                      <a:pt x="25" y="63"/>
                      <a:pt x="25" y="63"/>
                      <a:pt x="25" y="63"/>
                    </a:cubicBezTo>
                    <a:cubicBezTo>
                      <a:pt x="25" y="79"/>
                      <a:pt x="25" y="79"/>
                      <a:pt x="25" y="79"/>
                    </a:cubicBezTo>
                    <a:cubicBezTo>
                      <a:pt x="45" y="63"/>
                      <a:pt x="45" y="63"/>
                      <a:pt x="45" y="63"/>
                    </a:cubicBezTo>
                    <a:cubicBezTo>
                      <a:pt x="95" y="63"/>
                      <a:pt x="95" y="63"/>
                      <a:pt x="95" y="63"/>
                    </a:cubicBezTo>
                    <a:cubicBezTo>
                      <a:pt x="96" y="63"/>
                      <a:pt x="98" y="62"/>
                      <a:pt x="98" y="61"/>
                    </a:cubicBezTo>
                    <a:cubicBezTo>
                      <a:pt x="98" y="7"/>
                      <a:pt x="98" y="7"/>
                      <a:pt x="98" y="7"/>
                    </a:cubicBezTo>
                    <a:cubicBezTo>
                      <a:pt x="98" y="5"/>
                      <a:pt x="96" y="4"/>
                      <a:pt x="95" y="4"/>
                    </a:cubicBezTo>
                    <a:lnTo>
                      <a:pt x="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5" name="Rectangle 42"/>
              <p:cNvSpPr>
                <a:spLocks noChangeArrowheads="1"/>
              </p:cNvSpPr>
              <p:nvPr/>
            </p:nvSpPr>
            <p:spPr bwMode="auto">
              <a:xfrm>
                <a:off x="6402388" y="4411663"/>
                <a:ext cx="20161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6" name="Rectangle 43"/>
              <p:cNvSpPr>
                <a:spLocks noChangeArrowheads="1"/>
              </p:cNvSpPr>
              <p:nvPr/>
            </p:nvSpPr>
            <p:spPr bwMode="auto">
              <a:xfrm>
                <a:off x="6402388" y="4467225"/>
                <a:ext cx="20161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7" name="Freeform 44"/>
              <p:cNvSpPr>
                <a:spLocks noEditPoints="1"/>
              </p:cNvSpPr>
              <p:nvPr/>
            </p:nvSpPr>
            <p:spPr bwMode="auto">
              <a:xfrm>
                <a:off x="4786313" y="3192463"/>
                <a:ext cx="115888" cy="85725"/>
              </a:xfrm>
              <a:custGeom>
                <a:avLst/>
                <a:gdLst>
                  <a:gd name="T0" fmla="*/ 9 w 31"/>
                  <a:gd name="T1" fmla="*/ 23 h 23"/>
                  <a:gd name="T2" fmla="*/ 1 w 31"/>
                  <a:gd name="T3" fmla="*/ 18 h 23"/>
                  <a:gd name="T4" fmla="*/ 13 w 31"/>
                  <a:gd name="T5" fmla="*/ 2 h 23"/>
                  <a:gd name="T6" fmla="*/ 22 w 31"/>
                  <a:gd name="T7" fmla="*/ 0 h 23"/>
                  <a:gd name="T8" fmla="*/ 30 w 31"/>
                  <a:gd name="T9" fmla="*/ 6 h 23"/>
                  <a:gd name="T10" fmla="*/ 18 w 31"/>
                  <a:gd name="T11" fmla="*/ 21 h 23"/>
                  <a:gd name="T12" fmla="*/ 9 w 31"/>
                  <a:gd name="T13" fmla="*/ 23 h 23"/>
                  <a:gd name="T14" fmla="*/ 22 w 31"/>
                  <a:gd name="T15" fmla="*/ 4 h 23"/>
                  <a:gd name="T16" fmla="*/ 15 w 31"/>
                  <a:gd name="T17" fmla="*/ 6 h 23"/>
                  <a:gd name="T18" fmla="*/ 6 w 31"/>
                  <a:gd name="T19" fmla="*/ 17 h 23"/>
                  <a:gd name="T20" fmla="*/ 9 w 31"/>
                  <a:gd name="T21" fmla="*/ 19 h 23"/>
                  <a:gd name="T22" fmla="*/ 16 w 31"/>
                  <a:gd name="T23" fmla="*/ 17 h 23"/>
                  <a:gd name="T24" fmla="*/ 25 w 31"/>
                  <a:gd name="T25" fmla="*/ 6 h 23"/>
                  <a:gd name="T26" fmla="*/ 22 w 31"/>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3">
                    <a:moveTo>
                      <a:pt x="9" y="23"/>
                    </a:moveTo>
                    <a:cubicBezTo>
                      <a:pt x="5" y="23"/>
                      <a:pt x="2" y="21"/>
                      <a:pt x="1" y="18"/>
                    </a:cubicBezTo>
                    <a:cubicBezTo>
                      <a:pt x="0" y="13"/>
                      <a:pt x="5" y="6"/>
                      <a:pt x="13" y="2"/>
                    </a:cubicBezTo>
                    <a:cubicBezTo>
                      <a:pt x="16" y="1"/>
                      <a:pt x="19" y="0"/>
                      <a:pt x="22" y="0"/>
                    </a:cubicBezTo>
                    <a:cubicBezTo>
                      <a:pt x="26" y="0"/>
                      <a:pt x="29" y="2"/>
                      <a:pt x="30" y="6"/>
                    </a:cubicBezTo>
                    <a:cubicBezTo>
                      <a:pt x="31" y="11"/>
                      <a:pt x="26" y="17"/>
                      <a:pt x="18" y="21"/>
                    </a:cubicBezTo>
                    <a:cubicBezTo>
                      <a:pt x="15" y="22"/>
                      <a:pt x="12" y="23"/>
                      <a:pt x="9" y="23"/>
                    </a:cubicBezTo>
                    <a:moveTo>
                      <a:pt x="22" y="4"/>
                    </a:moveTo>
                    <a:cubicBezTo>
                      <a:pt x="20" y="4"/>
                      <a:pt x="17" y="5"/>
                      <a:pt x="15" y="6"/>
                    </a:cubicBezTo>
                    <a:cubicBezTo>
                      <a:pt x="9" y="9"/>
                      <a:pt x="5" y="14"/>
                      <a:pt x="6" y="17"/>
                    </a:cubicBezTo>
                    <a:cubicBezTo>
                      <a:pt x="6" y="19"/>
                      <a:pt x="8" y="19"/>
                      <a:pt x="9" y="19"/>
                    </a:cubicBezTo>
                    <a:cubicBezTo>
                      <a:pt x="11" y="19"/>
                      <a:pt x="14" y="18"/>
                      <a:pt x="16" y="17"/>
                    </a:cubicBezTo>
                    <a:cubicBezTo>
                      <a:pt x="22" y="14"/>
                      <a:pt x="26" y="9"/>
                      <a:pt x="25" y="6"/>
                    </a:cubicBezTo>
                    <a:cubicBezTo>
                      <a:pt x="25" y="5"/>
                      <a:pt x="23" y="4"/>
                      <a:pt x="22"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8" name="Rectangle 45"/>
              <p:cNvSpPr>
                <a:spLocks noChangeArrowheads="1"/>
              </p:cNvSpPr>
              <p:nvPr/>
            </p:nvSpPr>
            <p:spPr bwMode="auto">
              <a:xfrm>
                <a:off x="4883151" y="3035300"/>
                <a:ext cx="15875" cy="17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09" name="Freeform 46"/>
              <p:cNvSpPr>
                <a:spLocks noEditPoints="1"/>
              </p:cNvSpPr>
              <p:nvPr/>
            </p:nvSpPr>
            <p:spPr bwMode="auto">
              <a:xfrm>
                <a:off x="4981576" y="3143250"/>
                <a:ext cx="115888" cy="90488"/>
              </a:xfrm>
              <a:custGeom>
                <a:avLst/>
                <a:gdLst>
                  <a:gd name="T0" fmla="*/ 9 w 31"/>
                  <a:gd name="T1" fmla="*/ 24 h 24"/>
                  <a:gd name="T2" fmla="*/ 1 w 31"/>
                  <a:gd name="T3" fmla="*/ 18 h 24"/>
                  <a:gd name="T4" fmla="*/ 13 w 31"/>
                  <a:gd name="T5" fmla="*/ 3 h 24"/>
                  <a:gd name="T6" fmla="*/ 22 w 31"/>
                  <a:gd name="T7" fmla="*/ 0 h 24"/>
                  <a:gd name="T8" fmla="*/ 30 w 31"/>
                  <a:gd name="T9" fmla="*/ 6 h 24"/>
                  <a:gd name="T10" fmla="*/ 18 w 31"/>
                  <a:gd name="T11" fmla="*/ 21 h 24"/>
                  <a:gd name="T12" fmla="*/ 9 w 31"/>
                  <a:gd name="T13" fmla="*/ 24 h 24"/>
                  <a:gd name="T14" fmla="*/ 22 w 31"/>
                  <a:gd name="T15" fmla="*/ 5 h 24"/>
                  <a:gd name="T16" fmla="*/ 15 w 31"/>
                  <a:gd name="T17" fmla="*/ 6 h 24"/>
                  <a:gd name="T18" fmla="*/ 6 w 31"/>
                  <a:gd name="T19" fmla="*/ 17 h 24"/>
                  <a:gd name="T20" fmla="*/ 9 w 31"/>
                  <a:gd name="T21" fmla="*/ 19 h 24"/>
                  <a:gd name="T22" fmla="*/ 16 w 31"/>
                  <a:gd name="T23" fmla="*/ 18 h 24"/>
                  <a:gd name="T24" fmla="*/ 25 w 31"/>
                  <a:gd name="T25" fmla="*/ 7 h 24"/>
                  <a:gd name="T26" fmla="*/ 22 w 31"/>
                  <a:gd name="T2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4">
                    <a:moveTo>
                      <a:pt x="9" y="24"/>
                    </a:moveTo>
                    <a:cubicBezTo>
                      <a:pt x="5" y="24"/>
                      <a:pt x="2" y="22"/>
                      <a:pt x="1" y="18"/>
                    </a:cubicBezTo>
                    <a:cubicBezTo>
                      <a:pt x="0" y="13"/>
                      <a:pt x="5" y="6"/>
                      <a:pt x="13" y="3"/>
                    </a:cubicBezTo>
                    <a:cubicBezTo>
                      <a:pt x="16" y="1"/>
                      <a:pt x="19" y="0"/>
                      <a:pt x="22" y="0"/>
                    </a:cubicBezTo>
                    <a:cubicBezTo>
                      <a:pt x="26" y="0"/>
                      <a:pt x="29" y="3"/>
                      <a:pt x="30" y="6"/>
                    </a:cubicBezTo>
                    <a:cubicBezTo>
                      <a:pt x="31" y="11"/>
                      <a:pt x="26" y="18"/>
                      <a:pt x="18" y="21"/>
                    </a:cubicBezTo>
                    <a:cubicBezTo>
                      <a:pt x="15" y="23"/>
                      <a:pt x="12" y="24"/>
                      <a:pt x="9" y="24"/>
                    </a:cubicBezTo>
                    <a:moveTo>
                      <a:pt x="22" y="5"/>
                    </a:moveTo>
                    <a:cubicBezTo>
                      <a:pt x="20" y="5"/>
                      <a:pt x="17" y="5"/>
                      <a:pt x="15" y="6"/>
                    </a:cubicBezTo>
                    <a:cubicBezTo>
                      <a:pt x="9" y="9"/>
                      <a:pt x="5" y="15"/>
                      <a:pt x="6" y="17"/>
                    </a:cubicBezTo>
                    <a:cubicBezTo>
                      <a:pt x="6" y="19"/>
                      <a:pt x="8" y="19"/>
                      <a:pt x="9" y="19"/>
                    </a:cubicBezTo>
                    <a:cubicBezTo>
                      <a:pt x="11" y="19"/>
                      <a:pt x="14" y="19"/>
                      <a:pt x="16" y="18"/>
                    </a:cubicBezTo>
                    <a:cubicBezTo>
                      <a:pt x="22" y="15"/>
                      <a:pt x="26" y="9"/>
                      <a:pt x="25" y="7"/>
                    </a:cubicBezTo>
                    <a:cubicBezTo>
                      <a:pt x="25" y="5"/>
                      <a:pt x="23" y="5"/>
                      <a:pt x="22"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0" name="Rectangle 47"/>
              <p:cNvSpPr>
                <a:spLocks noChangeArrowheads="1"/>
              </p:cNvSpPr>
              <p:nvPr/>
            </p:nvSpPr>
            <p:spPr bwMode="auto">
              <a:xfrm>
                <a:off x="5078413" y="2986088"/>
                <a:ext cx="14288" cy="17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1" name="Freeform 48"/>
              <p:cNvSpPr>
                <a:spLocks noEditPoints="1"/>
              </p:cNvSpPr>
              <p:nvPr/>
            </p:nvSpPr>
            <p:spPr bwMode="auto">
              <a:xfrm>
                <a:off x="4883151" y="2974975"/>
                <a:ext cx="209550" cy="131763"/>
              </a:xfrm>
              <a:custGeom>
                <a:avLst/>
                <a:gdLst>
                  <a:gd name="T0" fmla="*/ 0 w 132"/>
                  <a:gd name="T1" fmla="*/ 83 h 83"/>
                  <a:gd name="T2" fmla="*/ 0 w 132"/>
                  <a:gd name="T3" fmla="*/ 33 h 83"/>
                  <a:gd name="T4" fmla="*/ 132 w 132"/>
                  <a:gd name="T5" fmla="*/ 0 h 83"/>
                  <a:gd name="T6" fmla="*/ 132 w 132"/>
                  <a:gd name="T7" fmla="*/ 49 h 83"/>
                  <a:gd name="T8" fmla="*/ 0 w 132"/>
                  <a:gd name="T9" fmla="*/ 83 h 83"/>
                  <a:gd name="T10" fmla="*/ 10 w 132"/>
                  <a:gd name="T11" fmla="*/ 40 h 83"/>
                  <a:gd name="T12" fmla="*/ 10 w 132"/>
                  <a:gd name="T13" fmla="*/ 68 h 83"/>
                  <a:gd name="T14" fmla="*/ 123 w 132"/>
                  <a:gd name="T15" fmla="*/ 42 h 83"/>
                  <a:gd name="T16" fmla="*/ 123 w 132"/>
                  <a:gd name="T17" fmla="*/ 14 h 83"/>
                  <a:gd name="T18" fmla="*/ 10 w 132"/>
                  <a:gd name="T19" fmla="*/ 4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3">
                    <a:moveTo>
                      <a:pt x="0" y="83"/>
                    </a:moveTo>
                    <a:lnTo>
                      <a:pt x="0" y="33"/>
                    </a:lnTo>
                    <a:lnTo>
                      <a:pt x="132" y="0"/>
                    </a:lnTo>
                    <a:lnTo>
                      <a:pt x="132" y="49"/>
                    </a:lnTo>
                    <a:lnTo>
                      <a:pt x="0" y="83"/>
                    </a:lnTo>
                    <a:close/>
                    <a:moveTo>
                      <a:pt x="10" y="40"/>
                    </a:moveTo>
                    <a:lnTo>
                      <a:pt x="10" y="68"/>
                    </a:lnTo>
                    <a:lnTo>
                      <a:pt x="123" y="42"/>
                    </a:lnTo>
                    <a:lnTo>
                      <a:pt x="123" y="14"/>
                    </a:lnTo>
                    <a:lnTo>
                      <a:pt x="1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2" name="Freeform 49"/>
              <p:cNvSpPr>
                <a:spLocks noEditPoints="1"/>
              </p:cNvSpPr>
              <p:nvPr/>
            </p:nvSpPr>
            <p:spPr bwMode="auto">
              <a:xfrm>
                <a:off x="4786313" y="3192463"/>
                <a:ext cx="115888" cy="85725"/>
              </a:xfrm>
              <a:custGeom>
                <a:avLst/>
                <a:gdLst>
                  <a:gd name="T0" fmla="*/ 9 w 31"/>
                  <a:gd name="T1" fmla="*/ 23 h 23"/>
                  <a:gd name="T2" fmla="*/ 1 w 31"/>
                  <a:gd name="T3" fmla="*/ 18 h 23"/>
                  <a:gd name="T4" fmla="*/ 13 w 31"/>
                  <a:gd name="T5" fmla="*/ 2 h 23"/>
                  <a:gd name="T6" fmla="*/ 22 w 31"/>
                  <a:gd name="T7" fmla="*/ 0 h 23"/>
                  <a:gd name="T8" fmla="*/ 30 w 31"/>
                  <a:gd name="T9" fmla="*/ 6 h 23"/>
                  <a:gd name="T10" fmla="*/ 18 w 31"/>
                  <a:gd name="T11" fmla="*/ 21 h 23"/>
                  <a:gd name="T12" fmla="*/ 9 w 31"/>
                  <a:gd name="T13" fmla="*/ 23 h 23"/>
                  <a:gd name="T14" fmla="*/ 22 w 31"/>
                  <a:gd name="T15" fmla="*/ 4 h 23"/>
                  <a:gd name="T16" fmla="*/ 15 w 31"/>
                  <a:gd name="T17" fmla="*/ 6 h 23"/>
                  <a:gd name="T18" fmla="*/ 6 w 31"/>
                  <a:gd name="T19" fmla="*/ 17 h 23"/>
                  <a:gd name="T20" fmla="*/ 9 w 31"/>
                  <a:gd name="T21" fmla="*/ 19 h 23"/>
                  <a:gd name="T22" fmla="*/ 16 w 31"/>
                  <a:gd name="T23" fmla="*/ 17 h 23"/>
                  <a:gd name="T24" fmla="*/ 25 w 31"/>
                  <a:gd name="T25" fmla="*/ 6 h 23"/>
                  <a:gd name="T26" fmla="*/ 22 w 31"/>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3">
                    <a:moveTo>
                      <a:pt x="9" y="23"/>
                    </a:moveTo>
                    <a:cubicBezTo>
                      <a:pt x="5" y="23"/>
                      <a:pt x="2" y="21"/>
                      <a:pt x="1" y="18"/>
                    </a:cubicBezTo>
                    <a:cubicBezTo>
                      <a:pt x="0" y="13"/>
                      <a:pt x="5" y="6"/>
                      <a:pt x="13" y="2"/>
                    </a:cubicBezTo>
                    <a:cubicBezTo>
                      <a:pt x="16" y="1"/>
                      <a:pt x="19" y="0"/>
                      <a:pt x="22" y="0"/>
                    </a:cubicBezTo>
                    <a:cubicBezTo>
                      <a:pt x="26" y="0"/>
                      <a:pt x="29" y="2"/>
                      <a:pt x="30" y="6"/>
                    </a:cubicBezTo>
                    <a:cubicBezTo>
                      <a:pt x="31" y="11"/>
                      <a:pt x="26" y="17"/>
                      <a:pt x="18" y="21"/>
                    </a:cubicBezTo>
                    <a:cubicBezTo>
                      <a:pt x="15" y="22"/>
                      <a:pt x="12" y="23"/>
                      <a:pt x="9" y="23"/>
                    </a:cubicBezTo>
                    <a:moveTo>
                      <a:pt x="22" y="4"/>
                    </a:moveTo>
                    <a:cubicBezTo>
                      <a:pt x="20" y="4"/>
                      <a:pt x="17" y="5"/>
                      <a:pt x="15" y="6"/>
                    </a:cubicBezTo>
                    <a:cubicBezTo>
                      <a:pt x="9" y="9"/>
                      <a:pt x="5" y="14"/>
                      <a:pt x="6" y="17"/>
                    </a:cubicBezTo>
                    <a:cubicBezTo>
                      <a:pt x="6" y="19"/>
                      <a:pt x="8" y="19"/>
                      <a:pt x="9" y="19"/>
                    </a:cubicBezTo>
                    <a:cubicBezTo>
                      <a:pt x="11" y="19"/>
                      <a:pt x="14" y="18"/>
                      <a:pt x="16" y="17"/>
                    </a:cubicBezTo>
                    <a:cubicBezTo>
                      <a:pt x="22" y="14"/>
                      <a:pt x="26" y="9"/>
                      <a:pt x="25" y="6"/>
                    </a:cubicBezTo>
                    <a:cubicBezTo>
                      <a:pt x="25" y="5"/>
                      <a:pt x="23" y="4"/>
                      <a:pt x="22"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3" name="Rectangle 50"/>
              <p:cNvSpPr>
                <a:spLocks noChangeArrowheads="1"/>
              </p:cNvSpPr>
              <p:nvPr/>
            </p:nvSpPr>
            <p:spPr bwMode="auto">
              <a:xfrm>
                <a:off x="4883151" y="3035300"/>
                <a:ext cx="15875" cy="17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4" name="Freeform 51"/>
              <p:cNvSpPr>
                <a:spLocks noEditPoints="1"/>
              </p:cNvSpPr>
              <p:nvPr/>
            </p:nvSpPr>
            <p:spPr bwMode="auto">
              <a:xfrm>
                <a:off x="4981576" y="3143250"/>
                <a:ext cx="115888" cy="90488"/>
              </a:xfrm>
              <a:custGeom>
                <a:avLst/>
                <a:gdLst>
                  <a:gd name="T0" fmla="*/ 9 w 31"/>
                  <a:gd name="T1" fmla="*/ 24 h 24"/>
                  <a:gd name="T2" fmla="*/ 1 w 31"/>
                  <a:gd name="T3" fmla="*/ 18 h 24"/>
                  <a:gd name="T4" fmla="*/ 13 w 31"/>
                  <a:gd name="T5" fmla="*/ 3 h 24"/>
                  <a:gd name="T6" fmla="*/ 22 w 31"/>
                  <a:gd name="T7" fmla="*/ 0 h 24"/>
                  <a:gd name="T8" fmla="*/ 30 w 31"/>
                  <a:gd name="T9" fmla="*/ 6 h 24"/>
                  <a:gd name="T10" fmla="*/ 18 w 31"/>
                  <a:gd name="T11" fmla="*/ 21 h 24"/>
                  <a:gd name="T12" fmla="*/ 9 w 31"/>
                  <a:gd name="T13" fmla="*/ 24 h 24"/>
                  <a:gd name="T14" fmla="*/ 22 w 31"/>
                  <a:gd name="T15" fmla="*/ 5 h 24"/>
                  <a:gd name="T16" fmla="*/ 15 w 31"/>
                  <a:gd name="T17" fmla="*/ 6 h 24"/>
                  <a:gd name="T18" fmla="*/ 6 w 31"/>
                  <a:gd name="T19" fmla="*/ 17 h 24"/>
                  <a:gd name="T20" fmla="*/ 9 w 31"/>
                  <a:gd name="T21" fmla="*/ 19 h 24"/>
                  <a:gd name="T22" fmla="*/ 16 w 31"/>
                  <a:gd name="T23" fmla="*/ 18 h 24"/>
                  <a:gd name="T24" fmla="*/ 25 w 31"/>
                  <a:gd name="T25" fmla="*/ 7 h 24"/>
                  <a:gd name="T26" fmla="*/ 22 w 31"/>
                  <a:gd name="T2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4">
                    <a:moveTo>
                      <a:pt x="9" y="24"/>
                    </a:moveTo>
                    <a:cubicBezTo>
                      <a:pt x="5" y="24"/>
                      <a:pt x="2" y="22"/>
                      <a:pt x="1" y="18"/>
                    </a:cubicBezTo>
                    <a:cubicBezTo>
                      <a:pt x="0" y="13"/>
                      <a:pt x="5" y="6"/>
                      <a:pt x="13" y="3"/>
                    </a:cubicBezTo>
                    <a:cubicBezTo>
                      <a:pt x="16" y="1"/>
                      <a:pt x="19" y="0"/>
                      <a:pt x="22" y="0"/>
                    </a:cubicBezTo>
                    <a:cubicBezTo>
                      <a:pt x="26" y="0"/>
                      <a:pt x="29" y="3"/>
                      <a:pt x="30" y="6"/>
                    </a:cubicBezTo>
                    <a:cubicBezTo>
                      <a:pt x="31" y="11"/>
                      <a:pt x="26" y="18"/>
                      <a:pt x="18" y="21"/>
                    </a:cubicBezTo>
                    <a:cubicBezTo>
                      <a:pt x="15" y="23"/>
                      <a:pt x="12" y="24"/>
                      <a:pt x="9" y="24"/>
                    </a:cubicBezTo>
                    <a:moveTo>
                      <a:pt x="22" y="5"/>
                    </a:moveTo>
                    <a:cubicBezTo>
                      <a:pt x="20" y="5"/>
                      <a:pt x="17" y="5"/>
                      <a:pt x="15" y="6"/>
                    </a:cubicBezTo>
                    <a:cubicBezTo>
                      <a:pt x="9" y="9"/>
                      <a:pt x="5" y="15"/>
                      <a:pt x="6" y="17"/>
                    </a:cubicBezTo>
                    <a:cubicBezTo>
                      <a:pt x="6" y="19"/>
                      <a:pt x="8" y="19"/>
                      <a:pt x="9" y="19"/>
                    </a:cubicBezTo>
                    <a:cubicBezTo>
                      <a:pt x="11" y="19"/>
                      <a:pt x="14" y="19"/>
                      <a:pt x="16" y="18"/>
                    </a:cubicBezTo>
                    <a:cubicBezTo>
                      <a:pt x="22" y="15"/>
                      <a:pt x="26" y="9"/>
                      <a:pt x="25" y="7"/>
                    </a:cubicBezTo>
                    <a:cubicBezTo>
                      <a:pt x="25" y="5"/>
                      <a:pt x="23" y="5"/>
                      <a:pt x="22"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5" name="Rectangle 52"/>
              <p:cNvSpPr>
                <a:spLocks noChangeArrowheads="1"/>
              </p:cNvSpPr>
              <p:nvPr/>
            </p:nvSpPr>
            <p:spPr bwMode="auto">
              <a:xfrm>
                <a:off x="5078413" y="2986088"/>
                <a:ext cx="14288" cy="179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6" name="Freeform 53"/>
              <p:cNvSpPr>
                <a:spLocks noEditPoints="1"/>
              </p:cNvSpPr>
              <p:nvPr/>
            </p:nvSpPr>
            <p:spPr bwMode="auto">
              <a:xfrm>
                <a:off x="4883151" y="2974975"/>
                <a:ext cx="209550" cy="131763"/>
              </a:xfrm>
              <a:custGeom>
                <a:avLst/>
                <a:gdLst>
                  <a:gd name="T0" fmla="*/ 0 w 132"/>
                  <a:gd name="T1" fmla="*/ 83 h 83"/>
                  <a:gd name="T2" fmla="*/ 0 w 132"/>
                  <a:gd name="T3" fmla="*/ 33 h 83"/>
                  <a:gd name="T4" fmla="*/ 132 w 132"/>
                  <a:gd name="T5" fmla="*/ 0 h 83"/>
                  <a:gd name="T6" fmla="*/ 132 w 132"/>
                  <a:gd name="T7" fmla="*/ 49 h 83"/>
                  <a:gd name="T8" fmla="*/ 0 w 132"/>
                  <a:gd name="T9" fmla="*/ 83 h 83"/>
                  <a:gd name="T10" fmla="*/ 10 w 132"/>
                  <a:gd name="T11" fmla="*/ 40 h 83"/>
                  <a:gd name="T12" fmla="*/ 10 w 132"/>
                  <a:gd name="T13" fmla="*/ 68 h 83"/>
                  <a:gd name="T14" fmla="*/ 123 w 132"/>
                  <a:gd name="T15" fmla="*/ 42 h 83"/>
                  <a:gd name="T16" fmla="*/ 123 w 132"/>
                  <a:gd name="T17" fmla="*/ 14 h 83"/>
                  <a:gd name="T18" fmla="*/ 10 w 132"/>
                  <a:gd name="T19" fmla="*/ 4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3">
                    <a:moveTo>
                      <a:pt x="0" y="83"/>
                    </a:moveTo>
                    <a:lnTo>
                      <a:pt x="0" y="33"/>
                    </a:lnTo>
                    <a:lnTo>
                      <a:pt x="132" y="0"/>
                    </a:lnTo>
                    <a:lnTo>
                      <a:pt x="132" y="49"/>
                    </a:lnTo>
                    <a:lnTo>
                      <a:pt x="0" y="83"/>
                    </a:lnTo>
                    <a:close/>
                    <a:moveTo>
                      <a:pt x="10" y="40"/>
                    </a:moveTo>
                    <a:lnTo>
                      <a:pt x="10" y="68"/>
                    </a:lnTo>
                    <a:lnTo>
                      <a:pt x="123" y="42"/>
                    </a:lnTo>
                    <a:lnTo>
                      <a:pt x="123" y="14"/>
                    </a:lnTo>
                    <a:lnTo>
                      <a:pt x="1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7" name="Freeform 54"/>
              <p:cNvSpPr>
                <a:spLocks noEditPoints="1"/>
              </p:cNvSpPr>
              <p:nvPr/>
            </p:nvSpPr>
            <p:spPr bwMode="auto">
              <a:xfrm>
                <a:off x="5637213" y="4430713"/>
                <a:ext cx="300038" cy="265113"/>
              </a:xfrm>
              <a:custGeom>
                <a:avLst/>
                <a:gdLst>
                  <a:gd name="T0" fmla="*/ 38 w 80"/>
                  <a:gd name="T1" fmla="*/ 71 h 71"/>
                  <a:gd name="T2" fmla="*/ 38 w 80"/>
                  <a:gd name="T3" fmla="*/ 68 h 71"/>
                  <a:gd name="T4" fmla="*/ 38 w 80"/>
                  <a:gd name="T5" fmla="*/ 68 h 71"/>
                  <a:gd name="T6" fmla="*/ 25 w 80"/>
                  <a:gd name="T7" fmla="*/ 59 h 71"/>
                  <a:gd name="T8" fmla="*/ 1 w 80"/>
                  <a:gd name="T9" fmla="*/ 32 h 71"/>
                  <a:gd name="T10" fmla="*/ 0 w 80"/>
                  <a:gd name="T11" fmla="*/ 25 h 71"/>
                  <a:gd name="T12" fmla="*/ 7 w 80"/>
                  <a:gd name="T13" fmla="*/ 7 h 71"/>
                  <a:gd name="T14" fmla="*/ 22 w 80"/>
                  <a:gd name="T15" fmla="*/ 0 h 71"/>
                  <a:gd name="T16" fmla="*/ 22 w 80"/>
                  <a:gd name="T17" fmla="*/ 0 h 71"/>
                  <a:gd name="T18" fmla="*/ 40 w 80"/>
                  <a:gd name="T19" fmla="*/ 9 h 71"/>
                  <a:gd name="T20" fmla="*/ 57 w 80"/>
                  <a:gd name="T21" fmla="*/ 0 h 71"/>
                  <a:gd name="T22" fmla="*/ 57 w 80"/>
                  <a:gd name="T23" fmla="*/ 0 h 71"/>
                  <a:gd name="T24" fmla="*/ 80 w 80"/>
                  <a:gd name="T25" fmla="*/ 24 h 71"/>
                  <a:gd name="T26" fmla="*/ 79 w 80"/>
                  <a:gd name="T27" fmla="*/ 31 h 71"/>
                  <a:gd name="T28" fmla="*/ 55 w 80"/>
                  <a:gd name="T29" fmla="*/ 58 h 71"/>
                  <a:gd name="T30" fmla="*/ 42 w 80"/>
                  <a:gd name="T31" fmla="*/ 69 h 71"/>
                  <a:gd name="T32" fmla="*/ 38 w 80"/>
                  <a:gd name="T33" fmla="*/ 71 h 71"/>
                  <a:gd name="T34" fmla="*/ 22 w 80"/>
                  <a:gd name="T35" fmla="*/ 5 h 71"/>
                  <a:gd name="T36" fmla="*/ 10 w 80"/>
                  <a:gd name="T37" fmla="*/ 10 h 71"/>
                  <a:gd name="T38" fmla="*/ 4 w 80"/>
                  <a:gd name="T39" fmla="*/ 25 h 71"/>
                  <a:gd name="T40" fmla="*/ 5 w 80"/>
                  <a:gd name="T41" fmla="*/ 31 h 71"/>
                  <a:gd name="T42" fmla="*/ 28 w 80"/>
                  <a:gd name="T43" fmla="*/ 55 h 71"/>
                  <a:gd name="T44" fmla="*/ 40 w 80"/>
                  <a:gd name="T45" fmla="*/ 64 h 71"/>
                  <a:gd name="T46" fmla="*/ 40 w 80"/>
                  <a:gd name="T47" fmla="*/ 64 h 71"/>
                  <a:gd name="T48" fmla="*/ 52 w 80"/>
                  <a:gd name="T49" fmla="*/ 55 h 71"/>
                  <a:gd name="T50" fmla="*/ 74 w 80"/>
                  <a:gd name="T51" fmla="*/ 30 h 71"/>
                  <a:gd name="T52" fmla="*/ 75 w 80"/>
                  <a:gd name="T53" fmla="*/ 24 h 71"/>
                  <a:gd name="T54" fmla="*/ 57 w 80"/>
                  <a:gd name="T55" fmla="*/ 4 h 71"/>
                  <a:gd name="T56" fmla="*/ 42 w 80"/>
                  <a:gd name="T57" fmla="*/ 14 h 71"/>
                  <a:gd name="T58" fmla="*/ 40 w 80"/>
                  <a:gd name="T59" fmla="*/ 17 h 71"/>
                  <a:gd name="T60" fmla="*/ 38 w 80"/>
                  <a:gd name="T61" fmla="*/ 14 h 71"/>
                  <a:gd name="T62" fmla="*/ 22 w 80"/>
                  <a:gd name="T63" fmla="*/ 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71">
                    <a:moveTo>
                      <a:pt x="38" y="71"/>
                    </a:moveTo>
                    <a:cubicBezTo>
                      <a:pt x="38" y="68"/>
                      <a:pt x="38" y="68"/>
                      <a:pt x="38" y="68"/>
                    </a:cubicBezTo>
                    <a:cubicBezTo>
                      <a:pt x="38" y="68"/>
                      <a:pt x="38" y="68"/>
                      <a:pt x="38" y="68"/>
                    </a:cubicBezTo>
                    <a:cubicBezTo>
                      <a:pt x="35" y="66"/>
                      <a:pt x="29" y="62"/>
                      <a:pt x="25" y="59"/>
                    </a:cubicBezTo>
                    <a:cubicBezTo>
                      <a:pt x="10" y="47"/>
                      <a:pt x="2" y="38"/>
                      <a:pt x="1" y="32"/>
                    </a:cubicBezTo>
                    <a:cubicBezTo>
                      <a:pt x="0" y="30"/>
                      <a:pt x="0" y="28"/>
                      <a:pt x="0" y="25"/>
                    </a:cubicBezTo>
                    <a:cubicBezTo>
                      <a:pt x="0" y="18"/>
                      <a:pt x="2" y="12"/>
                      <a:pt x="7" y="7"/>
                    </a:cubicBezTo>
                    <a:cubicBezTo>
                      <a:pt x="11" y="3"/>
                      <a:pt x="16" y="0"/>
                      <a:pt x="22" y="0"/>
                    </a:cubicBezTo>
                    <a:cubicBezTo>
                      <a:pt x="22" y="0"/>
                      <a:pt x="22" y="0"/>
                      <a:pt x="22" y="0"/>
                    </a:cubicBezTo>
                    <a:cubicBezTo>
                      <a:pt x="29" y="0"/>
                      <a:pt x="35" y="3"/>
                      <a:pt x="40" y="9"/>
                    </a:cubicBezTo>
                    <a:cubicBezTo>
                      <a:pt x="44" y="3"/>
                      <a:pt x="50" y="0"/>
                      <a:pt x="57" y="0"/>
                    </a:cubicBezTo>
                    <a:cubicBezTo>
                      <a:pt x="57" y="0"/>
                      <a:pt x="57" y="0"/>
                      <a:pt x="57" y="0"/>
                    </a:cubicBezTo>
                    <a:cubicBezTo>
                      <a:pt x="69" y="0"/>
                      <a:pt x="80" y="11"/>
                      <a:pt x="80" y="24"/>
                    </a:cubicBezTo>
                    <a:cubicBezTo>
                      <a:pt x="80" y="27"/>
                      <a:pt x="79" y="29"/>
                      <a:pt x="79" y="31"/>
                    </a:cubicBezTo>
                    <a:cubicBezTo>
                      <a:pt x="77" y="37"/>
                      <a:pt x="70" y="46"/>
                      <a:pt x="55" y="58"/>
                    </a:cubicBezTo>
                    <a:cubicBezTo>
                      <a:pt x="50" y="63"/>
                      <a:pt x="45" y="66"/>
                      <a:pt x="42" y="69"/>
                    </a:cubicBezTo>
                    <a:lnTo>
                      <a:pt x="38" y="71"/>
                    </a:lnTo>
                    <a:close/>
                    <a:moveTo>
                      <a:pt x="22" y="5"/>
                    </a:moveTo>
                    <a:cubicBezTo>
                      <a:pt x="18" y="5"/>
                      <a:pt x="13" y="7"/>
                      <a:pt x="10" y="10"/>
                    </a:cubicBezTo>
                    <a:cubicBezTo>
                      <a:pt x="6" y="14"/>
                      <a:pt x="4" y="19"/>
                      <a:pt x="4" y="25"/>
                    </a:cubicBezTo>
                    <a:cubicBezTo>
                      <a:pt x="4" y="27"/>
                      <a:pt x="5" y="29"/>
                      <a:pt x="5" y="31"/>
                    </a:cubicBezTo>
                    <a:cubicBezTo>
                      <a:pt x="6" y="35"/>
                      <a:pt x="11" y="42"/>
                      <a:pt x="28" y="55"/>
                    </a:cubicBezTo>
                    <a:cubicBezTo>
                      <a:pt x="32" y="58"/>
                      <a:pt x="38" y="62"/>
                      <a:pt x="40" y="64"/>
                    </a:cubicBezTo>
                    <a:cubicBezTo>
                      <a:pt x="40" y="64"/>
                      <a:pt x="40" y="64"/>
                      <a:pt x="40" y="64"/>
                    </a:cubicBezTo>
                    <a:cubicBezTo>
                      <a:pt x="44" y="62"/>
                      <a:pt x="48" y="59"/>
                      <a:pt x="52" y="55"/>
                    </a:cubicBezTo>
                    <a:cubicBezTo>
                      <a:pt x="70" y="40"/>
                      <a:pt x="74" y="33"/>
                      <a:pt x="74" y="30"/>
                    </a:cubicBezTo>
                    <a:cubicBezTo>
                      <a:pt x="75" y="28"/>
                      <a:pt x="75" y="26"/>
                      <a:pt x="75" y="24"/>
                    </a:cubicBezTo>
                    <a:cubicBezTo>
                      <a:pt x="75" y="13"/>
                      <a:pt x="67" y="4"/>
                      <a:pt x="57" y="4"/>
                    </a:cubicBezTo>
                    <a:cubicBezTo>
                      <a:pt x="51" y="4"/>
                      <a:pt x="45" y="8"/>
                      <a:pt x="42" y="14"/>
                    </a:cubicBezTo>
                    <a:cubicBezTo>
                      <a:pt x="40" y="17"/>
                      <a:pt x="40" y="17"/>
                      <a:pt x="40" y="17"/>
                    </a:cubicBezTo>
                    <a:cubicBezTo>
                      <a:pt x="38" y="14"/>
                      <a:pt x="38" y="14"/>
                      <a:pt x="38" y="14"/>
                    </a:cubicBezTo>
                    <a:cubicBezTo>
                      <a:pt x="34" y="8"/>
                      <a:pt x="29" y="5"/>
                      <a:pt x="22"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8" name="Freeform 55"/>
              <p:cNvSpPr>
                <a:spLocks/>
              </p:cNvSpPr>
              <p:nvPr/>
            </p:nvSpPr>
            <p:spPr bwMode="auto">
              <a:xfrm>
                <a:off x="5851526" y="4467225"/>
                <a:ext cx="44450" cy="71438"/>
              </a:xfrm>
              <a:custGeom>
                <a:avLst/>
                <a:gdLst>
                  <a:gd name="T0" fmla="*/ 11 w 12"/>
                  <a:gd name="T1" fmla="*/ 19 h 19"/>
                  <a:gd name="T2" fmla="*/ 7 w 12"/>
                  <a:gd name="T3" fmla="*/ 18 h 19"/>
                  <a:gd name="T4" fmla="*/ 7 w 12"/>
                  <a:gd name="T5" fmla="*/ 17 h 19"/>
                  <a:gd name="T6" fmla="*/ 8 w 12"/>
                  <a:gd name="T7" fmla="*/ 14 h 19"/>
                  <a:gd name="T8" fmla="*/ 0 w 12"/>
                  <a:gd name="T9" fmla="*/ 5 h 19"/>
                  <a:gd name="T10" fmla="*/ 0 w 12"/>
                  <a:gd name="T11" fmla="*/ 0 h 19"/>
                  <a:gd name="T12" fmla="*/ 12 w 12"/>
                  <a:gd name="T13" fmla="*/ 14 h 19"/>
                  <a:gd name="T14" fmla="*/ 12 w 12"/>
                  <a:gd name="T15" fmla="*/ 18 h 19"/>
                  <a:gd name="T16" fmla="*/ 11 w 12"/>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9">
                    <a:moveTo>
                      <a:pt x="11" y="19"/>
                    </a:moveTo>
                    <a:cubicBezTo>
                      <a:pt x="7" y="18"/>
                      <a:pt x="7" y="18"/>
                      <a:pt x="7" y="18"/>
                    </a:cubicBezTo>
                    <a:cubicBezTo>
                      <a:pt x="7" y="17"/>
                      <a:pt x="7" y="17"/>
                      <a:pt x="7" y="17"/>
                    </a:cubicBezTo>
                    <a:cubicBezTo>
                      <a:pt x="8" y="16"/>
                      <a:pt x="8" y="15"/>
                      <a:pt x="8" y="14"/>
                    </a:cubicBezTo>
                    <a:cubicBezTo>
                      <a:pt x="8" y="9"/>
                      <a:pt x="4" y="5"/>
                      <a:pt x="0" y="5"/>
                    </a:cubicBezTo>
                    <a:cubicBezTo>
                      <a:pt x="0" y="0"/>
                      <a:pt x="0" y="0"/>
                      <a:pt x="0" y="0"/>
                    </a:cubicBezTo>
                    <a:cubicBezTo>
                      <a:pt x="7" y="0"/>
                      <a:pt x="12" y="6"/>
                      <a:pt x="12" y="14"/>
                    </a:cubicBezTo>
                    <a:cubicBezTo>
                      <a:pt x="12" y="16"/>
                      <a:pt x="12" y="17"/>
                      <a:pt x="12" y="18"/>
                    </a:cubicBezTo>
                    <a:lnTo>
                      <a:pt x="11"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19" name="Freeform 56"/>
              <p:cNvSpPr>
                <a:spLocks noEditPoints="1"/>
              </p:cNvSpPr>
              <p:nvPr/>
            </p:nvSpPr>
            <p:spPr bwMode="auto">
              <a:xfrm>
                <a:off x="6226176" y="2146300"/>
                <a:ext cx="311150" cy="374650"/>
              </a:xfrm>
              <a:custGeom>
                <a:avLst/>
                <a:gdLst>
                  <a:gd name="T0" fmla="*/ 64 w 83"/>
                  <a:gd name="T1" fmla="*/ 100 h 100"/>
                  <a:gd name="T2" fmla="*/ 20 w 83"/>
                  <a:gd name="T3" fmla="*/ 100 h 100"/>
                  <a:gd name="T4" fmla="*/ 20 w 83"/>
                  <a:gd name="T5" fmla="*/ 97 h 100"/>
                  <a:gd name="T6" fmla="*/ 17 w 83"/>
                  <a:gd name="T7" fmla="*/ 82 h 100"/>
                  <a:gd name="T8" fmla="*/ 0 w 83"/>
                  <a:gd name="T9" fmla="*/ 42 h 100"/>
                  <a:gd name="T10" fmla="*/ 42 w 83"/>
                  <a:gd name="T11" fmla="*/ 0 h 100"/>
                  <a:gd name="T12" fmla="*/ 83 w 83"/>
                  <a:gd name="T13" fmla="*/ 42 h 100"/>
                  <a:gd name="T14" fmla="*/ 67 w 83"/>
                  <a:gd name="T15" fmla="*/ 82 h 100"/>
                  <a:gd name="T16" fmla="*/ 64 w 83"/>
                  <a:gd name="T17" fmla="*/ 97 h 100"/>
                  <a:gd name="T18" fmla="*/ 64 w 83"/>
                  <a:gd name="T19" fmla="*/ 100 h 100"/>
                  <a:gd name="T20" fmla="*/ 24 w 83"/>
                  <a:gd name="T21" fmla="*/ 95 h 100"/>
                  <a:gd name="T22" fmla="*/ 60 w 83"/>
                  <a:gd name="T23" fmla="*/ 95 h 100"/>
                  <a:gd name="T24" fmla="*/ 64 w 83"/>
                  <a:gd name="T25" fmla="*/ 79 h 100"/>
                  <a:gd name="T26" fmla="*/ 79 w 83"/>
                  <a:gd name="T27" fmla="*/ 42 h 100"/>
                  <a:gd name="T28" fmla="*/ 42 w 83"/>
                  <a:gd name="T29" fmla="*/ 5 h 100"/>
                  <a:gd name="T30" fmla="*/ 5 w 83"/>
                  <a:gd name="T31" fmla="*/ 42 h 100"/>
                  <a:gd name="T32" fmla="*/ 20 w 83"/>
                  <a:gd name="T33" fmla="*/ 79 h 100"/>
                  <a:gd name="T34" fmla="*/ 24 w 83"/>
                  <a:gd name="T35" fmla="*/ 9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00">
                    <a:moveTo>
                      <a:pt x="64" y="100"/>
                    </a:moveTo>
                    <a:cubicBezTo>
                      <a:pt x="20" y="100"/>
                      <a:pt x="20" y="100"/>
                      <a:pt x="20" y="100"/>
                    </a:cubicBezTo>
                    <a:cubicBezTo>
                      <a:pt x="20" y="97"/>
                      <a:pt x="20" y="97"/>
                      <a:pt x="20" y="97"/>
                    </a:cubicBezTo>
                    <a:cubicBezTo>
                      <a:pt x="20" y="94"/>
                      <a:pt x="20" y="86"/>
                      <a:pt x="17" y="82"/>
                    </a:cubicBezTo>
                    <a:cubicBezTo>
                      <a:pt x="1" y="61"/>
                      <a:pt x="0" y="42"/>
                      <a:pt x="0" y="42"/>
                    </a:cubicBezTo>
                    <a:cubicBezTo>
                      <a:pt x="0" y="19"/>
                      <a:pt x="19" y="0"/>
                      <a:pt x="42" y="0"/>
                    </a:cubicBezTo>
                    <a:cubicBezTo>
                      <a:pt x="65" y="0"/>
                      <a:pt x="83" y="19"/>
                      <a:pt x="83" y="42"/>
                    </a:cubicBezTo>
                    <a:cubicBezTo>
                      <a:pt x="83" y="42"/>
                      <a:pt x="83" y="61"/>
                      <a:pt x="67" y="82"/>
                    </a:cubicBezTo>
                    <a:cubicBezTo>
                      <a:pt x="64" y="86"/>
                      <a:pt x="64" y="94"/>
                      <a:pt x="64" y="97"/>
                    </a:cubicBezTo>
                    <a:lnTo>
                      <a:pt x="64" y="100"/>
                    </a:lnTo>
                    <a:close/>
                    <a:moveTo>
                      <a:pt x="24" y="95"/>
                    </a:moveTo>
                    <a:cubicBezTo>
                      <a:pt x="60" y="95"/>
                      <a:pt x="60" y="95"/>
                      <a:pt x="60" y="95"/>
                    </a:cubicBezTo>
                    <a:cubicBezTo>
                      <a:pt x="60" y="91"/>
                      <a:pt x="60" y="84"/>
                      <a:pt x="64" y="79"/>
                    </a:cubicBezTo>
                    <a:cubicBezTo>
                      <a:pt x="78" y="60"/>
                      <a:pt x="79" y="42"/>
                      <a:pt x="79" y="42"/>
                    </a:cubicBezTo>
                    <a:cubicBezTo>
                      <a:pt x="79" y="21"/>
                      <a:pt x="62" y="5"/>
                      <a:pt x="42" y="5"/>
                    </a:cubicBezTo>
                    <a:cubicBezTo>
                      <a:pt x="21" y="5"/>
                      <a:pt x="5" y="21"/>
                      <a:pt x="5" y="42"/>
                    </a:cubicBezTo>
                    <a:cubicBezTo>
                      <a:pt x="5" y="42"/>
                      <a:pt x="5" y="60"/>
                      <a:pt x="20" y="79"/>
                    </a:cubicBezTo>
                    <a:cubicBezTo>
                      <a:pt x="24" y="84"/>
                      <a:pt x="24" y="91"/>
                      <a:pt x="24" y="9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0" name="Rectangle 57"/>
              <p:cNvSpPr>
                <a:spLocks noChangeArrowheads="1"/>
              </p:cNvSpPr>
              <p:nvPr/>
            </p:nvSpPr>
            <p:spPr bwMode="auto">
              <a:xfrm>
                <a:off x="6303963" y="2547938"/>
                <a:ext cx="15875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1" name="Rectangle 58"/>
              <p:cNvSpPr>
                <a:spLocks noChangeArrowheads="1"/>
              </p:cNvSpPr>
              <p:nvPr/>
            </p:nvSpPr>
            <p:spPr bwMode="auto">
              <a:xfrm>
                <a:off x="6323013" y="2592388"/>
                <a:ext cx="12065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2" name="Freeform 59"/>
              <p:cNvSpPr>
                <a:spLocks/>
              </p:cNvSpPr>
              <p:nvPr/>
            </p:nvSpPr>
            <p:spPr bwMode="auto">
              <a:xfrm>
                <a:off x="6323013" y="2300288"/>
                <a:ext cx="41275" cy="209550"/>
              </a:xfrm>
              <a:custGeom>
                <a:avLst/>
                <a:gdLst>
                  <a:gd name="T0" fmla="*/ 17 w 26"/>
                  <a:gd name="T1" fmla="*/ 132 h 132"/>
                  <a:gd name="T2" fmla="*/ 0 w 26"/>
                  <a:gd name="T3" fmla="*/ 0 h 132"/>
                  <a:gd name="T4" fmla="*/ 10 w 26"/>
                  <a:gd name="T5" fmla="*/ 0 h 132"/>
                  <a:gd name="T6" fmla="*/ 26 w 26"/>
                  <a:gd name="T7" fmla="*/ 130 h 132"/>
                  <a:gd name="T8" fmla="*/ 17 w 26"/>
                  <a:gd name="T9" fmla="*/ 132 h 132"/>
                </a:gdLst>
                <a:ahLst/>
                <a:cxnLst>
                  <a:cxn ang="0">
                    <a:pos x="T0" y="T1"/>
                  </a:cxn>
                  <a:cxn ang="0">
                    <a:pos x="T2" y="T3"/>
                  </a:cxn>
                  <a:cxn ang="0">
                    <a:pos x="T4" y="T5"/>
                  </a:cxn>
                  <a:cxn ang="0">
                    <a:pos x="T6" y="T7"/>
                  </a:cxn>
                  <a:cxn ang="0">
                    <a:pos x="T8" y="T9"/>
                  </a:cxn>
                </a:cxnLst>
                <a:rect l="0" t="0" r="r" b="b"/>
                <a:pathLst>
                  <a:path w="26" h="132">
                    <a:moveTo>
                      <a:pt x="17" y="132"/>
                    </a:moveTo>
                    <a:lnTo>
                      <a:pt x="0" y="0"/>
                    </a:lnTo>
                    <a:lnTo>
                      <a:pt x="10" y="0"/>
                    </a:lnTo>
                    <a:lnTo>
                      <a:pt x="26" y="130"/>
                    </a:lnTo>
                    <a:lnTo>
                      <a:pt x="17"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3" name="Freeform 60"/>
              <p:cNvSpPr>
                <a:spLocks/>
              </p:cNvSpPr>
              <p:nvPr/>
            </p:nvSpPr>
            <p:spPr bwMode="auto">
              <a:xfrm>
                <a:off x="6402388" y="2300288"/>
                <a:ext cx="41275" cy="209550"/>
              </a:xfrm>
              <a:custGeom>
                <a:avLst/>
                <a:gdLst>
                  <a:gd name="T0" fmla="*/ 9 w 26"/>
                  <a:gd name="T1" fmla="*/ 132 h 132"/>
                  <a:gd name="T2" fmla="*/ 0 w 26"/>
                  <a:gd name="T3" fmla="*/ 130 h 132"/>
                  <a:gd name="T4" fmla="*/ 14 w 26"/>
                  <a:gd name="T5" fmla="*/ 0 h 132"/>
                  <a:gd name="T6" fmla="*/ 26 w 26"/>
                  <a:gd name="T7" fmla="*/ 0 h 132"/>
                  <a:gd name="T8" fmla="*/ 9 w 26"/>
                  <a:gd name="T9" fmla="*/ 132 h 132"/>
                </a:gdLst>
                <a:ahLst/>
                <a:cxnLst>
                  <a:cxn ang="0">
                    <a:pos x="T0" y="T1"/>
                  </a:cxn>
                  <a:cxn ang="0">
                    <a:pos x="T2" y="T3"/>
                  </a:cxn>
                  <a:cxn ang="0">
                    <a:pos x="T4" y="T5"/>
                  </a:cxn>
                  <a:cxn ang="0">
                    <a:pos x="T6" y="T7"/>
                  </a:cxn>
                  <a:cxn ang="0">
                    <a:pos x="T8" y="T9"/>
                  </a:cxn>
                </a:cxnLst>
                <a:rect l="0" t="0" r="r" b="b"/>
                <a:pathLst>
                  <a:path w="26" h="132">
                    <a:moveTo>
                      <a:pt x="9" y="132"/>
                    </a:moveTo>
                    <a:lnTo>
                      <a:pt x="0" y="130"/>
                    </a:lnTo>
                    <a:lnTo>
                      <a:pt x="14" y="0"/>
                    </a:lnTo>
                    <a:lnTo>
                      <a:pt x="26" y="0"/>
                    </a:lnTo>
                    <a:lnTo>
                      <a:pt x="9"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4" name="Freeform 61"/>
              <p:cNvSpPr>
                <a:spLocks/>
              </p:cNvSpPr>
              <p:nvPr/>
            </p:nvSpPr>
            <p:spPr bwMode="auto">
              <a:xfrm>
                <a:off x="6330951" y="2317750"/>
                <a:ext cx="101600" cy="30163"/>
              </a:xfrm>
              <a:custGeom>
                <a:avLst/>
                <a:gdLst>
                  <a:gd name="T0" fmla="*/ 23 w 27"/>
                  <a:gd name="T1" fmla="*/ 8 h 8"/>
                  <a:gd name="T2" fmla="*/ 20 w 27"/>
                  <a:gd name="T3" fmla="*/ 6 h 8"/>
                  <a:gd name="T4" fmla="*/ 17 w 27"/>
                  <a:gd name="T5" fmla="*/ 8 h 8"/>
                  <a:gd name="T6" fmla="*/ 13 w 27"/>
                  <a:gd name="T7" fmla="*/ 6 h 8"/>
                  <a:gd name="T8" fmla="*/ 10 w 27"/>
                  <a:gd name="T9" fmla="*/ 8 h 8"/>
                  <a:gd name="T10" fmla="*/ 7 w 27"/>
                  <a:gd name="T11" fmla="*/ 6 h 8"/>
                  <a:gd name="T12" fmla="*/ 4 w 27"/>
                  <a:gd name="T13" fmla="*/ 8 h 8"/>
                  <a:gd name="T14" fmla="*/ 0 w 27"/>
                  <a:gd name="T15" fmla="*/ 5 h 8"/>
                  <a:gd name="T16" fmla="*/ 0 w 27"/>
                  <a:gd name="T17" fmla="*/ 4 h 8"/>
                  <a:gd name="T18" fmla="*/ 0 w 27"/>
                  <a:gd name="T19" fmla="*/ 5 h 8"/>
                  <a:gd name="T20" fmla="*/ 0 w 27"/>
                  <a:gd name="T21" fmla="*/ 0 h 8"/>
                  <a:gd name="T22" fmla="*/ 4 w 27"/>
                  <a:gd name="T23" fmla="*/ 3 h 8"/>
                  <a:gd name="T24" fmla="*/ 7 w 27"/>
                  <a:gd name="T25" fmla="*/ 0 h 8"/>
                  <a:gd name="T26" fmla="*/ 10 w 27"/>
                  <a:gd name="T27" fmla="*/ 3 h 8"/>
                  <a:gd name="T28" fmla="*/ 13 w 27"/>
                  <a:gd name="T29" fmla="*/ 0 h 8"/>
                  <a:gd name="T30" fmla="*/ 17 w 27"/>
                  <a:gd name="T31" fmla="*/ 3 h 8"/>
                  <a:gd name="T32" fmla="*/ 20 w 27"/>
                  <a:gd name="T33" fmla="*/ 0 h 8"/>
                  <a:gd name="T34" fmla="*/ 23 w 27"/>
                  <a:gd name="T35" fmla="*/ 3 h 8"/>
                  <a:gd name="T36" fmla="*/ 27 w 27"/>
                  <a:gd name="T37" fmla="*/ 0 h 8"/>
                  <a:gd name="T38" fmla="*/ 27 w 27"/>
                  <a:gd name="T39" fmla="*/ 5 h 8"/>
                  <a:gd name="T40" fmla="*/ 27 w 27"/>
                  <a:gd name="T41" fmla="*/ 4 h 8"/>
                  <a:gd name="T42" fmla="*/ 27 w 27"/>
                  <a:gd name="T43" fmla="*/ 5 h 8"/>
                  <a:gd name="T44" fmla="*/ 23 w 27"/>
                  <a:gd name="T45"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 h="8">
                    <a:moveTo>
                      <a:pt x="23" y="8"/>
                    </a:moveTo>
                    <a:cubicBezTo>
                      <a:pt x="21" y="8"/>
                      <a:pt x="21" y="7"/>
                      <a:pt x="20" y="6"/>
                    </a:cubicBezTo>
                    <a:cubicBezTo>
                      <a:pt x="19" y="7"/>
                      <a:pt x="18" y="8"/>
                      <a:pt x="17" y="8"/>
                    </a:cubicBezTo>
                    <a:cubicBezTo>
                      <a:pt x="15" y="8"/>
                      <a:pt x="14" y="7"/>
                      <a:pt x="13" y="6"/>
                    </a:cubicBezTo>
                    <a:cubicBezTo>
                      <a:pt x="13" y="7"/>
                      <a:pt x="12" y="8"/>
                      <a:pt x="10" y="8"/>
                    </a:cubicBezTo>
                    <a:cubicBezTo>
                      <a:pt x="8" y="8"/>
                      <a:pt x="8" y="7"/>
                      <a:pt x="7" y="6"/>
                    </a:cubicBezTo>
                    <a:cubicBezTo>
                      <a:pt x="6" y="7"/>
                      <a:pt x="5" y="8"/>
                      <a:pt x="4" y="8"/>
                    </a:cubicBezTo>
                    <a:cubicBezTo>
                      <a:pt x="1" y="8"/>
                      <a:pt x="1" y="6"/>
                      <a:pt x="0" y="5"/>
                    </a:cubicBezTo>
                    <a:cubicBezTo>
                      <a:pt x="0" y="5"/>
                      <a:pt x="0" y="4"/>
                      <a:pt x="0" y="4"/>
                    </a:cubicBezTo>
                    <a:cubicBezTo>
                      <a:pt x="0" y="4"/>
                      <a:pt x="0" y="5"/>
                      <a:pt x="0" y="5"/>
                    </a:cubicBezTo>
                    <a:cubicBezTo>
                      <a:pt x="0" y="0"/>
                      <a:pt x="0" y="0"/>
                      <a:pt x="0" y="0"/>
                    </a:cubicBezTo>
                    <a:cubicBezTo>
                      <a:pt x="2" y="0"/>
                      <a:pt x="3" y="2"/>
                      <a:pt x="4" y="3"/>
                    </a:cubicBezTo>
                    <a:cubicBezTo>
                      <a:pt x="4" y="2"/>
                      <a:pt x="5" y="0"/>
                      <a:pt x="7" y="0"/>
                    </a:cubicBezTo>
                    <a:cubicBezTo>
                      <a:pt x="9" y="0"/>
                      <a:pt x="10" y="2"/>
                      <a:pt x="10" y="3"/>
                    </a:cubicBezTo>
                    <a:cubicBezTo>
                      <a:pt x="11" y="2"/>
                      <a:pt x="12" y="0"/>
                      <a:pt x="13" y="0"/>
                    </a:cubicBezTo>
                    <a:cubicBezTo>
                      <a:pt x="15" y="0"/>
                      <a:pt x="16" y="2"/>
                      <a:pt x="17" y="3"/>
                    </a:cubicBezTo>
                    <a:cubicBezTo>
                      <a:pt x="17" y="2"/>
                      <a:pt x="18" y="0"/>
                      <a:pt x="20" y="0"/>
                    </a:cubicBezTo>
                    <a:cubicBezTo>
                      <a:pt x="22" y="0"/>
                      <a:pt x="23" y="2"/>
                      <a:pt x="23" y="3"/>
                    </a:cubicBezTo>
                    <a:cubicBezTo>
                      <a:pt x="24" y="2"/>
                      <a:pt x="25" y="0"/>
                      <a:pt x="27" y="0"/>
                    </a:cubicBezTo>
                    <a:cubicBezTo>
                      <a:pt x="27" y="5"/>
                      <a:pt x="27" y="5"/>
                      <a:pt x="27" y="5"/>
                    </a:cubicBezTo>
                    <a:cubicBezTo>
                      <a:pt x="27" y="5"/>
                      <a:pt x="27" y="4"/>
                      <a:pt x="27" y="4"/>
                    </a:cubicBezTo>
                    <a:cubicBezTo>
                      <a:pt x="27" y="4"/>
                      <a:pt x="27" y="5"/>
                      <a:pt x="27" y="5"/>
                    </a:cubicBezTo>
                    <a:cubicBezTo>
                      <a:pt x="26" y="6"/>
                      <a:pt x="25" y="8"/>
                      <a:pt x="23"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5" name="Freeform 62"/>
              <p:cNvSpPr>
                <a:spLocks/>
              </p:cNvSpPr>
              <p:nvPr/>
            </p:nvSpPr>
            <p:spPr bwMode="auto">
              <a:xfrm>
                <a:off x="7062788" y="2738438"/>
                <a:ext cx="134938" cy="112713"/>
              </a:xfrm>
              <a:custGeom>
                <a:avLst/>
                <a:gdLst>
                  <a:gd name="T0" fmla="*/ 36 w 36"/>
                  <a:gd name="T1" fmla="*/ 30 h 30"/>
                  <a:gd name="T2" fmla="*/ 31 w 36"/>
                  <a:gd name="T3" fmla="*/ 30 h 30"/>
                  <a:gd name="T4" fmla="*/ 31 w 36"/>
                  <a:gd name="T5" fmla="*/ 18 h 30"/>
                  <a:gd name="T6" fmla="*/ 18 w 36"/>
                  <a:gd name="T7" fmla="*/ 4 h 30"/>
                  <a:gd name="T8" fmla="*/ 4 w 36"/>
                  <a:gd name="T9" fmla="*/ 18 h 30"/>
                  <a:gd name="T10" fmla="*/ 4 w 36"/>
                  <a:gd name="T11" fmla="*/ 30 h 30"/>
                  <a:gd name="T12" fmla="*/ 0 w 36"/>
                  <a:gd name="T13" fmla="*/ 30 h 30"/>
                  <a:gd name="T14" fmla="*/ 0 w 36"/>
                  <a:gd name="T15" fmla="*/ 18 h 30"/>
                  <a:gd name="T16" fmla="*/ 18 w 36"/>
                  <a:gd name="T17" fmla="*/ 0 h 30"/>
                  <a:gd name="T18" fmla="*/ 36 w 36"/>
                  <a:gd name="T19" fmla="*/ 18 h 30"/>
                  <a:gd name="T20" fmla="*/ 36 w 36"/>
                  <a:gd name="T2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0">
                    <a:moveTo>
                      <a:pt x="36" y="30"/>
                    </a:moveTo>
                    <a:cubicBezTo>
                      <a:pt x="31" y="30"/>
                      <a:pt x="31" y="30"/>
                      <a:pt x="31" y="30"/>
                    </a:cubicBezTo>
                    <a:cubicBezTo>
                      <a:pt x="31" y="18"/>
                      <a:pt x="31" y="18"/>
                      <a:pt x="31" y="18"/>
                    </a:cubicBezTo>
                    <a:cubicBezTo>
                      <a:pt x="31" y="10"/>
                      <a:pt x="25" y="4"/>
                      <a:pt x="18" y="4"/>
                    </a:cubicBezTo>
                    <a:cubicBezTo>
                      <a:pt x="10" y="4"/>
                      <a:pt x="4" y="10"/>
                      <a:pt x="4" y="18"/>
                    </a:cubicBezTo>
                    <a:cubicBezTo>
                      <a:pt x="4" y="30"/>
                      <a:pt x="4" y="30"/>
                      <a:pt x="4" y="30"/>
                    </a:cubicBezTo>
                    <a:cubicBezTo>
                      <a:pt x="0" y="30"/>
                      <a:pt x="0" y="30"/>
                      <a:pt x="0" y="30"/>
                    </a:cubicBezTo>
                    <a:cubicBezTo>
                      <a:pt x="0" y="18"/>
                      <a:pt x="0" y="18"/>
                      <a:pt x="0" y="18"/>
                    </a:cubicBezTo>
                    <a:cubicBezTo>
                      <a:pt x="0" y="8"/>
                      <a:pt x="8" y="0"/>
                      <a:pt x="18" y="0"/>
                    </a:cubicBezTo>
                    <a:cubicBezTo>
                      <a:pt x="28" y="0"/>
                      <a:pt x="36" y="8"/>
                      <a:pt x="36" y="18"/>
                    </a:cubicBezTo>
                    <a:lnTo>
                      <a:pt x="36"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6" name="Freeform 63"/>
              <p:cNvSpPr>
                <a:spLocks/>
              </p:cNvSpPr>
              <p:nvPr/>
            </p:nvSpPr>
            <p:spPr bwMode="auto">
              <a:xfrm>
                <a:off x="7189788" y="2790825"/>
                <a:ext cx="36513" cy="68263"/>
              </a:xfrm>
              <a:custGeom>
                <a:avLst/>
                <a:gdLst>
                  <a:gd name="T0" fmla="*/ 0 w 10"/>
                  <a:gd name="T1" fmla="*/ 18 h 18"/>
                  <a:gd name="T2" fmla="*/ 0 w 10"/>
                  <a:gd name="T3" fmla="*/ 13 h 18"/>
                  <a:gd name="T4" fmla="*/ 5 w 10"/>
                  <a:gd name="T5" fmla="*/ 9 h 18"/>
                  <a:gd name="T6" fmla="*/ 0 w 10"/>
                  <a:gd name="T7" fmla="*/ 4 h 18"/>
                  <a:gd name="T8" fmla="*/ 0 w 10"/>
                  <a:gd name="T9" fmla="*/ 0 h 18"/>
                  <a:gd name="T10" fmla="*/ 10 w 10"/>
                  <a:gd name="T11" fmla="*/ 9 h 18"/>
                  <a:gd name="T12" fmla="*/ 0 w 1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0" h="18">
                    <a:moveTo>
                      <a:pt x="0" y="18"/>
                    </a:moveTo>
                    <a:cubicBezTo>
                      <a:pt x="0" y="13"/>
                      <a:pt x="0" y="13"/>
                      <a:pt x="0" y="13"/>
                    </a:cubicBezTo>
                    <a:cubicBezTo>
                      <a:pt x="3" y="13"/>
                      <a:pt x="5" y="11"/>
                      <a:pt x="5" y="9"/>
                    </a:cubicBezTo>
                    <a:cubicBezTo>
                      <a:pt x="5" y="6"/>
                      <a:pt x="3" y="4"/>
                      <a:pt x="0" y="4"/>
                    </a:cubicBezTo>
                    <a:cubicBezTo>
                      <a:pt x="0" y="0"/>
                      <a:pt x="0" y="0"/>
                      <a:pt x="0" y="0"/>
                    </a:cubicBezTo>
                    <a:cubicBezTo>
                      <a:pt x="5" y="0"/>
                      <a:pt x="10" y="4"/>
                      <a:pt x="10" y="9"/>
                    </a:cubicBezTo>
                    <a:cubicBezTo>
                      <a:pt x="10" y="14"/>
                      <a:pt x="5" y="18"/>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7" name="Freeform 64"/>
              <p:cNvSpPr>
                <a:spLocks/>
              </p:cNvSpPr>
              <p:nvPr/>
            </p:nvSpPr>
            <p:spPr bwMode="auto">
              <a:xfrm>
                <a:off x="7032626" y="2790825"/>
                <a:ext cx="36513" cy="68263"/>
              </a:xfrm>
              <a:custGeom>
                <a:avLst/>
                <a:gdLst>
                  <a:gd name="T0" fmla="*/ 10 w 10"/>
                  <a:gd name="T1" fmla="*/ 18 h 18"/>
                  <a:gd name="T2" fmla="*/ 0 w 10"/>
                  <a:gd name="T3" fmla="*/ 9 h 18"/>
                  <a:gd name="T4" fmla="*/ 10 w 10"/>
                  <a:gd name="T5" fmla="*/ 0 h 18"/>
                  <a:gd name="T6" fmla="*/ 10 w 10"/>
                  <a:gd name="T7" fmla="*/ 4 h 18"/>
                  <a:gd name="T8" fmla="*/ 4 w 10"/>
                  <a:gd name="T9" fmla="*/ 9 h 18"/>
                  <a:gd name="T10" fmla="*/ 10 w 10"/>
                  <a:gd name="T11" fmla="*/ 13 h 18"/>
                  <a:gd name="T12" fmla="*/ 10 w 10"/>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10" h="18">
                    <a:moveTo>
                      <a:pt x="10" y="18"/>
                    </a:moveTo>
                    <a:cubicBezTo>
                      <a:pt x="4" y="18"/>
                      <a:pt x="0" y="14"/>
                      <a:pt x="0" y="9"/>
                    </a:cubicBezTo>
                    <a:cubicBezTo>
                      <a:pt x="0" y="4"/>
                      <a:pt x="4" y="0"/>
                      <a:pt x="10" y="0"/>
                    </a:cubicBezTo>
                    <a:cubicBezTo>
                      <a:pt x="10" y="4"/>
                      <a:pt x="10" y="4"/>
                      <a:pt x="10" y="4"/>
                    </a:cubicBezTo>
                    <a:cubicBezTo>
                      <a:pt x="7" y="4"/>
                      <a:pt x="4" y="6"/>
                      <a:pt x="4" y="9"/>
                    </a:cubicBezTo>
                    <a:cubicBezTo>
                      <a:pt x="4" y="11"/>
                      <a:pt x="7" y="13"/>
                      <a:pt x="10" y="13"/>
                    </a:cubicBez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8" name="Freeform 65"/>
              <p:cNvSpPr>
                <a:spLocks/>
              </p:cNvSpPr>
              <p:nvPr/>
            </p:nvSpPr>
            <p:spPr bwMode="auto">
              <a:xfrm>
                <a:off x="7151688" y="2851150"/>
                <a:ext cx="46038" cy="33338"/>
              </a:xfrm>
              <a:custGeom>
                <a:avLst/>
                <a:gdLst>
                  <a:gd name="T0" fmla="*/ 1 w 12"/>
                  <a:gd name="T1" fmla="*/ 9 h 9"/>
                  <a:gd name="T2" fmla="*/ 0 w 12"/>
                  <a:gd name="T3" fmla="*/ 9 h 9"/>
                  <a:gd name="T4" fmla="*/ 0 w 12"/>
                  <a:gd name="T5" fmla="*/ 5 h 9"/>
                  <a:gd name="T6" fmla="*/ 6 w 12"/>
                  <a:gd name="T7" fmla="*/ 3 h 9"/>
                  <a:gd name="T8" fmla="*/ 7 w 12"/>
                  <a:gd name="T9" fmla="*/ 0 h 9"/>
                  <a:gd name="T10" fmla="*/ 12 w 12"/>
                  <a:gd name="T11" fmla="*/ 0 h 9"/>
                  <a:gd name="T12" fmla="*/ 9 w 12"/>
                  <a:gd name="T13" fmla="*/ 6 h 9"/>
                  <a:gd name="T14" fmla="*/ 1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1" y="9"/>
                    </a:moveTo>
                    <a:cubicBezTo>
                      <a:pt x="0" y="9"/>
                      <a:pt x="0" y="9"/>
                      <a:pt x="0" y="9"/>
                    </a:cubicBezTo>
                    <a:cubicBezTo>
                      <a:pt x="0" y="5"/>
                      <a:pt x="0" y="5"/>
                      <a:pt x="0" y="5"/>
                    </a:cubicBezTo>
                    <a:cubicBezTo>
                      <a:pt x="3" y="5"/>
                      <a:pt x="5" y="4"/>
                      <a:pt x="6" y="3"/>
                    </a:cubicBezTo>
                    <a:cubicBezTo>
                      <a:pt x="7" y="2"/>
                      <a:pt x="7" y="0"/>
                      <a:pt x="7" y="0"/>
                    </a:cubicBezTo>
                    <a:cubicBezTo>
                      <a:pt x="12" y="0"/>
                      <a:pt x="12" y="0"/>
                      <a:pt x="12" y="0"/>
                    </a:cubicBezTo>
                    <a:cubicBezTo>
                      <a:pt x="12" y="1"/>
                      <a:pt x="12" y="4"/>
                      <a:pt x="9" y="6"/>
                    </a:cubicBezTo>
                    <a:cubicBezTo>
                      <a:pt x="7" y="8"/>
                      <a:pt x="4" y="9"/>
                      <a:pt x="1"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29" name="Oval 66"/>
              <p:cNvSpPr>
                <a:spLocks noChangeArrowheads="1"/>
              </p:cNvSpPr>
              <p:nvPr/>
            </p:nvSpPr>
            <p:spPr bwMode="auto">
              <a:xfrm>
                <a:off x="7137401" y="2862263"/>
                <a:ext cx="25400" cy="26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0" name="Freeform 67"/>
              <p:cNvSpPr>
                <a:spLocks noEditPoints="1"/>
              </p:cNvSpPr>
              <p:nvPr/>
            </p:nvSpPr>
            <p:spPr bwMode="auto">
              <a:xfrm>
                <a:off x="6986588" y="2922588"/>
                <a:ext cx="239713" cy="228600"/>
              </a:xfrm>
              <a:custGeom>
                <a:avLst/>
                <a:gdLst>
                  <a:gd name="T0" fmla="*/ 121 w 151"/>
                  <a:gd name="T1" fmla="*/ 144 h 144"/>
                  <a:gd name="T2" fmla="*/ 76 w 151"/>
                  <a:gd name="T3" fmla="*/ 108 h 144"/>
                  <a:gd name="T4" fmla="*/ 29 w 151"/>
                  <a:gd name="T5" fmla="*/ 144 h 144"/>
                  <a:gd name="T6" fmla="*/ 45 w 151"/>
                  <a:gd name="T7" fmla="*/ 90 h 144"/>
                  <a:gd name="T8" fmla="*/ 0 w 151"/>
                  <a:gd name="T9" fmla="*/ 54 h 144"/>
                  <a:gd name="T10" fmla="*/ 57 w 151"/>
                  <a:gd name="T11" fmla="*/ 54 h 144"/>
                  <a:gd name="T12" fmla="*/ 76 w 151"/>
                  <a:gd name="T13" fmla="*/ 0 h 144"/>
                  <a:gd name="T14" fmla="*/ 92 w 151"/>
                  <a:gd name="T15" fmla="*/ 54 h 144"/>
                  <a:gd name="T16" fmla="*/ 151 w 151"/>
                  <a:gd name="T17" fmla="*/ 54 h 144"/>
                  <a:gd name="T18" fmla="*/ 104 w 151"/>
                  <a:gd name="T19" fmla="*/ 90 h 144"/>
                  <a:gd name="T20" fmla="*/ 121 w 151"/>
                  <a:gd name="T21" fmla="*/ 144 h 144"/>
                  <a:gd name="T22" fmla="*/ 31 w 151"/>
                  <a:gd name="T23" fmla="*/ 66 h 144"/>
                  <a:gd name="T24" fmla="*/ 57 w 151"/>
                  <a:gd name="T25" fmla="*/ 85 h 144"/>
                  <a:gd name="T26" fmla="*/ 48 w 151"/>
                  <a:gd name="T27" fmla="*/ 116 h 144"/>
                  <a:gd name="T28" fmla="*/ 76 w 151"/>
                  <a:gd name="T29" fmla="*/ 97 h 144"/>
                  <a:gd name="T30" fmla="*/ 102 w 151"/>
                  <a:gd name="T31" fmla="*/ 116 h 144"/>
                  <a:gd name="T32" fmla="*/ 92 w 151"/>
                  <a:gd name="T33" fmla="*/ 85 h 144"/>
                  <a:gd name="T34" fmla="*/ 118 w 151"/>
                  <a:gd name="T35" fmla="*/ 66 h 144"/>
                  <a:gd name="T36" fmla="*/ 85 w 151"/>
                  <a:gd name="T37" fmla="*/ 66 h 144"/>
                  <a:gd name="T38" fmla="*/ 76 w 151"/>
                  <a:gd name="T39" fmla="*/ 33 h 144"/>
                  <a:gd name="T40" fmla="*/ 64 w 151"/>
                  <a:gd name="T41" fmla="*/ 66 h 144"/>
                  <a:gd name="T42" fmla="*/ 31 w 151"/>
                  <a:gd name="T43" fmla="*/ 6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1" h="144">
                    <a:moveTo>
                      <a:pt x="121" y="144"/>
                    </a:moveTo>
                    <a:lnTo>
                      <a:pt x="76" y="108"/>
                    </a:lnTo>
                    <a:lnTo>
                      <a:pt x="29" y="144"/>
                    </a:lnTo>
                    <a:lnTo>
                      <a:pt x="45" y="90"/>
                    </a:lnTo>
                    <a:lnTo>
                      <a:pt x="0" y="54"/>
                    </a:lnTo>
                    <a:lnTo>
                      <a:pt x="57" y="54"/>
                    </a:lnTo>
                    <a:lnTo>
                      <a:pt x="76" y="0"/>
                    </a:lnTo>
                    <a:lnTo>
                      <a:pt x="92" y="54"/>
                    </a:lnTo>
                    <a:lnTo>
                      <a:pt x="151" y="54"/>
                    </a:lnTo>
                    <a:lnTo>
                      <a:pt x="104" y="90"/>
                    </a:lnTo>
                    <a:lnTo>
                      <a:pt x="121" y="144"/>
                    </a:lnTo>
                    <a:close/>
                    <a:moveTo>
                      <a:pt x="31" y="66"/>
                    </a:moveTo>
                    <a:lnTo>
                      <a:pt x="57" y="85"/>
                    </a:lnTo>
                    <a:lnTo>
                      <a:pt x="48" y="116"/>
                    </a:lnTo>
                    <a:lnTo>
                      <a:pt x="76" y="97"/>
                    </a:lnTo>
                    <a:lnTo>
                      <a:pt x="102" y="116"/>
                    </a:lnTo>
                    <a:lnTo>
                      <a:pt x="92" y="85"/>
                    </a:lnTo>
                    <a:lnTo>
                      <a:pt x="118" y="66"/>
                    </a:lnTo>
                    <a:lnTo>
                      <a:pt x="85" y="66"/>
                    </a:lnTo>
                    <a:lnTo>
                      <a:pt x="76" y="33"/>
                    </a:lnTo>
                    <a:lnTo>
                      <a:pt x="64" y="66"/>
                    </a:lnTo>
                    <a:lnTo>
                      <a:pt x="31"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1" name="Freeform 68"/>
              <p:cNvSpPr>
                <a:spLocks/>
              </p:cNvSpPr>
              <p:nvPr/>
            </p:nvSpPr>
            <p:spPr bwMode="auto">
              <a:xfrm>
                <a:off x="5006976" y="3806825"/>
                <a:ext cx="79375" cy="79375"/>
              </a:xfrm>
              <a:custGeom>
                <a:avLst/>
                <a:gdLst>
                  <a:gd name="T0" fmla="*/ 10 w 50"/>
                  <a:gd name="T1" fmla="*/ 50 h 50"/>
                  <a:gd name="T2" fmla="*/ 0 w 50"/>
                  <a:gd name="T3" fmla="*/ 50 h 50"/>
                  <a:gd name="T4" fmla="*/ 0 w 50"/>
                  <a:gd name="T5" fmla="*/ 0 h 50"/>
                  <a:gd name="T6" fmla="*/ 50 w 50"/>
                  <a:gd name="T7" fmla="*/ 0 h 50"/>
                  <a:gd name="T8" fmla="*/ 50 w 50"/>
                  <a:gd name="T9" fmla="*/ 10 h 50"/>
                  <a:gd name="T10" fmla="*/ 10 w 50"/>
                  <a:gd name="T11" fmla="*/ 10 h 50"/>
                  <a:gd name="T12" fmla="*/ 10 w 50"/>
                  <a:gd name="T13" fmla="*/ 50 h 50"/>
                </a:gdLst>
                <a:ahLst/>
                <a:cxnLst>
                  <a:cxn ang="0">
                    <a:pos x="T0" y="T1"/>
                  </a:cxn>
                  <a:cxn ang="0">
                    <a:pos x="T2" y="T3"/>
                  </a:cxn>
                  <a:cxn ang="0">
                    <a:pos x="T4" y="T5"/>
                  </a:cxn>
                  <a:cxn ang="0">
                    <a:pos x="T6" y="T7"/>
                  </a:cxn>
                  <a:cxn ang="0">
                    <a:pos x="T8" y="T9"/>
                  </a:cxn>
                  <a:cxn ang="0">
                    <a:pos x="T10" y="T11"/>
                  </a:cxn>
                  <a:cxn ang="0">
                    <a:pos x="T12" y="T13"/>
                  </a:cxn>
                </a:cxnLst>
                <a:rect l="0" t="0" r="r" b="b"/>
                <a:pathLst>
                  <a:path w="50" h="50">
                    <a:moveTo>
                      <a:pt x="10" y="50"/>
                    </a:moveTo>
                    <a:lnTo>
                      <a:pt x="0" y="50"/>
                    </a:lnTo>
                    <a:lnTo>
                      <a:pt x="0" y="0"/>
                    </a:lnTo>
                    <a:lnTo>
                      <a:pt x="50" y="0"/>
                    </a:lnTo>
                    <a:lnTo>
                      <a:pt x="50" y="10"/>
                    </a:lnTo>
                    <a:lnTo>
                      <a:pt x="10" y="10"/>
                    </a:lnTo>
                    <a:lnTo>
                      <a:pt x="10"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2" name="Freeform 69"/>
              <p:cNvSpPr>
                <a:spLocks noEditPoints="1"/>
              </p:cNvSpPr>
              <p:nvPr/>
            </p:nvSpPr>
            <p:spPr bwMode="auto">
              <a:xfrm>
                <a:off x="4879976" y="3630613"/>
                <a:ext cx="212725" cy="263525"/>
              </a:xfrm>
              <a:custGeom>
                <a:avLst/>
                <a:gdLst>
                  <a:gd name="T0" fmla="*/ 87 w 134"/>
                  <a:gd name="T1" fmla="*/ 166 h 166"/>
                  <a:gd name="T2" fmla="*/ 0 w 134"/>
                  <a:gd name="T3" fmla="*/ 166 h 166"/>
                  <a:gd name="T4" fmla="*/ 0 w 134"/>
                  <a:gd name="T5" fmla="*/ 0 h 166"/>
                  <a:gd name="T6" fmla="*/ 134 w 134"/>
                  <a:gd name="T7" fmla="*/ 0 h 166"/>
                  <a:gd name="T8" fmla="*/ 134 w 134"/>
                  <a:gd name="T9" fmla="*/ 118 h 166"/>
                  <a:gd name="T10" fmla="*/ 87 w 134"/>
                  <a:gd name="T11" fmla="*/ 166 h 166"/>
                  <a:gd name="T12" fmla="*/ 12 w 134"/>
                  <a:gd name="T13" fmla="*/ 156 h 166"/>
                  <a:gd name="T14" fmla="*/ 82 w 134"/>
                  <a:gd name="T15" fmla="*/ 156 h 166"/>
                  <a:gd name="T16" fmla="*/ 125 w 134"/>
                  <a:gd name="T17" fmla="*/ 114 h 166"/>
                  <a:gd name="T18" fmla="*/ 125 w 134"/>
                  <a:gd name="T19" fmla="*/ 10 h 166"/>
                  <a:gd name="T20" fmla="*/ 12 w 134"/>
                  <a:gd name="T21" fmla="*/ 10 h 166"/>
                  <a:gd name="T22" fmla="*/ 12 w 134"/>
                  <a:gd name="T23" fmla="*/ 15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166">
                    <a:moveTo>
                      <a:pt x="87" y="166"/>
                    </a:moveTo>
                    <a:lnTo>
                      <a:pt x="0" y="166"/>
                    </a:lnTo>
                    <a:lnTo>
                      <a:pt x="0" y="0"/>
                    </a:lnTo>
                    <a:lnTo>
                      <a:pt x="134" y="0"/>
                    </a:lnTo>
                    <a:lnTo>
                      <a:pt x="134" y="118"/>
                    </a:lnTo>
                    <a:lnTo>
                      <a:pt x="87" y="166"/>
                    </a:lnTo>
                    <a:close/>
                    <a:moveTo>
                      <a:pt x="12" y="156"/>
                    </a:moveTo>
                    <a:lnTo>
                      <a:pt x="82" y="156"/>
                    </a:lnTo>
                    <a:lnTo>
                      <a:pt x="125" y="114"/>
                    </a:lnTo>
                    <a:lnTo>
                      <a:pt x="125" y="10"/>
                    </a:lnTo>
                    <a:lnTo>
                      <a:pt x="12" y="10"/>
                    </a:lnTo>
                    <a:lnTo>
                      <a:pt x="12"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3" name="Rectangle 70"/>
              <p:cNvSpPr>
                <a:spLocks noChangeArrowheads="1"/>
              </p:cNvSpPr>
              <p:nvPr/>
            </p:nvSpPr>
            <p:spPr bwMode="auto">
              <a:xfrm>
                <a:off x="4929188" y="3676650"/>
                <a:ext cx="6985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4" name="Rectangle 71"/>
              <p:cNvSpPr>
                <a:spLocks noChangeArrowheads="1"/>
              </p:cNvSpPr>
              <p:nvPr/>
            </p:nvSpPr>
            <p:spPr bwMode="auto">
              <a:xfrm>
                <a:off x="4929188" y="3706813"/>
                <a:ext cx="11906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5" name="Rectangle 72"/>
              <p:cNvSpPr>
                <a:spLocks noChangeArrowheads="1"/>
              </p:cNvSpPr>
              <p:nvPr/>
            </p:nvSpPr>
            <p:spPr bwMode="auto">
              <a:xfrm>
                <a:off x="4929188" y="3732213"/>
                <a:ext cx="11906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6" name="Rectangle 73"/>
              <p:cNvSpPr>
                <a:spLocks noChangeArrowheads="1"/>
              </p:cNvSpPr>
              <p:nvPr/>
            </p:nvSpPr>
            <p:spPr bwMode="auto">
              <a:xfrm>
                <a:off x="4929188" y="3762375"/>
                <a:ext cx="523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7" name="Freeform 74"/>
              <p:cNvSpPr>
                <a:spLocks noEditPoints="1"/>
              </p:cNvSpPr>
              <p:nvPr/>
            </p:nvSpPr>
            <p:spPr bwMode="auto">
              <a:xfrm>
                <a:off x="4841876" y="3413125"/>
                <a:ext cx="173038" cy="90488"/>
              </a:xfrm>
              <a:custGeom>
                <a:avLst/>
                <a:gdLst>
                  <a:gd name="T0" fmla="*/ 92 w 109"/>
                  <a:gd name="T1" fmla="*/ 57 h 57"/>
                  <a:gd name="T2" fmla="*/ 14 w 109"/>
                  <a:gd name="T3" fmla="*/ 57 h 57"/>
                  <a:gd name="T4" fmla="*/ 0 w 109"/>
                  <a:gd name="T5" fmla="*/ 0 h 57"/>
                  <a:gd name="T6" fmla="*/ 109 w 109"/>
                  <a:gd name="T7" fmla="*/ 0 h 57"/>
                  <a:gd name="T8" fmla="*/ 92 w 109"/>
                  <a:gd name="T9" fmla="*/ 57 h 57"/>
                  <a:gd name="T10" fmla="*/ 24 w 109"/>
                  <a:gd name="T11" fmla="*/ 48 h 57"/>
                  <a:gd name="T12" fmla="*/ 85 w 109"/>
                  <a:gd name="T13" fmla="*/ 48 h 57"/>
                  <a:gd name="T14" fmla="*/ 95 w 109"/>
                  <a:gd name="T15" fmla="*/ 10 h 57"/>
                  <a:gd name="T16" fmla="*/ 12 w 109"/>
                  <a:gd name="T17" fmla="*/ 10 h 57"/>
                  <a:gd name="T18" fmla="*/ 24 w 109"/>
                  <a:gd name="T19" fmla="*/ 4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7">
                    <a:moveTo>
                      <a:pt x="92" y="57"/>
                    </a:moveTo>
                    <a:lnTo>
                      <a:pt x="14" y="57"/>
                    </a:lnTo>
                    <a:lnTo>
                      <a:pt x="0" y="0"/>
                    </a:lnTo>
                    <a:lnTo>
                      <a:pt x="109" y="0"/>
                    </a:lnTo>
                    <a:lnTo>
                      <a:pt x="92" y="57"/>
                    </a:lnTo>
                    <a:close/>
                    <a:moveTo>
                      <a:pt x="24" y="48"/>
                    </a:moveTo>
                    <a:lnTo>
                      <a:pt x="85" y="48"/>
                    </a:lnTo>
                    <a:lnTo>
                      <a:pt x="95" y="10"/>
                    </a:lnTo>
                    <a:lnTo>
                      <a:pt x="12" y="10"/>
                    </a:lnTo>
                    <a:lnTo>
                      <a:pt x="2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8" name="Freeform 75"/>
              <p:cNvSpPr>
                <a:spLocks/>
              </p:cNvSpPr>
              <p:nvPr/>
            </p:nvSpPr>
            <p:spPr bwMode="auto">
              <a:xfrm>
                <a:off x="4811713" y="3382963"/>
                <a:ext cx="68263" cy="117475"/>
              </a:xfrm>
              <a:custGeom>
                <a:avLst/>
                <a:gdLst>
                  <a:gd name="T0" fmla="*/ 33 w 43"/>
                  <a:gd name="T1" fmla="*/ 74 h 74"/>
                  <a:gd name="T2" fmla="*/ 17 w 43"/>
                  <a:gd name="T3" fmla="*/ 10 h 74"/>
                  <a:gd name="T4" fmla="*/ 0 w 43"/>
                  <a:gd name="T5" fmla="*/ 10 h 74"/>
                  <a:gd name="T6" fmla="*/ 0 w 43"/>
                  <a:gd name="T7" fmla="*/ 0 h 74"/>
                  <a:gd name="T8" fmla="*/ 24 w 43"/>
                  <a:gd name="T9" fmla="*/ 0 h 74"/>
                  <a:gd name="T10" fmla="*/ 43 w 43"/>
                  <a:gd name="T11" fmla="*/ 69 h 74"/>
                  <a:gd name="T12" fmla="*/ 33 w 43"/>
                  <a:gd name="T13" fmla="*/ 74 h 74"/>
                </a:gdLst>
                <a:ahLst/>
                <a:cxnLst>
                  <a:cxn ang="0">
                    <a:pos x="T0" y="T1"/>
                  </a:cxn>
                  <a:cxn ang="0">
                    <a:pos x="T2" y="T3"/>
                  </a:cxn>
                  <a:cxn ang="0">
                    <a:pos x="T4" y="T5"/>
                  </a:cxn>
                  <a:cxn ang="0">
                    <a:pos x="T6" y="T7"/>
                  </a:cxn>
                  <a:cxn ang="0">
                    <a:pos x="T8" y="T9"/>
                  </a:cxn>
                  <a:cxn ang="0">
                    <a:pos x="T10" y="T11"/>
                  </a:cxn>
                  <a:cxn ang="0">
                    <a:pos x="T12" y="T13"/>
                  </a:cxn>
                </a:cxnLst>
                <a:rect l="0" t="0" r="r" b="b"/>
                <a:pathLst>
                  <a:path w="43" h="74">
                    <a:moveTo>
                      <a:pt x="33" y="74"/>
                    </a:moveTo>
                    <a:lnTo>
                      <a:pt x="17" y="10"/>
                    </a:lnTo>
                    <a:lnTo>
                      <a:pt x="0" y="10"/>
                    </a:lnTo>
                    <a:lnTo>
                      <a:pt x="0" y="0"/>
                    </a:lnTo>
                    <a:lnTo>
                      <a:pt x="24" y="0"/>
                    </a:lnTo>
                    <a:lnTo>
                      <a:pt x="43" y="69"/>
                    </a:lnTo>
                    <a:lnTo>
                      <a:pt x="33"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39" name="Freeform 76"/>
              <p:cNvSpPr>
                <a:spLocks noEditPoints="1"/>
              </p:cNvSpPr>
              <p:nvPr/>
            </p:nvSpPr>
            <p:spPr bwMode="auto">
              <a:xfrm>
                <a:off x="4868863" y="3506788"/>
                <a:ext cx="44450" cy="46038"/>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5 h 12"/>
                  <a:gd name="T12" fmla="*/ 5 w 12"/>
                  <a:gd name="T13" fmla="*/ 6 h 12"/>
                  <a:gd name="T14" fmla="*/ 6 w 12"/>
                  <a:gd name="T15" fmla="*/ 8 h 12"/>
                  <a:gd name="T16" fmla="*/ 8 w 12"/>
                  <a:gd name="T17" fmla="*/ 6 h 12"/>
                  <a:gd name="T18" fmla="*/ 6 w 12"/>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3" y="12"/>
                      <a:pt x="0" y="9"/>
                      <a:pt x="0" y="6"/>
                    </a:cubicBezTo>
                    <a:cubicBezTo>
                      <a:pt x="0" y="3"/>
                      <a:pt x="3" y="0"/>
                      <a:pt x="6" y="0"/>
                    </a:cubicBezTo>
                    <a:cubicBezTo>
                      <a:pt x="10" y="0"/>
                      <a:pt x="12" y="3"/>
                      <a:pt x="12" y="6"/>
                    </a:cubicBezTo>
                    <a:cubicBezTo>
                      <a:pt x="12" y="9"/>
                      <a:pt x="10" y="12"/>
                      <a:pt x="6" y="12"/>
                    </a:cubicBezTo>
                    <a:moveTo>
                      <a:pt x="6" y="5"/>
                    </a:moveTo>
                    <a:cubicBezTo>
                      <a:pt x="5" y="5"/>
                      <a:pt x="5" y="5"/>
                      <a:pt x="5" y="6"/>
                    </a:cubicBezTo>
                    <a:cubicBezTo>
                      <a:pt x="5" y="7"/>
                      <a:pt x="5" y="8"/>
                      <a:pt x="6" y="8"/>
                    </a:cubicBezTo>
                    <a:cubicBezTo>
                      <a:pt x="7" y="8"/>
                      <a:pt x="8" y="7"/>
                      <a:pt x="8" y="6"/>
                    </a:cubicBezTo>
                    <a:cubicBezTo>
                      <a:pt x="8" y="5"/>
                      <a:pt x="7" y="5"/>
                      <a:pt x="6"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0" name="Freeform 77"/>
              <p:cNvSpPr>
                <a:spLocks noEditPoints="1"/>
              </p:cNvSpPr>
              <p:nvPr/>
            </p:nvSpPr>
            <p:spPr bwMode="auto">
              <a:xfrm>
                <a:off x="4935538" y="3506788"/>
                <a:ext cx="46038" cy="46038"/>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5 h 12"/>
                  <a:gd name="T12" fmla="*/ 5 w 12"/>
                  <a:gd name="T13" fmla="*/ 6 h 12"/>
                  <a:gd name="T14" fmla="*/ 6 w 12"/>
                  <a:gd name="T15" fmla="*/ 8 h 12"/>
                  <a:gd name="T16" fmla="*/ 8 w 12"/>
                  <a:gd name="T17" fmla="*/ 6 h 12"/>
                  <a:gd name="T18" fmla="*/ 6 w 12"/>
                  <a:gd name="T1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3" y="12"/>
                      <a:pt x="0" y="9"/>
                      <a:pt x="0" y="6"/>
                    </a:cubicBezTo>
                    <a:cubicBezTo>
                      <a:pt x="0" y="3"/>
                      <a:pt x="3" y="0"/>
                      <a:pt x="6" y="0"/>
                    </a:cubicBezTo>
                    <a:cubicBezTo>
                      <a:pt x="10" y="0"/>
                      <a:pt x="12" y="3"/>
                      <a:pt x="12" y="6"/>
                    </a:cubicBezTo>
                    <a:cubicBezTo>
                      <a:pt x="12" y="9"/>
                      <a:pt x="10" y="12"/>
                      <a:pt x="6" y="12"/>
                    </a:cubicBezTo>
                    <a:moveTo>
                      <a:pt x="6" y="5"/>
                    </a:moveTo>
                    <a:cubicBezTo>
                      <a:pt x="5" y="5"/>
                      <a:pt x="5" y="5"/>
                      <a:pt x="5" y="6"/>
                    </a:cubicBezTo>
                    <a:cubicBezTo>
                      <a:pt x="5" y="7"/>
                      <a:pt x="5" y="8"/>
                      <a:pt x="6" y="8"/>
                    </a:cubicBezTo>
                    <a:cubicBezTo>
                      <a:pt x="7" y="8"/>
                      <a:pt x="8" y="7"/>
                      <a:pt x="8" y="6"/>
                    </a:cubicBezTo>
                    <a:cubicBezTo>
                      <a:pt x="8" y="5"/>
                      <a:pt x="7" y="5"/>
                      <a:pt x="6"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1" name="Freeform 78"/>
              <p:cNvSpPr>
                <a:spLocks/>
              </p:cNvSpPr>
              <p:nvPr/>
            </p:nvSpPr>
            <p:spPr bwMode="auto">
              <a:xfrm>
                <a:off x="5397501" y="4362450"/>
                <a:ext cx="134938" cy="38100"/>
              </a:xfrm>
              <a:custGeom>
                <a:avLst/>
                <a:gdLst>
                  <a:gd name="T0" fmla="*/ 35 w 36"/>
                  <a:gd name="T1" fmla="*/ 10 h 10"/>
                  <a:gd name="T2" fmla="*/ 0 w 36"/>
                  <a:gd name="T3" fmla="*/ 6 h 10"/>
                  <a:gd name="T4" fmla="*/ 0 w 36"/>
                  <a:gd name="T5" fmla="*/ 1 h 10"/>
                  <a:gd name="T6" fmla="*/ 36 w 36"/>
                  <a:gd name="T7" fmla="*/ 6 h 10"/>
                  <a:gd name="T8" fmla="*/ 35 w 36"/>
                  <a:gd name="T9" fmla="*/ 10 h 10"/>
                </a:gdLst>
                <a:ahLst/>
                <a:cxnLst>
                  <a:cxn ang="0">
                    <a:pos x="T0" y="T1"/>
                  </a:cxn>
                  <a:cxn ang="0">
                    <a:pos x="T2" y="T3"/>
                  </a:cxn>
                  <a:cxn ang="0">
                    <a:pos x="T4" y="T5"/>
                  </a:cxn>
                  <a:cxn ang="0">
                    <a:pos x="T6" y="T7"/>
                  </a:cxn>
                  <a:cxn ang="0">
                    <a:pos x="T8" y="T9"/>
                  </a:cxn>
                </a:cxnLst>
                <a:rect l="0" t="0" r="r" b="b"/>
                <a:pathLst>
                  <a:path w="36" h="10">
                    <a:moveTo>
                      <a:pt x="35" y="10"/>
                    </a:moveTo>
                    <a:cubicBezTo>
                      <a:pt x="24" y="6"/>
                      <a:pt x="12" y="4"/>
                      <a:pt x="0" y="6"/>
                    </a:cubicBezTo>
                    <a:cubicBezTo>
                      <a:pt x="0" y="1"/>
                      <a:pt x="0" y="1"/>
                      <a:pt x="0" y="1"/>
                    </a:cubicBezTo>
                    <a:cubicBezTo>
                      <a:pt x="12" y="0"/>
                      <a:pt x="25" y="1"/>
                      <a:pt x="36" y="6"/>
                    </a:cubicBezTo>
                    <a:lnTo>
                      <a:pt x="3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2" name="Freeform 79"/>
              <p:cNvSpPr>
                <a:spLocks/>
              </p:cNvSpPr>
              <p:nvPr/>
            </p:nvSpPr>
            <p:spPr bwMode="auto">
              <a:xfrm>
                <a:off x="5303838" y="4384675"/>
                <a:ext cx="36513" cy="26988"/>
              </a:xfrm>
              <a:custGeom>
                <a:avLst/>
                <a:gdLst>
                  <a:gd name="T0" fmla="*/ 2 w 10"/>
                  <a:gd name="T1" fmla="*/ 7 h 7"/>
                  <a:gd name="T2" fmla="*/ 0 w 10"/>
                  <a:gd name="T3" fmla="*/ 3 h 7"/>
                  <a:gd name="T4" fmla="*/ 8 w 10"/>
                  <a:gd name="T5" fmla="*/ 0 h 7"/>
                  <a:gd name="T6" fmla="*/ 10 w 10"/>
                  <a:gd name="T7" fmla="*/ 4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0" y="3"/>
                      <a:pt x="0" y="3"/>
                      <a:pt x="0" y="3"/>
                    </a:cubicBezTo>
                    <a:cubicBezTo>
                      <a:pt x="3" y="2"/>
                      <a:pt x="5" y="1"/>
                      <a:pt x="8" y="0"/>
                    </a:cubicBezTo>
                    <a:cubicBezTo>
                      <a:pt x="10" y="4"/>
                      <a:pt x="10" y="4"/>
                      <a:pt x="10" y="4"/>
                    </a:cubicBezTo>
                    <a:cubicBezTo>
                      <a:pt x="7" y="5"/>
                      <a:pt x="5" y="6"/>
                      <a:pt x="2"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3" name="Freeform 80"/>
              <p:cNvSpPr>
                <a:spLocks/>
              </p:cNvSpPr>
              <p:nvPr/>
            </p:nvSpPr>
            <p:spPr bwMode="auto">
              <a:xfrm>
                <a:off x="5348288" y="4249738"/>
                <a:ext cx="131763" cy="228600"/>
              </a:xfrm>
              <a:custGeom>
                <a:avLst/>
                <a:gdLst>
                  <a:gd name="T0" fmla="*/ 35 w 35"/>
                  <a:gd name="T1" fmla="*/ 61 h 61"/>
                  <a:gd name="T2" fmla="*/ 31 w 35"/>
                  <a:gd name="T3" fmla="*/ 61 h 61"/>
                  <a:gd name="T4" fmla="*/ 0 w 35"/>
                  <a:gd name="T5" fmla="*/ 3 h 61"/>
                  <a:gd name="T6" fmla="*/ 3 w 35"/>
                  <a:gd name="T7" fmla="*/ 0 h 61"/>
                  <a:gd name="T8" fmla="*/ 35 w 35"/>
                  <a:gd name="T9" fmla="*/ 61 h 61"/>
                </a:gdLst>
                <a:ahLst/>
                <a:cxnLst>
                  <a:cxn ang="0">
                    <a:pos x="T0" y="T1"/>
                  </a:cxn>
                  <a:cxn ang="0">
                    <a:pos x="T2" y="T3"/>
                  </a:cxn>
                  <a:cxn ang="0">
                    <a:pos x="T4" y="T5"/>
                  </a:cxn>
                  <a:cxn ang="0">
                    <a:pos x="T6" y="T7"/>
                  </a:cxn>
                  <a:cxn ang="0">
                    <a:pos x="T8" y="T9"/>
                  </a:cxn>
                </a:cxnLst>
                <a:rect l="0" t="0" r="r" b="b"/>
                <a:pathLst>
                  <a:path w="35" h="61">
                    <a:moveTo>
                      <a:pt x="35" y="61"/>
                    </a:moveTo>
                    <a:cubicBezTo>
                      <a:pt x="31" y="61"/>
                      <a:pt x="31" y="61"/>
                      <a:pt x="31" y="61"/>
                    </a:cubicBezTo>
                    <a:cubicBezTo>
                      <a:pt x="31" y="38"/>
                      <a:pt x="19" y="16"/>
                      <a:pt x="0" y="3"/>
                    </a:cubicBezTo>
                    <a:cubicBezTo>
                      <a:pt x="3" y="0"/>
                      <a:pt x="3" y="0"/>
                      <a:pt x="3" y="0"/>
                    </a:cubicBezTo>
                    <a:cubicBezTo>
                      <a:pt x="23" y="14"/>
                      <a:pt x="35" y="36"/>
                      <a:pt x="35" y="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4" name="Freeform 81"/>
              <p:cNvSpPr>
                <a:spLocks/>
              </p:cNvSpPr>
              <p:nvPr/>
            </p:nvSpPr>
            <p:spPr bwMode="auto">
              <a:xfrm>
                <a:off x="5386388" y="4224338"/>
                <a:ext cx="74613" cy="69850"/>
              </a:xfrm>
              <a:custGeom>
                <a:avLst/>
                <a:gdLst>
                  <a:gd name="T0" fmla="*/ 18 w 20"/>
                  <a:gd name="T1" fmla="*/ 19 h 19"/>
                  <a:gd name="T2" fmla="*/ 0 w 20"/>
                  <a:gd name="T3" fmla="*/ 3 h 19"/>
                  <a:gd name="T4" fmla="*/ 3 w 20"/>
                  <a:gd name="T5" fmla="*/ 0 h 19"/>
                  <a:gd name="T6" fmla="*/ 20 w 20"/>
                  <a:gd name="T7" fmla="*/ 16 h 19"/>
                  <a:gd name="T8" fmla="*/ 18 w 20"/>
                  <a:gd name="T9" fmla="*/ 19 h 19"/>
                </a:gdLst>
                <a:ahLst/>
                <a:cxnLst>
                  <a:cxn ang="0">
                    <a:pos x="T0" y="T1"/>
                  </a:cxn>
                  <a:cxn ang="0">
                    <a:pos x="T2" y="T3"/>
                  </a:cxn>
                  <a:cxn ang="0">
                    <a:pos x="T4" y="T5"/>
                  </a:cxn>
                  <a:cxn ang="0">
                    <a:pos x="T6" y="T7"/>
                  </a:cxn>
                  <a:cxn ang="0">
                    <a:pos x="T8" y="T9"/>
                  </a:cxn>
                </a:cxnLst>
                <a:rect l="0" t="0" r="r" b="b"/>
                <a:pathLst>
                  <a:path w="20" h="19">
                    <a:moveTo>
                      <a:pt x="18" y="19"/>
                    </a:moveTo>
                    <a:cubicBezTo>
                      <a:pt x="11" y="15"/>
                      <a:pt x="5" y="9"/>
                      <a:pt x="0" y="3"/>
                    </a:cubicBezTo>
                    <a:cubicBezTo>
                      <a:pt x="3" y="0"/>
                      <a:pt x="3" y="0"/>
                      <a:pt x="3" y="0"/>
                    </a:cubicBezTo>
                    <a:cubicBezTo>
                      <a:pt x="8" y="6"/>
                      <a:pt x="14" y="11"/>
                      <a:pt x="20" y="16"/>
                    </a:cubicBez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5" name="Freeform 82"/>
              <p:cNvSpPr>
                <a:spLocks/>
              </p:cNvSpPr>
              <p:nvPr/>
            </p:nvSpPr>
            <p:spPr bwMode="auto">
              <a:xfrm>
                <a:off x="5505451" y="4310063"/>
                <a:ext cx="60325" cy="30163"/>
              </a:xfrm>
              <a:custGeom>
                <a:avLst/>
                <a:gdLst>
                  <a:gd name="T0" fmla="*/ 16 w 16"/>
                  <a:gd name="T1" fmla="*/ 8 h 8"/>
                  <a:gd name="T2" fmla="*/ 0 w 16"/>
                  <a:gd name="T3" fmla="*/ 4 h 8"/>
                  <a:gd name="T4" fmla="*/ 1 w 16"/>
                  <a:gd name="T5" fmla="*/ 0 h 8"/>
                  <a:gd name="T6" fmla="*/ 16 w 16"/>
                  <a:gd name="T7" fmla="*/ 4 h 8"/>
                  <a:gd name="T8" fmla="*/ 16 w 16"/>
                  <a:gd name="T9" fmla="*/ 8 h 8"/>
                </a:gdLst>
                <a:ahLst/>
                <a:cxnLst>
                  <a:cxn ang="0">
                    <a:pos x="T0" y="T1"/>
                  </a:cxn>
                  <a:cxn ang="0">
                    <a:pos x="T2" y="T3"/>
                  </a:cxn>
                  <a:cxn ang="0">
                    <a:pos x="T4" y="T5"/>
                  </a:cxn>
                  <a:cxn ang="0">
                    <a:pos x="T6" y="T7"/>
                  </a:cxn>
                  <a:cxn ang="0">
                    <a:pos x="T8" y="T9"/>
                  </a:cxn>
                </a:cxnLst>
                <a:rect l="0" t="0" r="r" b="b"/>
                <a:pathLst>
                  <a:path w="16" h="8">
                    <a:moveTo>
                      <a:pt x="16" y="8"/>
                    </a:moveTo>
                    <a:cubicBezTo>
                      <a:pt x="10" y="7"/>
                      <a:pt x="5" y="6"/>
                      <a:pt x="0" y="4"/>
                    </a:cubicBezTo>
                    <a:cubicBezTo>
                      <a:pt x="1" y="0"/>
                      <a:pt x="1" y="0"/>
                      <a:pt x="1" y="0"/>
                    </a:cubicBezTo>
                    <a:cubicBezTo>
                      <a:pt x="6" y="2"/>
                      <a:pt x="11" y="3"/>
                      <a:pt x="16" y="4"/>
                    </a:cubicBezTo>
                    <a:lnTo>
                      <a:pt x="1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6" name="Freeform 83"/>
              <p:cNvSpPr>
                <a:spLocks noEditPoints="1"/>
              </p:cNvSpPr>
              <p:nvPr/>
            </p:nvSpPr>
            <p:spPr bwMode="auto">
              <a:xfrm>
                <a:off x="5445126" y="4265613"/>
                <a:ext cx="71438" cy="74613"/>
              </a:xfrm>
              <a:custGeom>
                <a:avLst/>
                <a:gdLst>
                  <a:gd name="T0" fmla="*/ 10 w 19"/>
                  <a:gd name="T1" fmla="*/ 20 h 20"/>
                  <a:gd name="T2" fmla="*/ 0 w 19"/>
                  <a:gd name="T3" fmla="*/ 10 h 20"/>
                  <a:gd name="T4" fmla="*/ 10 w 19"/>
                  <a:gd name="T5" fmla="*/ 0 h 20"/>
                  <a:gd name="T6" fmla="*/ 19 w 19"/>
                  <a:gd name="T7" fmla="*/ 10 h 20"/>
                  <a:gd name="T8" fmla="*/ 10 w 19"/>
                  <a:gd name="T9" fmla="*/ 20 h 20"/>
                  <a:gd name="T10" fmla="*/ 10 w 19"/>
                  <a:gd name="T11" fmla="*/ 5 h 20"/>
                  <a:gd name="T12" fmla="*/ 4 w 19"/>
                  <a:gd name="T13" fmla="*/ 10 h 20"/>
                  <a:gd name="T14" fmla="*/ 10 w 19"/>
                  <a:gd name="T15" fmla="*/ 16 h 20"/>
                  <a:gd name="T16" fmla="*/ 15 w 19"/>
                  <a:gd name="T17" fmla="*/ 10 h 20"/>
                  <a:gd name="T18" fmla="*/ 10 w 19"/>
                  <a:gd name="T1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0">
                    <a:moveTo>
                      <a:pt x="10" y="20"/>
                    </a:moveTo>
                    <a:cubicBezTo>
                      <a:pt x="4" y="20"/>
                      <a:pt x="0" y="16"/>
                      <a:pt x="0" y="10"/>
                    </a:cubicBezTo>
                    <a:cubicBezTo>
                      <a:pt x="0" y="5"/>
                      <a:pt x="4" y="0"/>
                      <a:pt x="10" y="0"/>
                    </a:cubicBezTo>
                    <a:cubicBezTo>
                      <a:pt x="15" y="0"/>
                      <a:pt x="19" y="5"/>
                      <a:pt x="19" y="10"/>
                    </a:cubicBezTo>
                    <a:cubicBezTo>
                      <a:pt x="19" y="16"/>
                      <a:pt x="15" y="20"/>
                      <a:pt x="10" y="20"/>
                    </a:cubicBezTo>
                    <a:moveTo>
                      <a:pt x="10" y="5"/>
                    </a:moveTo>
                    <a:cubicBezTo>
                      <a:pt x="6" y="5"/>
                      <a:pt x="4" y="7"/>
                      <a:pt x="4" y="10"/>
                    </a:cubicBezTo>
                    <a:cubicBezTo>
                      <a:pt x="4" y="13"/>
                      <a:pt x="6" y="16"/>
                      <a:pt x="10" y="16"/>
                    </a:cubicBezTo>
                    <a:cubicBezTo>
                      <a:pt x="13" y="16"/>
                      <a:pt x="15" y="13"/>
                      <a:pt x="15" y="10"/>
                    </a:cubicBezTo>
                    <a:cubicBezTo>
                      <a:pt x="15" y="7"/>
                      <a:pt x="13" y="5"/>
                      <a:pt x="10"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7" name="Freeform 84"/>
              <p:cNvSpPr>
                <a:spLocks noEditPoints="1"/>
              </p:cNvSpPr>
              <p:nvPr/>
            </p:nvSpPr>
            <p:spPr bwMode="auto">
              <a:xfrm>
                <a:off x="5516563" y="4370388"/>
                <a:ext cx="76200" cy="71438"/>
              </a:xfrm>
              <a:custGeom>
                <a:avLst/>
                <a:gdLst>
                  <a:gd name="T0" fmla="*/ 10 w 20"/>
                  <a:gd name="T1" fmla="*/ 19 h 19"/>
                  <a:gd name="T2" fmla="*/ 0 w 20"/>
                  <a:gd name="T3" fmla="*/ 10 h 19"/>
                  <a:gd name="T4" fmla="*/ 10 w 20"/>
                  <a:gd name="T5" fmla="*/ 0 h 19"/>
                  <a:gd name="T6" fmla="*/ 20 w 20"/>
                  <a:gd name="T7" fmla="*/ 10 h 19"/>
                  <a:gd name="T8" fmla="*/ 10 w 20"/>
                  <a:gd name="T9" fmla="*/ 19 h 19"/>
                  <a:gd name="T10" fmla="*/ 10 w 20"/>
                  <a:gd name="T11" fmla="*/ 4 h 19"/>
                  <a:gd name="T12" fmla="*/ 5 w 20"/>
                  <a:gd name="T13" fmla="*/ 10 h 19"/>
                  <a:gd name="T14" fmla="*/ 10 w 20"/>
                  <a:gd name="T15" fmla="*/ 15 h 19"/>
                  <a:gd name="T16" fmla="*/ 16 w 20"/>
                  <a:gd name="T17" fmla="*/ 10 h 19"/>
                  <a:gd name="T18" fmla="*/ 10 w 20"/>
                  <a:gd name="T1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19">
                    <a:moveTo>
                      <a:pt x="10" y="19"/>
                    </a:moveTo>
                    <a:cubicBezTo>
                      <a:pt x="5" y="19"/>
                      <a:pt x="0" y="15"/>
                      <a:pt x="0" y="10"/>
                    </a:cubicBezTo>
                    <a:cubicBezTo>
                      <a:pt x="0" y="4"/>
                      <a:pt x="5" y="0"/>
                      <a:pt x="10" y="0"/>
                    </a:cubicBezTo>
                    <a:cubicBezTo>
                      <a:pt x="16" y="0"/>
                      <a:pt x="20" y="4"/>
                      <a:pt x="20" y="10"/>
                    </a:cubicBezTo>
                    <a:cubicBezTo>
                      <a:pt x="20" y="15"/>
                      <a:pt x="16" y="19"/>
                      <a:pt x="10" y="19"/>
                    </a:cubicBezTo>
                    <a:moveTo>
                      <a:pt x="10" y="4"/>
                    </a:moveTo>
                    <a:cubicBezTo>
                      <a:pt x="7" y="4"/>
                      <a:pt x="5" y="7"/>
                      <a:pt x="5" y="10"/>
                    </a:cubicBezTo>
                    <a:cubicBezTo>
                      <a:pt x="5" y="13"/>
                      <a:pt x="7" y="15"/>
                      <a:pt x="10" y="15"/>
                    </a:cubicBezTo>
                    <a:cubicBezTo>
                      <a:pt x="13" y="15"/>
                      <a:pt x="16" y="13"/>
                      <a:pt x="16" y="10"/>
                    </a:cubicBezTo>
                    <a:cubicBezTo>
                      <a:pt x="16" y="7"/>
                      <a:pt x="13" y="4"/>
                      <a:pt x="1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8" name="Freeform 85"/>
              <p:cNvSpPr>
                <a:spLocks/>
              </p:cNvSpPr>
              <p:nvPr/>
            </p:nvSpPr>
            <p:spPr bwMode="auto">
              <a:xfrm>
                <a:off x="5292726" y="4216400"/>
                <a:ext cx="284163" cy="284163"/>
              </a:xfrm>
              <a:custGeom>
                <a:avLst/>
                <a:gdLst>
                  <a:gd name="T0" fmla="*/ 38 w 76"/>
                  <a:gd name="T1" fmla="*/ 76 h 76"/>
                  <a:gd name="T2" fmla="*/ 0 w 76"/>
                  <a:gd name="T3" fmla="*/ 38 h 76"/>
                  <a:gd name="T4" fmla="*/ 38 w 76"/>
                  <a:gd name="T5" fmla="*/ 0 h 76"/>
                  <a:gd name="T6" fmla="*/ 76 w 76"/>
                  <a:gd name="T7" fmla="*/ 38 h 76"/>
                  <a:gd name="T8" fmla="*/ 75 w 76"/>
                  <a:gd name="T9" fmla="*/ 44 h 76"/>
                  <a:gd name="T10" fmla="*/ 71 w 76"/>
                  <a:gd name="T11" fmla="*/ 43 h 76"/>
                  <a:gd name="T12" fmla="*/ 71 w 76"/>
                  <a:gd name="T13" fmla="*/ 38 h 76"/>
                  <a:gd name="T14" fmla="*/ 38 w 76"/>
                  <a:gd name="T15" fmla="*/ 4 h 76"/>
                  <a:gd name="T16" fmla="*/ 4 w 76"/>
                  <a:gd name="T17" fmla="*/ 38 h 76"/>
                  <a:gd name="T18" fmla="*/ 38 w 76"/>
                  <a:gd name="T19" fmla="*/ 71 h 76"/>
                  <a:gd name="T20" fmla="*/ 66 w 76"/>
                  <a:gd name="T21" fmla="*/ 56 h 76"/>
                  <a:gd name="T22" fmla="*/ 69 w 76"/>
                  <a:gd name="T23" fmla="*/ 59 h 76"/>
                  <a:gd name="T24" fmla="*/ 38 w 76"/>
                  <a:gd name="T25"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6">
                    <a:moveTo>
                      <a:pt x="38" y="76"/>
                    </a:moveTo>
                    <a:cubicBezTo>
                      <a:pt x="17" y="76"/>
                      <a:pt x="0" y="59"/>
                      <a:pt x="0" y="38"/>
                    </a:cubicBezTo>
                    <a:cubicBezTo>
                      <a:pt x="0" y="17"/>
                      <a:pt x="17" y="0"/>
                      <a:pt x="38" y="0"/>
                    </a:cubicBezTo>
                    <a:cubicBezTo>
                      <a:pt x="59" y="0"/>
                      <a:pt x="76" y="17"/>
                      <a:pt x="76" y="38"/>
                    </a:cubicBezTo>
                    <a:cubicBezTo>
                      <a:pt x="76" y="40"/>
                      <a:pt x="76" y="42"/>
                      <a:pt x="75" y="44"/>
                    </a:cubicBezTo>
                    <a:cubicBezTo>
                      <a:pt x="71" y="43"/>
                      <a:pt x="71" y="43"/>
                      <a:pt x="71" y="43"/>
                    </a:cubicBezTo>
                    <a:cubicBezTo>
                      <a:pt x="71" y="41"/>
                      <a:pt x="71" y="39"/>
                      <a:pt x="71" y="38"/>
                    </a:cubicBezTo>
                    <a:cubicBezTo>
                      <a:pt x="71" y="19"/>
                      <a:pt x="56" y="4"/>
                      <a:pt x="38" y="4"/>
                    </a:cubicBezTo>
                    <a:cubicBezTo>
                      <a:pt x="19" y="4"/>
                      <a:pt x="4" y="19"/>
                      <a:pt x="4" y="38"/>
                    </a:cubicBezTo>
                    <a:cubicBezTo>
                      <a:pt x="4" y="56"/>
                      <a:pt x="19" y="71"/>
                      <a:pt x="38" y="71"/>
                    </a:cubicBezTo>
                    <a:cubicBezTo>
                      <a:pt x="49" y="71"/>
                      <a:pt x="59" y="66"/>
                      <a:pt x="66" y="56"/>
                    </a:cubicBezTo>
                    <a:cubicBezTo>
                      <a:pt x="69" y="59"/>
                      <a:pt x="69" y="59"/>
                      <a:pt x="69" y="59"/>
                    </a:cubicBezTo>
                    <a:cubicBezTo>
                      <a:pt x="62" y="69"/>
                      <a:pt x="50" y="76"/>
                      <a:pt x="38"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49" name="Freeform 86"/>
              <p:cNvSpPr>
                <a:spLocks noEditPoints="1"/>
              </p:cNvSpPr>
              <p:nvPr/>
            </p:nvSpPr>
            <p:spPr bwMode="auto">
              <a:xfrm>
                <a:off x="5329238" y="4348163"/>
                <a:ext cx="74613" cy="74613"/>
              </a:xfrm>
              <a:custGeom>
                <a:avLst/>
                <a:gdLst>
                  <a:gd name="T0" fmla="*/ 10 w 20"/>
                  <a:gd name="T1" fmla="*/ 20 h 20"/>
                  <a:gd name="T2" fmla="*/ 0 w 20"/>
                  <a:gd name="T3" fmla="*/ 10 h 20"/>
                  <a:gd name="T4" fmla="*/ 10 w 20"/>
                  <a:gd name="T5" fmla="*/ 0 h 20"/>
                  <a:gd name="T6" fmla="*/ 20 w 20"/>
                  <a:gd name="T7" fmla="*/ 10 h 20"/>
                  <a:gd name="T8" fmla="*/ 10 w 20"/>
                  <a:gd name="T9" fmla="*/ 20 h 20"/>
                  <a:gd name="T10" fmla="*/ 10 w 20"/>
                  <a:gd name="T11" fmla="*/ 5 h 20"/>
                  <a:gd name="T12" fmla="*/ 5 w 20"/>
                  <a:gd name="T13" fmla="*/ 10 h 20"/>
                  <a:gd name="T14" fmla="*/ 10 w 20"/>
                  <a:gd name="T15" fmla="*/ 16 h 20"/>
                  <a:gd name="T16" fmla="*/ 16 w 20"/>
                  <a:gd name="T17" fmla="*/ 10 h 20"/>
                  <a:gd name="T18" fmla="*/ 10 w 20"/>
                  <a:gd name="T19"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moveTo>
                      <a:pt x="10" y="5"/>
                    </a:moveTo>
                    <a:cubicBezTo>
                      <a:pt x="7" y="5"/>
                      <a:pt x="5" y="7"/>
                      <a:pt x="5" y="10"/>
                    </a:cubicBezTo>
                    <a:cubicBezTo>
                      <a:pt x="5" y="13"/>
                      <a:pt x="7" y="16"/>
                      <a:pt x="10" y="16"/>
                    </a:cubicBezTo>
                    <a:cubicBezTo>
                      <a:pt x="13" y="16"/>
                      <a:pt x="16" y="13"/>
                      <a:pt x="16" y="10"/>
                    </a:cubicBezTo>
                    <a:cubicBezTo>
                      <a:pt x="16" y="7"/>
                      <a:pt x="13" y="5"/>
                      <a:pt x="10"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0" name="Freeform 87"/>
              <p:cNvSpPr>
                <a:spLocks noEditPoints="1"/>
              </p:cNvSpPr>
              <p:nvPr/>
            </p:nvSpPr>
            <p:spPr bwMode="auto">
              <a:xfrm>
                <a:off x="6011863" y="4583113"/>
                <a:ext cx="60325" cy="60325"/>
              </a:xfrm>
              <a:custGeom>
                <a:avLst/>
                <a:gdLst>
                  <a:gd name="T0" fmla="*/ 8 w 16"/>
                  <a:gd name="T1" fmla="*/ 16 h 16"/>
                  <a:gd name="T2" fmla="*/ 0 w 16"/>
                  <a:gd name="T3" fmla="*/ 8 h 16"/>
                  <a:gd name="T4" fmla="*/ 8 w 16"/>
                  <a:gd name="T5" fmla="*/ 0 h 16"/>
                  <a:gd name="T6" fmla="*/ 16 w 16"/>
                  <a:gd name="T7" fmla="*/ 8 h 16"/>
                  <a:gd name="T8" fmla="*/ 8 w 16"/>
                  <a:gd name="T9" fmla="*/ 16 h 16"/>
                  <a:gd name="T10" fmla="*/ 8 w 16"/>
                  <a:gd name="T11" fmla="*/ 4 h 16"/>
                  <a:gd name="T12" fmla="*/ 4 w 16"/>
                  <a:gd name="T13" fmla="*/ 8 h 16"/>
                  <a:gd name="T14" fmla="*/ 8 w 16"/>
                  <a:gd name="T15" fmla="*/ 12 h 16"/>
                  <a:gd name="T16" fmla="*/ 12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16"/>
                    </a:moveTo>
                    <a:cubicBezTo>
                      <a:pt x="3" y="16"/>
                      <a:pt x="0" y="13"/>
                      <a:pt x="0" y="8"/>
                    </a:cubicBezTo>
                    <a:cubicBezTo>
                      <a:pt x="0" y="3"/>
                      <a:pt x="3" y="0"/>
                      <a:pt x="8" y="0"/>
                    </a:cubicBezTo>
                    <a:cubicBezTo>
                      <a:pt x="13" y="0"/>
                      <a:pt x="16" y="3"/>
                      <a:pt x="16" y="8"/>
                    </a:cubicBezTo>
                    <a:cubicBezTo>
                      <a:pt x="16" y="13"/>
                      <a:pt x="13" y="16"/>
                      <a:pt x="8" y="16"/>
                    </a:cubicBezTo>
                    <a:moveTo>
                      <a:pt x="8" y="4"/>
                    </a:moveTo>
                    <a:cubicBezTo>
                      <a:pt x="6" y="4"/>
                      <a:pt x="4" y="6"/>
                      <a:pt x="4" y="8"/>
                    </a:cubicBezTo>
                    <a:cubicBezTo>
                      <a:pt x="4" y="10"/>
                      <a:pt x="6" y="12"/>
                      <a:pt x="8" y="12"/>
                    </a:cubicBezTo>
                    <a:cubicBezTo>
                      <a:pt x="10" y="12"/>
                      <a:pt x="12" y="10"/>
                      <a:pt x="12" y="8"/>
                    </a:cubicBezTo>
                    <a:cubicBezTo>
                      <a:pt x="12" y="6"/>
                      <a:pt x="10" y="4"/>
                      <a:pt x="8"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1" name="Freeform 88"/>
              <p:cNvSpPr>
                <a:spLocks noEditPoints="1"/>
              </p:cNvSpPr>
              <p:nvPr/>
            </p:nvSpPr>
            <p:spPr bwMode="auto">
              <a:xfrm>
                <a:off x="6138863" y="4511675"/>
                <a:ext cx="65088" cy="65088"/>
              </a:xfrm>
              <a:custGeom>
                <a:avLst/>
                <a:gdLst>
                  <a:gd name="T0" fmla="*/ 9 w 17"/>
                  <a:gd name="T1" fmla="*/ 17 h 17"/>
                  <a:gd name="T2" fmla="*/ 0 w 17"/>
                  <a:gd name="T3" fmla="*/ 9 h 17"/>
                  <a:gd name="T4" fmla="*/ 9 w 17"/>
                  <a:gd name="T5" fmla="*/ 0 h 17"/>
                  <a:gd name="T6" fmla="*/ 17 w 17"/>
                  <a:gd name="T7" fmla="*/ 9 h 17"/>
                  <a:gd name="T8" fmla="*/ 9 w 17"/>
                  <a:gd name="T9" fmla="*/ 17 h 17"/>
                  <a:gd name="T10" fmla="*/ 9 w 17"/>
                  <a:gd name="T11" fmla="*/ 4 h 17"/>
                  <a:gd name="T12" fmla="*/ 4 w 17"/>
                  <a:gd name="T13" fmla="*/ 9 h 17"/>
                  <a:gd name="T14" fmla="*/ 9 w 17"/>
                  <a:gd name="T15" fmla="*/ 13 h 17"/>
                  <a:gd name="T16" fmla="*/ 13 w 17"/>
                  <a:gd name="T17" fmla="*/ 9 h 17"/>
                  <a:gd name="T18" fmla="*/ 9 w 17"/>
                  <a:gd name="T19"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9" y="17"/>
                    </a:moveTo>
                    <a:cubicBezTo>
                      <a:pt x="4" y="17"/>
                      <a:pt x="0" y="13"/>
                      <a:pt x="0" y="9"/>
                    </a:cubicBezTo>
                    <a:cubicBezTo>
                      <a:pt x="0" y="4"/>
                      <a:pt x="4" y="0"/>
                      <a:pt x="9" y="0"/>
                    </a:cubicBezTo>
                    <a:cubicBezTo>
                      <a:pt x="13" y="0"/>
                      <a:pt x="17" y="4"/>
                      <a:pt x="17" y="9"/>
                    </a:cubicBezTo>
                    <a:cubicBezTo>
                      <a:pt x="17" y="13"/>
                      <a:pt x="13" y="17"/>
                      <a:pt x="9" y="17"/>
                    </a:cubicBezTo>
                    <a:moveTo>
                      <a:pt x="9" y="4"/>
                    </a:moveTo>
                    <a:cubicBezTo>
                      <a:pt x="6" y="4"/>
                      <a:pt x="4" y="6"/>
                      <a:pt x="4" y="9"/>
                    </a:cubicBezTo>
                    <a:cubicBezTo>
                      <a:pt x="4" y="11"/>
                      <a:pt x="6" y="13"/>
                      <a:pt x="9" y="13"/>
                    </a:cubicBezTo>
                    <a:cubicBezTo>
                      <a:pt x="11" y="13"/>
                      <a:pt x="13" y="11"/>
                      <a:pt x="13" y="9"/>
                    </a:cubicBezTo>
                    <a:cubicBezTo>
                      <a:pt x="13" y="6"/>
                      <a:pt x="11" y="4"/>
                      <a:pt x="9"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2" name="Freeform 89"/>
              <p:cNvSpPr>
                <a:spLocks noEditPoints="1"/>
              </p:cNvSpPr>
              <p:nvPr/>
            </p:nvSpPr>
            <p:spPr bwMode="auto">
              <a:xfrm>
                <a:off x="6138863" y="4651375"/>
                <a:ext cx="65088" cy="63500"/>
              </a:xfrm>
              <a:custGeom>
                <a:avLst/>
                <a:gdLst>
                  <a:gd name="T0" fmla="*/ 9 w 17"/>
                  <a:gd name="T1" fmla="*/ 17 h 17"/>
                  <a:gd name="T2" fmla="*/ 0 w 17"/>
                  <a:gd name="T3" fmla="*/ 9 h 17"/>
                  <a:gd name="T4" fmla="*/ 9 w 17"/>
                  <a:gd name="T5" fmla="*/ 0 h 17"/>
                  <a:gd name="T6" fmla="*/ 17 w 17"/>
                  <a:gd name="T7" fmla="*/ 9 h 17"/>
                  <a:gd name="T8" fmla="*/ 9 w 17"/>
                  <a:gd name="T9" fmla="*/ 17 h 17"/>
                  <a:gd name="T10" fmla="*/ 9 w 17"/>
                  <a:gd name="T11" fmla="*/ 5 h 17"/>
                  <a:gd name="T12" fmla="*/ 4 w 17"/>
                  <a:gd name="T13" fmla="*/ 9 h 17"/>
                  <a:gd name="T14" fmla="*/ 9 w 17"/>
                  <a:gd name="T15" fmla="*/ 13 h 17"/>
                  <a:gd name="T16" fmla="*/ 13 w 17"/>
                  <a:gd name="T17" fmla="*/ 9 h 17"/>
                  <a:gd name="T18" fmla="*/ 9 w 17"/>
                  <a:gd name="T1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9" y="17"/>
                    </a:moveTo>
                    <a:cubicBezTo>
                      <a:pt x="4" y="17"/>
                      <a:pt x="0" y="13"/>
                      <a:pt x="0" y="9"/>
                    </a:cubicBezTo>
                    <a:cubicBezTo>
                      <a:pt x="0" y="4"/>
                      <a:pt x="4" y="0"/>
                      <a:pt x="9" y="0"/>
                    </a:cubicBezTo>
                    <a:cubicBezTo>
                      <a:pt x="13" y="0"/>
                      <a:pt x="17" y="4"/>
                      <a:pt x="17" y="9"/>
                    </a:cubicBezTo>
                    <a:cubicBezTo>
                      <a:pt x="17" y="13"/>
                      <a:pt x="13" y="17"/>
                      <a:pt x="9" y="17"/>
                    </a:cubicBezTo>
                    <a:moveTo>
                      <a:pt x="9" y="5"/>
                    </a:moveTo>
                    <a:cubicBezTo>
                      <a:pt x="6" y="5"/>
                      <a:pt x="4" y="6"/>
                      <a:pt x="4" y="9"/>
                    </a:cubicBezTo>
                    <a:cubicBezTo>
                      <a:pt x="4" y="11"/>
                      <a:pt x="6" y="13"/>
                      <a:pt x="9" y="13"/>
                    </a:cubicBezTo>
                    <a:cubicBezTo>
                      <a:pt x="11" y="13"/>
                      <a:pt x="13" y="11"/>
                      <a:pt x="13" y="9"/>
                    </a:cubicBezTo>
                    <a:cubicBezTo>
                      <a:pt x="13" y="6"/>
                      <a:pt x="11" y="5"/>
                      <a:pt x="9"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3" name="Freeform 90"/>
              <p:cNvSpPr>
                <a:spLocks/>
              </p:cNvSpPr>
              <p:nvPr/>
            </p:nvSpPr>
            <p:spPr bwMode="auto">
              <a:xfrm>
                <a:off x="6061076" y="4618038"/>
                <a:ext cx="90488" cy="58738"/>
              </a:xfrm>
              <a:custGeom>
                <a:avLst/>
                <a:gdLst>
                  <a:gd name="T0" fmla="*/ 52 w 57"/>
                  <a:gd name="T1" fmla="*/ 37 h 37"/>
                  <a:gd name="T2" fmla="*/ 0 w 57"/>
                  <a:gd name="T3" fmla="*/ 7 h 37"/>
                  <a:gd name="T4" fmla="*/ 5 w 57"/>
                  <a:gd name="T5" fmla="*/ 0 h 37"/>
                  <a:gd name="T6" fmla="*/ 57 w 57"/>
                  <a:gd name="T7" fmla="*/ 28 h 37"/>
                  <a:gd name="T8" fmla="*/ 52 w 57"/>
                  <a:gd name="T9" fmla="*/ 37 h 37"/>
                </a:gdLst>
                <a:ahLst/>
                <a:cxnLst>
                  <a:cxn ang="0">
                    <a:pos x="T0" y="T1"/>
                  </a:cxn>
                  <a:cxn ang="0">
                    <a:pos x="T2" y="T3"/>
                  </a:cxn>
                  <a:cxn ang="0">
                    <a:pos x="T4" y="T5"/>
                  </a:cxn>
                  <a:cxn ang="0">
                    <a:pos x="T6" y="T7"/>
                  </a:cxn>
                  <a:cxn ang="0">
                    <a:pos x="T8" y="T9"/>
                  </a:cxn>
                </a:cxnLst>
                <a:rect l="0" t="0" r="r" b="b"/>
                <a:pathLst>
                  <a:path w="57" h="37">
                    <a:moveTo>
                      <a:pt x="52" y="37"/>
                    </a:moveTo>
                    <a:lnTo>
                      <a:pt x="0" y="7"/>
                    </a:lnTo>
                    <a:lnTo>
                      <a:pt x="5" y="0"/>
                    </a:lnTo>
                    <a:lnTo>
                      <a:pt x="57" y="28"/>
                    </a:lnTo>
                    <a:lnTo>
                      <a:pt x="5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4" name="Freeform 91"/>
              <p:cNvSpPr>
                <a:spLocks/>
              </p:cNvSpPr>
              <p:nvPr/>
            </p:nvSpPr>
            <p:spPr bwMode="auto">
              <a:xfrm>
                <a:off x="6061076" y="4549775"/>
                <a:ext cx="90488" cy="60325"/>
              </a:xfrm>
              <a:custGeom>
                <a:avLst/>
                <a:gdLst>
                  <a:gd name="T0" fmla="*/ 5 w 57"/>
                  <a:gd name="T1" fmla="*/ 38 h 38"/>
                  <a:gd name="T2" fmla="*/ 0 w 57"/>
                  <a:gd name="T3" fmla="*/ 31 h 38"/>
                  <a:gd name="T4" fmla="*/ 52 w 57"/>
                  <a:gd name="T5" fmla="*/ 0 h 38"/>
                  <a:gd name="T6" fmla="*/ 57 w 57"/>
                  <a:gd name="T7" fmla="*/ 10 h 38"/>
                  <a:gd name="T8" fmla="*/ 5 w 57"/>
                  <a:gd name="T9" fmla="*/ 38 h 38"/>
                </a:gdLst>
                <a:ahLst/>
                <a:cxnLst>
                  <a:cxn ang="0">
                    <a:pos x="T0" y="T1"/>
                  </a:cxn>
                  <a:cxn ang="0">
                    <a:pos x="T2" y="T3"/>
                  </a:cxn>
                  <a:cxn ang="0">
                    <a:pos x="T4" y="T5"/>
                  </a:cxn>
                  <a:cxn ang="0">
                    <a:pos x="T6" y="T7"/>
                  </a:cxn>
                  <a:cxn ang="0">
                    <a:pos x="T8" y="T9"/>
                  </a:cxn>
                </a:cxnLst>
                <a:rect l="0" t="0" r="r" b="b"/>
                <a:pathLst>
                  <a:path w="57" h="38">
                    <a:moveTo>
                      <a:pt x="5" y="38"/>
                    </a:moveTo>
                    <a:lnTo>
                      <a:pt x="0" y="31"/>
                    </a:lnTo>
                    <a:lnTo>
                      <a:pt x="52" y="0"/>
                    </a:lnTo>
                    <a:lnTo>
                      <a:pt x="57" y="10"/>
                    </a:lnTo>
                    <a:lnTo>
                      <a:pt x="5"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5" name="Rectangle 92"/>
              <p:cNvSpPr>
                <a:spLocks noChangeArrowheads="1"/>
              </p:cNvSpPr>
              <p:nvPr/>
            </p:nvSpPr>
            <p:spPr bwMode="auto">
              <a:xfrm>
                <a:off x="5056188" y="3308350"/>
                <a:ext cx="142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6" name="Rectangle 93"/>
              <p:cNvSpPr>
                <a:spLocks noChangeArrowheads="1"/>
              </p:cNvSpPr>
              <p:nvPr/>
            </p:nvSpPr>
            <p:spPr bwMode="auto">
              <a:xfrm>
                <a:off x="5029201" y="3330575"/>
                <a:ext cx="635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7" name="Rectangle 94"/>
              <p:cNvSpPr>
                <a:spLocks noChangeArrowheads="1"/>
              </p:cNvSpPr>
              <p:nvPr/>
            </p:nvSpPr>
            <p:spPr bwMode="auto">
              <a:xfrm>
                <a:off x="5006976" y="3987800"/>
                <a:ext cx="1587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8" name="Rectangle 95"/>
              <p:cNvSpPr>
                <a:spLocks noChangeArrowheads="1"/>
              </p:cNvSpPr>
              <p:nvPr/>
            </p:nvSpPr>
            <p:spPr bwMode="auto">
              <a:xfrm>
                <a:off x="4981576" y="4013200"/>
                <a:ext cx="635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59" name="Rectangle 96"/>
              <p:cNvSpPr>
                <a:spLocks noChangeArrowheads="1"/>
              </p:cNvSpPr>
              <p:nvPr/>
            </p:nvSpPr>
            <p:spPr bwMode="auto">
              <a:xfrm>
                <a:off x="5468938" y="232886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0" name="Rectangle 97"/>
              <p:cNvSpPr>
                <a:spLocks noChangeArrowheads="1"/>
              </p:cNvSpPr>
              <p:nvPr/>
            </p:nvSpPr>
            <p:spPr bwMode="auto">
              <a:xfrm>
                <a:off x="5441951" y="2355850"/>
                <a:ext cx="6826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1" name="Rectangle 98"/>
              <p:cNvSpPr>
                <a:spLocks noChangeArrowheads="1"/>
              </p:cNvSpPr>
              <p:nvPr/>
            </p:nvSpPr>
            <p:spPr bwMode="auto">
              <a:xfrm>
                <a:off x="6919913" y="2859088"/>
                <a:ext cx="142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2" name="Rectangle 99"/>
              <p:cNvSpPr>
                <a:spLocks noChangeArrowheads="1"/>
              </p:cNvSpPr>
              <p:nvPr/>
            </p:nvSpPr>
            <p:spPr bwMode="auto">
              <a:xfrm>
                <a:off x="6892926" y="2881313"/>
                <a:ext cx="6826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3" name="Rectangle 100"/>
              <p:cNvSpPr>
                <a:spLocks noChangeArrowheads="1"/>
              </p:cNvSpPr>
              <p:nvPr/>
            </p:nvSpPr>
            <p:spPr bwMode="auto">
              <a:xfrm>
                <a:off x="7316788" y="3489325"/>
                <a:ext cx="1587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4" name="Rectangle 101"/>
              <p:cNvSpPr>
                <a:spLocks noChangeArrowheads="1"/>
              </p:cNvSpPr>
              <p:nvPr/>
            </p:nvSpPr>
            <p:spPr bwMode="auto">
              <a:xfrm>
                <a:off x="7291388" y="3511550"/>
                <a:ext cx="635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5" name="Rectangle 102"/>
              <p:cNvSpPr>
                <a:spLocks noChangeArrowheads="1"/>
              </p:cNvSpPr>
              <p:nvPr/>
            </p:nvSpPr>
            <p:spPr bwMode="auto">
              <a:xfrm>
                <a:off x="7043738" y="3443288"/>
                <a:ext cx="19050" cy="682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6" name="Rectangle 103"/>
              <p:cNvSpPr>
                <a:spLocks noChangeArrowheads="1"/>
              </p:cNvSpPr>
              <p:nvPr/>
            </p:nvSpPr>
            <p:spPr bwMode="auto">
              <a:xfrm>
                <a:off x="7021513" y="3470275"/>
                <a:ext cx="63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7" name="Rectangle 104"/>
              <p:cNvSpPr>
                <a:spLocks noChangeArrowheads="1"/>
              </p:cNvSpPr>
              <p:nvPr/>
            </p:nvSpPr>
            <p:spPr bwMode="auto">
              <a:xfrm>
                <a:off x="6083301" y="2157413"/>
                <a:ext cx="142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8" name="Rectangle 105"/>
              <p:cNvSpPr>
                <a:spLocks noChangeArrowheads="1"/>
              </p:cNvSpPr>
              <p:nvPr/>
            </p:nvSpPr>
            <p:spPr bwMode="auto">
              <a:xfrm>
                <a:off x="6056313" y="2179638"/>
                <a:ext cx="6826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69" name="Rectangle 106"/>
              <p:cNvSpPr>
                <a:spLocks noChangeArrowheads="1"/>
              </p:cNvSpPr>
              <p:nvPr/>
            </p:nvSpPr>
            <p:spPr bwMode="auto">
              <a:xfrm>
                <a:off x="6034088" y="4381500"/>
                <a:ext cx="1587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0" name="Rectangle 107"/>
              <p:cNvSpPr>
                <a:spLocks noChangeArrowheads="1"/>
              </p:cNvSpPr>
              <p:nvPr/>
            </p:nvSpPr>
            <p:spPr bwMode="auto">
              <a:xfrm>
                <a:off x="6008688" y="4403725"/>
                <a:ext cx="635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1" name="Rectangle 108"/>
              <p:cNvSpPr>
                <a:spLocks noChangeArrowheads="1"/>
              </p:cNvSpPr>
              <p:nvPr/>
            </p:nvSpPr>
            <p:spPr bwMode="auto">
              <a:xfrm>
                <a:off x="5816601" y="2678113"/>
                <a:ext cx="15875"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2" name="Rectangle 109"/>
              <p:cNvSpPr>
                <a:spLocks noChangeArrowheads="1"/>
              </p:cNvSpPr>
              <p:nvPr/>
            </p:nvSpPr>
            <p:spPr bwMode="auto">
              <a:xfrm>
                <a:off x="5791201" y="2700338"/>
                <a:ext cx="635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3" name="Freeform 110"/>
              <p:cNvSpPr>
                <a:spLocks noEditPoints="1"/>
              </p:cNvSpPr>
              <p:nvPr/>
            </p:nvSpPr>
            <p:spPr bwMode="auto">
              <a:xfrm>
                <a:off x="5157788" y="4224338"/>
                <a:ext cx="58738" cy="93663"/>
              </a:xfrm>
              <a:custGeom>
                <a:avLst/>
                <a:gdLst>
                  <a:gd name="T0" fmla="*/ 0 w 16"/>
                  <a:gd name="T1" fmla="*/ 7 h 25"/>
                  <a:gd name="T2" fmla="*/ 1 w 16"/>
                  <a:gd name="T3" fmla="*/ 4 h 25"/>
                  <a:gd name="T4" fmla="*/ 4 w 16"/>
                  <a:gd name="T5" fmla="*/ 1 h 25"/>
                  <a:gd name="T6" fmla="*/ 8 w 16"/>
                  <a:gd name="T7" fmla="*/ 0 h 25"/>
                  <a:gd name="T8" fmla="*/ 12 w 16"/>
                  <a:gd name="T9" fmla="*/ 1 h 25"/>
                  <a:gd name="T10" fmla="*/ 15 w 16"/>
                  <a:gd name="T11" fmla="*/ 4 h 25"/>
                  <a:gd name="T12" fmla="*/ 16 w 16"/>
                  <a:gd name="T13" fmla="*/ 7 h 25"/>
                  <a:gd name="T14" fmla="*/ 16 w 16"/>
                  <a:gd name="T15" fmla="*/ 9 h 25"/>
                  <a:gd name="T16" fmla="*/ 14 w 16"/>
                  <a:gd name="T17" fmla="*/ 11 h 25"/>
                  <a:gd name="T18" fmla="*/ 12 w 16"/>
                  <a:gd name="T19" fmla="*/ 14 h 25"/>
                  <a:gd name="T20" fmla="*/ 11 w 16"/>
                  <a:gd name="T21" fmla="*/ 14 h 25"/>
                  <a:gd name="T22" fmla="*/ 10 w 16"/>
                  <a:gd name="T23" fmla="*/ 15 h 25"/>
                  <a:gd name="T24" fmla="*/ 10 w 16"/>
                  <a:gd name="T25" fmla="*/ 16 h 25"/>
                  <a:gd name="T26" fmla="*/ 10 w 16"/>
                  <a:gd name="T27" fmla="*/ 17 h 25"/>
                  <a:gd name="T28" fmla="*/ 8 w 16"/>
                  <a:gd name="T29" fmla="*/ 19 h 25"/>
                  <a:gd name="T30" fmla="*/ 6 w 16"/>
                  <a:gd name="T31" fmla="*/ 18 h 25"/>
                  <a:gd name="T32" fmla="*/ 6 w 16"/>
                  <a:gd name="T33" fmla="*/ 16 h 25"/>
                  <a:gd name="T34" fmla="*/ 6 w 16"/>
                  <a:gd name="T35" fmla="*/ 14 h 25"/>
                  <a:gd name="T36" fmla="*/ 7 w 16"/>
                  <a:gd name="T37" fmla="*/ 12 h 25"/>
                  <a:gd name="T38" fmla="*/ 9 w 16"/>
                  <a:gd name="T39" fmla="*/ 10 h 25"/>
                  <a:gd name="T40" fmla="*/ 11 w 16"/>
                  <a:gd name="T41" fmla="*/ 9 h 25"/>
                  <a:gd name="T42" fmla="*/ 11 w 16"/>
                  <a:gd name="T43" fmla="*/ 8 h 25"/>
                  <a:gd name="T44" fmla="*/ 12 w 16"/>
                  <a:gd name="T45" fmla="*/ 7 h 25"/>
                  <a:gd name="T46" fmla="*/ 11 w 16"/>
                  <a:gd name="T47" fmla="*/ 5 h 25"/>
                  <a:gd name="T48" fmla="*/ 8 w 16"/>
                  <a:gd name="T49" fmla="*/ 4 h 25"/>
                  <a:gd name="T50" fmla="*/ 6 w 16"/>
                  <a:gd name="T51" fmla="*/ 5 h 25"/>
                  <a:gd name="T52" fmla="*/ 4 w 16"/>
                  <a:gd name="T53" fmla="*/ 7 h 25"/>
                  <a:gd name="T54" fmla="*/ 2 w 16"/>
                  <a:gd name="T55" fmla="*/ 9 h 25"/>
                  <a:gd name="T56" fmla="*/ 1 w 16"/>
                  <a:gd name="T57" fmla="*/ 8 h 25"/>
                  <a:gd name="T58" fmla="*/ 0 w 16"/>
                  <a:gd name="T59" fmla="*/ 7 h 25"/>
                  <a:gd name="T60" fmla="*/ 8 w 16"/>
                  <a:gd name="T61" fmla="*/ 25 h 25"/>
                  <a:gd name="T62" fmla="*/ 6 w 16"/>
                  <a:gd name="T63" fmla="*/ 24 h 25"/>
                  <a:gd name="T64" fmla="*/ 5 w 16"/>
                  <a:gd name="T65" fmla="*/ 22 h 25"/>
                  <a:gd name="T66" fmla="*/ 6 w 16"/>
                  <a:gd name="T67" fmla="*/ 21 h 25"/>
                  <a:gd name="T68" fmla="*/ 8 w 16"/>
                  <a:gd name="T69" fmla="*/ 20 h 25"/>
                  <a:gd name="T70" fmla="*/ 10 w 16"/>
                  <a:gd name="T71" fmla="*/ 21 h 25"/>
                  <a:gd name="T72" fmla="*/ 10 w 16"/>
                  <a:gd name="T73" fmla="*/ 22 h 25"/>
                  <a:gd name="T74" fmla="*/ 10 w 16"/>
                  <a:gd name="T75" fmla="*/ 24 h 25"/>
                  <a:gd name="T76" fmla="*/ 8 w 16"/>
                  <a:gd name="T7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 h="25">
                    <a:moveTo>
                      <a:pt x="0" y="7"/>
                    </a:moveTo>
                    <a:cubicBezTo>
                      <a:pt x="0" y="6"/>
                      <a:pt x="0" y="5"/>
                      <a:pt x="1" y="4"/>
                    </a:cubicBezTo>
                    <a:cubicBezTo>
                      <a:pt x="2" y="3"/>
                      <a:pt x="3" y="2"/>
                      <a:pt x="4" y="1"/>
                    </a:cubicBezTo>
                    <a:cubicBezTo>
                      <a:pt x="5" y="1"/>
                      <a:pt x="7" y="0"/>
                      <a:pt x="8" y="0"/>
                    </a:cubicBezTo>
                    <a:cubicBezTo>
                      <a:pt x="10" y="0"/>
                      <a:pt x="11" y="1"/>
                      <a:pt x="12" y="1"/>
                    </a:cubicBezTo>
                    <a:cubicBezTo>
                      <a:pt x="14" y="2"/>
                      <a:pt x="15" y="3"/>
                      <a:pt x="15" y="4"/>
                    </a:cubicBezTo>
                    <a:cubicBezTo>
                      <a:pt x="16" y="5"/>
                      <a:pt x="16" y="6"/>
                      <a:pt x="16" y="7"/>
                    </a:cubicBezTo>
                    <a:cubicBezTo>
                      <a:pt x="16" y="8"/>
                      <a:pt x="16" y="9"/>
                      <a:pt x="16" y="9"/>
                    </a:cubicBezTo>
                    <a:cubicBezTo>
                      <a:pt x="15" y="10"/>
                      <a:pt x="15" y="10"/>
                      <a:pt x="14" y="11"/>
                    </a:cubicBezTo>
                    <a:cubicBezTo>
                      <a:pt x="14" y="11"/>
                      <a:pt x="13" y="12"/>
                      <a:pt x="12" y="14"/>
                    </a:cubicBezTo>
                    <a:cubicBezTo>
                      <a:pt x="11" y="14"/>
                      <a:pt x="11" y="14"/>
                      <a:pt x="11" y="14"/>
                    </a:cubicBezTo>
                    <a:cubicBezTo>
                      <a:pt x="10" y="15"/>
                      <a:pt x="10" y="15"/>
                      <a:pt x="10" y="15"/>
                    </a:cubicBezTo>
                    <a:cubicBezTo>
                      <a:pt x="10" y="15"/>
                      <a:pt x="10" y="16"/>
                      <a:pt x="10" y="16"/>
                    </a:cubicBezTo>
                    <a:cubicBezTo>
                      <a:pt x="10" y="16"/>
                      <a:pt x="10" y="16"/>
                      <a:pt x="10" y="17"/>
                    </a:cubicBezTo>
                    <a:cubicBezTo>
                      <a:pt x="9" y="18"/>
                      <a:pt x="9" y="19"/>
                      <a:pt x="8" y="19"/>
                    </a:cubicBezTo>
                    <a:cubicBezTo>
                      <a:pt x="7" y="19"/>
                      <a:pt x="7" y="18"/>
                      <a:pt x="6" y="18"/>
                    </a:cubicBezTo>
                    <a:cubicBezTo>
                      <a:pt x="6" y="18"/>
                      <a:pt x="6" y="17"/>
                      <a:pt x="6" y="16"/>
                    </a:cubicBezTo>
                    <a:cubicBezTo>
                      <a:pt x="6" y="15"/>
                      <a:pt x="6" y="15"/>
                      <a:pt x="6" y="14"/>
                    </a:cubicBezTo>
                    <a:cubicBezTo>
                      <a:pt x="6" y="13"/>
                      <a:pt x="7" y="13"/>
                      <a:pt x="7" y="12"/>
                    </a:cubicBezTo>
                    <a:cubicBezTo>
                      <a:pt x="8" y="12"/>
                      <a:pt x="8" y="11"/>
                      <a:pt x="9" y="10"/>
                    </a:cubicBezTo>
                    <a:cubicBezTo>
                      <a:pt x="10" y="10"/>
                      <a:pt x="10" y="9"/>
                      <a:pt x="11" y="9"/>
                    </a:cubicBezTo>
                    <a:cubicBezTo>
                      <a:pt x="11" y="9"/>
                      <a:pt x="11" y="8"/>
                      <a:pt x="11" y="8"/>
                    </a:cubicBezTo>
                    <a:cubicBezTo>
                      <a:pt x="12" y="8"/>
                      <a:pt x="12" y="7"/>
                      <a:pt x="12" y="7"/>
                    </a:cubicBezTo>
                    <a:cubicBezTo>
                      <a:pt x="12" y="6"/>
                      <a:pt x="11" y="5"/>
                      <a:pt x="11" y="5"/>
                    </a:cubicBezTo>
                    <a:cubicBezTo>
                      <a:pt x="10" y="4"/>
                      <a:pt x="9" y="4"/>
                      <a:pt x="8" y="4"/>
                    </a:cubicBezTo>
                    <a:cubicBezTo>
                      <a:pt x="7" y="4"/>
                      <a:pt x="6" y="4"/>
                      <a:pt x="6" y="5"/>
                    </a:cubicBezTo>
                    <a:cubicBezTo>
                      <a:pt x="5" y="5"/>
                      <a:pt x="5" y="6"/>
                      <a:pt x="4" y="7"/>
                    </a:cubicBezTo>
                    <a:cubicBezTo>
                      <a:pt x="4" y="9"/>
                      <a:pt x="3" y="9"/>
                      <a:pt x="2" y="9"/>
                    </a:cubicBezTo>
                    <a:cubicBezTo>
                      <a:pt x="2" y="9"/>
                      <a:pt x="1" y="9"/>
                      <a:pt x="1" y="8"/>
                    </a:cubicBezTo>
                    <a:cubicBezTo>
                      <a:pt x="0" y="8"/>
                      <a:pt x="0" y="8"/>
                      <a:pt x="0" y="7"/>
                    </a:cubicBezTo>
                    <a:moveTo>
                      <a:pt x="8" y="25"/>
                    </a:moveTo>
                    <a:cubicBezTo>
                      <a:pt x="7" y="25"/>
                      <a:pt x="7" y="25"/>
                      <a:pt x="6" y="24"/>
                    </a:cubicBezTo>
                    <a:cubicBezTo>
                      <a:pt x="6" y="24"/>
                      <a:pt x="5" y="23"/>
                      <a:pt x="5" y="22"/>
                    </a:cubicBezTo>
                    <a:cubicBezTo>
                      <a:pt x="5" y="22"/>
                      <a:pt x="6" y="21"/>
                      <a:pt x="6" y="21"/>
                    </a:cubicBezTo>
                    <a:cubicBezTo>
                      <a:pt x="7" y="20"/>
                      <a:pt x="7" y="20"/>
                      <a:pt x="8" y="20"/>
                    </a:cubicBezTo>
                    <a:cubicBezTo>
                      <a:pt x="9" y="20"/>
                      <a:pt x="9" y="20"/>
                      <a:pt x="10" y="21"/>
                    </a:cubicBezTo>
                    <a:cubicBezTo>
                      <a:pt x="10" y="21"/>
                      <a:pt x="10" y="22"/>
                      <a:pt x="10" y="22"/>
                    </a:cubicBezTo>
                    <a:cubicBezTo>
                      <a:pt x="10" y="23"/>
                      <a:pt x="10" y="24"/>
                      <a:pt x="10" y="24"/>
                    </a:cubicBezTo>
                    <a:cubicBezTo>
                      <a:pt x="9" y="25"/>
                      <a:pt x="9" y="25"/>
                      <a:pt x="8"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4" name="Freeform 111"/>
              <p:cNvSpPr>
                <a:spLocks/>
              </p:cNvSpPr>
              <p:nvPr/>
            </p:nvSpPr>
            <p:spPr bwMode="auto">
              <a:xfrm>
                <a:off x="6780213" y="4260850"/>
                <a:ext cx="195263" cy="52388"/>
              </a:xfrm>
              <a:custGeom>
                <a:avLst/>
                <a:gdLst>
                  <a:gd name="T0" fmla="*/ 3 w 52"/>
                  <a:gd name="T1" fmla="*/ 14 h 14"/>
                  <a:gd name="T2" fmla="*/ 0 w 52"/>
                  <a:gd name="T3" fmla="*/ 11 h 14"/>
                  <a:gd name="T4" fmla="*/ 26 w 52"/>
                  <a:gd name="T5" fmla="*/ 0 h 14"/>
                  <a:gd name="T6" fmla="*/ 52 w 52"/>
                  <a:gd name="T7" fmla="*/ 11 h 14"/>
                  <a:gd name="T8" fmla="*/ 49 w 52"/>
                  <a:gd name="T9" fmla="*/ 14 h 14"/>
                  <a:gd name="T10" fmla="*/ 26 w 52"/>
                  <a:gd name="T11" fmla="*/ 5 h 14"/>
                  <a:gd name="T12" fmla="*/ 3 w 52"/>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52" h="14">
                    <a:moveTo>
                      <a:pt x="3" y="14"/>
                    </a:moveTo>
                    <a:cubicBezTo>
                      <a:pt x="0" y="11"/>
                      <a:pt x="0" y="11"/>
                      <a:pt x="0" y="11"/>
                    </a:cubicBezTo>
                    <a:cubicBezTo>
                      <a:pt x="7" y="4"/>
                      <a:pt x="16" y="0"/>
                      <a:pt x="26" y="0"/>
                    </a:cubicBezTo>
                    <a:cubicBezTo>
                      <a:pt x="36" y="0"/>
                      <a:pt x="45" y="4"/>
                      <a:pt x="52" y="11"/>
                    </a:cubicBezTo>
                    <a:cubicBezTo>
                      <a:pt x="49" y="14"/>
                      <a:pt x="49" y="14"/>
                      <a:pt x="49" y="14"/>
                    </a:cubicBezTo>
                    <a:cubicBezTo>
                      <a:pt x="43" y="8"/>
                      <a:pt x="35" y="5"/>
                      <a:pt x="26" y="5"/>
                    </a:cubicBezTo>
                    <a:cubicBezTo>
                      <a:pt x="17" y="5"/>
                      <a:pt x="9" y="8"/>
                      <a:pt x="3" y="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5" name="Freeform 112"/>
              <p:cNvSpPr>
                <a:spLocks/>
              </p:cNvSpPr>
              <p:nvPr/>
            </p:nvSpPr>
            <p:spPr bwMode="auto">
              <a:xfrm>
                <a:off x="6807201" y="4302125"/>
                <a:ext cx="142875" cy="41275"/>
              </a:xfrm>
              <a:custGeom>
                <a:avLst/>
                <a:gdLst>
                  <a:gd name="T0" fmla="*/ 3 w 38"/>
                  <a:gd name="T1" fmla="*/ 11 h 11"/>
                  <a:gd name="T2" fmla="*/ 0 w 38"/>
                  <a:gd name="T3" fmla="*/ 8 h 11"/>
                  <a:gd name="T4" fmla="*/ 19 w 38"/>
                  <a:gd name="T5" fmla="*/ 0 h 11"/>
                  <a:gd name="T6" fmla="*/ 38 w 38"/>
                  <a:gd name="T7" fmla="*/ 7 h 11"/>
                  <a:gd name="T8" fmla="*/ 35 w 38"/>
                  <a:gd name="T9" fmla="*/ 11 h 11"/>
                  <a:gd name="T10" fmla="*/ 19 w 38"/>
                  <a:gd name="T11" fmla="*/ 4 h 11"/>
                  <a:gd name="T12" fmla="*/ 3 w 38"/>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38" h="11">
                    <a:moveTo>
                      <a:pt x="3" y="11"/>
                    </a:moveTo>
                    <a:cubicBezTo>
                      <a:pt x="0" y="8"/>
                      <a:pt x="0" y="8"/>
                      <a:pt x="0" y="8"/>
                    </a:cubicBezTo>
                    <a:cubicBezTo>
                      <a:pt x="5" y="2"/>
                      <a:pt x="12" y="0"/>
                      <a:pt x="19" y="0"/>
                    </a:cubicBezTo>
                    <a:cubicBezTo>
                      <a:pt x="26" y="0"/>
                      <a:pt x="33" y="2"/>
                      <a:pt x="38" y="7"/>
                    </a:cubicBezTo>
                    <a:cubicBezTo>
                      <a:pt x="35" y="11"/>
                      <a:pt x="35" y="11"/>
                      <a:pt x="35" y="11"/>
                    </a:cubicBezTo>
                    <a:cubicBezTo>
                      <a:pt x="31" y="6"/>
                      <a:pt x="25" y="4"/>
                      <a:pt x="19" y="4"/>
                    </a:cubicBezTo>
                    <a:cubicBezTo>
                      <a:pt x="13" y="4"/>
                      <a:pt x="7" y="6"/>
                      <a:pt x="3"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6" name="Freeform 113"/>
              <p:cNvSpPr>
                <a:spLocks/>
              </p:cNvSpPr>
              <p:nvPr/>
            </p:nvSpPr>
            <p:spPr bwMode="auto">
              <a:xfrm>
                <a:off x="6837363" y="4335463"/>
                <a:ext cx="82550" cy="34925"/>
              </a:xfrm>
              <a:custGeom>
                <a:avLst/>
                <a:gdLst>
                  <a:gd name="T0" fmla="*/ 3 w 22"/>
                  <a:gd name="T1" fmla="*/ 9 h 9"/>
                  <a:gd name="T2" fmla="*/ 0 w 22"/>
                  <a:gd name="T3" fmla="*/ 6 h 9"/>
                  <a:gd name="T4" fmla="*/ 22 w 22"/>
                  <a:gd name="T5" fmla="*/ 6 h 9"/>
                  <a:gd name="T6" fmla="*/ 19 w 22"/>
                  <a:gd name="T7" fmla="*/ 9 h 9"/>
                  <a:gd name="T8" fmla="*/ 3 w 22"/>
                  <a:gd name="T9" fmla="*/ 9 h 9"/>
                </a:gdLst>
                <a:ahLst/>
                <a:cxnLst>
                  <a:cxn ang="0">
                    <a:pos x="T0" y="T1"/>
                  </a:cxn>
                  <a:cxn ang="0">
                    <a:pos x="T2" y="T3"/>
                  </a:cxn>
                  <a:cxn ang="0">
                    <a:pos x="T4" y="T5"/>
                  </a:cxn>
                  <a:cxn ang="0">
                    <a:pos x="T6" y="T7"/>
                  </a:cxn>
                  <a:cxn ang="0">
                    <a:pos x="T8" y="T9"/>
                  </a:cxn>
                </a:cxnLst>
                <a:rect l="0" t="0" r="r" b="b"/>
                <a:pathLst>
                  <a:path w="22" h="9">
                    <a:moveTo>
                      <a:pt x="3" y="9"/>
                    </a:moveTo>
                    <a:cubicBezTo>
                      <a:pt x="0" y="6"/>
                      <a:pt x="0" y="6"/>
                      <a:pt x="0" y="6"/>
                    </a:cubicBezTo>
                    <a:cubicBezTo>
                      <a:pt x="6" y="0"/>
                      <a:pt x="16" y="0"/>
                      <a:pt x="22" y="6"/>
                    </a:cubicBezTo>
                    <a:cubicBezTo>
                      <a:pt x="19" y="9"/>
                      <a:pt x="19" y="9"/>
                      <a:pt x="19" y="9"/>
                    </a:cubicBezTo>
                    <a:cubicBezTo>
                      <a:pt x="15" y="5"/>
                      <a:pt x="7" y="5"/>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7" name="Freeform 114"/>
              <p:cNvSpPr>
                <a:spLocks noEditPoints="1"/>
              </p:cNvSpPr>
              <p:nvPr/>
            </p:nvSpPr>
            <p:spPr bwMode="auto">
              <a:xfrm>
                <a:off x="6856413" y="4381500"/>
                <a:ext cx="44450" cy="41275"/>
              </a:xfrm>
              <a:custGeom>
                <a:avLst/>
                <a:gdLst>
                  <a:gd name="T0" fmla="*/ 6 w 12"/>
                  <a:gd name="T1" fmla="*/ 5 h 11"/>
                  <a:gd name="T2" fmla="*/ 6 w 12"/>
                  <a:gd name="T3" fmla="*/ 5 h 11"/>
                  <a:gd name="T4" fmla="*/ 7 w 12"/>
                  <a:gd name="T5" fmla="*/ 5 h 11"/>
                  <a:gd name="T6" fmla="*/ 6 w 12"/>
                  <a:gd name="T7" fmla="*/ 6 h 11"/>
                  <a:gd name="T8" fmla="*/ 6 w 12"/>
                  <a:gd name="T9" fmla="*/ 6 h 11"/>
                  <a:gd name="T10" fmla="*/ 5 w 12"/>
                  <a:gd name="T11" fmla="*/ 6 h 11"/>
                  <a:gd name="T12" fmla="*/ 5 w 12"/>
                  <a:gd name="T13" fmla="*/ 5 h 11"/>
                  <a:gd name="T14" fmla="*/ 5 w 12"/>
                  <a:gd name="T15" fmla="*/ 5 h 11"/>
                  <a:gd name="T16" fmla="*/ 6 w 12"/>
                  <a:gd name="T17" fmla="*/ 5 h 11"/>
                  <a:gd name="T18" fmla="*/ 6 w 12"/>
                  <a:gd name="T19" fmla="*/ 0 h 11"/>
                  <a:gd name="T20" fmla="*/ 2 w 12"/>
                  <a:gd name="T21" fmla="*/ 2 h 11"/>
                  <a:gd name="T22" fmla="*/ 2 w 12"/>
                  <a:gd name="T23" fmla="*/ 9 h 11"/>
                  <a:gd name="T24" fmla="*/ 6 w 12"/>
                  <a:gd name="T25" fmla="*/ 11 h 11"/>
                  <a:gd name="T26" fmla="*/ 10 w 12"/>
                  <a:gd name="T27" fmla="*/ 9 h 11"/>
                  <a:gd name="T28" fmla="*/ 10 w 12"/>
                  <a:gd name="T29" fmla="*/ 2 h 11"/>
                  <a:gd name="T30" fmla="*/ 6 w 12"/>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 h="11">
                    <a:moveTo>
                      <a:pt x="6" y="5"/>
                    </a:moveTo>
                    <a:cubicBezTo>
                      <a:pt x="6" y="5"/>
                      <a:pt x="6" y="5"/>
                      <a:pt x="6" y="5"/>
                    </a:cubicBezTo>
                    <a:cubicBezTo>
                      <a:pt x="7" y="5"/>
                      <a:pt x="7" y="5"/>
                      <a:pt x="7" y="5"/>
                    </a:cubicBezTo>
                    <a:cubicBezTo>
                      <a:pt x="7" y="6"/>
                      <a:pt x="7" y="6"/>
                      <a:pt x="6" y="6"/>
                    </a:cubicBezTo>
                    <a:cubicBezTo>
                      <a:pt x="6" y="6"/>
                      <a:pt x="6" y="6"/>
                      <a:pt x="6" y="6"/>
                    </a:cubicBezTo>
                    <a:cubicBezTo>
                      <a:pt x="6" y="6"/>
                      <a:pt x="6" y="6"/>
                      <a:pt x="5" y="6"/>
                    </a:cubicBezTo>
                    <a:cubicBezTo>
                      <a:pt x="5" y="6"/>
                      <a:pt x="5" y="6"/>
                      <a:pt x="5" y="5"/>
                    </a:cubicBezTo>
                    <a:cubicBezTo>
                      <a:pt x="5" y="5"/>
                      <a:pt x="5" y="5"/>
                      <a:pt x="5" y="5"/>
                    </a:cubicBezTo>
                    <a:cubicBezTo>
                      <a:pt x="6" y="5"/>
                      <a:pt x="6" y="5"/>
                      <a:pt x="6" y="5"/>
                    </a:cubicBezTo>
                    <a:moveTo>
                      <a:pt x="6" y="0"/>
                    </a:moveTo>
                    <a:cubicBezTo>
                      <a:pt x="5" y="0"/>
                      <a:pt x="3" y="1"/>
                      <a:pt x="2" y="2"/>
                    </a:cubicBezTo>
                    <a:cubicBezTo>
                      <a:pt x="0" y="4"/>
                      <a:pt x="0" y="7"/>
                      <a:pt x="2" y="9"/>
                    </a:cubicBezTo>
                    <a:cubicBezTo>
                      <a:pt x="3" y="10"/>
                      <a:pt x="5" y="11"/>
                      <a:pt x="6" y="11"/>
                    </a:cubicBezTo>
                    <a:cubicBezTo>
                      <a:pt x="7" y="11"/>
                      <a:pt x="9" y="10"/>
                      <a:pt x="10" y="9"/>
                    </a:cubicBezTo>
                    <a:cubicBezTo>
                      <a:pt x="12" y="7"/>
                      <a:pt x="12" y="4"/>
                      <a:pt x="10" y="2"/>
                    </a:cubicBezTo>
                    <a:cubicBezTo>
                      <a:pt x="9" y="1"/>
                      <a:pt x="7"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8" name="Freeform 115"/>
              <p:cNvSpPr>
                <a:spLocks/>
              </p:cNvSpPr>
              <p:nvPr/>
            </p:nvSpPr>
            <p:spPr bwMode="auto">
              <a:xfrm>
                <a:off x="6727826" y="3833813"/>
                <a:ext cx="63500" cy="101600"/>
              </a:xfrm>
              <a:custGeom>
                <a:avLst/>
                <a:gdLst>
                  <a:gd name="T0" fmla="*/ 31 w 40"/>
                  <a:gd name="T1" fmla="*/ 64 h 64"/>
                  <a:gd name="T2" fmla="*/ 0 w 40"/>
                  <a:gd name="T3" fmla="*/ 33 h 64"/>
                  <a:gd name="T4" fmla="*/ 31 w 40"/>
                  <a:gd name="T5" fmla="*/ 0 h 64"/>
                  <a:gd name="T6" fmla="*/ 40 w 40"/>
                  <a:gd name="T7" fmla="*/ 7 h 64"/>
                  <a:gd name="T8" fmla="*/ 14 w 40"/>
                  <a:gd name="T9" fmla="*/ 33 h 64"/>
                  <a:gd name="T10" fmla="*/ 40 w 40"/>
                  <a:gd name="T11" fmla="*/ 57 h 64"/>
                  <a:gd name="T12" fmla="*/ 31 w 40"/>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40" h="64">
                    <a:moveTo>
                      <a:pt x="31" y="64"/>
                    </a:moveTo>
                    <a:lnTo>
                      <a:pt x="0" y="33"/>
                    </a:lnTo>
                    <a:lnTo>
                      <a:pt x="31" y="0"/>
                    </a:lnTo>
                    <a:lnTo>
                      <a:pt x="40" y="7"/>
                    </a:lnTo>
                    <a:lnTo>
                      <a:pt x="14" y="33"/>
                    </a:lnTo>
                    <a:lnTo>
                      <a:pt x="40" y="57"/>
                    </a:lnTo>
                    <a:lnTo>
                      <a:pt x="31"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79" name="Rectangle 116"/>
              <p:cNvSpPr>
                <a:spLocks noChangeArrowheads="1"/>
              </p:cNvSpPr>
              <p:nvPr/>
            </p:nvSpPr>
            <p:spPr bwMode="auto">
              <a:xfrm>
                <a:off x="6750051" y="3875088"/>
                <a:ext cx="1619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0" name="Freeform 117"/>
              <p:cNvSpPr>
                <a:spLocks/>
              </p:cNvSpPr>
              <p:nvPr/>
            </p:nvSpPr>
            <p:spPr bwMode="auto">
              <a:xfrm>
                <a:off x="6862763" y="3743325"/>
                <a:ext cx="60325" cy="101600"/>
              </a:xfrm>
              <a:custGeom>
                <a:avLst/>
                <a:gdLst>
                  <a:gd name="T0" fmla="*/ 7 w 38"/>
                  <a:gd name="T1" fmla="*/ 64 h 64"/>
                  <a:gd name="T2" fmla="*/ 0 w 38"/>
                  <a:gd name="T3" fmla="*/ 57 h 64"/>
                  <a:gd name="T4" fmla="*/ 24 w 38"/>
                  <a:gd name="T5" fmla="*/ 33 h 64"/>
                  <a:gd name="T6" fmla="*/ 0 w 38"/>
                  <a:gd name="T7" fmla="*/ 7 h 64"/>
                  <a:gd name="T8" fmla="*/ 7 w 38"/>
                  <a:gd name="T9" fmla="*/ 0 h 64"/>
                  <a:gd name="T10" fmla="*/ 38 w 38"/>
                  <a:gd name="T11" fmla="*/ 33 h 64"/>
                  <a:gd name="T12" fmla="*/ 7 w 38"/>
                  <a:gd name="T13" fmla="*/ 64 h 64"/>
                </a:gdLst>
                <a:ahLst/>
                <a:cxnLst>
                  <a:cxn ang="0">
                    <a:pos x="T0" y="T1"/>
                  </a:cxn>
                  <a:cxn ang="0">
                    <a:pos x="T2" y="T3"/>
                  </a:cxn>
                  <a:cxn ang="0">
                    <a:pos x="T4" y="T5"/>
                  </a:cxn>
                  <a:cxn ang="0">
                    <a:pos x="T6" y="T7"/>
                  </a:cxn>
                  <a:cxn ang="0">
                    <a:pos x="T8" y="T9"/>
                  </a:cxn>
                  <a:cxn ang="0">
                    <a:pos x="T10" y="T11"/>
                  </a:cxn>
                  <a:cxn ang="0">
                    <a:pos x="T12" y="T13"/>
                  </a:cxn>
                </a:cxnLst>
                <a:rect l="0" t="0" r="r" b="b"/>
                <a:pathLst>
                  <a:path w="38" h="64">
                    <a:moveTo>
                      <a:pt x="7" y="64"/>
                    </a:moveTo>
                    <a:lnTo>
                      <a:pt x="0" y="57"/>
                    </a:lnTo>
                    <a:lnTo>
                      <a:pt x="24" y="33"/>
                    </a:lnTo>
                    <a:lnTo>
                      <a:pt x="0" y="7"/>
                    </a:lnTo>
                    <a:lnTo>
                      <a:pt x="7" y="0"/>
                    </a:lnTo>
                    <a:lnTo>
                      <a:pt x="38" y="33"/>
                    </a:lnTo>
                    <a:lnTo>
                      <a:pt x="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1" name="Rectangle 118"/>
              <p:cNvSpPr>
                <a:spLocks noChangeArrowheads="1"/>
              </p:cNvSpPr>
              <p:nvPr/>
            </p:nvSpPr>
            <p:spPr bwMode="auto">
              <a:xfrm>
                <a:off x="6738938" y="3784600"/>
                <a:ext cx="1619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2" name="Freeform 119"/>
              <p:cNvSpPr>
                <a:spLocks noEditPoints="1"/>
              </p:cNvSpPr>
              <p:nvPr/>
            </p:nvSpPr>
            <p:spPr bwMode="auto">
              <a:xfrm>
                <a:off x="6727826" y="4002088"/>
                <a:ext cx="192088" cy="192088"/>
              </a:xfrm>
              <a:custGeom>
                <a:avLst/>
                <a:gdLst>
                  <a:gd name="T0" fmla="*/ 40 w 51"/>
                  <a:gd name="T1" fmla="*/ 51 h 51"/>
                  <a:gd name="T2" fmla="*/ 13 w 51"/>
                  <a:gd name="T3" fmla="*/ 38 h 51"/>
                  <a:gd name="T4" fmla="*/ 12 w 51"/>
                  <a:gd name="T5" fmla="*/ 38 h 51"/>
                  <a:gd name="T6" fmla="*/ 0 w 51"/>
                  <a:gd name="T7" fmla="*/ 10 h 51"/>
                  <a:gd name="T8" fmla="*/ 0 w 51"/>
                  <a:gd name="T9" fmla="*/ 9 h 51"/>
                  <a:gd name="T10" fmla="*/ 1 w 51"/>
                  <a:gd name="T11" fmla="*/ 9 h 51"/>
                  <a:gd name="T12" fmla="*/ 3 w 51"/>
                  <a:gd name="T13" fmla="*/ 6 h 51"/>
                  <a:gd name="T14" fmla="*/ 12 w 51"/>
                  <a:gd name="T15" fmla="*/ 0 h 51"/>
                  <a:gd name="T16" fmla="*/ 13 w 51"/>
                  <a:gd name="T17" fmla="*/ 0 h 51"/>
                  <a:gd name="T18" fmla="*/ 18 w 51"/>
                  <a:gd name="T19" fmla="*/ 3 h 51"/>
                  <a:gd name="T20" fmla="*/ 22 w 51"/>
                  <a:gd name="T21" fmla="*/ 14 h 51"/>
                  <a:gd name="T22" fmla="*/ 20 w 51"/>
                  <a:gd name="T23" fmla="*/ 19 h 51"/>
                  <a:gd name="T24" fmla="*/ 16 w 51"/>
                  <a:gd name="T25" fmla="*/ 22 h 51"/>
                  <a:gd name="T26" fmla="*/ 17 w 51"/>
                  <a:gd name="T27" fmla="*/ 23 h 51"/>
                  <a:gd name="T28" fmla="*/ 22 w 51"/>
                  <a:gd name="T29" fmla="*/ 29 h 51"/>
                  <a:gd name="T30" fmla="*/ 28 w 51"/>
                  <a:gd name="T31" fmla="*/ 34 h 51"/>
                  <a:gd name="T32" fmla="*/ 29 w 51"/>
                  <a:gd name="T33" fmla="*/ 35 h 51"/>
                  <a:gd name="T34" fmla="*/ 32 w 51"/>
                  <a:gd name="T35" fmla="*/ 31 h 51"/>
                  <a:gd name="T36" fmla="*/ 36 w 51"/>
                  <a:gd name="T37" fmla="*/ 29 h 51"/>
                  <a:gd name="T38" fmla="*/ 36 w 51"/>
                  <a:gd name="T39" fmla="*/ 29 h 51"/>
                  <a:gd name="T40" fmla="*/ 48 w 51"/>
                  <a:gd name="T41" fmla="*/ 33 h 51"/>
                  <a:gd name="T42" fmla="*/ 50 w 51"/>
                  <a:gd name="T43" fmla="*/ 39 h 51"/>
                  <a:gd name="T44" fmla="*/ 44 w 51"/>
                  <a:gd name="T45" fmla="*/ 48 h 51"/>
                  <a:gd name="T46" fmla="*/ 42 w 51"/>
                  <a:gd name="T47" fmla="*/ 50 h 51"/>
                  <a:gd name="T48" fmla="*/ 41 w 51"/>
                  <a:gd name="T49" fmla="*/ 51 h 51"/>
                  <a:gd name="T50" fmla="*/ 40 w 51"/>
                  <a:gd name="T51" fmla="*/ 51 h 51"/>
                  <a:gd name="T52" fmla="*/ 16 w 51"/>
                  <a:gd name="T53" fmla="*/ 35 h 51"/>
                  <a:gd name="T54" fmla="*/ 40 w 51"/>
                  <a:gd name="T55" fmla="*/ 46 h 51"/>
                  <a:gd name="T56" fmla="*/ 41 w 51"/>
                  <a:gd name="T57" fmla="*/ 45 h 51"/>
                  <a:gd name="T58" fmla="*/ 46 w 51"/>
                  <a:gd name="T59" fmla="*/ 37 h 51"/>
                  <a:gd name="T60" fmla="*/ 46 w 51"/>
                  <a:gd name="T61" fmla="*/ 37 h 51"/>
                  <a:gd name="T62" fmla="*/ 35 w 51"/>
                  <a:gd name="T63" fmla="*/ 33 h 51"/>
                  <a:gd name="T64" fmla="*/ 35 w 51"/>
                  <a:gd name="T65" fmla="*/ 34 h 51"/>
                  <a:gd name="T66" fmla="*/ 33 w 51"/>
                  <a:gd name="T67" fmla="*/ 37 h 51"/>
                  <a:gd name="T68" fmla="*/ 25 w 51"/>
                  <a:gd name="T69" fmla="*/ 38 h 51"/>
                  <a:gd name="T70" fmla="*/ 19 w 51"/>
                  <a:gd name="T71" fmla="*/ 32 h 51"/>
                  <a:gd name="T72" fmla="*/ 13 w 51"/>
                  <a:gd name="T73" fmla="*/ 26 h 51"/>
                  <a:gd name="T74" fmla="*/ 12 w 51"/>
                  <a:gd name="T75" fmla="*/ 21 h 51"/>
                  <a:gd name="T76" fmla="*/ 14 w 51"/>
                  <a:gd name="T77" fmla="*/ 18 h 51"/>
                  <a:gd name="T78" fmla="*/ 17 w 51"/>
                  <a:gd name="T79" fmla="*/ 16 h 51"/>
                  <a:gd name="T80" fmla="*/ 17 w 51"/>
                  <a:gd name="T81" fmla="*/ 15 h 51"/>
                  <a:gd name="T82" fmla="*/ 14 w 51"/>
                  <a:gd name="T83" fmla="*/ 5 h 51"/>
                  <a:gd name="T84" fmla="*/ 13 w 51"/>
                  <a:gd name="T85" fmla="*/ 5 h 51"/>
                  <a:gd name="T86" fmla="*/ 6 w 51"/>
                  <a:gd name="T87" fmla="*/ 10 h 51"/>
                  <a:gd name="T88" fmla="*/ 5 w 51"/>
                  <a:gd name="T89" fmla="*/ 11 h 51"/>
                  <a:gd name="T90" fmla="*/ 15 w 51"/>
                  <a:gd name="T91" fmla="*/ 35 h 51"/>
                  <a:gd name="T92" fmla="*/ 16 w 51"/>
                  <a:gd name="T93" fmla="*/ 3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 h="51">
                    <a:moveTo>
                      <a:pt x="40" y="51"/>
                    </a:moveTo>
                    <a:cubicBezTo>
                      <a:pt x="30" y="51"/>
                      <a:pt x="20" y="46"/>
                      <a:pt x="13" y="38"/>
                    </a:cubicBezTo>
                    <a:cubicBezTo>
                      <a:pt x="12" y="38"/>
                      <a:pt x="12" y="38"/>
                      <a:pt x="12" y="38"/>
                    </a:cubicBezTo>
                    <a:cubicBezTo>
                      <a:pt x="4" y="30"/>
                      <a:pt x="0" y="20"/>
                      <a:pt x="0" y="10"/>
                    </a:cubicBezTo>
                    <a:cubicBezTo>
                      <a:pt x="0" y="9"/>
                      <a:pt x="0" y="9"/>
                      <a:pt x="0" y="9"/>
                    </a:cubicBezTo>
                    <a:cubicBezTo>
                      <a:pt x="1" y="9"/>
                      <a:pt x="1" y="9"/>
                      <a:pt x="1" y="9"/>
                    </a:cubicBezTo>
                    <a:cubicBezTo>
                      <a:pt x="1" y="8"/>
                      <a:pt x="2" y="7"/>
                      <a:pt x="3" y="6"/>
                    </a:cubicBezTo>
                    <a:cubicBezTo>
                      <a:pt x="5" y="4"/>
                      <a:pt x="9" y="2"/>
                      <a:pt x="12" y="0"/>
                    </a:cubicBezTo>
                    <a:cubicBezTo>
                      <a:pt x="12" y="0"/>
                      <a:pt x="13" y="0"/>
                      <a:pt x="13" y="0"/>
                    </a:cubicBezTo>
                    <a:cubicBezTo>
                      <a:pt x="15" y="0"/>
                      <a:pt x="17" y="1"/>
                      <a:pt x="18" y="3"/>
                    </a:cubicBezTo>
                    <a:cubicBezTo>
                      <a:pt x="19" y="6"/>
                      <a:pt x="21" y="10"/>
                      <a:pt x="22" y="14"/>
                    </a:cubicBezTo>
                    <a:cubicBezTo>
                      <a:pt x="22" y="16"/>
                      <a:pt x="22" y="18"/>
                      <a:pt x="20" y="19"/>
                    </a:cubicBezTo>
                    <a:cubicBezTo>
                      <a:pt x="16" y="22"/>
                      <a:pt x="16" y="22"/>
                      <a:pt x="16" y="22"/>
                    </a:cubicBezTo>
                    <a:cubicBezTo>
                      <a:pt x="16" y="22"/>
                      <a:pt x="16" y="22"/>
                      <a:pt x="17" y="23"/>
                    </a:cubicBezTo>
                    <a:cubicBezTo>
                      <a:pt x="18" y="25"/>
                      <a:pt x="20" y="27"/>
                      <a:pt x="22" y="29"/>
                    </a:cubicBezTo>
                    <a:cubicBezTo>
                      <a:pt x="24" y="31"/>
                      <a:pt x="26" y="33"/>
                      <a:pt x="28" y="34"/>
                    </a:cubicBezTo>
                    <a:cubicBezTo>
                      <a:pt x="28" y="34"/>
                      <a:pt x="29" y="35"/>
                      <a:pt x="29" y="35"/>
                    </a:cubicBezTo>
                    <a:cubicBezTo>
                      <a:pt x="32" y="31"/>
                      <a:pt x="32" y="31"/>
                      <a:pt x="32" y="31"/>
                    </a:cubicBezTo>
                    <a:cubicBezTo>
                      <a:pt x="33" y="29"/>
                      <a:pt x="35" y="29"/>
                      <a:pt x="36" y="29"/>
                    </a:cubicBezTo>
                    <a:cubicBezTo>
                      <a:pt x="36" y="29"/>
                      <a:pt x="36" y="29"/>
                      <a:pt x="36" y="29"/>
                    </a:cubicBezTo>
                    <a:cubicBezTo>
                      <a:pt x="41" y="30"/>
                      <a:pt x="44" y="31"/>
                      <a:pt x="48" y="33"/>
                    </a:cubicBezTo>
                    <a:cubicBezTo>
                      <a:pt x="50" y="34"/>
                      <a:pt x="51" y="37"/>
                      <a:pt x="50" y="39"/>
                    </a:cubicBezTo>
                    <a:cubicBezTo>
                      <a:pt x="49" y="42"/>
                      <a:pt x="47" y="46"/>
                      <a:pt x="44" y="48"/>
                    </a:cubicBezTo>
                    <a:cubicBezTo>
                      <a:pt x="44" y="49"/>
                      <a:pt x="43" y="50"/>
                      <a:pt x="42" y="50"/>
                    </a:cubicBezTo>
                    <a:cubicBezTo>
                      <a:pt x="41" y="51"/>
                      <a:pt x="41" y="51"/>
                      <a:pt x="41" y="51"/>
                    </a:cubicBezTo>
                    <a:lnTo>
                      <a:pt x="40" y="51"/>
                    </a:lnTo>
                    <a:close/>
                    <a:moveTo>
                      <a:pt x="16" y="35"/>
                    </a:moveTo>
                    <a:cubicBezTo>
                      <a:pt x="23" y="42"/>
                      <a:pt x="31" y="46"/>
                      <a:pt x="40" y="46"/>
                    </a:cubicBezTo>
                    <a:cubicBezTo>
                      <a:pt x="40" y="46"/>
                      <a:pt x="41" y="46"/>
                      <a:pt x="41" y="45"/>
                    </a:cubicBezTo>
                    <a:cubicBezTo>
                      <a:pt x="44" y="43"/>
                      <a:pt x="45" y="40"/>
                      <a:pt x="46" y="37"/>
                    </a:cubicBezTo>
                    <a:cubicBezTo>
                      <a:pt x="46" y="37"/>
                      <a:pt x="46" y="37"/>
                      <a:pt x="46" y="37"/>
                    </a:cubicBezTo>
                    <a:cubicBezTo>
                      <a:pt x="43" y="35"/>
                      <a:pt x="40" y="34"/>
                      <a:pt x="35" y="33"/>
                    </a:cubicBezTo>
                    <a:cubicBezTo>
                      <a:pt x="35" y="33"/>
                      <a:pt x="35" y="34"/>
                      <a:pt x="35" y="34"/>
                    </a:cubicBezTo>
                    <a:cubicBezTo>
                      <a:pt x="33" y="37"/>
                      <a:pt x="33" y="37"/>
                      <a:pt x="33" y="37"/>
                    </a:cubicBezTo>
                    <a:cubicBezTo>
                      <a:pt x="31" y="39"/>
                      <a:pt x="28" y="40"/>
                      <a:pt x="25" y="38"/>
                    </a:cubicBezTo>
                    <a:cubicBezTo>
                      <a:pt x="23" y="36"/>
                      <a:pt x="21" y="34"/>
                      <a:pt x="19" y="32"/>
                    </a:cubicBezTo>
                    <a:cubicBezTo>
                      <a:pt x="17" y="30"/>
                      <a:pt x="15" y="28"/>
                      <a:pt x="13" y="26"/>
                    </a:cubicBezTo>
                    <a:cubicBezTo>
                      <a:pt x="12" y="24"/>
                      <a:pt x="12" y="22"/>
                      <a:pt x="12" y="21"/>
                    </a:cubicBezTo>
                    <a:cubicBezTo>
                      <a:pt x="12" y="20"/>
                      <a:pt x="13" y="19"/>
                      <a:pt x="14" y="18"/>
                    </a:cubicBezTo>
                    <a:cubicBezTo>
                      <a:pt x="17" y="16"/>
                      <a:pt x="17" y="16"/>
                      <a:pt x="17" y="16"/>
                    </a:cubicBezTo>
                    <a:cubicBezTo>
                      <a:pt x="17" y="16"/>
                      <a:pt x="17" y="15"/>
                      <a:pt x="17" y="15"/>
                    </a:cubicBezTo>
                    <a:cubicBezTo>
                      <a:pt x="16" y="12"/>
                      <a:pt x="15" y="8"/>
                      <a:pt x="14" y="5"/>
                    </a:cubicBezTo>
                    <a:cubicBezTo>
                      <a:pt x="14" y="5"/>
                      <a:pt x="14" y="5"/>
                      <a:pt x="13" y="5"/>
                    </a:cubicBezTo>
                    <a:cubicBezTo>
                      <a:pt x="11" y="6"/>
                      <a:pt x="8" y="7"/>
                      <a:pt x="6" y="10"/>
                    </a:cubicBezTo>
                    <a:cubicBezTo>
                      <a:pt x="5" y="10"/>
                      <a:pt x="5" y="10"/>
                      <a:pt x="5" y="11"/>
                    </a:cubicBezTo>
                    <a:cubicBezTo>
                      <a:pt x="5" y="19"/>
                      <a:pt x="9" y="28"/>
                      <a:pt x="15" y="35"/>
                    </a:cubicBezTo>
                    <a:lnTo>
                      <a:pt x="16"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3" name="Freeform 120"/>
              <p:cNvSpPr>
                <a:spLocks/>
              </p:cNvSpPr>
              <p:nvPr/>
            </p:nvSpPr>
            <p:spPr bwMode="auto">
              <a:xfrm>
                <a:off x="6848476" y="4021138"/>
                <a:ext cx="52388" cy="52388"/>
              </a:xfrm>
              <a:custGeom>
                <a:avLst/>
                <a:gdLst>
                  <a:gd name="T0" fmla="*/ 21 w 33"/>
                  <a:gd name="T1" fmla="*/ 33 h 33"/>
                  <a:gd name="T2" fmla="*/ 21 w 33"/>
                  <a:gd name="T3" fmla="*/ 12 h 33"/>
                  <a:gd name="T4" fmla="*/ 0 w 33"/>
                  <a:gd name="T5" fmla="*/ 9 h 33"/>
                  <a:gd name="T6" fmla="*/ 0 w 33"/>
                  <a:gd name="T7" fmla="*/ 0 h 33"/>
                  <a:gd name="T8" fmla="*/ 31 w 33"/>
                  <a:gd name="T9" fmla="*/ 2 h 33"/>
                  <a:gd name="T10" fmla="*/ 33 w 33"/>
                  <a:gd name="T11" fmla="*/ 31 h 33"/>
                  <a:gd name="T12" fmla="*/ 21 w 33"/>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33" h="33">
                    <a:moveTo>
                      <a:pt x="21" y="33"/>
                    </a:moveTo>
                    <a:lnTo>
                      <a:pt x="21" y="12"/>
                    </a:lnTo>
                    <a:lnTo>
                      <a:pt x="0" y="9"/>
                    </a:lnTo>
                    <a:lnTo>
                      <a:pt x="0" y="0"/>
                    </a:lnTo>
                    <a:lnTo>
                      <a:pt x="31" y="2"/>
                    </a:lnTo>
                    <a:lnTo>
                      <a:pt x="33" y="31"/>
                    </a:lnTo>
                    <a:lnTo>
                      <a:pt x="21"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4" name="Freeform 121"/>
              <p:cNvSpPr>
                <a:spLocks/>
              </p:cNvSpPr>
              <p:nvPr/>
            </p:nvSpPr>
            <p:spPr bwMode="auto">
              <a:xfrm>
                <a:off x="6832601" y="4029075"/>
                <a:ext cx="57150" cy="55563"/>
              </a:xfrm>
              <a:custGeom>
                <a:avLst/>
                <a:gdLst>
                  <a:gd name="T0" fmla="*/ 8 w 36"/>
                  <a:gd name="T1" fmla="*/ 35 h 35"/>
                  <a:gd name="T2" fmla="*/ 0 w 36"/>
                  <a:gd name="T3" fmla="*/ 28 h 35"/>
                  <a:gd name="T4" fmla="*/ 29 w 36"/>
                  <a:gd name="T5" fmla="*/ 0 h 35"/>
                  <a:gd name="T6" fmla="*/ 36 w 36"/>
                  <a:gd name="T7" fmla="*/ 7 h 35"/>
                  <a:gd name="T8" fmla="*/ 8 w 36"/>
                  <a:gd name="T9" fmla="*/ 35 h 35"/>
                </a:gdLst>
                <a:ahLst/>
                <a:cxnLst>
                  <a:cxn ang="0">
                    <a:pos x="T0" y="T1"/>
                  </a:cxn>
                  <a:cxn ang="0">
                    <a:pos x="T2" y="T3"/>
                  </a:cxn>
                  <a:cxn ang="0">
                    <a:pos x="T4" y="T5"/>
                  </a:cxn>
                  <a:cxn ang="0">
                    <a:pos x="T6" y="T7"/>
                  </a:cxn>
                  <a:cxn ang="0">
                    <a:pos x="T8" y="T9"/>
                  </a:cxn>
                </a:cxnLst>
                <a:rect l="0" t="0" r="r" b="b"/>
                <a:pathLst>
                  <a:path w="36" h="35">
                    <a:moveTo>
                      <a:pt x="8" y="35"/>
                    </a:moveTo>
                    <a:lnTo>
                      <a:pt x="0" y="28"/>
                    </a:lnTo>
                    <a:lnTo>
                      <a:pt x="29" y="0"/>
                    </a:lnTo>
                    <a:lnTo>
                      <a:pt x="36" y="7"/>
                    </a:lnTo>
                    <a:lnTo>
                      <a:pt x="8"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85" name="Freeform 122"/>
            <p:cNvSpPr>
              <a:spLocks/>
            </p:cNvSpPr>
            <p:nvPr/>
          </p:nvSpPr>
          <p:spPr bwMode="auto">
            <a:xfrm>
              <a:off x="6192838" y="2936875"/>
              <a:ext cx="828675" cy="750888"/>
            </a:xfrm>
            <a:custGeom>
              <a:avLst/>
              <a:gdLst>
                <a:gd name="T0" fmla="*/ 110 w 221"/>
                <a:gd name="T1" fmla="*/ 0 h 200"/>
                <a:gd name="T2" fmla="*/ 221 w 221"/>
                <a:gd name="T3" fmla="*/ 87 h 200"/>
                <a:gd name="T4" fmla="*/ 158 w 221"/>
                <a:gd name="T5" fmla="*/ 166 h 200"/>
                <a:gd name="T6" fmla="*/ 160 w 221"/>
                <a:gd name="T7" fmla="*/ 170 h 200"/>
                <a:gd name="T8" fmla="*/ 191 w 221"/>
                <a:gd name="T9" fmla="*/ 198 h 200"/>
                <a:gd name="T10" fmla="*/ 119 w 221"/>
                <a:gd name="T11" fmla="*/ 174 h 200"/>
                <a:gd name="T12" fmla="*/ 110 w 221"/>
                <a:gd name="T13" fmla="*/ 174 h 200"/>
                <a:gd name="T14" fmla="*/ 0 w 221"/>
                <a:gd name="T15" fmla="*/ 87 h 200"/>
                <a:gd name="T16" fmla="*/ 110 w 221"/>
                <a:gd name="T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00">
                  <a:moveTo>
                    <a:pt x="110" y="0"/>
                  </a:moveTo>
                  <a:cubicBezTo>
                    <a:pt x="172" y="0"/>
                    <a:pt x="221" y="39"/>
                    <a:pt x="221" y="87"/>
                  </a:cubicBezTo>
                  <a:cubicBezTo>
                    <a:pt x="221" y="122"/>
                    <a:pt x="195" y="152"/>
                    <a:pt x="158" y="166"/>
                  </a:cubicBezTo>
                  <a:cubicBezTo>
                    <a:pt x="158" y="167"/>
                    <a:pt x="159" y="169"/>
                    <a:pt x="160" y="170"/>
                  </a:cubicBezTo>
                  <a:cubicBezTo>
                    <a:pt x="167" y="182"/>
                    <a:pt x="178" y="192"/>
                    <a:pt x="191" y="198"/>
                  </a:cubicBezTo>
                  <a:cubicBezTo>
                    <a:pt x="163" y="200"/>
                    <a:pt x="136" y="191"/>
                    <a:pt x="119" y="174"/>
                  </a:cubicBezTo>
                  <a:cubicBezTo>
                    <a:pt x="116" y="174"/>
                    <a:pt x="113" y="174"/>
                    <a:pt x="110" y="174"/>
                  </a:cubicBezTo>
                  <a:cubicBezTo>
                    <a:pt x="49" y="174"/>
                    <a:pt x="0" y="135"/>
                    <a:pt x="0" y="87"/>
                  </a:cubicBezTo>
                  <a:cubicBezTo>
                    <a:pt x="0" y="39"/>
                    <a:pt x="49" y="0"/>
                    <a:pt x="110" y="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86" name="Freeform 123"/>
            <p:cNvSpPr>
              <a:spLocks/>
            </p:cNvSpPr>
            <p:nvPr/>
          </p:nvSpPr>
          <p:spPr bwMode="auto">
            <a:xfrm>
              <a:off x="5775326" y="2667000"/>
              <a:ext cx="952500" cy="863600"/>
            </a:xfrm>
            <a:custGeom>
              <a:avLst/>
              <a:gdLst>
                <a:gd name="T0" fmla="*/ 127 w 254"/>
                <a:gd name="T1" fmla="*/ 0 h 230"/>
                <a:gd name="T2" fmla="*/ 0 w 254"/>
                <a:gd name="T3" fmla="*/ 100 h 230"/>
                <a:gd name="T4" fmla="*/ 73 w 254"/>
                <a:gd name="T5" fmla="*/ 190 h 230"/>
                <a:gd name="T6" fmla="*/ 70 w 254"/>
                <a:gd name="T7" fmla="*/ 196 h 230"/>
                <a:gd name="T8" fmla="*/ 35 w 254"/>
                <a:gd name="T9" fmla="*/ 227 h 230"/>
                <a:gd name="T10" fmla="*/ 117 w 254"/>
                <a:gd name="T11" fmla="*/ 200 h 230"/>
                <a:gd name="T12" fmla="*/ 127 w 254"/>
                <a:gd name="T13" fmla="*/ 200 h 230"/>
                <a:gd name="T14" fmla="*/ 254 w 254"/>
                <a:gd name="T15" fmla="*/ 100 h 230"/>
                <a:gd name="T16" fmla="*/ 127 w 254"/>
                <a:gd name="T17"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230">
                  <a:moveTo>
                    <a:pt x="127" y="0"/>
                  </a:moveTo>
                  <a:cubicBezTo>
                    <a:pt x="57" y="0"/>
                    <a:pt x="0" y="45"/>
                    <a:pt x="0" y="100"/>
                  </a:cubicBezTo>
                  <a:cubicBezTo>
                    <a:pt x="0" y="140"/>
                    <a:pt x="30" y="174"/>
                    <a:pt x="73" y="190"/>
                  </a:cubicBezTo>
                  <a:cubicBezTo>
                    <a:pt x="72" y="192"/>
                    <a:pt x="71" y="194"/>
                    <a:pt x="70" y="196"/>
                  </a:cubicBezTo>
                  <a:cubicBezTo>
                    <a:pt x="62" y="210"/>
                    <a:pt x="50" y="220"/>
                    <a:pt x="35" y="227"/>
                  </a:cubicBezTo>
                  <a:cubicBezTo>
                    <a:pt x="67" y="230"/>
                    <a:pt x="97" y="220"/>
                    <a:pt x="117" y="200"/>
                  </a:cubicBezTo>
                  <a:cubicBezTo>
                    <a:pt x="120" y="200"/>
                    <a:pt x="124" y="200"/>
                    <a:pt x="127" y="200"/>
                  </a:cubicBezTo>
                  <a:cubicBezTo>
                    <a:pt x="197" y="200"/>
                    <a:pt x="254" y="155"/>
                    <a:pt x="254" y="100"/>
                  </a:cubicBezTo>
                  <a:cubicBezTo>
                    <a:pt x="254" y="45"/>
                    <a:pt x="197" y="0"/>
                    <a:pt x="127"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87" name="Oval 124"/>
            <p:cNvSpPr>
              <a:spLocks noChangeArrowheads="1"/>
            </p:cNvSpPr>
            <p:nvPr/>
          </p:nvSpPr>
          <p:spPr bwMode="auto">
            <a:xfrm>
              <a:off x="5981701" y="2982913"/>
              <a:ext cx="134938" cy="134938"/>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88" name="Oval 125"/>
            <p:cNvSpPr>
              <a:spLocks noChangeArrowheads="1"/>
            </p:cNvSpPr>
            <p:nvPr/>
          </p:nvSpPr>
          <p:spPr bwMode="auto">
            <a:xfrm>
              <a:off x="6188076" y="2982913"/>
              <a:ext cx="131763" cy="134938"/>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89" name="Oval 126"/>
            <p:cNvSpPr>
              <a:spLocks noChangeArrowheads="1"/>
            </p:cNvSpPr>
            <p:nvPr/>
          </p:nvSpPr>
          <p:spPr bwMode="auto">
            <a:xfrm>
              <a:off x="6391276" y="2982913"/>
              <a:ext cx="134938" cy="134938"/>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28" name="Oval 9"/>
          <p:cNvSpPr>
            <a:spLocks noChangeArrowheads="1"/>
          </p:cNvSpPr>
          <p:nvPr/>
        </p:nvSpPr>
        <p:spPr bwMode="auto">
          <a:xfrm>
            <a:off x="6348154" y="1722181"/>
            <a:ext cx="723900" cy="723900"/>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10"/>
          <p:cNvSpPr>
            <a:spLocks noChangeArrowheads="1"/>
          </p:cNvSpPr>
          <p:nvPr/>
        </p:nvSpPr>
        <p:spPr bwMode="auto">
          <a:xfrm>
            <a:off x="6348154" y="2804635"/>
            <a:ext cx="719138" cy="723900"/>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Oval 11"/>
          <p:cNvSpPr>
            <a:spLocks noChangeArrowheads="1"/>
          </p:cNvSpPr>
          <p:nvPr/>
        </p:nvSpPr>
        <p:spPr bwMode="auto">
          <a:xfrm>
            <a:off x="6348154" y="3868033"/>
            <a:ext cx="723900" cy="723900"/>
          </a:xfrm>
          <a:prstGeom prst="ellipse">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1" name="Oval 12"/>
          <p:cNvSpPr>
            <a:spLocks noChangeArrowheads="1"/>
          </p:cNvSpPr>
          <p:nvPr/>
        </p:nvSpPr>
        <p:spPr bwMode="auto">
          <a:xfrm>
            <a:off x="6348154" y="4944560"/>
            <a:ext cx="719138" cy="72390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TextBox 131"/>
          <p:cNvSpPr txBox="1"/>
          <p:nvPr/>
        </p:nvSpPr>
        <p:spPr>
          <a:xfrm>
            <a:off x="7192646" y="1722182"/>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133" name="TextBox 132"/>
          <p:cNvSpPr txBox="1"/>
          <p:nvPr/>
        </p:nvSpPr>
        <p:spPr>
          <a:xfrm>
            <a:off x="7192646" y="2017613"/>
            <a:ext cx="3743482"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34" name="TextBox 133"/>
          <p:cNvSpPr txBox="1"/>
          <p:nvPr/>
        </p:nvSpPr>
        <p:spPr>
          <a:xfrm>
            <a:off x="7192646" y="3861049"/>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135" name="TextBox 134"/>
          <p:cNvSpPr txBox="1"/>
          <p:nvPr/>
        </p:nvSpPr>
        <p:spPr>
          <a:xfrm>
            <a:off x="7192646" y="4156480"/>
            <a:ext cx="3743482"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36" name="TextBox 135"/>
          <p:cNvSpPr txBox="1"/>
          <p:nvPr/>
        </p:nvSpPr>
        <p:spPr>
          <a:xfrm>
            <a:off x="7214740" y="2804636"/>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137" name="TextBox 136"/>
          <p:cNvSpPr txBox="1"/>
          <p:nvPr/>
        </p:nvSpPr>
        <p:spPr>
          <a:xfrm>
            <a:off x="7214740" y="3100067"/>
            <a:ext cx="3743482"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138" name="TextBox 137"/>
          <p:cNvSpPr txBox="1"/>
          <p:nvPr/>
        </p:nvSpPr>
        <p:spPr>
          <a:xfrm>
            <a:off x="7214740" y="4937576"/>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点击添加标题</a:t>
            </a:r>
          </a:p>
        </p:txBody>
      </p:sp>
      <p:sp>
        <p:nvSpPr>
          <p:cNvPr id="139" name="TextBox 138"/>
          <p:cNvSpPr txBox="1"/>
          <p:nvPr/>
        </p:nvSpPr>
        <p:spPr>
          <a:xfrm>
            <a:off x="7214740" y="5233007"/>
            <a:ext cx="3743482"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您的内容打在这里，或者通过复制您的文本后，在此框中选择粘贴，并选择只保留文字。通过通过复制您的文本。</a:t>
            </a:r>
          </a:p>
        </p:txBody>
      </p:sp>
      <p:sp>
        <p:nvSpPr>
          <p:cNvPr id="140" name="Freeform 7"/>
          <p:cNvSpPr>
            <a:spLocks noEditPoints="1"/>
          </p:cNvSpPr>
          <p:nvPr/>
        </p:nvSpPr>
        <p:spPr bwMode="auto">
          <a:xfrm>
            <a:off x="6484924" y="4037456"/>
            <a:ext cx="450363" cy="38505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9"/>
          <p:cNvSpPr>
            <a:spLocks noEditPoints="1"/>
          </p:cNvSpPr>
          <p:nvPr/>
        </p:nvSpPr>
        <p:spPr bwMode="auto">
          <a:xfrm>
            <a:off x="6492066" y="2941405"/>
            <a:ext cx="431314" cy="450363"/>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1"/>
          <p:cNvSpPr>
            <a:spLocks noEditPoints="1"/>
          </p:cNvSpPr>
          <p:nvPr/>
        </p:nvSpPr>
        <p:spPr bwMode="auto">
          <a:xfrm>
            <a:off x="6527103" y="1844665"/>
            <a:ext cx="366005" cy="478935"/>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9"/>
          <p:cNvSpPr>
            <a:spLocks noEditPoints="1"/>
          </p:cNvSpPr>
          <p:nvPr/>
        </p:nvSpPr>
        <p:spPr bwMode="auto">
          <a:xfrm>
            <a:off x="6482543" y="5111944"/>
            <a:ext cx="450363" cy="389135"/>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 name="标题 1"/>
          <p:cNvSpPr>
            <a:spLocks noGrp="1"/>
          </p:cNvSpPr>
          <p:nvPr>
            <p:ph type="title"/>
          </p:nvPr>
        </p:nvSpPr>
        <p:spPr/>
        <p:txBody>
          <a:bodyPr/>
          <a:lstStyle/>
          <a:p>
            <a:r>
              <a:rPr lang="zh-CN" altLang="en-US" dirty="0"/>
              <a:t>单击此处添加标题</a:t>
            </a:r>
          </a:p>
        </p:txBody>
      </p:sp>
      <p:sp>
        <p:nvSpPr>
          <p:cNvPr id="144" name="文本框 143"/>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5597030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1861015" y="1642290"/>
            <a:ext cx="689792" cy="2294305"/>
          </a:xfrm>
          <a:custGeom>
            <a:avLst/>
            <a:gdLst/>
            <a:ahLst/>
            <a:cxnLst/>
            <a:rect l="l" t="t" r="r" b="b"/>
            <a:pathLst>
              <a:path w="689792" h="2294305">
                <a:moveTo>
                  <a:pt x="437721" y="335982"/>
                </a:moveTo>
                <a:cubicBezTo>
                  <a:pt x="437721" y="335982"/>
                  <a:pt x="479409" y="342902"/>
                  <a:pt x="486357" y="349822"/>
                </a:cubicBezTo>
                <a:cubicBezTo>
                  <a:pt x="500253" y="349822"/>
                  <a:pt x="534992" y="356742"/>
                  <a:pt x="555836" y="377501"/>
                </a:cubicBezTo>
                <a:cubicBezTo>
                  <a:pt x="576672" y="391335"/>
                  <a:pt x="611391" y="384427"/>
                  <a:pt x="611420" y="384421"/>
                </a:cubicBezTo>
                <a:cubicBezTo>
                  <a:pt x="611420"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5"/>
                  <a:pt x="618368" y="1214787"/>
                  <a:pt x="618368" y="1214806"/>
                </a:cubicBezTo>
                <a:cubicBezTo>
                  <a:pt x="597539" y="1235550"/>
                  <a:pt x="590586" y="1249384"/>
                  <a:pt x="590576" y="1249405"/>
                </a:cubicBezTo>
                <a:cubicBezTo>
                  <a:pt x="590576" y="1311684"/>
                  <a:pt x="583628" y="1408562"/>
                  <a:pt x="583628" y="1450081"/>
                </a:cubicBezTo>
                <a:cubicBezTo>
                  <a:pt x="590576" y="1505440"/>
                  <a:pt x="576680" y="1623078"/>
                  <a:pt x="583628" y="1685357"/>
                </a:cubicBezTo>
                <a:cubicBezTo>
                  <a:pt x="590576" y="1740716"/>
                  <a:pt x="590576" y="1982911"/>
                  <a:pt x="583628" y="2059030"/>
                </a:cubicBezTo>
                <a:cubicBezTo>
                  <a:pt x="583628" y="2121309"/>
                  <a:pt x="583628" y="2117416"/>
                  <a:pt x="583628" y="2121308"/>
                </a:cubicBezTo>
                <a:cubicBezTo>
                  <a:pt x="576687" y="2142048"/>
                  <a:pt x="583614" y="2148975"/>
                  <a:pt x="583628" y="2148988"/>
                </a:cubicBezTo>
                <a:cubicBezTo>
                  <a:pt x="583628" y="2148988"/>
                  <a:pt x="583628" y="2162828"/>
                  <a:pt x="583628" y="2183587"/>
                </a:cubicBezTo>
                <a:cubicBezTo>
                  <a:pt x="583628" y="2204334"/>
                  <a:pt x="569750" y="2204347"/>
                  <a:pt x="569732" y="2204347"/>
                </a:cubicBezTo>
                <a:cubicBezTo>
                  <a:pt x="569732" y="2204347"/>
                  <a:pt x="569732" y="2204347"/>
                  <a:pt x="590576" y="2266626"/>
                </a:cubicBezTo>
                <a:cubicBezTo>
                  <a:pt x="590576" y="2266626"/>
                  <a:pt x="590576" y="2266626"/>
                  <a:pt x="591444" y="2266626"/>
                </a:cubicBezTo>
                <a:lnTo>
                  <a:pt x="597524" y="2266626"/>
                </a:lnTo>
                <a:cubicBezTo>
                  <a:pt x="597524" y="2266626"/>
                  <a:pt x="597524" y="2266626"/>
                  <a:pt x="597524" y="2287385"/>
                </a:cubicBezTo>
                <a:cubicBezTo>
                  <a:pt x="576680" y="2294305"/>
                  <a:pt x="562784" y="2294305"/>
                  <a:pt x="521096" y="2294305"/>
                </a:cubicBezTo>
                <a:cubicBezTo>
                  <a:pt x="486373" y="2294305"/>
                  <a:pt x="458591" y="2287392"/>
                  <a:pt x="458565" y="2287385"/>
                </a:cubicBezTo>
                <a:cubicBezTo>
                  <a:pt x="458565" y="2287385"/>
                  <a:pt x="458565" y="2287385"/>
                  <a:pt x="458565" y="2266626"/>
                </a:cubicBezTo>
                <a:cubicBezTo>
                  <a:pt x="458565" y="2266626"/>
                  <a:pt x="458565" y="2266626"/>
                  <a:pt x="458565" y="2265761"/>
                </a:cubicBezTo>
                <a:lnTo>
                  <a:pt x="458565" y="2259706"/>
                </a:lnTo>
                <a:cubicBezTo>
                  <a:pt x="458565" y="2259706"/>
                  <a:pt x="458565"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44669"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1"/>
                  <a:pt x="361302" y="1429364"/>
                  <a:pt x="361294" y="1429322"/>
                </a:cubicBezTo>
                <a:cubicBezTo>
                  <a:pt x="361294" y="1429322"/>
                  <a:pt x="340450" y="1574639"/>
                  <a:pt x="340450" y="1602318"/>
                </a:cubicBezTo>
                <a:cubicBezTo>
                  <a:pt x="340450" y="1629998"/>
                  <a:pt x="291814" y="1886033"/>
                  <a:pt x="291814" y="1920632"/>
                </a:cubicBezTo>
                <a:cubicBezTo>
                  <a:pt x="291814" y="1955232"/>
                  <a:pt x="319606" y="2135148"/>
                  <a:pt x="319606" y="2162828"/>
                </a:cubicBezTo>
                <a:cubicBezTo>
                  <a:pt x="319606"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43178" y="2280465"/>
                </a:cubicBezTo>
                <a:cubicBezTo>
                  <a:pt x="243178" y="2280465"/>
                  <a:pt x="243178" y="2280465"/>
                  <a:pt x="243178" y="2259706"/>
                </a:cubicBezTo>
                <a:cubicBezTo>
                  <a:pt x="243178" y="2259706"/>
                  <a:pt x="180647" y="2280465"/>
                  <a:pt x="111167" y="2287385"/>
                </a:cubicBezTo>
                <a:cubicBezTo>
                  <a:pt x="41707" y="2287385"/>
                  <a:pt x="23" y="2273554"/>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0844" y="2238946"/>
                  <a:pt x="69479" y="2245866"/>
                  <a:pt x="90323" y="2238946"/>
                </a:cubicBezTo>
                <a:cubicBezTo>
                  <a:pt x="111159" y="2232029"/>
                  <a:pt x="145879" y="2211283"/>
                  <a:pt x="145907" y="2211267"/>
                </a:cubicBezTo>
                <a:cubicBezTo>
                  <a:pt x="145907" y="2211267"/>
                  <a:pt x="145907" y="2211267"/>
                  <a:pt x="145038" y="2210402"/>
                </a:cubicBezTo>
                <a:lnTo>
                  <a:pt x="138959" y="2204347"/>
                </a:lnTo>
                <a:cubicBezTo>
                  <a:pt x="138959" y="2204347"/>
                  <a:pt x="145907" y="2197427"/>
                  <a:pt x="152855" y="2197427"/>
                </a:cubicBezTo>
                <a:cubicBezTo>
                  <a:pt x="152855" y="2190507"/>
                  <a:pt x="152855" y="2169748"/>
                  <a:pt x="145907" y="2162828"/>
                </a:cubicBezTo>
                <a:cubicBezTo>
                  <a:pt x="132011" y="2148988"/>
                  <a:pt x="166751" y="2128228"/>
                  <a:pt x="152855" y="2114389"/>
                </a:cubicBezTo>
                <a:cubicBezTo>
                  <a:pt x="145907" y="2107469"/>
                  <a:pt x="138959" y="2079789"/>
                  <a:pt x="138959" y="2045190"/>
                </a:cubicBezTo>
                <a:cubicBezTo>
                  <a:pt x="138959" y="2003671"/>
                  <a:pt x="145907" y="1713036"/>
                  <a:pt x="138959" y="1664597"/>
                </a:cubicBezTo>
                <a:cubicBezTo>
                  <a:pt x="132011" y="1616158"/>
                  <a:pt x="132011" y="1498520"/>
                  <a:pt x="125063" y="1429322"/>
                </a:cubicBezTo>
                <a:cubicBezTo>
                  <a:pt x="118116" y="1360132"/>
                  <a:pt x="111169" y="1201007"/>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4" y="854972"/>
                  <a:pt x="62531" y="778854"/>
                </a:cubicBezTo>
                <a:cubicBezTo>
                  <a:pt x="76427" y="695815"/>
                  <a:pt x="41688" y="522819"/>
                  <a:pt x="41688" y="502059"/>
                </a:cubicBezTo>
                <a:cubicBezTo>
                  <a:pt x="48636" y="481299"/>
                  <a:pt x="55584" y="474380"/>
                  <a:pt x="55584" y="453620"/>
                </a:cubicBezTo>
                <a:cubicBezTo>
                  <a:pt x="62531" y="432860"/>
                  <a:pt x="55584" y="405181"/>
                  <a:pt x="76427" y="391341"/>
                </a:cubicBezTo>
                <a:cubicBezTo>
                  <a:pt x="83371" y="391341"/>
                  <a:pt x="97253" y="391341"/>
                  <a:pt x="97271" y="391341"/>
                </a:cubicBezTo>
                <a:cubicBezTo>
                  <a:pt x="97271" y="391341"/>
                  <a:pt x="97271" y="391341"/>
                  <a:pt x="159803" y="370581"/>
                </a:cubicBezTo>
                <a:cubicBezTo>
                  <a:pt x="159803" y="370581"/>
                  <a:pt x="173699" y="363662"/>
                  <a:pt x="180647" y="363662"/>
                </a:cubicBezTo>
                <a:cubicBezTo>
                  <a:pt x="194543" y="356742"/>
                  <a:pt x="229282" y="342902"/>
                  <a:pt x="236230" y="342902"/>
                </a:cubicBezTo>
                <a:cubicBezTo>
                  <a:pt x="250121" y="335985"/>
                  <a:pt x="257069" y="356726"/>
                  <a:pt x="257074" y="356742"/>
                </a:cubicBezTo>
                <a:cubicBezTo>
                  <a:pt x="257074" y="356742"/>
                  <a:pt x="243178" y="356742"/>
                  <a:pt x="236230" y="356742"/>
                </a:cubicBezTo>
                <a:cubicBezTo>
                  <a:pt x="236230" y="363662"/>
                  <a:pt x="264022" y="412101"/>
                  <a:pt x="277918" y="460540"/>
                </a:cubicBezTo>
                <a:cubicBezTo>
                  <a:pt x="291810" y="508963"/>
                  <a:pt x="312644" y="557386"/>
                  <a:pt x="312658" y="557418"/>
                </a:cubicBezTo>
                <a:cubicBezTo>
                  <a:pt x="312658" y="557418"/>
                  <a:pt x="333502" y="502059"/>
                  <a:pt x="333502" y="495139"/>
                </a:cubicBezTo>
                <a:cubicBezTo>
                  <a:pt x="340444" y="495139"/>
                  <a:pt x="347386" y="488231"/>
                  <a:pt x="347398" y="488219"/>
                </a:cubicBezTo>
                <a:cubicBezTo>
                  <a:pt x="347398" y="488219"/>
                  <a:pt x="347398" y="488219"/>
                  <a:pt x="345661" y="488219"/>
                </a:cubicBezTo>
                <a:lnTo>
                  <a:pt x="333502" y="488219"/>
                </a:lnTo>
                <a:cubicBezTo>
                  <a:pt x="333502" y="488219"/>
                  <a:pt x="319606" y="474380"/>
                  <a:pt x="326554" y="467460"/>
                </a:cubicBezTo>
                <a:cubicBezTo>
                  <a:pt x="326554" y="460540"/>
                  <a:pt x="347398" y="425940"/>
                  <a:pt x="354346" y="425940"/>
                </a:cubicBezTo>
                <a:cubicBezTo>
                  <a:pt x="361290" y="419024"/>
                  <a:pt x="375176" y="460499"/>
                  <a:pt x="375189" y="460540"/>
                </a:cubicBezTo>
                <a:cubicBezTo>
                  <a:pt x="375189" y="467455"/>
                  <a:pt x="368250" y="481282"/>
                  <a:pt x="368242" y="481299"/>
                </a:cubicBezTo>
                <a:cubicBezTo>
                  <a:pt x="368242" y="481299"/>
                  <a:pt x="368242" y="508979"/>
                  <a:pt x="375189" y="529738"/>
                </a:cubicBezTo>
                <a:cubicBezTo>
                  <a:pt x="375189" y="550489"/>
                  <a:pt x="375189" y="564326"/>
                  <a:pt x="375189" y="564338"/>
                </a:cubicBezTo>
                <a:cubicBezTo>
                  <a:pt x="375189" y="564338"/>
                  <a:pt x="409929" y="522819"/>
                  <a:pt x="416877" y="508979"/>
                </a:cubicBezTo>
                <a:cubicBezTo>
                  <a:pt x="423825" y="495139"/>
                  <a:pt x="458565" y="419021"/>
                  <a:pt x="458565" y="384421"/>
                </a:cubicBezTo>
                <a:cubicBezTo>
                  <a:pt x="465509" y="342926"/>
                  <a:pt x="437754" y="335990"/>
                  <a:pt x="437721" y="335982"/>
                </a:cubicBezTo>
                <a:close/>
                <a:moveTo>
                  <a:pt x="337948" y="198"/>
                </a:moveTo>
                <a:cubicBezTo>
                  <a:pt x="363221" y="1594"/>
                  <a:pt x="382444" y="10005"/>
                  <a:pt x="391237" y="14708"/>
                </a:cubicBezTo>
                <a:cubicBezTo>
                  <a:pt x="393386" y="15193"/>
                  <a:pt x="395440" y="15806"/>
                  <a:pt x="397115" y="17369"/>
                </a:cubicBezTo>
                <a:cubicBezTo>
                  <a:pt x="399547" y="15061"/>
                  <a:pt x="412661" y="4582"/>
                  <a:pt x="431367" y="10780"/>
                </a:cubicBezTo>
                <a:cubicBezTo>
                  <a:pt x="445272" y="24600"/>
                  <a:pt x="466128" y="52241"/>
                  <a:pt x="466128" y="79882"/>
                </a:cubicBezTo>
                <a:cubicBezTo>
                  <a:pt x="459176" y="107523"/>
                  <a:pt x="466128" y="121344"/>
                  <a:pt x="466128" y="121344"/>
                </a:cubicBezTo>
                <a:lnTo>
                  <a:pt x="460045" y="115297"/>
                </a:lnTo>
                <a:cubicBezTo>
                  <a:pt x="459172" y="114449"/>
                  <a:pt x="457585" y="120759"/>
                  <a:pt x="455937" y="128101"/>
                </a:cubicBezTo>
                <a:cubicBezTo>
                  <a:pt x="460991" y="129268"/>
                  <a:pt x="465039" y="139860"/>
                  <a:pt x="465039" y="150452"/>
                </a:cubicBezTo>
                <a:cubicBezTo>
                  <a:pt x="465039" y="164332"/>
                  <a:pt x="465039" y="185152"/>
                  <a:pt x="465039" y="192093"/>
                </a:cubicBezTo>
                <a:cubicBezTo>
                  <a:pt x="458087" y="199033"/>
                  <a:pt x="451135" y="205973"/>
                  <a:pt x="451135" y="205973"/>
                </a:cubicBezTo>
                <a:lnTo>
                  <a:pt x="447659" y="198165"/>
                </a:lnTo>
                <a:cubicBezTo>
                  <a:pt x="445921" y="197298"/>
                  <a:pt x="444183" y="199033"/>
                  <a:pt x="444183" y="205973"/>
                </a:cubicBezTo>
                <a:cubicBezTo>
                  <a:pt x="444183" y="212913"/>
                  <a:pt x="437230" y="233734"/>
                  <a:pt x="437230" y="247614"/>
                </a:cubicBezTo>
                <a:cubicBezTo>
                  <a:pt x="430278" y="261494"/>
                  <a:pt x="423326" y="275375"/>
                  <a:pt x="423326" y="275375"/>
                </a:cubicBezTo>
                <a:cubicBezTo>
                  <a:pt x="423306" y="275395"/>
                  <a:pt x="416374" y="282345"/>
                  <a:pt x="416374" y="303135"/>
                </a:cubicBezTo>
                <a:cubicBezTo>
                  <a:pt x="416374" y="323956"/>
                  <a:pt x="360757" y="344776"/>
                  <a:pt x="360757" y="344776"/>
                </a:cubicBezTo>
                <a:cubicBezTo>
                  <a:pt x="360720" y="344769"/>
                  <a:pt x="291235" y="330890"/>
                  <a:pt x="291235" y="310075"/>
                </a:cubicBezTo>
                <a:cubicBezTo>
                  <a:pt x="291235" y="282315"/>
                  <a:pt x="284283" y="289255"/>
                  <a:pt x="284283" y="289255"/>
                </a:cubicBezTo>
                <a:cubicBezTo>
                  <a:pt x="284274" y="289236"/>
                  <a:pt x="277326" y="275361"/>
                  <a:pt x="270379" y="254554"/>
                </a:cubicBezTo>
                <a:cubicBezTo>
                  <a:pt x="263427" y="233734"/>
                  <a:pt x="256475" y="212913"/>
                  <a:pt x="256475" y="212913"/>
                </a:cubicBezTo>
                <a:cubicBezTo>
                  <a:pt x="256461" y="212940"/>
                  <a:pt x="249523" y="226787"/>
                  <a:pt x="249523" y="219853"/>
                </a:cubicBezTo>
                <a:cubicBezTo>
                  <a:pt x="242570" y="205973"/>
                  <a:pt x="242570" y="185152"/>
                  <a:pt x="235618" y="171272"/>
                </a:cubicBezTo>
                <a:cubicBezTo>
                  <a:pt x="228666" y="157392"/>
                  <a:pt x="235618" y="143511"/>
                  <a:pt x="242570" y="143511"/>
                </a:cubicBezTo>
                <a:lnTo>
                  <a:pt x="244451" y="142712"/>
                </a:lnTo>
                <a:cubicBezTo>
                  <a:pt x="244244" y="142093"/>
                  <a:pt x="243955" y="142075"/>
                  <a:pt x="243660" y="142075"/>
                </a:cubicBezTo>
                <a:lnTo>
                  <a:pt x="231493" y="139483"/>
                </a:lnTo>
                <a:cubicBezTo>
                  <a:pt x="229755" y="142050"/>
                  <a:pt x="229761" y="128254"/>
                  <a:pt x="236707" y="128254"/>
                </a:cubicBezTo>
                <a:cubicBezTo>
                  <a:pt x="243660" y="128254"/>
                  <a:pt x="243660" y="114434"/>
                  <a:pt x="243660" y="114434"/>
                </a:cubicBezTo>
                <a:cubicBezTo>
                  <a:pt x="243647" y="114447"/>
                  <a:pt x="236701" y="121344"/>
                  <a:pt x="229755" y="121344"/>
                </a:cubicBezTo>
                <a:cubicBezTo>
                  <a:pt x="229738" y="121344"/>
                  <a:pt x="222803" y="121344"/>
                  <a:pt x="222803" y="121344"/>
                </a:cubicBezTo>
                <a:cubicBezTo>
                  <a:pt x="222818" y="121336"/>
                  <a:pt x="236707" y="114422"/>
                  <a:pt x="236707" y="93703"/>
                </a:cubicBezTo>
                <a:cubicBezTo>
                  <a:pt x="236707" y="72972"/>
                  <a:pt x="243660" y="24600"/>
                  <a:pt x="299277" y="3869"/>
                </a:cubicBezTo>
                <a:cubicBezTo>
                  <a:pt x="313181" y="414"/>
                  <a:pt x="326216" y="-450"/>
                  <a:pt x="337948" y="198"/>
                </a:cubicBezTo>
                <a:close/>
              </a:path>
            </a:pathLst>
          </a:custGeom>
          <a:solidFill>
            <a:srgbClr val="519B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9"/>
          <p:cNvSpPr>
            <a:spLocks/>
          </p:cNvSpPr>
          <p:nvPr/>
        </p:nvSpPr>
        <p:spPr bwMode="auto">
          <a:xfrm>
            <a:off x="2678940" y="1642290"/>
            <a:ext cx="686881" cy="2294305"/>
          </a:xfrm>
          <a:custGeom>
            <a:avLst/>
            <a:gdLst/>
            <a:ahLst/>
            <a:cxnLst/>
            <a:rect l="l" t="t" r="r" b="b"/>
            <a:pathLst>
              <a:path w="686881" h="2294305">
                <a:moveTo>
                  <a:pt x="435874" y="335982"/>
                </a:moveTo>
                <a:cubicBezTo>
                  <a:pt x="435874" y="335982"/>
                  <a:pt x="477386" y="342902"/>
                  <a:pt x="491223" y="349822"/>
                </a:cubicBezTo>
                <a:cubicBezTo>
                  <a:pt x="498141" y="349822"/>
                  <a:pt x="539653" y="356742"/>
                  <a:pt x="553491" y="377501"/>
                </a:cubicBezTo>
                <a:cubicBezTo>
                  <a:pt x="574238" y="391336"/>
                  <a:pt x="615725" y="384427"/>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3" y="802944"/>
                  <a:pt x="678026" y="799613"/>
                </a:cubicBezTo>
                <a:cubicBezTo>
                  <a:pt x="678026" y="813453"/>
                  <a:pt x="691863" y="931091"/>
                  <a:pt x="684945" y="944931"/>
                </a:cubicBezTo>
                <a:cubicBezTo>
                  <a:pt x="678026" y="965690"/>
                  <a:pt x="622677" y="1145607"/>
                  <a:pt x="615758" y="1159447"/>
                </a:cubicBezTo>
                <a:cubicBezTo>
                  <a:pt x="615758" y="1166365"/>
                  <a:pt x="615758" y="1214787"/>
                  <a:pt x="615758" y="1214806"/>
                </a:cubicBezTo>
                <a:cubicBezTo>
                  <a:pt x="595017" y="1235550"/>
                  <a:pt x="588094" y="1249385"/>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81165" y="2142040"/>
                  <a:pt x="581165" y="2148969"/>
                  <a:pt x="581165" y="2148988"/>
                </a:cubicBezTo>
                <a:cubicBezTo>
                  <a:pt x="581165" y="2148988"/>
                  <a:pt x="588084" y="2162828"/>
                  <a:pt x="581165" y="2183587"/>
                </a:cubicBezTo>
                <a:cubicBezTo>
                  <a:pt x="581165" y="2204311"/>
                  <a:pt x="574270" y="2204347"/>
                  <a:pt x="574246" y="2204347"/>
                </a:cubicBezTo>
                <a:cubicBezTo>
                  <a:pt x="574246" y="2204347"/>
                  <a:pt x="574246" y="2204347"/>
                  <a:pt x="588084" y="2266626"/>
                </a:cubicBezTo>
                <a:cubicBezTo>
                  <a:pt x="588084" y="2266626"/>
                  <a:pt x="588084" y="2266626"/>
                  <a:pt x="588948" y="2266626"/>
                </a:cubicBezTo>
                <a:lnTo>
                  <a:pt x="595002" y="2266626"/>
                </a:lnTo>
                <a:cubicBezTo>
                  <a:pt x="595002" y="2266626"/>
                  <a:pt x="595002" y="2266626"/>
                  <a:pt x="595002" y="2287385"/>
                </a:cubicBezTo>
                <a:cubicBezTo>
                  <a:pt x="574246" y="2294305"/>
                  <a:pt x="560409" y="2294305"/>
                  <a:pt x="525816" y="2294305"/>
                </a:cubicBezTo>
                <a:cubicBezTo>
                  <a:pt x="484328" y="2294305"/>
                  <a:pt x="456662" y="2287393"/>
                  <a:pt x="456630" y="2287385"/>
                </a:cubicBezTo>
                <a:cubicBezTo>
                  <a:pt x="456630" y="2287385"/>
                  <a:pt x="456630" y="2287385"/>
                  <a:pt x="456630" y="2266626"/>
                </a:cubicBezTo>
                <a:cubicBezTo>
                  <a:pt x="456630" y="2266626"/>
                  <a:pt x="456630" y="2266626"/>
                  <a:pt x="457494" y="2265761"/>
                </a:cubicBezTo>
                <a:lnTo>
                  <a:pt x="463548" y="2259706"/>
                </a:lnTo>
                <a:cubicBezTo>
                  <a:pt x="463548" y="2259706"/>
                  <a:pt x="463548" y="2259706"/>
                  <a:pt x="463548" y="2232026"/>
                </a:cubicBezTo>
                <a:cubicBezTo>
                  <a:pt x="463548" y="2232026"/>
                  <a:pt x="463548" y="2232026"/>
                  <a:pt x="463548" y="2231161"/>
                </a:cubicBezTo>
                <a:lnTo>
                  <a:pt x="463548" y="2225106"/>
                </a:lnTo>
                <a:cubicBezTo>
                  <a:pt x="463548" y="2225106"/>
                  <a:pt x="463548" y="2225106"/>
                  <a:pt x="462684" y="2224241"/>
                </a:cubicBezTo>
                <a:lnTo>
                  <a:pt x="456630" y="2218187"/>
                </a:lnTo>
                <a:cubicBezTo>
                  <a:pt x="456630" y="2218187"/>
                  <a:pt x="456630" y="2218187"/>
                  <a:pt x="455765" y="2218187"/>
                </a:cubicBezTo>
                <a:lnTo>
                  <a:pt x="449711" y="2218187"/>
                </a:lnTo>
                <a:cubicBezTo>
                  <a:pt x="449711" y="2211267"/>
                  <a:pt x="463548" y="2197427"/>
                  <a:pt x="449711" y="2190507"/>
                </a:cubicBezTo>
                <a:cubicBezTo>
                  <a:pt x="435874" y="2190507"/>
                  <a:pt x="428955" y="2155908"/>
                  <a:pt x="428955" y="2135148"/>
                </a:cubicBezTo>
                <a:cubicBezTo>
                  <a:pt x="428955" y="2107469"/>
                  <a:pt x="408199" y="1941392"/>
                  <a:pt x="401281" y="1872193"/>
                </a:cubicBezTo>
                <a:cubicBezTo>
                  <a:pt x="387443" y="1796075"/>
                  <a:pt x="394362" y="1650757"/>
                  <a:pt x="387443" y="1588479"/>
                </a:cubicBezTo>
                <a:cubicBezTo>
                  <a:pt x="380526" y="1533130"/>
                  <a:pt x="366693" y="1429361"/>
                  <a:pt x="366688" y="1429322"/>
                </a:cubicBezTo>
                <a:cubicBezTo>
                  <a:pt x="366688" y="1429322"/>
                  <a:pt x="339013" y="1574639"/>
                  <a:pt x="339013" y="1602318"/>
                </a:cubicBezTo>
                <a:cubicBezTo>
                  <a:pt x="339013" y="1629998"/>
                  <a:pt x="290583" y="1886033"/>
                  <a:pt x="290583" y="1920632"/>
                </a:cubicBezTo>
                <a:cubicBezTo>
                  <a:pt x="290583" y="1955232"/>
                  <a:pt x="318257" y="2135148"/>
                  <a:pt x="325176" y="2162828"/>
                </a:cubicBezTo>
                <a:cubicBezTo>
                  <a:pt x="325176" y="2183587"/>
                  <a:pt x="325176" y="2225106"/>
                  <a:pt x="325176" y="2232026"/>
                </a:cubicBezTo>
                <a:cubicBezTo>
                  <a:pt x="325176" y="2238938"/>
                  <a:pt x="332077" y="2245849"/>
                  <a:pt x="332094" y="2245866"/>
                </a:cubicBezTo>
                <a:cubicBezTo>
                  <a:pt x="332094" y="2245866"/>
                  <a:pt x="332094" y="2245866"/>
                  <a:pt x="332094" y="2266626"/>
                </a:cubicBezTo>
                <a:cubicBezTo>
                  <a:pt x="332094" y="2266626"/>
                  <a:pt x="332094" y="2266626"/>
                  <a:pt x="249071" y="2280465"/>
                </a:cubicBezTo>
                <a:cubicBezTo>
                  <a:pt x="249071" y="2280465"/>
                  <a:pt x="249071" y="2280465"/>
                  <a:pt x="249071" y="2259706"/>
                </a:cubicBezTo>
                <a:cubicBezTo>
                  <a:pt x="249071" y="2259706"/>
                  <a:pt x="179884" y="2280465"/>
                  <a:pt x="110698" y="2287385"/>
                </a:cubicBezTo>
                <a:cubicBezTo>
                  <a:pt x="41531" y="2287385"/>
                  <a:pt x="23" y="2273554"/>
                  <a:pt x="0" y="2273546"/>
                </a:cubicBezTo>
                <a:cubicBezTo>
                  <a:pt x="0" y="2273546"/>
                  <a:pt x="0" y="2273546"/>
                  <a:pt x="0" y="2272681"/>
                </a:cubicBezTo>
                <a:lnTo>
                  <a:pt x="0" y="2266626"/>
                </a:lnTo>
                <a:cubicBezTo>
                  <a:pt x="0" y="2266626"/>
                  <a:pt x="0" y="2266626"/>
                  <a:pt x="865" y="2266626"/>
                </a:cubicBezTo>
                <a:lnTo>
                  <a:pt x="6919" y="2266626"/>
                </a:lnTo>
                <a:cubicBezTo>
                  <a:pt x="6919" y="2266626"/>
                  <a:pt x="6919" y="2245866"/>
                  <a:pt x="13837" y="2245866"/>
                </a:cubicBezTo>
                <a:cubicBezTo>
                  <a:pt x="27674" y="2238946"/>
                  <a:pt x="69186" y="2245866"/>
                  <a:pt x="96861" y="2238946"/>
                </a:cubicBezTo>
                <a:cubicBezTo>
                  <a:pt x="117608" y="2232029"/>
                  <a:pt x="145267" y="2211285"/>
                  <a:pt x="145291" y="2211267"/>
                </a:cubicBezTo>
                <a:cubicBezTo>
                  <a:pt x="145291" y="2211267"/>
                  <a:pt x="145291" y="2211267"/>
                  <a:pt x="144426" y="2210402"/>
                </a:cubicBezTo>
                <a:lnTo>
                  <a:pt x="138372" y="2204347"/>
                </a:lnTo>
                <a:cubicBezTo>
                  <a:pt x="138372" y="2204347"/>
                  <a:pt x="145291" y="2197427"/>
                  <a:pt x="152210" y="2197427"/>
                </a:cubicBezTo>
                <a:cubicBezTo>
                  <a:pt x="159128" y="2190507"/>
                  <a:pt x="152210" y="2169748"/>
                  <a:pt x="145291" y="2162828"/>
                </a:cubicBezTo>
                <a:cubicBezTo>
                  <a:pt x="138372"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8" y="1360132"/>
                  <a:pt x="110700" y="1201009"/>
                  <a:pt x="110698" y="1200966"/>
                </a:cubicBezTo>
                <a:cubicBezTo>
                  <a:pt x="110698" y="1200966"/>
                  <a:pt x="110698" y="1200966"/>
                  <a:pt x="89942" y="1194046"/>
                </a:cubicBezTo>
                <a:cubicBezTo>
                  <a:pt x="89942" y="1194046"/>
                  <a:pt x="76105" y="1194046"/>
                  <a:pt x="76105" y="1180206"/>
                </a:cubicBezTo>
                <a:cubicBezTo>
                  <a:pt x="69186" y="1166366"/>
                  <a:pt x="62268" y="1069488"/>
                  <a:pt x="69186" y="1034889"/>
                </a:cubicBezTo>
                <a:cubicBezTo>
                  <a:pt x="76105" y="1000290"/>
                  <a:pt x="55349" y="854972"/>
                  <a:pt x="69186" y="778854"/>
                </a:cubicBezTo>
                <a:cubicBezTo>
                  <a:pt x="76105" y="695815"/>
                  <a:pt x="41512" y="522819"/>
                  <a:pt x="48430" y="502059"/>
                </a:cubicBezTo>
                <a:cubicBezTo>
                  <a:pt x="48430" y="481299"/>
                  <a:pt x="55349" y="474380"/>
                  <a:pt x="62268" y="453620"/>
                </a:cubicBezTo>
                <a:cubicBezTo>
                  <a:pt x="62268" y="432860"/>
                  <a:pt x="62268" y="405181"/>
                  <a:pt x="76105" y="391341"/>
                </a:cubicBezTo>
                <a:cubicBezTo>
                  <a:pt x="83019" y="391341"/>
                  <a:pt x="96845" y="391341"/>
                  <a:pt x="96861" y="391341"/>
                </a:cubicBezTo>
                <a:cubicBezTo>
                  <a:pt x="96861" y="391341"/>
                  <a:pt x="96861" y="391341"/>
                  <a:pt x="166047" y="370581"/>
                </a:cubicBezTo>
                <a:cubicBezTo>
                  <a:pt x="166047" y="370581"/>
                  <a:pt x="172966" y="363662"/>
                  <a:pt x="186803" y="363662"/>
                </a:cubicBezTo>
                <a:cubicBezTo>
                  <a:pt x="193722" y="356742"/>
                  <a:pt x="228315" y="342902"/>
                  <a:pt x="242152" y="342902"/>
                </a:cubicBezTo>
                <a:cubicBezTo>
                  <a:pt x="249066" y="335987"/>
                  <a:pt x="255980" y="356712"/>
                  <a:pt x="255989" y="356742"/>
                </a:cubicBezTo>
                <a:cubicBezTo>
                  <a:pt x="255989" y="356742"/>
                  <a:pt x="242175" y="356742"/>
                  <a:pt x="242152" y="356742"/>
                </a:cubicBezTo>
                <a:cubicBezTo>
                  <a:pt x="235234" y="363662"/>
                  <a:pt x="262908" y="412101"/>
                  <a:pt x="276745" y="460540"/>
                </a:cubicBezTo>
                <a:cubicBezTo>
                  <a:pt x="290578" y="508961"/>
                  <a:pt x="311323" y="557383"/>
                  <a:pt x="311338" y="557418"/>
                </a:cubicBezTo>
                <a:cubicBezTo>
                  <a:pt x="311338" y="557418"/>
                  <a:pt x="332094" y="502059"/>
                  <a:pt x="339013" y="495139"/>
                </a:cubicBezTo>
                <a:cubicBezTo>
                  <a:pt x="339013" y="495139"/>
                  <a:pt x="352827" y="488231"/>
                  <a:pt x="352850" y="488219"/>
                </a:cubicBezTo>
                <a:cubicBezTo>
                  <a:pt x="352850" y="488219"/>
                  <a:pt x="352850" y="488219"/>
                  <a:pt x="332094" y="488219"/>
                </a:cubicBezTo>
                <a:cubicBezTo>
                  <a:pt x="332094" y="488219"/>
                  <a:pt x="325176" y="474380"/>
                  <a:pt x="325176" y="467460"/>
                </a:cubicBezTo>
                <a:cubicBezTo>
                  <a:pt x="325176" y="460540"/>
                  <a:pt x="345932" y="425940"/>
                  <a:pt x="352850" y="425940"/>
                </a:cubicBezTo>
                <a:cubicBezTo>
                  <a:pt x="359765" y="419024"/>
                  <a:pt x="380503" y="460497"/>
                  <a:pt x="380525" y="460540"/>
                </a:cubicBezTo>
                <a:cubicBezTo>
                  <a:pt x="380525" y="467456"/>
                  <a:pt x="366703" y="481284"/>
                  <a:pt x="366688" y="481299"/>
                </a:cubicBezTo>
                <a:cubicBezTo>
                  <a:pt x="366688" y="481299"/>
                  <a:pt x="373606" y="508979"/>
                  <a:pt x="373606" y="529738"/>
                </a:cubicBezTo>
                <a:cubicBezTo>
                  <a:pt x="373606" y="550488"/>
                  <a:pt x="380518" y="564325"/>
                  <a:pt x="380525" y="564338"/>
                </a:cubicBezTo>
                <a:cubicBezTo>
                  <a:pt x="380525" y="564338"/>
                  <a:pt x="408199" y="522819"/>
                  <a:pt x="415118" y="508979"/>
                </a:cubicBezTo>
                <a:cubicBezTo>
                  <a:pt x="422037" y="495139"/>
                  <a:pt x="456630" y="419021"/>
                  <a:pt x="463548" y="384421"/>
                </a:cubicBezTo>
                <a:cubicBezTo>
                  <a:pt x="463548" y="342921"/>
                  <a:pt x="435899" y="335988"/>
                  <a:pt x="435874" y="335982"/>
                </a:cubicBezTo>
                <a:close/>
                <a:moveTo>
                  <a:pt x="337948" y="198"/>
                </a:moveTo>
                <a:cubicBezTo>
                  <a:pt x="363174" y="1591"/>
                  <a:pt x="382373" y="9973"/>
                  <a:pt x="391189" y="14681"/>
                </a:cubicBezTo>
                <a:cubicBezTo>
                  <a:pt x="393415" y="15113"/>
                  <a:pt x="395535" y="15727"/>
                  <a:pt x="397298" y="17253"/>
                </a:cubicBezTo>
                <a:cubicBezTo>
                  <a:pt x="400070" y="14651"/>
                  <a:pt x="413032" y="4705"/>
                  <a:pt x="431367" y="10780"/>
                </a:cubicBezTo>
                <a:cubicBezTo>
                  <a:pt x="452224" y="24600"/>
                  <a:pt x="466128" y="52241"/>
                  <a:pt x="466128" y="79882"/>
                </a:cubicBezTo>
                <a:cubicBezTo>
                  <a:pt x="459176" y="107523"/>
                  <a:pt x="466128" y="121344"/>
                  <a:pt x="466128" y="121344"/>
                </a:cubicBezTo>
                <a:lnTo>
                  <a:pt x="460045" y="115297"/>
                </a:lnTo>
                <a:cubicBezTo>
                  <a:pt x="459171" y="114454"/>
                  <a:pt x="456916" y="123419"/>
                  <a:pt x="455017" y="132418"/>
                </a:cubicBezTo>
                <a:cubicBezTo>
                  <a:pt x="456113" y="131603"/>
                  <a:pt x="457100" y="130617"/>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1" y="233734"/>
                  <a:pt x="437231" y="247614"/>
                </a:cubicBezTo>
                <a:cubicBezTo>
                  <a:pt x="430279" y="261494"/>
                  <a:pt x="423327" y="275375"/>
                  <a:pt x="423327" y="275375"/>
                </a:cubicBezTo>
                <a:cubicBezTo>
                  <a:pt x="423306" y="275395"/>
                  <a:pt x="416375" y="282346"/>
                  <a:pt x="416375" y="303135"/>
                </a:cubicBezTo>
                <a:cubicBezTo>
                  <a:pt x="416375" y="323956"/>
                  <a:pt x="360758" y="344776"/>
                  <a:pt x="360758" y="344776"/>
                </a:cubicBezTo>
                <a:cubicBezTo>
                  <a:pt x="360715" y="344768"/>
                  <a:pt x="291236" y="330890"/>
                  <a:pt x="291236" y="310075"/>
                </a:cubicBezTo>
                <a:cubicBezTo>
                  <a:pt x="291236" y="296195"/>
                  <a:pt x="291236" y="290990"/>
                  <a:pt x="291236" y="289255"/>
                </a:cubicBezTo>
                <a:cubicBezTo>
                  <a:pt x="291221" y="289239"/>
                  <a:pt x="277328" y="275363"/>
                  <a:pt x="270380" y="254554"/>
                </a:cubicBezTo>
                <a:cubicBezTo>
                  <a:pt x="263428" y="233734"/>
                  <a:pt x="263428" y="212913"/>
                  <a:pt x="263428" y="212913"/>
                </a:cubicBezTo>
                <a:cubicBezTo>
                  <a:pt x="263414" y="212942"/>
                  <a:pt x="256468" y="226786"/>
                  <a:pt x="249524" y="219853"/>
                </a:cubicBezTo>
                <a:cubicBezTo>
                  <a:pt x="242571" y="205973"/>
                  <a:pt x="242571" y="185152"/>
                  <a:pt x="235619" y="171272"/>
                </a:cubicBezTo>
                <a:cubicBezTo>
                  <a:pt x="228667" y="157392"/>
                  <a:pt x="235619" y="143511"/>
                  <a:pt x="242571" y="143511"/>
                </a:cubicBezTo>
                <a:lnTo>
                  <a:pt x="244562" y="142802"/>
                </a:lnTo>
                <a:cubicBezTo>
                  <a:pt x="244335" y="142100"/>
                  <a:pt x="244001" y="142075"/>
                  <a:pt x="243660" y="142075"/>
                </a:cubicBezTo>
                <a:cubicBezTo>
                  <a:pt x="236707" y="135164"/>
                  <a:pt x="229755" y="142075"/>
                  <a:pt x="229755" y="142075"/>
                </a:cubicBezTo>
                <a:cubicBezTo>
                  <a:pt x="229755" y="142038"/>
                  <a:pt x="229764" y="128254"/>
                  <a:pt x="236707" y="128254"/>
                </a:cubicBezTo>
                <a:cubicBezTo>
                  <a:pt x="243660" y="128254"/>
                  <a:pt x="243660" y="114434"/>
                  <a:pt x="243660" y="114434"/>
                </a:cubicBezTo>
                <a:cubicBezTo>
                  <a:pt x="243647" y="114447"/>
                  <a:pt x="236701" y="121344"/>
                  <a:pt x="229755" y="121344"/>
                </a:cubicBezTo>
                <a:cubicBezTo>
                  <a:pt x="229730" y="121344"/>
                  <a:pt x="222803" y="121344"/>
                  <a:pt x="222803" y="121344"/>
                </a:cubicBezTo>
                <a:cubicBezTo>
                  <a:pt x="222831" y="121330"/>
                  <a:pt x="236707" y="114412"/>
                  <a:pt x="236707" y="93703"/>
                </a:cubicBezTo>
                <a:cubicBezTo>
                  <a:pt x="236707" y="72972"/>
                  <a:pt x="243660" y="24600"/>
                  <a:pt x="299277" y="3869"/>
                </a:cubicBezTo>
                <a:cubicBezTo>
                  <a:pt x="313181" y="414"/>
                  <a:pt x="326216" y="-450"/>
                  <a:pt x="337948" y="198"/>
                </a:cubicBezTo>
                <a:close/>
              </a:path>
            </a:pathLst>
          </a:custGeom>
          <a:solidFill>
            <a:srgbClr val="519B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2"/>
          <p:cNvSpPr>
            <a:spLocks/>
          </p:cNvSpPr>
          <p:nvPr/>
        </p:nvSpPr>
        <p:spPr bwMode="auto">
          <a:xfrm>
            <a:off x="3496861" y="1642290"/>
            <a:ext cx="695136" cy="2294305"/>
          </a:xfrm>
          <a:custGeom>
            <a:avLst/>
            <a:gdLst/>
            <a:ahLst/>
            <a:cxnLst/>
            <a:rect l="l" t="t" r="r" b="b"/>
            <a:pathLst>
              <a:path w="695136" h="2294305">
                <a:moveTo>
                  <a:pt x="443981" y="335982"/>
                </a:moveTo>
                <a:cubicBezTo>
                  <a:pt x="443981" y="335982"/>
                  <a:pt x="478667"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15" y="1235550"/>
                  <a:pt x="589673" y="1249384"/>
                  <a:pt x="589663" y="1249405"/>
                </a:cubicBezTo>
                <a:cubicBezTo>
                  <a:pt x="596600" y="1311684"/>
                  <a:pt x="582726" y="1408562"/>
                  <a:pt x="589663" y="1450081"/>
                </a:cubicBezTo>
                <a:cubicBezTo>
                  <a:pt x="589663" y="1505440"/>
                  <a:pt x="575788" y="1623078"/>
                  <a:pt x="582726"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3" y="2204326"/>
                  <a:pt x="575802" y="2204347"/>
                  <a:pt x="575788" y="2204347"/>
                </a:cubicBezTo>
                <a:cubicBezTo>
                  <a:pt x="575788" y="2204347"/>
                  <a:pt x="575788" y="2204347"/>
                  <a:pt x="589663" y="2266626"/>
                </a:cubicBezTo>
                <a:cubicBezTo>
                  <a:pt x="589663" y="2266626"/>
                  <a:pt x="589663" y="2266626"/>
                  <a:pt x="590530" y="2266626"/>
                </a:cubicBezTo>
                <a:lnTo>
                  <a:pt x="596600" y="2266626"/>
                </a:lnTo>
                <a:cubicBezTo>
                  <a:pt x="596600" y="2266626"/>
                  <a:pt x="596600" y="2266626"/>
                  <a:pt x="596600" y="2287385"/>
                </a:cubicBezTo>
                <a:cubicBezTo>
                  <a:pt x="575788" y="2294305"/>
                  <a:pt x="561914" y="2294305"/>
                  <a:pt x="527228" y="2294305"/>
                </a:cubicBezTo>
                <a:cubicBezTo>
                  <a:pt x="485624" y="2294305"/>
                  <a:pt x="457881" y="2287392"/>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1" y="2190507"/>
                  <a:pt x="437044" y="2155908"/>
                  <a:pt x="437044" y="2135148"/>
                </a:cubicBezTo>
                <a:cubicBezTo>
                  <a:pt x="437044" y="2107469"/>
                  <a:pt x="416233" y="1941392"/>
                  <a:pt x="402358" y="1872193"/>
                </a:cubicBezTo>
                <a:cubicBezTo>
                  <a:pt x="388484" y="1796075"/>
                  <a:pt x="402358" y="1650757"/>
                  <a:pt x="388484" y="1588479"/>
                </a:cubicBezTo>
                <a:cubicBezTo>
                  <a:pt x="381548" y="1533131"/>
                  <a:pt x="367678" y="1429363"/>
                  <a:pt x="367672" y="1429322"/>
                </a:cubicBezTo>
                <a:cubicBezTo>
                  <a:pt x="367672" y="1429322"/>
                  <a:pt x="339923" y="1574639"/>
                  <a:pt x="339923" y="1602318"/>
                </a:cubicBezTo>
                <a:cubicBezTo>
                  <a:pt x="339923" y="1629998"/>
                  <a:pt x="291363" y="1886033"/>
                  <a:pt x="291363" y="1920632"/>
                </a:cubicBezTo>
                <a:cubicBezTo>
                  <a:pt x="291363" y="1955232"/>
                  <a:pt x="319112"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84" y="2287385"/>
                  <a:pt x="37" y="2273556"/>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70" y="1429322"/>
                </a:cubicBezTo>
                <a:cubicBezTo>
                  <a:pt x="117933" y="1360132"/>
                  <a:pt x="110997" y="1201008"/>
                  <a:pt x="110995" y="1200966"/>
                </a:cubicBezTo>
                <a:cubicBezTo>
                  <a:pt x="110995" y="1200966"/>
                  <a:pt x="110995" y="1200966"/>
                  <a:pt x="90184" y="1194046"/>
                </a:cubicBezTo>
                <a:cubicBezTo>
                  <a:pt x="90184"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0" y="391341"/>
                  <a:pt x="97097" y="391341"/>
                  <a:pt x="97121" y="391341"/>
                </a:cubicBezTo>
                <a:cubicBezTo>
                  <a:pt x="97121" y="391341"/>
                  <a:pt x="97121" y="391341"/>
                  <a:pt x="166493" y="370581"/>
                </a:cubicBezTo>
                <a:cubicBezTo>
                  <a:pt x="166493" y="370581"/>
                  <a:pt x="173430" y="363662"/>
                  <a:pt x="187304" y="363662"/>
                </a:cubicBezTo>
                <a:cubicBezTo>
                  <a:pt x="201179" y="356742"/>
                  <a:pt x="228928" y="342902"/>
                  <a:pt x="242802" y="342902"/>
                </a:cubicBezTo>
                <a:cubicBezTo>
                  <a:pt x="249735" y="335987"/>
                  <a:pt x="256667" y="356712"/>
                  <a:pt x="256677" y="356742"/>
                </a:cubicBezTo>
                <a:cubicBezTo>
                  <a:pt x="256677" y="356742"/>
                  <a:pt x="242830" y="356742"/>
                  <a:pt x="242802" y="356742"/>
                </a:cubicBezTo>
                <a:cubicBezTo>
                  <a:pt x="235865" y="363662"/>
                  <a:pt x="263614" y="412101"/>
                  <a:pt x="277488" y="460540"/>
                </a:cubicBezTo>
                <a:cubicBezTo>
                  <a:pt x="291359" y="508964"/>
                  <a:pt x="319095" y="557388"/>
                  <a:pt x="319112" y="557418"/>
                </a:cubicBezTo>
                <a:cubicBezTo>
                  <a:pt x="319112" y="557418"/>
                  <a:pt x="332986" y="502059"/>
                  <a:pt x="339923" y="495139"/>
                </a:cubicBezTo>
                <a:cubicBezTo>
                  <a:pt x="346852" y="495139"/>
                  <a:pt x="353780"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5" y="522819"/>
                  <a:pt x="416233" y="508979"/>
                </a:cubicBezTo>
                <a:cubicBezTo>
                  <a:pt x="423170" y="495139"/>
                  <a:pt x="464793" y="419021"/>
                  <a:pt x="464793" y="384421"/>
                </a:cubicBezTo>
                <a:cubicBezTo>
                  <a:pt x="464793" y="342929"/>
                  <a:pt x="444009" y="335991"/>
                  <a:pt x="443981" y="335982"/>
                </a:cubicBezTo>
                <a:close/>
                <a:moveTo>
                  <a:pt x="344369" y="198"/>
                </a:moveTo>
                <a:cubicBezTo>
                  <a:pt x="379411" y="2142"/>
                  <a:pt x="402773" y="17690"/>
                  <a:pt x="402773" y="17690"/>
                </a:cubicBezTo>
                <a:cubicBezTo>
                  <a:pt x="402787" y="17662"/>
                  <a:pt x="409716" y="3877"/>
                  <a:pt x="430461" y="10780"/>
                </a:cubicBezTo>
                <a:cubicBezTo>
                  <a:pt x="451226" y="24600"/>
                  <a:pt x="471992" y="52241"/>
                  <a:pt x="465070" y="79882"/>
                </a:cubicBezTo>
                <a:cubicBezTo>
                  <a:pt x="458148" y="107523"/>
                  <a:pt x="471992" y="121344"/>
                  <a:pt x="471992" y="121344"/>
                </a:cubicBezTo>
                <a:lnTo>
                  <a:pt x="459879" y="115297"/>
                </a:lnTo>
                <a:cubicBezTo>
                  <a:pt x="458142" y="114458"/>
                  <a:pt x="455156" y="126386"/>
                  <a:pt x="453160" y="136534"/>
                </a:cubicBezTo>
                <a:cubicBezTo>
                  <a:pt x="453947" y="134555"/>
                  <a:pt x="455545" y="132093"/>
                  <a:pt x="458023" y="129631"/>
                </a:cubicBezTo>
                <a:cubicBezTo>
                  <a:pt x="461078" y="129631"/>
                  <a:pt x="465007" y="140041"/>
                  <a:pt x="465007" y="150452"/>
                </a:cubicBezTo>
                <a:cubicBezTo>
                  <a:pt x="465007" y="164332"/>
                  <a:pt x="465007" y="185152"/>
                  <a:pt x="465007" y="192093"/>
                </a:cubicBezTo>
                <a:cubicBezTo>
                  <a:pt x="465007" y="199033"/>
                  <a:pt x="451039" y="205973"/>
                  <a:pt x="451039" y="205973"/>
                </a:cubicBezTo>
                <a:lnTo>
                  <a:pt x="447546" y="198165"/>
                </a:lnTo>
                <a:cubicBezTo>
                  <a:pt x="445800" y="197298"/>
                  <a:pt x="444054" y="199033"/>
                  <a:pt x="444054" y="205973"/>
                </a:cubicBezTo>
                <a:cubicBezTo>
                  <a:pt x="444054" y="212913"/>
                  <a:pt x="437070" y="233734"/>
                  <a:pt x="437070" y="247614"/>
                </a:cubicBezTo>
                <a:cubicBezTo>
                  <a:pt x="430086" y="261494"/>
                  <a:pt x="423102" y="275375"/>
                  <a:pt x="423102" y="275375"/>
                </a:cubicBezTo>
                <a:cubicBezTo>
                  <a:pt x="423102" y="275399"/>
                  <a:pt x="423102" y="282351"/>
                  <a:pt x="423102" y="303135"/>
                </a:cubicBezTo>
                <a:cubicBezTo>
                  <a:pt x="423102" y="323956"/>
                  <a:pt x="360244" y="344776"/>
                  <a:pt x="360244" y="344776"/>
                </a:cubicBezTo>
                <a:cubicBezTo>
                  <a:pt x="360190" y="344765"/>
                  <a:pt x="290403" y="330888"/>
                  <a:pt x="290403" y="310075"/>
                </a:cubicBezTo>
                <a:cubicBezTo>
                  <a:pt x="290403" y="296195"/>
                  <a:pt x="290403" y="290990"/>
                  <a:pt x="290403" y="289255"/>
                </a:cubicBezTo>
                <a:cubicBezTo>
                  <a:pt x="290386" y="289238"/>
                  <a:pt x="276430" y="275362"/>
                  <a:pt x="269450" y="254554"/>
                </a:cubicBezTo>
                <a:cubicBezTo>
                  <a:pt x="262466" y="233734"/>
                  <a:pt x="262466" y="212913"/>
                  <a:pt x="262466" y="212913"/>
                </a:cubicBezTo>
                <a:cubicBezTo>
                  <a:pt x="262452" y="212941"/>
                  <a:pt x="255474" y="226786"/>
                  <a:pt x="248497" y="219853"/>
                </a:cubicBezTo>
                <a:cubicBezTo>
                  <a:pt x="241513" y="205973"/>
                  <a:pt x="241513" y="185152"/>
                  <a:pt x="234529" y="171272"/>
                </a:cubicBezTo>
                <a:cubicBezTo>
                  <a:pt x="234529" y="157392"/>
                  <a:pt x="234529" y="143511"/>
                  <a:pt x="241513" y="143511"/>
                </a:cubicBezTo>
                <a:lnTo>
                  <a:pt x="244469" y="142804"/>
                </a:lnTo>
                <a:cubicBezTo>
                  <a:pt x="244244" y="142100"/>
                  <a:pt x="243910"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53" y="114449"/>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69" y="198"/>
                </a:cubicBezTo>
                <a:close/>
              </a:path>
            </a:pathLst>
          </a:custGeom>
          <a:solidFill>
            <a:srgbClr val="519B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15"/>
          <p:cNvSpPr>
            <a:spLocks/>
          </p:cNvSpPr>
          <p:nvPr/>
        </p:nvSpPr>
        <p:spPr bwMode="auto">
          <a:xfrm>
            <a:off x="4314784" y="1642290"/>
            <a:ext cx="692752" cy="2294305"/>
          </a:xfrm>
          <a:custGeom>
            <a:avLst/>
            <a:gdLst/>
            <a:ahLst/>
            <a:cxnLst/>
            <a:rect l="l" t="t" r="r" b="b"/>
            <a:pathLst>
              <a:path w="692752" h="2294305">
                <a:moveTo>
                  <a:pt x="442124" y="335982"/>
                </a:moveTo>
                <a:cubicBezTo>
                  <a:pt x="442124" y="335982"/>
                  <a:pt x="476665" y="342902"/>
                  <a:pt x="490481" y="349822"/>
                </a:cubicBezTo>
                <a:cubicBezTo>
                  <a:pt x="504297" y="349822"/>
                  <a:pt x="538838" y="356742"/>
                  <a:pt x="559563" y="377501"/>
                </a:cubicBezTo>
                <a:cubicBezTo>
                  <a:pt x="580277" y="391335"/>
                  <a:pt x="614796" y="384428"/>
                  <a:pt x="614828" y="384421"/>
                </a:cubicBezTo>
                <a:cubicBezTo>
                  <a:pt x="614828" y="384421"/>
                  <a:pt x="670094" y="405181"/>
                  <a:pt x="670094" y="412101"/>
                </a:cubicBezTo>
                <a:cubicBezTo>
                  <a:pt x="677002" y="419021"/>
                  <a:pt x="670094" y="474380"/>
                  <a:pt x="677002" y="515899"/>
                </a:cubicBezTo>
                <a:cubicBezTo>
                  <a:pt x="677002" y="515899"/>
                  <a:pt x="677002" y="654296"/>
                  <a:pt x="677002" y="744254"/>
                </a:cubicBezTo>
                <a:cubicBezTo>
                  <a:pt x="677002" y="819070"/>
                  <a:pt x="681780" y="802946"/>
                  <a:pt x="683910" y="799613"/>
                </a:cubicBezTo>
                <a:cubicBezTo>
                  <a:pt x="683910" y="813453"/>
                  <a:pt x="697726" y="931091"/>
                  <a:pt x="690818" y="944931"/>
                </a:cubicBezTo>
                <a:cubicBezTo>
                  <a:pt x="683910" y="965690"/>
                  <a:pt x="628644" y="1145607"/>
                  <a:pt x="621736" y="1159447"/>
                </a:cubicBezTo>
                <a:cubicBezTo>
                  <a:pt x="614828" y="1166366"/>
                  <a:pt x="621736" y="1214806"/>
                  <a:pt x="614828" y="1214806"/>
                </a:cubicBezTo>
                <a:cubicBezTo>
                  <a:pt x="594127" y="1235541"/>
                  <a:pt x="594104" y="1249373"/>
                  <a:pt x="594104" y="1249405"/>
                </a:cubicBezTo>
                <a:cubicBezTo>
                  <a:pt x="594104" y="1249405"/>
                  <a:pt x="594104" y="1249405"/>
                  <a:pt x="593240" y="1249405"/>
                </a:cubicBezTo>
                <a:lnTo>
                  <a:pt x="587195" y="1249405"/>
                </a:lnTo>
                <a:cubicBezTo>
                  <a:pt x="594104" y="1311684"/>
                  <a:pt x="580287" y="1408562"/>
                  <a:pt x="587195" y="1450081"/>
                </a:cubicBezTo>
                <a:cubicBezTo>
                  <a:pt x="587195" y="1505440"/>
                  <a:pt x="573379" y="1623078"/>
                  <a:pt x="587195" y="1685357"/>
                </a:cubicBezTo>
                <a:cubicBezTo>
                  <a:pt x="594104" y="1740716"/>
                  <a:pt x="587195" y="1982911"/>
                  <a:pt x="587195" y="2059030"/>
                </a:cubicBezTo>
                <a:cubicBezTo>
                  <a:pt x="582014" y="2121309"/>
                  <a:pt x="584605" y="2117416"/>
                  <a:pt x="580287" y="2121308"/>
                </a:cubicBezTo>
                <a:cubicBezTo>
                  <a:pt x="580287" y="2142043"/>
                  <a:pt x="587179" y="2148972"/>
                  <a:pt x="587195" y="2148988"/>
                </a:cubicBezTo>
                <a:cubicBezTo>
                  <a:pt x="587195" y="2148988"/>
                  <a:pt x="587195" y="2162828"/>
                  <a:pt x="587195" y="2183587"/>
                </a:cubicBezTo>
                <a:cubicBezTo>
                  <a:pt x="580296" y="2204321"/>
                  <a:pt x="573396" y="2204347"/>
                  <a:pt x="573379" y="2204347"/>
                </a:cubicBezTo>
                <a:cubicBezTo>
                  <a:pt x="573379" y="2204347"/>
                  <a:pt x="573379" y="2204347"/>
                  <a:pt x="594104" y="2266626"/>
                </a:cubicBezTo>
                <a:cubicBezTo>
                  <a:pt x="594104" y="2266626"/>
                  <a:pt x="594104" y="2266626"/>
                  <a:pt x="594967" y="2266626"/>
                </a:cubicBezTo>
                <a:lnTo>
                  <a:pt x="601012" y="2266626"/>
                </a:lnTo>
                <a:cubicBezTo>
                  <a:pt x="601012" y="2266626"/>
                  <a:pt x="601012" y="2266626"/>
                  <a:pt x="601012" y="2287385"/>
                </a:cubicBezTo>
                <a:cubicBezTo>
                  <a:pt x="573379" y="2294305"/>
                  <a:pt x="559563" y="2294305"/>
                  <a:pt x="525022" y="2294305"/>
                </a:cubicBezTo>
                <a:cubicBezTo>
                  <a:pt x="490499" y="2294305"/>
                  <a:pt x="455978" y="2287393"/>
                  <a:pt x="455940" y="2287385"/>
                </a:cubicBezTo>
                <a:cubicBezTo>
                  <a:pt x="455940" y="2287385"/>
                  <a:pt x="455940" y="2287385"/>
                  <a:pt x="455940" y="2266626"/>
                </a:cubicBezTo>
                <a:cubicBezTo>
                  <a:pt x="455940" y="2266626"/>
                  <a:pt x="455940" y="2266626"/>
                  <a:pt x="456804" y="2265761"/>
                </a:cubicBezTo>
                <a:lnTo>
                  <a:pt x="462848" y="2259706"/>
                </a:lnTo>
                <a:cubicBezTo>
                  <a:pt x="462848" y="2259706"/>
                  <a:pt x="462848" y="2259706"/>
                  <a:pt x="462848" y="2232026"/>
                </a:cubicBezTo>
                <a:cubicBezTo>
                  <a:pt x="462848" y="2232026"/>
                  <a:pt x="462848" y="2232026"/>
                  <a:pt x="462848" y="2231161"/>
                </a:cubicBezTo>
                <a:lnTo>
                  <a:pt x="462848" y="2225106"/>
                </a:lnTo>
                <a:cubicBezTo>
                  <a:pt x="462848" y="2225106"/>
                  <a:pt x="462848" y="2225106"/>
                  <a:pt x="462848" y="2224241"/>
                </a:cubicBezTo>
                <a:lnTo>
                  <a:pt x="462848" y="2218187"/>
                </a:lnTo>
                <a:cubicBezTo>
                  <a:pt x="462848" y="2218187"/>
                  <a:pt x="455961" y="2218187"/>
                  <a:pt x="455940" y="2218187"/>
                </a:cubicBezTo>
                <a:cubicBezTo>
                  <a:pt x="449032" y="2211267"/>
                  <a:pt x="469756" y="2197427"/>
                  <a:pt x="455940" y="2190507"/>
                </a:cubicBezTo>
                <a:cubicBezTo>
                  <a:pt x="442124" y="2190507"/>
                  <a:pt x="435215" y="2155908"/>
                  <a:pt x="435215" y="2135148"/>
                </a:cubicBezTo>
                <a:cubicBezTo>
                  <a:pt x="435215" y="2107469"/>
                  <a:pt x="414491" y="1941392"/>
                  <a:pt x="400675" y="1872193"/>
                </a:cubicBezTo>
                <a:cubicBezTo>
                  <a:pt x="393766" y="1796075"/>
                  <a:pt x="400675" y="1650757"/>
                  <a:pt x="393766" y="1588479"/>
                </a:cubicBezTo>
                <a:cubicBezTo>
                  <a:pt x="386860" y="1533131"/>
                  <a:pt x="366142" y="1429364"/>
                  <a:pt x="366134" y="1429322"/>
                </a:cubicBezTo>
                <a:cubicBezTo>
                  <a:pt x="366134" y="1429322"/>
                  <a:pt x="345409" y="1574639"/>
                  <a:pt x="338501" y="1602318"/>
                </a:cubicBezTo>
                <a:cubicBezTo>
                  <a:pt x="338501" y="1629998"/>
                  <a:pt x="290144" y="1886033"/>
                  <a:pt x="290144" y="1920632"/>
                </a:cubicBezTo>
                <a:cubicBezTo>
                  <a:pt x="290144" y="1955232"/>
                  <a:pt x="324685" y="2135148"/>
                  <a:pt x="324685" y="2162828"/>
                </a:cubicBezTo>
                <a:cubicBezTo>
                  <a:pt x="324685" y="2183587"/>
                  <a:pt x="331593" y="2225106"/>
                  <a:pt x="331593" y="2232026"/>
                </a:cubicBezTo>
                <a:cubicBezTo>
                  <a:pt x="331593" y="2238936"/>
                  <a:pt x="331593" y="2245846"/>
                  <a:pt x="331593" y="2245866"/>
                </a:cubicBezTo>
                <a:cubicBezTo>
                  <a:pt x="331593" y="2245866"/>
                  <a:pt x="331593" y="2245866"/>
                  <a:pt x="338501" y="2266626"/>
                </a:cubicBezTo>
                <a:cubicBezTo>
                  <a:pt x="338501" y="2266626"/>
                  <a:pt x="338501" y="2266626"/>
                  <a:pt x="248695" y="2280465"/>
                </a:cubicBezTo>
                <a:cubicBezTo>
                  <a:pt x="248695" y="2280465"/>
                  <a:pt x="248695" y="2280465"/>
                  <a:pt x="248695" y="2259706"/>
                </a:cubicBezTo>
                <a:cubicBezTo>
                  <a:pt x="248695" y="2259706"/>
                  <a:pt x="179612" y="2280465"/>
                  <a:pt x="117439" y="2287385"/>
                </a:cubicBezTo>
                <a:cubicBezTo>
                  <a:pt x="48375" y="2287385"/>
                  <a:pt x="26" y="2273553"/>
                  <a:pt x="0" y="2273546"/>
                </a:cubicBezTo>
                <a:cubicBezTo>
                  <a:pt x="0" y="2273546"/>
                  <a:pt x="0" y="2273546"/>
                  <a:pt x="0" y="2272681"/>
                </a:cubicBezTo>
                <a:lnTo>
                  <a:pt x="0" y="2266626"/>
                </a:lnTo>
                <a:cubicBezTo>
                  <a:pt x="0" y="2266626"/>
                  <a:pt x="0" y="2266626"/>
                  <a:pt x="863" y="2266626"/>
                </a:cubicBezTo>
                <a:lnTo>
                  <a:pt x="6908" y="2266626"/>
                </a:lnTo>
                <a:cubicBezTo>
                  <a:pt x="6908" y="2266626"/>
                  <a:pt x="6908" y="2245866"/>
                  <a:pt x="20724" y="2245866"/>
                </a:cubicBezTo>
                <a:cubicBezTo>
                  <a:pt x="27632" y="2238946"/>
                  <a:pt x="75990" y="2245866"/>
                  <a:pt x="96714" y="2238946"/>
                </a:cubicBezTo>
                <a:cubicBezTo>
                  <a:pt x="117430" y="2232029"/>
                  <a:pt x="145049" y="2211284"/>
                  <a:pt x="145072" y="2211267"/>
                </a:cubicBezTo>
                <a:cubicBezTo>
                  <a:pt x="145072" y="2211267"/>
                  <a:pt x="145072" y="2211267"/>
                  <a:pt x="145072" y="2210402"/>
                </a:cubicBezTo>
                <a:lnTo>
                  <a:pt x="145072" y="2204347"/>
                </a:lnTo>
                <a:cubicBezTo>
                  <a:pt x="145072" y="2204347"/>
                  <a:pt x="145072" y="2197427"/>
                  <a:pt x="151980" y="2197427"/>
                </a:cubicBezTo>
                <a:cubicBezTo>
                  <a:pt x="158888" y="2190507"/>
                  <a:pt x="151980" y="2169748"/>
                  <a:pt x="145072" y="2162828"/>
                </a:cubicBezTo>
                <a:cubicBezTo>
                  <a:pt x="138163" y="2148988"/>
                  <a:pt x="165796" y="2128228"/>
                  <a:pt x="158888" y="2114389"/>
                </a:cubicBezTo>
                <a:cubicBezTo>
                  <a:pt x="145072" y="2107469"/>
                  <a:pt x="138163" y="2079789"/>
                  <a:pt x="145072" y="2045190"/>
                </a:cubicBezTo>
                <a:cubicBezTo>
                  <a:pt x="145072" y="2003671"/>
                  <a:pt x="151980" y="1713036"/>
                  <a:pt x="138163" y="1664597"/>
                </a:cubicBezTo>
                <a:cubicBezTo>
                  <a:pt x="131255" y="1616158"/>
                  <a:pt x="138163" y="1498520"/>
                  <a:pt x="131255" y="1429322"/>
                </a:cubicBezTo>
                <a:cubicBezTo>
                  <a:pt x="117441" y="1360132"/>
                  <a:pt x="110533" y="1201008"/>
                  <a:pt x="110531" y="1200966"/>
                </a:cubicBezTo>
                <a:cubicBezTo>
                  <a:pt x="110531" y="1200966"/>
                  <a:pt x="110531" y="1200966"/>
                  <a:pt x="108804" y="1200101"/>
                </a:cubicBezTo>
                <a:lnTo>
                  <a:pt x="96714" y="1194046"/>
                </a:lnTo>
                <a:cubicBezTo>
                  <a:pt x="96714" y="1194046"/>
                  <a:pt x="82898" y="1194046"/>
                  <a:pt x="75990" y="1180206"/>
                </a:cubicBezTo>
                <a:cubicBezTo>
                  <a:pt x="75990" y="1166366"/>
                  <a:pt x="69082" y="1069488"/>
                  <a:pt x="75990" y="1034889"/>
                </a:cubicBezTo>
                <a:cubicBezTo>
                  <a:pt x="75990" y="1000290"/>
                  <a:pt x="62173" y="854972"/>
                  <a:pt x="69082" y="778854"/>
                </a:cubicBezTo>
                <a:cubicBezTo>
                  <a:pt x="75990" y="695815"/>
                  <a:pt x="48357" y="522819"/>
                  <a:pt x="48357" y="502059"/>
                </a:cubicBezTo>
                <a:cubicBezTo>
                  <a:pt x="48357" y="481299"/>
                  <a:pt x="62173" y="474380"/>
                  <a:pt x="62173" y="453620"/>
                </a:cubicBezTo>
                <a:cubicBezTo>
                  <a:pt x="62173" y="432860"/>
                  <a:pt x="62173" y="405181"/>
                  <a:pt x="75990" y="391341"/>
                </a:cubicBezTo>
                <a:cubicBezTo>
                  <a:pt x="82892" y="391341"/>
                  <a:pt x="103591" y="391341"/>
                  <a:pt x="103622" y="391341"/>
                </a:cubicBezTo>
                <a:cubicBezTo>
                  <a:pt x="103622" y="391341"/>
                  <a:pt x="103622" y="391341"/>
                  <a:pt x="165796" y="370581"/>
                </a:cubicBezTo>
                <a:cubicBezTo>
                  <a:pt x="165796" y="370581"/>
                  <a:pt x="172704" y="363662"/>
                  <a:pt x="186521" y="363662"/>
                </a:cubicBezTo>
                <a:cubicBezTo>
                  <a:pt x="200337" y="356742"/>
                  <a:pt x="227970" y="342902"/>
                  <a:pt x="241786" y="342902"/>
                </a:cubicBezTo>
                <a:cubicBezTo>
                  <a:pt x="255594" y="335987"/>
                  <a:pt x="255603" y="356714"/>
                  <a:pt x="255603" y="356742"/>
                </a:cubicBezTo>
                <a:cubicBezTo>
                  <a:pt x="255603" y="356742"/>
                  <a:pt x="248695" y="356742"/>
                  <a:pt x="241786" y="356742"/>
                </a:cubicBezTo>
                <a:cubicBezTo>
                  <a:pt x="234878" y="363662"/>
                  <a:pt x="262511" y="412101"/>
                  <a:pt x="276327" y="460540"/>
                </a:cubicBezTo>
                <a:cubicBezTo>
                  <a:pt x="290140" y="508964"/>
                  <a:pt x="317760" y="557389"/>
                  <a:pt x="317776" y="557418"/>
                </a:cubicBezTo>
                <a:cubicBezTo>
                  <a:pt x="317776" y="557418"/>
                  <a:pt x="331593" y="502059"/>
                  <a:pt x="338501" y="495139"/>
                </a:cubicBezTo>
                <a:cubicBezTo>
                  <a:pt x="345400" y="495139"/>
                  <a:pt x="352298" y="488238"/>
                  <a:pt x="352317" y="488219"/>
                </a:cubicBezTo>
                <a:cubicBezTo>
                  <a:pt x="352317" y="488219"/>
                  <a:pt x="352317" y="488219"/>
                  <a:pt x="350590" y="488219"/>
                </a:cubicBezTo>
                <a:lnTo>
                  <a:pt x="338501" y="488219"/>
                </a:lnTo>
                <a:cubicBezTo>
                  <a:pt x="338501" y="488219"/>
                  <a:pt x="324685" y="474380"/>
                  <a:pt x="324685" y="467460"/>
                </a:cubicBezTo>
                <a:cubicBezTo>
                  <a:pt x="331593" y="460540"/>
                  <a:pt x="352317" y="425940"/>
                  <a:pt x="359226" y="425940"/>
                </a:cubicBezTo>
                <a:cubicBezTo>
                  <a:pt x="366130" y="419024"/>
                  <a:pt x="379937" y="460499"/>
                  <a:pt x="379950" y="460540"/>
                </a:cubicBezTo>
                <a:cubicBezTo>
                  <a:pt x="379950" y="467455"/>
                  <a:pt x="366152" y="481281"/>
                  <a:pt x="366134" y="481299"/>
                </a:cubicBezTo>
                <a:cubicBezTo>
                  <a:pt x="366134" y="481299"/>
                  <a:pt x="373042" y="508979"/>
                  <a:pt x="373042" y="529738"/>
                </a:cubicBezTo>
                <a:cubicBezTo>
                  <a:pt x="373042" y="550481"/>
                  <a:pt x="379939" y="564315"/>
                  <a:pt x="379950" y="564338"/>
                </a:cubicBezTo>
                <a:cubicBezTo>
                  <a:pt x="379950" y="564338"/>
                  <a:pt x="414491" y="522819"/>
                  <a:pt x="414491" y="508979"/>
                </a:cubicBezTo>
                <a:cubicBezTo>
                  <a:pt x="421399" y="495139"/>
                  <a:pt x="462848" y="419021"/>
                  <a:pt x="462848" y="384421"/>
                </a:cubicBezTo>
                <a:cubicBezTo>
                  <a:pt x="462848" y="342940"/>
                  <a:pt x="442162" y="335995"/>
                  <a:pt x="442124" y="335982"/>
                </a:cubicBezTo>
                <a:close/>
                <a:moveTo>
                  <a:pt x="342424" y="198"/>
                </a:moveTo>
                <a:cubicBezTo>
                  <a:pt x="377195" y="2142"/>
                  <a:pt x="400376" y="17690"/>
                  <a:pt x="400376" y="17690"/>
                </a:cubicBezTo>
                <a:cubicBezTo>
                  <a:pt x="400391" y="17660"/>
                  <a:pt x="407266" y="3877"/>
                  <a:pt x="427849" y="10780"/>
                </a:cubicBezTo>
                <a:cubicBezTo>
                  <a:pt x="448454" y="24600"/>
                  <a:pt x="469059" y="52241"/>
                  <a:pt x="462191" y="79882"/>
                </a:cubicBezTo>
                <a:cubicBezTo>
                  <a:pt x="462191" y="107523"/>
                  <a:pt x="469059" y="121344"/>
                  <a:pt x="469059" y="121344"/>
                </a:cubicBezTo>
                <a:lnTo>
                  <a:pt x="463049" y="115297"/>
                </a:lnTo>
                <a:cubicBezTo>
                  <a:pt x="462178" y="114458"/>
                  <a:pt x="458443" y="121976"/>
                  <a:pt x="454898" y="130155"/>
                </a:cubicBezTo>
                <a:cubicBezTo>
                  <a:pt x="454967" y="129933"/>
                  <a:pt x="455113" y="129782"/>
                  <a:pt x="455263" y="129631"/>
                </a:cubicBezTo>
                <a:cubicBezTo>
                  <a:pt x="462161" y="122691"/>
                  <a:pt x="462161" y="136571"/>
                  <a:pt x="462161" y="150452"/>
                </a:cubicBezTo>
                <a:cubicBezTo>
                  <a:pt x="462161" y="164332"/>
                  <a:pt x="462161" y="185152"/>
                  <a:pt x="462161" y="192093"/>
                </a:cubicBezTo>
                <a:cubicBezTo>
                  <a:pt x="462161" y="199033"/>
                  <a:pt x="455263" y="205973"/>
                  <a:pt x="448365" y="205973"/>
                </a:cubicBezTo>
                <a:lnTo>
                  <a:pt x="444916" y="198165"/>
                </a:lnTo>
                <a:cubicBezTo>
                  <a:pt x="443192" y="197298"/>
                  <a:pt x="441467" y="199033"/>
                  <a:pt x="441467" y="205973"/>
                </a:cubicBezTo>
                <a:cubicBezTo>
                  <a:pt x="441467" y="212913"/>
                  <a:pt x="441467" y="233734"/>
                  <a:pt x="434570" y="247614"/>
                </a:cubicBezTo>
                <a:cubicBezTo>
                  <a:pt x="434570" y="261494"/>
                  <a:pt x="420774" y="275375"/>
                  <a:pt x="420774" y="275375"/>
                </a:cubicBezTo>
                <a:cubicBezTo>
                  <a:pt x="420774" y="275399"/>
                  <a:pt x="420774" y="282351"/>
                  <a:pt x="420774" y="303135"/>
                </a:cubicBezTo>
                <a:cubicBezTo>
                  <a:pt x="420774" y="323956"/>
                  <a:pt x="358692" y="344776"/>
                  <a:pt x="358692" y="344776"/>
                </a:cubicBezTo>
                <a:cubicBezTo>
                  <a:pt x="358639" y="344765"/>
                  <a:pt x="289713" y="330888"/>
                  <a:pt x="289713" y="310075"/>
                </a:cubicBezTo>
                <a:cubicBezTo>
                  <a:pt x="289713" y="296195"/>
                  <a:pt x="289713" y="290990"/>
                  <a:pt x="289713" y="289255"/>
                </a:cubicBezTo>
                <a:cubicBezTo>
                  <a:pt x="289683" y="289225"/>
                  <a:pt x="275909" y="275353"/>
                  <a:pt x="269019" y="254554"/>
                </a:cubicBezTo>
                <a:cubicBezTo>
                  <a:pt x="262121" y="233734"/>
                  <a:pt x="262121" y="212913"/>
                  <a:pt x="262121" y="212913"/>
                </a:cubicBezTo>
                <a:cubicBezTo>
                  <a:pt x="262107" y="212943"/>
                  <a:pt x="255216" y="226786"/>
                  <a:pt x="248325" y="219853"/>
                </a:cubicBezTo>
                <a:cubicBezTo>
                  <a:pt x="241427" y="205973"/>
                  <a:pt x="241427" y="185152"/>
                  <a:pt x="241427" y="171272"/>
                </a:cubicBezTo>
                <a:cubicBezTo>
                  <a:pt x="234529" y="157392"/>
                  <a:pt x="241427" y="143511"/>
                  <a:pt x="248325" y="143511"/>
                </a:cubicBezTo>
                <a:lnTo>
                  <a:pt x="249874" y="142848"/>
                </a:lnTo>
                <a:cubicBezTo>
                  <a:pt x="249856" y="142150"/>
                  <a:pt x="249563" y="142075"/>
                  <a:pt x="249271" y="142075"/>
                </a:cubicBezTo>
                <a:lnTo>
                  <a:pt x="237252" y="139483"/>
                </a:lnTo>
                <a:cubicBezTo>
                  <a:pt x="235520" y="142046"/>
                  <a:pt x="228673" y="128254"/>
                  <a:pt x="235535" y="128254"/>
                </a:cubicBezTo>
                <a:cubicBezTo>
                  <a:pt x="242403" y="128254"/>
                  <a:pt x="242403" y="114434"/>
                  <a:pt x="242403" y="114434"/>
                </a:cubicBezTo>
                <a:cubicBezTo>
                  <a:pt x="242386" y="114451"/>
                  <a:pt x="235535" y="121344"/>
                  <a:pt x="235535" y="121344"/>
                </a:cubicBezTo>
                <a:lnTo>
                  <a:pt x="229524" y="121344"/>
                </a:lnTo>
                <a:cubicBezTo>
                  <a:pt x="228695" y="121329"/>
                  <a:pt x="242403" y="114412"/>
                  <a:pt x="242403" y="93703"/>
                </a:cubicBezTo>
                <a:cubicBezTo>
                  <a:pt x="242403" y="72972"/>
                  <a:pt x="249271" y="24600"/>
                  <a:pt x="304218" y="3869"/>
                </a:cubicBezTo>
                <a:cubicBezTo>
                  <a:pt x="317955" y="414"/>
                  <a:pt x="330833" y="-450"/>
                  <a:pt x="342424" y="198"/>
                </a:cubicBezTo>
                <a:close/>
              </a:path>
            </a:pathLst>
          </a:custGeom>
          <a:solidFill>
            <a:srgbClr val="519B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18"/>
          <p:cNvSpPr>
            <a:spLocks/>
          </p:cNvSpPr>
          <p:nvPr/>
        </p:nvSpPr>
        <p:spPr bwMode="auto">
          <a:xfrm>
            <a:off x="5138569" y="1642290"/>
            <a:ext cx="686881" cy="2294305"/>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7" y="391335"/>
                  <a:pt x="608809" y="384427"/>
                  <a:pt x="608840" y="384421"/>
                </a:cubicBezTo>
                <a:cubicBezTo>
                  <a:pt x="608840" y="384421"/>
                  <a:pt x="664189" y="405181"/>
                  <a:pt x="664189" y="412101"/>
                </a:cubicBezTo>
                <a:cubicBezTo>
                  <a:pt x="671107" y="419021"/>
                  <a:pt x="671107" y="474380"/>
                  <a:pt x="671107" y="515899"/>
                </a:cubicBezTo>
                <a:cubicBezTo>
                  <a:pt x="671107"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6"/>
                  <a:pt x="615758" y="1214806"/>
                  <a:pt x="608840" y="1214806"/>
                </a:cubicBezTo>
                <a:cubicBezTo>
                  <a:pt x="595017" y="1235543"/>
                  <a:pt x="588099" y="1249375"/>
                  <a:pt x="588084" y="1249405"/>
                </a:cubicBezTo>
                <a:cubicBezTo>
                  <a:pt x="588084" y="1311684"/>
                  <a:pt x="581165" y="1408562"/>
                  <a:pt x="581165" y="1450081"/>
                </a:cubicBezTo>
                <a:cubicBezTo>
                  <a:pt x="581165" y="1505440"/>
                  <a:pt x="567328" y="1623078"/>
                  <a:pt x="581165" y="1685357"/>
                </a:cubicBezTo>
                <a:cubicBezTo>
                  <a:pt x="588084" y="1740716"/>
                  <a:pt x="588084" y="1982911"/>
                  <a:pt x="581165" y="2059030"/>
                </a:cubicBezTo>
                <a:cubicBezTo>
                  <a:pt x="575976" y="2121309"/>
                  <a:pt x="578571" y="2117416"/>
                  <a:pt x="581165" y="2121308"/>
                </a:cubicBezTo>
                <a:cubicBezTo>
                  <a:pt x="574254" y="2142044"/>
                  <a:pt x="581149" y="2148972"/>
                  <a:pt x="581165" y="2148988"/>
                </a:cubicBezTo>
                <a:cubicBezTo>
                  <a:pt x="581165" y="2148988"/>
                  <a:pt x="581165" y="2162828"/>
                  <a:pt x="581165" y="2183587"/>
                </a:cubicBezTo>
                <a:cubicBezTo>
                  <a:pt x="574254" y="2204322"/>
                  <a:pt x="567344"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53491"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2683" y="2231161"/>
                </a:cubicBezTo>
                <a:lnTo>
                  <a:pt x="456630" y="2225106"/>
                </a:lnTo>
                <a:cubicBezTo>
                  <a:pt x="456630" y="2225106"/>
                  <a:pt x="456630" y="2225106"/>
                  <a:pt x="456630"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394362"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2094" y="1629998"/>
                  <a:pt x="290583" y="1886033"/>
                  <a:pt x="290583" y="1920632"/>
                </a:cubicBezTo>
                <a:cubicBezTo>
                  <a:pt x="290583" y="1955232"/>
                  <a:pt x="318257" y="2135148"/>
                  <a:pt x="318257" y="2162828"/>
                </a:cubicBezTo>
                <a:cubicBezTo>
                  <a:pt x="318257"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2966"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0"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70" y="2197448"/>
                  <a:pt x="145291" y="2197427"/>
                </a:cubicBezTo>
                <a:cubicBezTo>
                  <a:pt x="152210" y="2190507"/>
                  <a:pt x="145291" y="2169748"/>
                  <a:pt x="138372" y="2162828"/>
                </a:cubicBezTo>
                <a:cubicBezTo>
                  <a:pt x="131454" y="2148988"/>
                  <a:pt x="159128" y="2128228"/>
                  <a:pt x="152210" y="2114389"/>
                </a:cubicBezTo>
                <a:cubicBezTo>
                  <a:pt x="138372" y="2107469"/>
                  <a:pt x="138372" y="2079789"/>
                  <a:pt x="138372" y="2045190"/>
                </a:cubicBezTo>
                <a:cubicBezTo>
                  <a:pt x="138372" y="2003671"/>
                  <a:pt x="145291" y="1713036"/>
                  <a:pt x="138372" y="1664597"/>
                </a:cubicBezTo>
                <a:cubicBezTo>
                  <a:pt x="124535"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69186" y="1180206"/>
                </a:cubicBezTo>
                <a:cubicBezTo>
                  <a:pt x="69186" y="1166366"/>
                  <a:pt x="62267" y="1069488"/>
                  <a:pt x="69186" y="1034889"/>
                </a:cubicBezTo>
                <a:cubicBezTo>
                  <a:pt x="76105" y="1000290"/>
                  <a:pt x="55349" y="854972"/>
                  <a:pt x="62267"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9" y="391341"/>
                  <a:pt x="96845" y="391341"/>
                  <a:pt x="96861" y="391341"/>
                </a:cubicBezTo>
                <a:cubicBezTo>
                  <a:pt x="96861" y="391341"/>
                  <a:pt x="96861" y="391341"/>
                  <a:pt x="159128" y="370581"/>
                </a:cubicBezTo>
                <a:cubicBezTo>
                  <a:pt x="159128" y="370581"/>
                  <a:pt x="166047" y="363662"/>
                  <a:pt x="179884" y="363662"/>
                </a:cubicBezTo>
                <a:cubicBezTo>
                  <a:pt x="193721" y="356742"/>
                  <a:pt x="228315" y="342902"/>
                  <a:pt x="235234" y="342902"/>
                </a:cubicBezTo>
                <a:cubicBezTo>
                  <a:pt x="249062" y="335987"/>
                  <a:pt x="249071" y="356714"/>
                  <a:pt x="249071" y="356742"/>
                </a:cubicBezTo>
                <a:cubicBezTo>
                  <a:pt x="249071" y="356742"/>
                  <a:pt x="242152" y="356742"/>
                  <a:pt x="235234" y="356742"/>
                </a:cubicBezTo>
                <a:cubicBezTo>
                  <a:pt x="235234" y="363662"/>
                  <a:pt x="255990" y="412101"/>
                  <a:pt x="269827" y="460540"/>
                </a:cubicBezTo>
                <a:cubicBezTo>
                  <a:pt x="283659" y="508962"/>
                  <a:pt x="311319" y="557384"/>
                  <a:pt x="311339" y="557418"/>
                </a:cubicBezTo>
                <a:cubicBezTo>
                  <a:pt x="311339" y="557418"/>
                  <a:pt x="325176" y="502059"/>
                  <a:pt x="332094" y="495139"/>
                </a:cubicBezTo>
                <a:cubicBezTo>
                  <a:pt x="339004" y="495139"/>
                  <a:pt x="345914" y="488237"/>
                  <a:pt x="345932" y="488219"/>
                </a:cubicBezTo>
                <a:cubicBezTo>
                  <a:pt x="345932" y="488219"/>
                  <a:pt x="345932" y="488219"/>
                  <a:pt x="344202" y="488219"/>
                </a:cubicBezTo>
                <a:lnTo>
                  <a:pt x="332094" y="488219"/>
                </a:lnTo>
                <a:cubicBezTo>
                  <a:pt x="332094" y="488219"/>
                  <a:pt x="318257"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66688"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6" y="342916"/>
                  <a:pt x="435893" y="335987"/>
                  <a:pt x="435874" y="335982"/>
                </a:cubicBezTo>
                <a:close/>
                <a:moveTo>
                  <a:pt x="336562" y="198"/>
                </a:moveTo>
                <a:cubicBezTo>
                  <a:pt x="361201" y="1576"/>
                  <a:pt x="380021" y="9785"/>
                  <a:pt x="388864" y="14513"/>
                </a:cubicBezTo>
                <a:cubicBezTo>
                  <a:pt x="391432" y="14653"/>
                  <a:pt x="393800" y="15305"/>
                  <a:pt x="395838" y="16757"/>
                </a:cubicBezTo>
                <a:cubicBezTo>
                  <a:pt x="399328" y="13483"/>
                  <a:pt x="410657" y="5081"/>
                  <a:pt x="421987" y="10780"/>
                </a:cubicBezTo>
                <a:cubicBezTo>
                  <a:pt x="442592" y="24600"/>
                  <a:pt x="463197" y="52241"/>
                  <a:pt x="456329" y="79882"/>
                </a:cubicBezTo>
                <a:cubicBezTo>
                  <a:pt x="456329" y="107523"/>
                  <a:pt x="463197" y="121344"/>
                  <a:pt x="463197" y="121344"/>
                </a:cubicBezTo>
                <a:lnTo>
                  <a:pt x="457187" y="115297"/>
                </a:lnTo>
                <a:cubicBezTo>
                  <a:pt x="456316" y="114459"/>
                  <a:pt x="450016" y="127139"/>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5053" y="198165"/>
                </a:lnTo>
                <a:cubicBezTo>
                  <a:pt x="444184" y="197298"/>
                  <a:pt x="444184" y="199033"/>
                  <a:pt x="444184" y="205973"/>
                </a:cubicBezTo>
                <a:cubicBezTo>
                  <a:pt x="444184" y="212913"/>
                  <a:pt x="437232" y="233734"/>
                  <a:pt x="430279" y="247614"/>
                </a:cubicBezTo>
                <a:cubicBezTo>
                  <a:pt x="430279" y="261494"/>
                  <a:pt x="416375" y="275375"/>
                  <a:pt x="416375" y="275375"/>
                </a:cubicBezTo>
                <a:cubicBezTo>
                  <a:pt x="416375" y="275399"/>
                  <a:pt x="416375" y="282351"/>
                  <a:pt x="416375" y="303135"/>
                </a:cubicBezTo>
                <a:cubicBezTo>
                  <a:pt x="416375" y="323956"/>
                  <a:pt x="360758" y="344776"/>
                  <a:pt x="360758" y="344776"/>
                </a:cubicBezTo>
                <a:cubicBezTo>
                  <a:pt x="360703" y="344766"/>
                  <a:pt x="284284" y="330888"/>
                  <a:pt x="284284" y="310075"/>
                </a:cubicBezTo>
                <a:cubicBezTo>
                  <a:pt x="284284" y="296195"/>
                  <a:pt x="284284" y="290990"/>
                  <a:pt x="284284" y="289255"/>
                </a:cubicBezTo>
                <a:cubicBezTo>
                  <a:pt x="284257" y="289227"/>
                  <a:pt x="270380" y="275354"/>
                  <a:pt x="270380" y="254554"/>
                </a:cubicBezTo>
                <a:cubicBezTo>
                  <a:pt x="263428" y="233734"/>
                  <a:pt x="256476" y="212913"/>
                  <a:pt x="256476" y="212913"/>
                </a:cubicBezTo>
                <a:cubicBezTo>
                  <a:pt x="256461" y="212942"/>
                  <a:pt x="249517" y="226786"/>
                  <a:pt x="242572" y="219853"/>
                </a:cubicBezTo>
                <a:cubicBezTo>
                  <a:pt x="242572" y="205973"/>
                  <a:pt x="235619" y="185152"/>
                  <a:pt x="235619" y="171272"/>
                </a:cubicBezTo>
                <a:cubicBezTo>
                  <a:pt x="228667" y="157392"/>
                  <a:pt x="235619" y="143511"/>
                  <a:pt x="242572" y="143511"/>
                </a:cubicBezTo>
                <a:lnTo>
                  <a:pt x="244042" y="142887"/>
                </a:lnTo>
                <a:cubicBezTo>
                  <a:pt x="244028" y="142159"/>
                  <a:pt x="243719" y="142075"/>
                  <a:pt x="243409" y="142075"/>
                </a:cubicBezTo>
                <a:lnTo>
                  <a:pt x="231390" y="139483"/>
                </a:lnTo>
                <a:cubicBezTo>
                  <a:pt x="229673" y="142039"/>
                  <a:pt x="229682" y="128254"/>
                  <a:pt x="236541" y="128254"/>
                </a:cubicBezTo>
                <a:cubicBezTo>
                  <a:pt x="236556" y="128223"/>
                  <a:pt x="243409" y="114434"/>
                  <a:pt x="243409" y="114434"/>
                </a:cubicBezTo>
                <a:cubicBezTo>
                  <a:pt x="243386" y="114457"/>
                  <a:pt x="236529" y="121344"/>
                  <a:pt x="229673" y="121344"/>
                </a:cubicBezTo>
                <a:cubicBezTo>
                  <a:pt x="229647" y="121344"/>
                  <a:pt x="222804" y="121344"/>
                  <a:pt x="222804" y="121344"/>
                </a:cubicBezTo>
                <a:cubicBezTo>
                  <a:pt x="222833" y="121329"/>
                  <a:pt x="236541" y="114412"/>
                  <a:pt x="236541" y="93703"/>
                </a:cubicBezTo>
                <a:cubicBezTo>
                  <a:pt x="236541" y="72972"/>
                  <a:pt x="243409" y="24600"/>
                  <a:pt x="298356" y="3869"/>
                </a:cubicBezTo>
                <a:cubicBezTo>
                  <a:pt x="312093" y="414"/>
                  <a:pt x="324971" y="-450"/>
                  <a:pt x="336562" y="198"/>
                </a:cubicBezTo>
                <a:close/>
              </a:path>
            </a:pathLst>
          </a:custGeom>
          <a:solidFill>
            <a:srgbClr val="519B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21"/>
          <p:cNvSpPr>
            <a:spLocks/>
          </p:cNvSpPr>
          <p:nvPr/>
        </p:nvSpPr>
        <p:spPr bwMode="auto">
          <a:xfrm>
            <a:off x="5956493" y="1642290"/>
            <a:ext cx="686881" cy="2294305"/>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6" y="391334"/>
                  <a:pt x="615716" y="384428"/>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4"/>
                  <a:pt x="615758" y="1214767"/>
                  <a:pt x="615758" y="1214806"/>
                </a:cubicBezTo>
                <a:cubicBezTo>
                  <a:pt x="595026" y="1235541"/>
                  <a:pt x="588100" y="1249373"/>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74254" y="2142044"/>
                  <a:pt x="581149" y="2148972"/>
                  <a:pt x="581165" y="2148988"/>
                </a:cubicBezTo>
                <a:cubicBezTo>
                  <a:pt x="581165" y="2148988"/>
                  <a:pt x="581165" y="2162828"/>
                  <a:pt x="581165" y="2183587"/>
                </a:cubicBezTo>
                <a:cubicBezTo>
                  <a:pt x="581165" y="2204331"/>
                  <a:pt x="567349"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74246" y="2294305"/>
                  <a:pt x="560409"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401281"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9013" y="1629998"/>
                  <a:pt x="290583" y="1886033"/>
                  <a:pt x="290583" y="1920632"/>
                </a:cubicBezTo>
                <a:cubicBezTo>
                  <a:pt x="290583" y="1955232"/>
                  <a:pt x="318257" y="2135148"/>
                  <a:pt x="318257" y="2162828"/>
                </a:cubicBezTo>
                <a:cubicBezTo>
                  <a:pt x="325176"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6918"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91" y="2197427"/>
                  <a:pt x="152210" y="2197427"/>
                </a:cubicBezTo>
                <a:cubicBezTo>
                  <a:pt x="152210" y="2190507"/>
                  <a:pt x="152210" y="2169748"/>
                  <a:pt x="145291" y="2162828"/>
                </a:cubicBezTo>
                <a:cubicBezTo>
                  <a:pt x="131454"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76105" y="1180206"/>
                </a:cubicBezTo>
                <a:cubicBezTo>
                  <a:pt x="69186" y="1166366"/>
                  <a:pt x="62267" y="1069488"/>
                  <a:pt x="69186" y="1034889"/>
                </a:cubicBezTo>
                <a:cubicBezTo>
                  <a:pt x="76105" y="1000290"/>
                  <a:pt x="55349" y="854972"/>
                  <a:pt x="62267" y="778854"/>
                </a:cubicBezTo>
                <a:cubicBezTo>
                  <a:pt x="76105" y="695815"/>
                  <a:pt x="41512" y="522819"/>
                  <a:pt x="41512" y="502059"/>
                </a:cubicBezTo>
                <a:cubicBezTo>
                  <a:pt x="48430" y="481299"/>
                  <a:pt x="55349" y="474380"/>
                  <a:pt x="55349" y="453620"/>
                </a:cubicBezTo>
                <a:cubicBezTo>
                  <a:pt x="62267" y="432860"/>
                  <a:pt x="55349" y="405181"/>
                  <a:pt x="76105" y="391341"/>
                </a:cubicBezTo>
                <a:cubicBezTo>
                  <a:pt x="83019" y="391341"/>
                  <a:pt x="96845" y="391341"/>
                  <a:pt x="96861" y="391341"/>
                </a:cubicBezTo>
                <a:cubicBezTo>
                  <a:pt x="96861" y="391341"/>
                  <a:pt x="96861" y="391341"/>
                  <a:pt x="159128" y="370581"/>
                </a:cubicBezTo>
                <a:cubicBezTo>
                  <a:pt x="159128" y="370581"/>
                  <a:pt x="172966" y="363662"/>
                  <a:pt x="179884" y="363662"/>
                </a:cubicBezTo>
                <a:cubicBezTo>
                  <a:pt x="193721" y="356742"/>
                  <a:pt x="228315" y="342902"/>
                  <a:pt x="235234" y="342902"/>
                </a:cubicBezTo>
                <a:cubicBezTo>
                  <a:pt x="249061" y="335987"/>
                  <a:pt x="255980" y="356712"/>
                  <a:pt x="255990" y="356742"/>
                </a:cubicBezTo>
                <a:cubicBezTo>
                  <a:pt x="255990" y="356742"/>
                  <a:pt x="242152" y="356742"/>
                  <a:pt x="235234" y="356742"/>
                </a:cubicBezTo>
                <a:cubicBezTo>
                  <a:pt x="235234" y="363662"/>
                  <a:pt x="262908" y="412101"/>
                  <a:pt x="276745" y="460540"/>
                </a:cubicBezTo>
                <a:cubicBezTo>
                  <a:pt x="290575" y="508953"/>
                  <a:pt x="311317" y="557367"/>
                  <a:pt x="311339" y="557418"/>
                </a:cubicBezTo>
                <a:cubicBezTo>
                  <a:pt x="311339" y="557418"/>
                  <a:pt x="332094" y="502059"/>
                  <a:pt x="332094" y="495139"/>
                </a:cubicBezTo>
                <a:cubicBezTo>
                  <a:pt x="339004" y="495139"/>
                  <a:pt x="345914" y="488237"/>
                  <a:pt x="345932" y="488219"/>
                </a:cubicBezTo>
                <a:cubicBezTo>
                  <a:pt x="345932" y="488219"/>
                  <a:pt x="345932" y="488219"/>
                  <a:pt x="344202" y="488219"/>
                </a:cubicBezTo>
                <a:lnTo>
                  <a:pt x="332094" y="488219"/>
                </a:lnTo>
                <a:cubicBezTo>
                  <a:pt x="332094" y="488219"/>
                  <a:pt x="325176"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73606" y="529738"/>
                </a:cubicBezTo>
                <a:cubicBezTo>
                  <a:pt x="373606" y="550480"/>
                  <a:pt x="373606" y="564314"/>
                  <a:pt x="373606" y="564338"/>
                </a:cubicBezTo>
                <a:cubicBezTo>
                  <a:pt x="373606" y="564338"/>
                  <a:pt x="408199" y="522819"/>
                  <a:pt x="415118" y="508979"/>
                </a:cubicBezTo>
                <a:cubicBezTo>
                  <a:pt x="422037" y="495139"/>
                  <a:pt x="456630" y="419021"/>
                  <a:pt x="463548" y="384421"/>
                </a:cubicBezTo>
                <a:cubicBezTo>
                  <a:pt x="463548" y="342917"/>
                  <a:pt x="435894" y="335987"/>
                  <a:pt x="435874" y="335982"/>
                </a:cubicBezTo>
                <a:close/>
                <a:moveTo>
                  <a:pt x="335015" y="198"/>
                </a:moveTo>
                <a:cubicBezTo>
                  <a:pt x="360124" y="1585"/>
                  <a:pt x="379262" y="9896"/>
                  <a:pt x="388134" y="14613"/>
                </a:cubicBezTo>
                <a:cubicBezTo>
                  <a:pt x="390504" y="14935"/>
                  <a:pt x="392722" y="15581"/>
                  <a:pt x="394574" y="17121"/>
                </a:cubicBezTo>
                <a:cubicBezTo>
                  <a:pt x="397664" y="14255"/>
                  <a:pt x="410471" y="4828"/>
                  <a:pt x="428435" y="10780"/>
                </a:cubicBezTo>
                <a:cubicBezTo>
                  <a:pt x="449291" y="24600"/>
                  <a:pt x="463195" y="52241"/>
                  <a:pt x="463195" y="79882"/>
                </a:cubicBezTo>
                <a:cubicBezTo>
                  <a:pt x="456243" y="107523"/>
                  <a:pt x="463195" y="121344"/>
                  <a:pt x="463195" y="121344"/>
                </a:cubicBezTo>
                <a:lnTo>
                  <a:pt x="457112" y="115297"/>
                </a:lnTo>
                <a:cubicBezTo>
                  <a:pt x="456237" y="114459"/>
                  <a:pt x="454641" y="120804"/>
                  <a:pt x="452988" y="128169"/>
                </a:cubicBezTo>
                <a:cubicBezTo>
                  <a:pt x="458087" y="128994"/>
                  <a:pt x="462191" y="139723"/>
                  <a:pt x="462191" y="150452"/>
                </a:cubicBezTo>
                <a:cubicBezTo>
                  <a:pt x="462191" y="164332"/>
                  <a:pt x="462191" y="185152"/>
                  <a:pt x="462191" y="192093"/>
                </a:cubicBezTo>
                <a:cubicBezTo>
                  <a:pt x="455323" y="199033"/>
                  <a:pt x="448454" y="205973"/>
                  <a:pt x="448454" y="205973"/>
                </a:cubicBezTo>
                <a:lnTo>
                  <a:pt x="445020" y="198165"/>
                </a:lnTo>
                <a:cubicBezTo>
                  <a:pt x="443303" y="197298"/>
                  <a:pt x="441586" y="199033"/>
                  <a:pt x="441586" y="205973"/>
                </a:cubicBezTo>
                <a:cubicBezTo>
                  <a:pt x="441586" y="212913"/>
                  <a:pt x="434717" y="233734"/>
                  <a:pt x="434717" y="247614"/>
                </a:cubicBezTo>
                <a:cubicBezTo>
                  <a:pt x="427849" y="261494"/>
                  <a:pt x="420981" y="275375"/>
                  <a:pt x="420981" y="275375"/>
                </a:cubicBezTo>
                <a:cubicBezTo>
                  <a:pt x="420960" y="275396"/>
                  <a:pt x="414112" y="282346"/>
                  <a:pt x="414112" y="303135"/>
                </a:cubicBezTo>
                <a:cubicBezTo>
                  <a:pt x="414112" y="323956"/>
                  <a:pt x="359165" y="344776"/>
                  <a:pt x="359165" y="344776"/>
                </a:cubicBezTo>
                <a:cubicBezTo>
                  <a:pt x="359113" y="344765"/>
                  <a:pt x="290482" y="330888"/>
                  <a:pt x="290482" y="310075"/>
                </a:cubicBezTo>
                <a:cubicBezTo>
                  <a:pt x="290482" y="282315"/>
                  <a:pt x="283613" y="289255"/>
                  <a:pt x="283613" y="289255"/>
                </a:cubicBezTo>
                <a:cubicBezTo>
                  <a:pt x="283597" y="289223"/>
                  <a:pt x="276737" y="275350"/>
                  <a:pt x="269876" y="254554"/>
                </a:cubicBezTo>
                <a:cubicBezTo>
                  <a:pt x="263008" y="233734"/>
                  <a:pt x="256140" y="212913"/>
                  <a:pt x="256140" y="212913"/>
                </a:cubicBezTo>
                <a:cubicBezTo>
                  <a:pt x="256127" y="212939"/>
                  <a:pt x="249271" y="226787"/>
                  <a:pt x="249271" y="219853"/>
                </a:cubicBezTo>
                <a:cubicBezTo>
                  <a:pt x="242403" y="205973"/>
                  <a:pt x="242403" y="185152"/>
                  <a:pt x="235535" y="171272"/>
                </a:cubicBezTo>
                <a:cubicBezTo>
                  <a:pt x="228666" y="157392"/>
                  <a:pt x="235535" y="143511"/>
                  <a:pt x="242403" y="143511"/>
                </a:cubicBezTo>
                <a:lnTo>
                  <a:pt x="242472" y="143481"/>
                </a:lnTo>
                <a:cubicBezTo>
                  <a:pt x="242167" y="142192"/>
                  <a:pt x="241466" y="142075"/>
                  <a:pt x="240727" y="142075"/>
                </a:cubicBezTo>
                <a:lnTo>
                  <a:pt x="228560" y="139483"/>
                </a:lnTo>
                <a:cubicBezTo>
                  <a:pt x="226822" y="142038"/>
                  <a:pt x="226831" y="128254"/>
                  <a:pt x="233775" y="128254"/>
                </a:cubicBezTo>
                <a:cubicBezTo>
                  <a:pt x="240727" y="128254"/>
                  <a:pt x="240727" y="114434"/>
                  <a:pt x="240727" y="114434"/>
                </a:cubicBezTo>
                <a:cubicBezTo>
                  <a:pt x="240705" y="114455"/>
                  <a:pt x="233764" y="121344"/>
                  <a:pt x="226822" y="121344"/>
                </a:cubicBezTo>
                <a:cubicBezTo>
                  <a:pt x="226794" y="121344"/>
                  <a:pt x="219870" y="121344"/>
                  <a:pt x="219870" y="121344"/>
                </a:cubicBezTo>
                <a:cubicBezTo>
                  <a:pt x="219899" y="121329"/>
                  <a:pt x="233775" y="114412"/>
                  <a:pt x="233775" y="93703"/>
                </a:cubicBezTo>
                <a:cubicBezTo>
                  <a:pt x="233775" y="72972"/>
                  <a:pt x="240727" y="24600"/>
                  <a:pt x="296344" y="3869"/>
                </a:cubicBezTo>
                <a:cubicBezTo>
                  <a:pt x="310248" y="414"/>
                  <a:pt x="323283" y="-450"/>
                  <a:pt x="335015" y="198"/>
                </a:cubicBezTo>
                <a:close/>
              </a:path>
            </a:pathLst>
          </a:custGeom>
          <a:solidFill>
            <a:srgbClr val="519B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24"/>
          <p:cNvSpPr>
            <a:spLocks/>
          </p:cNvSpPr>
          <p:nvPr/>
        </p:nvSpPr>
        <p:spPr bwMode="auto">
          <a:xfrm>
            <a:off x="6771481" y="1642290"/>
            <a:ext cx="689792" cy="2294305"/>
          </a:xfrm>
          <a:custGeom>
            <a:avLst/>
            <a:gdLst/>
            <a:ahLst/>
            <a:cxnLst/>
            <a:rect l="l" t="t" r="r" b="b"/>
            <a:pathLst>
              <a:path w="689792" h="2294305">
                <a:moveTo>
                  <a:pt x="437721" y="335982"/>
                </a:moveTo>
                <a:cubicBezTo>
                  <a:pt x="437721" y="335982"/>
                  <a:pt x="479409" y="342902"/>
                  <a:pt x="493305" y="349822"/>
                </a:cubicBezTo>
                <a:cubicBezTo>
                  <a:pt x="500253" y="349822"/>
                  <a:pt x="541940" y="356742"/>
                  <a:pt x="555836" y="377501"/>
                </a:cubicBezTo>
                <a:cubicBezTo>
                  <a:pt x="576671" y="391335"/>
                  <a:pt x="618329" y="384428"/>
                  <a:pt x="618368" y="384421"/>
                </a:cubicBezTo>
                <a:cubicBezTo>
                  <a:pt x="618368"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4"/>
                  <a:pt x="618368" y="1214767"/>
                  <a:pt x="618368" y="1214806"/>
                </a:cubicBezTo>
                <a:cubicBezTo>
                  <a:pt x="597547" y="1235542"/>
                  <a:pt x="590592" y="1249374"/>
                  <a:pt x="590576" y="1249405"/>
                </a:cubicBezTo>
                <a:cubicBezTo>
                  <a:pt x="590576" y="1311684"/>
                  <a:pt x="583628" y="1408562"/>
                  <a:pt x="583628" y="1450081"/>
                </a:cubicBezTo>
                <a:cubicBezTo>
                  <a:pt x="590576" y="1505440"/>
                  <a:pt x="576680" y="1623078"/>
                  <a:pt x="583628" y="1685357"/>
                </a:cubicBezTo>
                <a:cubicBezTo>
                  <a:pt x="597524" y="1740716"/>
                  <a:pt x="590576" y="1982911"/>
                  <a:pt x="583628" y="2059030"/>
                </a:cubicBezTo>
                <a:cubicBezTo>
                  <a:pt x="583628" y="2121309"/>
                  <a:pt x="583628" y="2117416"/>
                  <a:pt x="583628" y="2121308"/>
                </a:cubicBezTo>
                <a:cubicBezTo>
                  <a:pt x="583628" y="2142040"/>
                  <a:pt x="583628" y="2148969"/>
                  <a:pt x="583628" y="2148988"/>
                </a:cubicBezTo>
                <a:cubicBezTo>
                  <a:pt x="583628" y="2148988"/>
                  <a:pt x="590576" y="2162828"/>
                  <a:pt x="590576" y="2183587"/>
                </a:cubicBezTo>
                <a:cubicBezTo>
                  <a:pt x="583642" y="2204305"/>
                  <a:pt x="576708" y="2204347"/>
                  <a:pt x="576680" y="2204347"/>
                </a:cubicBezTo>
                <a:cubicBezTo>
                  <a:pt x="576680" y="2204347"/>
                  <a:pt x="576680" y="2204347"/>
                  <a:pt x="590576" y="2266626"/>
                </a:cubicBezTo>
                <a:cubicBezTo>
                  <a:pt x="590576" y="2266626"/>
                  <a:pt x="590576" y="2266626"/>
                  <a:pt x="591445" y="2266626"/>
                </a:cubicBezTo>
                <a:lnTo>
                  <a:pt x="597524" y="2266626"/>
                </a:lnTo>
                <a:cubicBezTo>
                  <a:pt x="597524" y="2266626"/>
                  <a:pt x="597524" y="2266626"/>
                  <a:pt x="597524" y="2287385"/>
                </a:cubicBezTo>
                <a:cubicBezTo>
                  <a:pt x="576680" y="2294305"/>
                  <a:pt x="562784" y="2294305"/>
                  <a:pt x="528044" y="2294305"/>
                </a:cubicBezTo>
                <a:cubicBezTo>
                  <a:pt x="486380" y="2294305"/>
                  <a:pt x="458596" y="2287393"/>
                  <a:pt x="458565" y="2287385"/>
                </a:cubicBezTo>
                <a:cubicBezTo>
                  <a:pt x="458565" y="2287385"/>
                  <a:pt x="458565" y="2287385"/>
                  <a:pt x="458565" y="2266626"/>
                </a:cubicBezTo>
                <a:cubicBezTo>
                  <a:pt x="458565" y="2266626"/>
                  <a:pt x="458565" y="2266626"/>
                  <a:pt x="459433" y="2265761"/>
                </a:cubicBezTo>
                <a:lnTo>
                  <a:pt x="465513" y="2259706"/>
                </a:lnTo>
                <a:cubicBezTo>
                  <a:pt x="465513" y="2259706"/>
                  <a:pt x="465513"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51617"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0"/>
                  <a:pt x="368247" y="1429362"/>
                  <a:pt x="368242" y="1429322"/>
                </a:cubicBezTo>
                <a:cubicBezTo>
                  <a:pt x="368242" y="1429322"/>
                  <a:pt x="340450" y="1574639"/>
                  <a:pt x="340450" y="1602318"/>
                </a:cubicBezTo>
                <a:cubicBezTo>
                  <a:pt x="340450" y="1629998"/>
                  <a:pt x="291814" y="1886033"/>
                  <a:pt x="291814" y="1920632"/>
                </a:cubicBezTo>
                <a:cubicBezTo>
                  <a:pt x="291814" y="1955232"/>
                  <a:pt x="319606" y="2135148"/>
                  <a:pt x="326554" y="2162828"/>
                </a:cubicBezTo>
                <a:cubicBezTo>
                  <a:pt x="326554"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50126" y="2280465"/>
                </a:cubicBezTo>
                <a:cubicBezTo>
                  <a:pt x="250126" y="2280465"/>
                  <a:pt x="250126" y="2280465"/>
                  <a:pt x="250126" y="2259706"/>
                </a:cubicBezTo>
                <a:cubicBezTo>
                  <a:pt x="250126" y="2259706"/>
                  <a:pt x="180646" y="2280465"/>
                  <a:pt x="111167" y="2287385"/>
                </a:cubicBezTo>
                <a:cubicBezTo>
                  <a:pt x="41722" y="2287385"/>
                  <a:pt x="41" y="2273560"/>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7792" y="2238946"/>
                  <a:pt x="69479" y="2245866"/>
                  <a:pt x="97271" y="2238946"/>
                </a:cubicBezTo>
                <a:cubicBezTo>
                  <a:pt x="118106" y="2232029"/>
                  <a:pt x="145885" y="2211283"/>
                  <a:pt x="145907" y="2211267"/>
                </a:cubicBezTo>
                <a:cubicBezTo>
                  <a:pt x="145907" y="2211267"/>
                  <a:pt x="145907" y="2211267"/>
                  <a:pt x="145038" y="2210402"/>
                </a:cubicBezTo>
                <a:lnTo>
                  <a:pt x="138959" y="2204347"/>
                </a:lnTo>
                <a:cubicBezTo>
                  <a:pt x="138959" y="2204347"/>
                  <a:pt x="145907" y="2197427"/>
                  <a:pt x="152855" y="2197427"/>
                </a:cubicBezTo>
                <a:cubicBezTo>
                  <a:pt x="159803" y="2190507"/>
                  <a:pt x="152855" y="2169748"/>
                  <a:pt x="145907" y="2162828"/>
                </a:cubicBezTo>
                <a:cubicBezTo>
                  <a:pt x="138959" y="2148988"/>
                  <a:pt x="166751" y="2128228"/>
                  <a:pt x="152855" y="2114389"/>
                </a:cubicBezTo>
                <a:cubicBezTo>
                  <a:pt x="145907" y="2107469"/>
                  <a:pt x="138959" y="2079789"/>
                  <a:pt x="138959" y="2045190"/>
                </a:cubicBezTo>
                <a:cubicBezTo>
                  <a:pt x="145907" y="2003671"/>
                  <a:pt x="145907" y="1713036"/>
                  <a:pt x="138959" y="1664597"/>
                </a:cubicBezTo>
                <a:cubicBezTo>
                  <a:pt x="132011" y="1616158"/>
                  <a:pt x="132011" y="1498520"/>
                  <a:pt x="125063" y="1429322"/>
                </a:cubicBezTo>
                <a:cubicBezTo>
                  <a:pt x="118116" y="1360132"/>
                  <a:pt x="111169" y="1201008"/>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3" y="854972"/>
                  <a:pt x="69479" y="778854"/>
                </a:cubicBezTo>
                <a:cubicBezTo>
                  <a:pt x="76427" y="695815"/>
                  <a:pt x="41687" y="522819"/>
                  <a:pt x="48635" y="502059"/>
                </a:cubicBezTo>
                <a:cubicBezTo>
                  <a:pt x="48635" y="481299"/>
                  <a:pt x="55583" y="474380"/>
                  <a:pt x="62531" y="453620"/>
                </a:cubicBezTo>
                <a:cubicBezTo>
                  <a:pt x="62531" y="432860"/>
                  <a:pt x="62531" y="405181"/>
                  <a:pt x="76427" y="391341"/>
                </a:cubicBezTo>
                <a:cubicBezTo>
                  <a:pt x="83367" y="391341"/>
                  <a:pt x="97237" y="391341"/>
                  <a:pt x="97271" y="391341"/>
                </a:cubicBezTo>
                <a:cubicBezTo>
                  <a:pt x="97271" y="391341"/>
                  <a:pt x="97271" y="391341"/>
                  <a:pt x="166751" y="370581"/>
                </a:cubicBezTo>
                <a:cubicBezTo>
                  <a:pt x="166751" y="370581"/>
                  <a:pt x="173699" y="363662"/>
                  <a:pt x="187594" y="363662"/>
                </a:cubicBezTo>
                <a:cubicBezTo>
                  <a:pt x="201490" y="356742"/>
                  <a:pt x="229283" y="342902"/>
                  <a:pt x="243178" y="342902"/>
                </a:cubicBezTo>
                <a:cubicBezTo>
                  <a:pt x="250122" y="335987"/>
                  <a:pt x="257065" y="356715"/>
                  <a:pt x="257074" y="356742"/>
                </a:cubicBezTo>
                <a:cubicBezTo>
                  <a:pt x="257074" y="356742"/>
                  <a:pt x="243203" y="356742"/>
                  <a:pt x="243178" y="356742"/>
                </a:cubicBezTo>
                <a:cubicBezTo>
                  <a:pt x="236231" y="363662"/>
                  <a:pt x="264022" y="412101"/>
                  <a:pt x="277918" y="460540"/>
                </a:cubicBezTo>
                <a:cubicBezTo>
                  <a:pt x="291807" y="508953"/>
                  <a:pt x="312636" y="557367"/>
                  <a:pt x="312658" y="557418"/>
                </a:cubicBezTo>
                <a:cubicBezTo>
                  <a:pt x="312658" y="557418"/>
                  <a:pt x="333502" y="502059"/>
                  <a:pt x="340450" y="495139"/>
                </a:cubicBezTo>
                <a:cubicBezTo>
                  <a:pt x="340450" y="495139"/>
                  <a:pt x="354318" y="488233"/>
                  <a:pt x="354346" y="488219"/>
                </a:cubicBezTo>
                <a:cubicBezTo>
                  <a:pt x="354346" y="488219"/>
                  <a:pt x="354346" y="488219"/>
                  <a:pt x="333502" y="488219"/>
                </a:cubicBezTo>
                <a:cubicBezTo>
                  <a:pt x="333502" y="488219"/>
                  <a:pt x="326554" y="474380"/>
                  <a:pt x="326554" y="467460"/>
                </a:cubicBezTo>
                <a:cubicBezTo>
                  <a:pt x="326554" y="460540"/>
                  <a:pt x="347398" y="425940"/>
                  <a:pt x="354346" y="425940"/>
                </a:cubicBezTo>
                <a:cubicBezTo>
                  <a:pt x="361290" y="419024"/>
                  <a:pt x="382117" y="460499"/>
                  <a:pt x="382137" y="460540"/>
                </a:cubicBezTo>
                <a:cubicBezTo>
                  <a:pt x="382137" y="467456"/>
                  <a:pt x="368258" y="481283"/>
                  <a:pt x="368242" y="481299"/>
                </a:cubicBezTo>
                <a:cubicBezTo>
                  <a:pt x="368242" y="481299"/>
                  <a:pt x="375190" y="508979"/>
                  <a:pt x="375190" y="529738"/>
                </a:cubicBezTo>
                <a:cubicBezTo>
                  <a:pt x="375190" y="550481"/>
                  <a:pt x="382126" y="564315"/>
                  <a:pt x="382137" y="564338"/>
                </a:cubicBezTo>
                <a:cubicBezTo>
                  <a:pt x="382137" y="564338"/>
                  <a:pt x="409929" y="522819"/>
                  <a:pt x="416877" y="508979"/>
                </a:cubicBezTo>
                <a:cubicBezTo>
                  <a:pt x="423825" y="495139"/>
                  <a:pt x="465513" y="419021"/>
                  <a:pt x="465513" y="384421"/>
                </a:cubicBezTo>
                <a:cubicBezTo>
                  <a:pt x="465513" y="342937"/>
                  <a:pt x="437769" y="335994"/>
                  <a:pt x="437721" y="335982"/>
                </a:cubicBezTo>
                <a:close/>
                <a:moveTo>
                  <a:pt x="337448" y="198"/>
                </a:moveTo>
                <a:cubicBezTo>
                  <a:pt x="362443" y="1585"/>
                  <a:pt x="381495" y="9893"/>
                  <a:pt x="390330" y="14610"/>
                </a:cubicBezTo>
                <a:cubicBezTo>
                  <a:pt x="392721" y="14917"/>
                  <a:pt x="394967" y="15549"/>
                  <a:pt x="396874" y="17041"/>
                </a:cubicBezTo>
                <a:cubicBezTo>
                  <a:pt x="400117" y="14041"/>
                  <a:pt x="412780" y="4896"/>
                  <a:pt x="430461" y="10780"/>
                </a:cubicBezTo>
                <a:cubicBezTo>
                  <a:pt x="451226" y="24600"/>
                  <a:pt x="471992" y="52241"/>
                  <a:pt x="465070" y="79882"/>
                </a:cubicBezTo>
                <a:cubicBezTo>
                  <a:pt x="458148" y="107523"/>
                  <a:pt x="465070" y="121344"/>
                  <a:pt x="465070" y="121344"/>
                </a:cubicBezTo>
                <a:lnTo>
                  <a:pt x="459014" y="115297"/>
                </a:lnTo>
                <a:cubicBezTo>
                  <a:pt x="458140" y="114469"/>
                  <a:pt x="455620" y="124534"/>
                  <a:pt x="453674" y="134037"/>
                </a:cubicBezTo>
                <a:cubicBezTo>
                  <a:pt x="455048" y="132665"/>
                  <a:pt x="456568" y="131148"/>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2" y="233734"/>
                  <a:pt x="437232" y="247614"/>
                </a:cubicBezTo>
                <a:cubicBezTo>
                  <a:pt x="430279" y="261494"/>
                  <a:pt x="423327" y="275375"/>
                  <a:pt x="423327" y="275375"/>
                </a:cubicBezTo>
                <a:cubicBezTo>
                  <a:pt x="423307" y="275395"/>
                  <a:pt x="416375" y="282346"/>
                  <a:pt x="416375" y="303135"/>
                </a:cubicBezTo>
                <a:cubicBezTo>
                  <a:pt x="416375" y="323956"/>
                  <a:pt x="360758" y="344776"/>
                  <a:pt x="360758" y="344776"/>
                </a:cubicBezTo>
                <a:cubicBezTo>
                  <a:pt x="360720" y="344769"/>
                  <a:pt x="291237" y="330890"/>
                  <a:pt x="291237" y="310075"/>
                </a:cubicBezTo>
                <a:cubicBezTo>
                  <a:pt x="291237" y="296195"/>
                  <a:pt x="291237" y="290990"/>
                  <a:pt x="291237" y="289255"/>
                </a:cubicBezTo>
                <a:cubicBezTo>
                  <a:pt x="291206" y="289224"/>
                  <a:pt x="277325" y="275352"/>
                  <a:pt x="270380" y="254554"/>
                </a:cubicBezTo>
                <a:cubicBezTo>
                  <a:pt x="263428" y="233734"/>
                  <a:pt x="263428" y="212913"/>
                  <a:pt x="263428" y="212913"/>
                </a:cubicBezTo>
                <a:cubicBezTo>
                  <a:pt x="263414" y="212941"/>
                  <a:pt x="256469" y="226787"/>
                  <a:pt x="249524" y="219853"/>
                </a:cubicBezTo>
                <a:cubicBezTo>
                  <a:pt x="242572" y="205973"/>
                  <a:pt x="242572" y="185152"/>
                  <a:pt x="235619" y="171272"/>
                </a:cubicBezTo>
                <a:cubicBezTo>
                  <a:pt x="228667" y="157392"/>
                  <a:pt x="235619" y="143511"/>
                  <a:pt x="242572" y="143511"/>
                </a:cubicBezTo>
                <a:lnTo>
                  <a:pt x="244496" y="142825"/>
                </a:lnTo>
                <a:cubicBezTo>
                  <a:pt x="244266" y="142102"/>
                  <a:pt x="243922"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48" y="114455"/>
                  <a:pt x="236636" y="121344"/>
                  <a:pt x="229725" y="121344"/>
                </a:cubicBezTo>
                <a:cubicBezTo>
                  <a:pt x="229699" y="121344"/>
                  <a:pt x="222803" y="121344"/>
                  <a:pt x="222803" y="121344"/>
                </a:cubicBezTo>
                <a:cubicBezTo>
                  <a:pt x="222832" y="121329"/>
                  <a:pt x="236647" y="114412"/>
                  <a:pt x="236647" y="93703"/>
                </a:cubicBezTo>
                <a:cubicBezTo>
                  <a:pt x="236647" y="72972"/>
                  <a:pt x="243569" y="24600"/>
                  <a:pt x="298944" y="3869"/>
                </a:cubicBezTo>
                <a:cubicBezTo>
                  <a:pt x="312788" y="414"/>
                  <a:pt x="325767" y="-450"/>
                  <a:pt x="337448" y="198"/>
                </a:cubicBezTo>
                <a:close/>
              </a:path>
            </a:pathLst>
          </a:custGeom>
          <a:solidFill>
            <a:srgbClr val="519B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7589404" y="1642290"/>
            <a:ext cx="695136" cy="2294305"/>
          </a:xfrm>
          <a:custGeom>
            <a:avLst/>
            <a:gdLst/>
            <a:ahLst/>
            <a:cxnLst/>
            <a:rect l="l" t="t" r="r" b="b"/>
            <a:pathLst>
              <a:path w="695136" h="2294305">
                <a:moveTo>
                  <a:pt x="443982" y="335982"/>
                </a:moveTo>
                <a:cubicBezTo>
                  <a:pt x="443982" y="335982"/>
                  <a:pt x="478668"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24" y="1235541"/>
                  <a:pt x="589679" y="1249373"/>
                  <a:pt x="589663" y="1249405"/>
                </a:cubicBezTo>
                <a:cubicBezTo>
                  <a:pt x="596600" y="1311684"/>
                  <a:pt x="582726" y="1408562"/>
                  <a:pt x="589663" y="1450081"/>
                </a:cubicBezTo>
                <a:cubicBezTo>
                  <a:pt x="589663" y="1505440"/>
                  <a:pt x="575788" y="1623078"/>
                  <a:pt x="589663"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9" y="2204307"/>
                  <a:pt x="575815" y="2204347"/>
                  <a:pt x="575788" y="2204347"/>
                </a:cubicBezTo>
                <a:cubicBezTo>
                  <a:pt x="575788" y="2204347"/>
                  <a:pt x="575788" y="2204347"/>
                  <a:pt x="596600" y="2266626"/>
                </a:cubicBezTo>
                <a:cubicBezTo>
                  <a:pt x="596600" y="2266626"/>
                  <a:pt x="596600" y="2266626"/>
                  <a:pt x="596600" y="2287385"/>
                </a:cubicBezTo>
                <a:cubicBezTo>
                  <a:pt x="575788" y="2294305"/>
                  <a:pt x="561914" y="2294305"/>
                  <a:pt x="527228" y="2294305"/>
                </a:cubicBezTo>
                <a:cubicBezTo>
                  <a:pt x="485627" y="2294305"/>
                  <a:pt x="457885"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2" y="2190507"/>
                  <a:pt x="437044" y="2155908"/>
                  <a:pt x="437044" y="2135148"/>
                </a:cubicBezTo>
                <a:cubicBezTo>
                  <a:pt x="437044" y="2107469"/>
                  <a:pt x="416233" y="1941392"/>
                  <a:pt x="402358" y="1872193"/>
                </a:cubicBezTo>
                <a:cubicBezTo>
                  <a:pt x="388484" y="1796075"/>
                  <a:pt x="402358" y="1650757"/>
                  <a:pt x="395421" y="1588479"/>
                </a:cubicBezTo>
                <a:cubicBezTo>
                  <a:pt x="388485" y="1533131"/>
                  <a:pt x="367681" y="1429364"/>
                  <a:pt x="367672" y="1429322"/>
                </a:cubicBezTo>
                <a:cubicBezTo>
                  <a:pt x="367672" y="1429322"/>
                  <a:pt x="339923" y="1574639"/>
                  <a:pt x="339923" y="1602318"/>
                </a:cubicBezTo>
                <a:cubicBezTo>
                  <a:pt x="339923" y="1629998"/>
                  <a:pt x="291363" y="1886033"/>
                  <a:pt x="291363" y="1920632"/>
                </a:cubicBezTo>
                <a:cubicBezTo>
                  <a:pt x="291363" y="1955232"/>
                  <a:pt x="326049"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94" y="2287385"/>
                  <a:pt x="53"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69" y="1429322"/>
                </a:cubicBezTo>
                <a:cubicBezTo>
                  <a:pt x="117934" y="1360139"/>
                  <a:pt x="110999" y="1201042"/>
                  <a:pt x="110995" y="1200966"/>
                </a:cubicBezTo>
                <a:cubicBezTo>
                  <a:pt x="110995" y="1200966"/>
                  <a:pt x="110995" y="1200966"/>
                  <a:pt x="90183" y="1194046"/>
                </a:cubicBezTo>
                <a:cubicBezTo>
                  <a:pt x="90183"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1" y="391341"/>
                  <a:pt x="104027" y="391341"/>
                  <a:pt x="104058" y="391341"/>
                </a:cubicBezTo>
                <a:cubicBezTo>
                  <a:pt x="104058" y="391341"/>
                  <a:pt x="104058" y="391341"/>
                  <a:pt x="166493" y="370581"/>
                </a:cubicBezTo>
                <a:cubicBezTo>
                  <a:pt x="166493" y="370581"/>
                  <a:pt x="173430" y="363662"/>
                  <a:pt x="187304" y="363662"/>
                </a:cubicBezTo>
                <a:cubicBezTo>
                  <a:pt x="201179" y="356742"/>
                  <a:pt x="228928" y="342902"/>
                  <a:pt x="242803" y="342902"/>
                </a:cubicBezTo>
                <a:cubicBezTo>
                  <a:pt x="249735" y="335987"/>
                  <a:pt x="256667" y="356713"/>
                  <a:pt x="256677" y="356742"/>
                </a:cubicBezTo>
                <a:cubicBezTo>
                  <a:pt x="256677" y="356742"/>
                  <a:pt x="242827" y="356742"/>
                  <a:pt x="242803" y="356742"/>
                </a:cubicBezTo>
                <a:cubicBezTo>
                  <a:pt x="235865" y="363662"/>
                  <a:pt x="263614" y="412101"/>
                  <a:pt x="277489" y="460540"/>
                </a:cubicBezTo>
                <a:cubicBezTo>
                  <a:pt x="291356" y="508955"/>
                  <a:pt x="319084" y="557370"/>
                  <a:pt x="319112" y="557418"/>
                </a:cubicBezTo>
                <a:cubicBezTo>
                  <a:pt x="319112" y="557418"/>
                  <a:pt x="332986" y="502059"/>
                  <a:pt x="339923" y="495139"/>
                </a:cubicBezTo>
                <a:cubicBezTo>
                  <a:pt x="346852" y="495139"/>
                  <a:pt x="353781"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6" y="522819"/>
                  <a:pt x="416233" y="508979"/>
                </a:cubicBezTo>
                <a:cubicBezTo>
                  <a:pt x="423170" y="495139"/>
                  <a:pt x="464793" y="419021"/>
                  <a:pt x="464793" y="384421"/>
                </a:cubicBezTo>
                <a:cubicBezTo>
                  <a:pt x="464793" y="342937"/>
                  <a:pt x="444017" y="335994"/>
                  <a:pt x="443982" y="335982"/>
                </a:cubicBezTo>
                <a:close/>
                <a:moveTo>
                  <a:pt x="344370" y="198"/>
                </a:moveTo>
                <a:cubicBezTo>
                  <a:pt x="379412" y="2142"/>
                  <a:pt x="402773" y="17690"/>
                  <a:pt x="402773" y="17690"/>
                </a:cubicBezTo>
                <a:cubicBezTo>
                  <a:pt x="402787" y="17663"/>
                  <a:pt x="409716" y="3876"/>
                  <a:pt x="430461" y="10780"/>
                </a:cubicBezTo>
                <a:cubicBezTo>
                  <a:pt x="451226" y="24600"/>
                  <a:pt x="471992" y="52241"/>
                  <a:pt x="465070" y="79882"/>
                </a:cubicBezTo>
                <a:cubicBezTo>
                  <a:pt x="458148" y="107523"/>
                  <a:pt x="471992" y="121344"/>
                  <a:pt x="471992" y="121344"/>
                </a:cubicBezTo>
                <a:lnTo>
                  <a:pt x="459879" y="115297"/>
                </a:lnTo>
                <a:cubicBezTo>
                  <a:pt x="458138" y="114474"/>
                  <a:pt x="455059" y="126771"/>
                  <a:pt x="453062" y="137011"/>
                </a:cubicBezTo>
                <a:cubicBezTo>
                  <a:pt x="453875" y="135028"/>
                  <a:pt x="455514" y="132330"/>
                  <a:pt x="458196" y="129631"/>
                </a:cubicBezTo>
                <a:cubicBezTo>
                  <a:pt x="465094" y="122691"/>
                  <a:pt x="465094" y="136571"/>
                  <a:pt x="465094" y="150452"/>
                </a:cubicBezTo>
                <a:cubicBezTo>
                  <a:pt x="465094" y="164332"/>
                  <a:pt x="465094" y="185152"/>
                  <a:pt x="465094" y="192093"/>
                </a:cubicBezTo>
                <a:cubicBezTo>
                  <a:pt x="465094" y="199033"/>
                  <a:pt x="451298" y="205973"/>
                  <a:pt x="451298" y="205973"/>
                </a:cubicBezTo>
                <a:lnTo>
                  <a:pt x="447849" y="198165"/>
                </a:lnTo>
                <a:cubicBezTo>
                  <a:pt x="446125" y="197298"/>
                  <a:pt x="444400" y="199033"/>
                  <a:pt x="444400" y="205973"/>
                </a:cubicBezTo>
                <a:cubicBezTo>
                  <a:pt x="444400" y="212913"/>
                  <a:pt x="437503" y="233734"/>
                  <a:pt x="437503" y="247614"/>
                </a:cubicBezTo>
                <a:cubicBezTo>
                  <a:pt x="430605" y="261494"/>
                  <a:pt x="423707" y="275375"/>
                  <a:pt x="423707" y="275375"/>
                </a:cubicBezTo>
                <a:cubicBezTo>
                  <a:pt x="423707" y="275399"/>
                  <a:pt x="423707" y="282351"/>
                  <a:pt x="423707" y="303135"/>
                </a:cubicBezTo>
                <a:cubicBezTo>
                  <a:pt x="423707" y="323956"/>
                  <a:pt x="361625" y="344776"/>
                  <a:pt x="361625" y="344776"/>
                </a:cubicBezTo>
                <a:cubicBezTo>
                  <a:pt x="361554" y="344762"/>
                  <a:pt x="292646" y="330885"/>
                  <a:pt x="292646" y="310075"/>
                </a:cubicBezTo>
                <a:cubicBezTo>
                  <a:pt x="292646" y="296195"/>
                  <a:pt x="292646" y="290990"/>
                  <a:pt x="292646" y="289255"/>
                </a:cubicBezTo>
                <a:cubicBezTo>
                  <a:pt x="292616" y="289224"/>
                  <a:pt x="278842" y="275352"/>
                  <a:pt x="271952" y="254554"/>
                </a:cubicBezTo>
                <a:cubicBezTo>
                  <a:pt x="265054" y="233734"/>
                  <a:pt x="265054" y="212913"/>
                  <a:pt x="265054" y="212913"/>
                </a:cubicBezTo>
                <a:cubicBezTo>
                  <a:pt x="265041" y="212940"/>
                  <a:pt x="258149" y="226787"/>
                  <a:pt x="251258" y="219853"/>
                </a:cubicBezTo>
                <a:cubicBezTo>
                  <a:pt x="244360" y="205973"/>
                  <a:pt x="244360" y="185152"/>
                  <a:pt x="237462" y="171272"/>
                </a:cubicBezTo>
                <a:cubicBezTo>
                  <a:pt x="237462" y="157392"/>
                  <a:pt x="237462" y="143511"/>
                  <a:pt x="244360" y="143511"/>
                </a:cubicBezTo>
                <a:lnTo>
                  <a:pt x="245117" y="143328"/>
                </a:lnTo>
                <a:cubicBezTo>
                  <a:pt x="244823" y="142164"/>
                  <a:pt x="244211" y="142075"/>
                  <a:pt x="243569" y="142075"/>
                </a:cubicBezTo>
                <a:lnTo>
                  <a:pt x="237512" y="139483"/>
                </a:lnTo>
                <a:cubicBezTo>
                  <a:pt x="236624" y="142029"/>
                  <a:pt x="229736" y="128254"/>
                  <a:pt x="236647" y="128254"/>
                </a:cubicBezTo>
                <a:cubicBezTo>
                  <a:pt x="243569" y="128254"/>
                  <a:pt x="243569" y="114434"/>
                  <a:pt x="243569" y="114434"/>
                </a:cubicBezTo>
                <a:cubicBezTo>
                  <a:pt x="243542" y="114460"/>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70" y="198"/>
                </a:cubicBezTo>
                <a:close/>
              </a:path>
            </a:pathLst>
          </a:custGeom>
          <a:solidFill>
            <a:srgbClr val="519B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30"/>
          <p:cNvSpPr>
            <a:spLocks/>
          </p:cNvSpPr>
          <p:nvPr/>
        </p:nvSpPr>
        <p:spPr bwMode="auto">
          <a:xfrm>
            <a:off x="8407328" y="1642290"/>
            <a:ext cx="695663" cy="2294305"/>
          </a:xfrm>
          <a:custGeom>
            <a:avLst/>
            <a:gdLst/>
            <a:ahLst/>
            <a:cxnLst/>
            <a:rect l="l" t="t" r="r" b="b"/>
            <a:pathLst>
              <a:path w="695663" h="2294305">
                <a:moveTo>
                  <a:pt x="443981" y="335982"/>
                </a:moveTo>
                <a:cubicBezTo>
                  <a:pt x="443981" y="335982"/>
                  <a:pt x="478667" y="342902"/>
                  <a:pt x="492542" y="349822"/>
                </a:cubicBezTo>
                <a:cubicBezTo>
                  <a:pt x="506416" y="349822"/>
                  <a:pt x="541102" y="356742"/>
                  <a:pt x="561914" y="377501"/>
                </a:cubicBezTo>
                <a:cubicBezTo>
                  <a:pt x="582717" y="391336"/>
                  <a:pt x="617384" y="384426"/>
                  <a:pt x="617411" y="384421"/>
                </a:cubicBezTo>
                <a:cubicBezTo>
                  <a:pt x="617411" y="384421"/>
                  <a:pt x="672909" y="405181"/>
                  <a:pt x="672909" y="412101"/>
                </a:cubicBezTo>
                <a:cubicBezTo>
                  <a:pt x="679846" y="419021"/>
                  <a:pt x="672909" y="474380"/>
                  <a:pt x="679846" y="515899"/>
                </a:cubicBezTo>
                <a:cubicBezTo>
                  <a:pt x="679846" y="515899"/>
                  <a:pt x="679846" y="654296"/>
                  <a:pt x="679846" y="744254"/>
                </a:cubicBezTo>
                <a:cubicBezTo>
                  <a:pt x="679846" y="819083"/>
                  <a:pt x="684646" y="802940"/>
                  <a:pt x="686784" y="799613"/>
                </a:cubicBezTo>
                <a:cubicBezTo>
                  <a:pt x="686784" y="813453"/>
                  <a:pt x="700658" y="931091"/>
                  <a:pt x="693721" y="944931"/>
                </a:cubicBezTo>
                <a:cubicBezTo>
                  <a:pt x="686784" y="965690"/>
                  <a:pt x="631286" y="1145607"/>
                  <a:pt x="624349" y="1159447"/>
                </a:cubicBezTo>
                <a:cubicBezTo>
                  <a:pt x="617411" y="1166366"/>
                  <a:pt x="624349" y="1214806"/>
                  <a:pt x="617411" y="1214806"/>
                </a:cubicBezTo>
                <a:cubicBezTo>
                  <a:pt x="596624" y="1235541"/>
                  <a:pt x="596600" y="1249373"/>
                  <a:pt x="596600" y="1249405"/>
                </a:cubicBezTo>
                <a:cubicBezTo>
                  <a:pt x="596600" y="1249405"/>
                  <a:pt x="596600" y="1249405"/>
                  <a:pt x="595733" y="1249405"/>
                </a:cubicBezTo>
                <a:lnTo>
                  <a:pt x="589663" y="1249405"/>
                </a:lnTo>
                <a:cubicBezTo>
                  <a:pt x="596600" y="1311684"/>
                  <a:pt x="582725" y="1408562"/>
                  <a:pt x="589663" y="1450081"/>
                </a:cubicBezTo>
                <a:cubicBezTo>
                  <a:pt x="589663" y="1505440"/>
                  <a:pt x="575788" y="1623078"/>
                  <a:pt x="589663" y="1685357"/>
                </a:cubicBezTo>
                <a:cubicBezTo>
                  <a:pt x="596600" y="1740716"/>
                  <a:pt x="589663" y="1982911"/>
                  <a:pt x="589663" y="2059030"/>
                </a:cubicBezTo>
                <a:cubicBezTo>
                  <a:pt x="584459" y="2121309"/>
                  <a:pt x="587061" y="2117416"/>
                  <a:pt x="582725" y="2121308"/>
                </a:cubicBezTo>
                <a:cubicBezTo>
                  <a:pt x="582725" y="2142044"/>
                  <a:pt x="589647" y="2148972"/>
                  <a:pt x="589663" y="2148988"/>
                </a:cubicBezTo>
                <a:cubicBezTo>
                  <a:pt x="589663" y="2148988"/>
                  <a:pt x="589663" y="2162828"/>
                  <a:pt x="589663" y="2183587"/>
                </a:cubicBezTo>
                <a:cubicBezTo>
                  <a:pt x="582739" y="2204306"/>
                  <a:pt x="575815" y="2204347"/>
                  <a:pt x="575788" y="2204347"/>
                </a:cubicBezTo>
                <a:cubicBezTo>
                  <a:pt x="575788" y="2204347"/>
                  <a:pt x="575788" y="2204347"/>
                  <a:pt x="596600" y="2266626"/>
                </a:cubicBezTo>
                <a:cubicBezTo>
                  <a:pt x="596600" y="2266626"/>
                  <a:pt x="596600" y="2266626"/>
                  <a:pt x="597467" y="2266626"/>
                </a:cubicBezTo>
                <a:lnTo>
                  <a:pt x="603537" y="2266626"/>
                </a:lnTo>
                <a:cubicBezTo>
                  <a:pt x="603537" y="2266626"/>
                  <a:pt x="603537" y="2266626"/>
                  <a:pt x="603537" y="2287385"/>
                </a:cubicBezTo>
                <a:cubicBezTo>
                  <a:pt x="575788" y="2294305"/>
                  <a:pt x="561914" y="2294305"/>
                  <a:pt x="527228" y="2294305"/>
                </a:cubicBezTo>
                <a:cubicBezTo>
                  <a:pt x="492563" y="2294305"/>
                  <a:pt x="457897"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4793" y="2224241"/>
                </a:cubicBezTo>
                <a:lnTo>
                  <a:pt x="464793" y="2218187"/>
                </a:lnTo>
                <a:cubicBezTo>
                  <a:pt x="464793" y="2218187"/>
                  <a:pt x="457878" y="2218187"/>
                  <a:pt x="457856" y="2218187"/>
                </a:cubicBezTo>
                <a:cubicBezTo>
                  <a:pt x="450919" y="2211267"/>
                  <a:pt x="471730" y="2197427"/>
                  <a:pt x="457856" y="2190507"/>
                </a:cubicBezTo>
                <a:cubicBezTo>
                  <a:pt x="443981" y="2190507"/>
                  <a:pt x="437044" y="2155908"/>
                  <a:pt x="437044" y="2135148"/>
                </a:cubicBezTo>
                <a:cubicBezTo>
                  <a:pt x="437044" y="2107469"/>
                  <a:pt x="416232" y="1941392"/>
                  <a:pt x="402358" y="1872193"/>
                </a:cubicBezTo>
                <a:cubicBezTo>
                  <a:pt x="395421" y="1796075"/>
                  <a:pt x="402358" y="1650757"/>
                  <a:pt x="395421" y="1588479"/>
                </a:cubicBezTo>
                <a:cubicBezTo>
                  <a:pt x="388485" y="1533130"/>
                  <a:pt x="367680" y="1429360"/>
                  <a:pt x="367672" y="1429322"/>
                </a:cubicBezTo>
                <a:cubicBezTo>
                  <a:pt x="367672" y="1429322"/>
                  <a:pt x="346860" y="1574639"/>
                  <a:pt x="339923" y="1602318"/>
                </a:cubicBezTo>
                <a:cubicBezTo>
                  <a:pt x="339923" y="1629998"/>
                  <a:pt x="291363" y="1886033"/>
                  <a:pt x="291363" y="1920632"/>
                </a:cubicBezTo>
                <a:cubicBezTo>
                  <a:pt x="291363" y="1955232"/>
                  <a:pt x="326049" y="2135148"/>
                  <a:pt x="326049" y="2162828"/>
                </a:cubicBezTo>
                <a:cubicBezTo>
                  <a:pt x="326049" y="2183587"/>
                  <a:pt x="332986" y="2225106"/>
                  <a:pt x="332986" y="2232026"/>
                </a:cubicBezTo>
                <a:cubicBezTo>
                  <a:pt x="332986" y="2238936"/>
                  <a:pt x="332986" y="2245846"/>
                  <a:pt x="332986" y="2245866"/>
                </a:cubicBezTo>
                <a:cubicBezTo>
                  <a:pt x="332986" y="2245866"/>
                  <a:pt x="332986" y="2245866"/>
                  <a:pt x="339923" y="2266626"/>
                </a:cubicBezTo>
                <a:cubicBezTo>
                  <a:pt x="339923" y="2266626"/>
                  <a:pt x="339923" y="2266626"/>
                  <a:pt x="249739" y="2280465"/>
                </a:cubicBezTo>
                <a:cubicBezTo>
                  <a:pt x="249739" y="2280465"/>
                  <a:pt x="249739" y="2280465"/>
                  <a:pt x="249739" y="2259706"/>
                </a:cubicBezTo>
                <a:cubicBezTo>
                  <a:pt x="249739" y="2259706"/>
                  <a:pt x="180367" y="2280465"/>
                  <a:pt x="117933" y="2287385"/>
                </a:cubicBezTo>
                <a:cubicBezTo>
                  <a:pt x="48599" y="2287385"/>
                  <a:pt x="55"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20812" y="2245866"/>
                </a:cubicBezTo>
                <a:cubicBezTo>
                  <a:pt x="27749" y="2238946"/>
                  <a:pt x="76309" y="2245866"/>
                  <a:pt x="97121" y="2238946"/>
                </a:cubicBezTo>
                <a:cubicBezTo>
                  <a:pt x="117925" y="2232029"/>
                  <a:pt x="145661" y="2211282"/>
                  <a:pt x="145681" y="2211267"/>
                </a:cubicBezTo>
                <a:cubicBezTo>
                  <a:pt x="145681" y="2211267"/>
                  <a:pt x="145681" y="2211267"/>
                  <a:pt x="145681" y="2210402"/>
                </a:cubicBezTo>
                <a:lnTo>
                  <a:pt x="145681" y="2204347"/>
                </a:lnTo>
                <a:cubicBezTo>
                  <a:pt x="145681" y="2204347"/>
                  <a:pt x="145681" y="2197427"/>
                  <a:pt x="152619" y="2197427"/>
                </a:cubicBezTo>
                <a:cubicBezTo>
                  <a:pt x="159556" y="2190507"/>
                  <a:pt x="152619" y="2169748"/>
                  <a:pt x="145681" y="2162828"/>
                </a:cubicBezTo>
                <a:cubicBezTo>
                  <a:pt x="138744" y="2148988"/>
                  <a:pt x="166493" y="2128228"/>
                  <a:pt x="159556" y="2114389"/>
                </a:cubicBezTo>
                <a:cubicBezTo>
                  <a:pt x="145681" y="2107469"/>
                  <a:pt x="138744" y="2079789"/>
                  <a:pt x="145681" y="2045190"/>
                </a:cubicBezTo>
                <a:cubicBezTo>
                  <a:pt x="145681" y="2003671"/>
                  <a:pt x="152619" y="1713036"/>
                  <a:pt x="138744" y="1664597"/>
                </a:cubicBezTo>
                <a:cubicBezTo>
                  <a:pt x="131807" y="1616158"/>
                  <a:pt x="138744" y="1498520"/>
                  <a:pt x="131807" y="1429322"/>
                </a:cubicBezTo>
                <a:cubicBezTo>
                  <a:pt x="117936" y="1360139"/>
                  <a:pt x="110998" y="1201042"/>
                  <a:pt x="110995" y="1200966"/>
                </a:cubicBezTo>
                <a:cubicBezTo>
                  <a:pt x="110995" y="1200966"/>
                  <a:pt x="110995" y="1200966"/>
                  <a:pt x="109261" y="1200101"/>
                </a:cubicBezTo>
                <a:lnTo>
                  <a:pt x="97121" y="1194046"/>
                </a:lnTo>
                <a:cubicBezTo>
                  <a:pt x="97121" y="1194046"/>
                  <a:pt x="83247" y="1194046"/>
                  <a:pt x="76309" y="1180206"/>
                </a:cubicBezTo>
                <a:cubicBezTo>
                  <a:pt x="76309" y="1166366"/>
                  <a:pt x="69372" y="1069488"/>
                  <a:pt x="76309" y="1034889"/>
                </a:cubicBezTo>
                <a:cubicBezTo>
                  <a:pt x="76309" y="1000290"/>
                  <a:pt x="62435" y="854972"/>
                  <a:pt x="69372" y="778854"/>
                </a:cubicBezTo>
                <a:cubicBezTo>
                  <a:pt x="76309" y="695815"/>
                  <a:pt x="48560" y="522819"/>
                  <a:pt x="48560" y="502059"/>
                </a:cubicBezTo>
                <a:cubicBezTo>
                  <a:pt x="48560" y="481299"/>
                  <a:pt x="62435" y="474380"/>
                  <a:pt x="62435" y="453620"/>
                </a:cubicBezTo>
                <a:cubicBezTo>
                  <a:pt x="62435" y="432860"/>
                  <a:pt x="62435" y="405181"/>
                  <a:pt x="76309" y="391341"/>
                </a:cubicBezTo>
                <a:cubicBezTo>
                  <a:pt x="83242" y="391341"/>
                  <a:pt x="104028" y="391341"/>
                  <a:pt x="104058" y="391341"/>
                </a:cubicBezTo>
                <a:cubicBezTo>
                  <a:pt x="104058" y="391341"/>
                  <a:pt x="104058" y="391341"/>
                  <a:pt x="166493" y="370581"/>
                </a:cubicBezTo>
                <a:cubicBezTo>
                  <a:pt x="166493" y="370581"/>
                  <a:pt x="173430" y="363662"/>
                  <a:pt x="187305" y="363662"/>
                </a:cubicBezTo>
                <a:cubicBezTo>
                  <a:pt x="201179" y="356742"/>
                  <a:pt x="228928" y="342902"/>
                  <a:pt x="242802" y="342902"/>
                </a:cubicBezTo>
                <a:cubicBezTo>
                  <a:pt x="256668" y="335987"/>
                  <a:pt x="256677" y="356714"/>
                  <a:pt x="256677" y="356742"/>
                </a:cubicBezTo>
                <a:cubicBezTo>
                  <a:pt x="256677" y="356742"/>
                  <a:pt x="249739" y="356742"/>
                  <a:pt x="242802" y="356742"/>
                </a:cubicBezTo>
                <a:cubicBezTo>
                  <a:pt x="235865" y="363662"/>
                  <a:pt x="263614" y="412101"/>
                  <a:pt x="277488" y="460540"/>
                </a:cubicBezTo>
                <a:cubicBezTo>
                  <a:pt x="291356" y="508953"/>
                  <a:pt x="319083" y="557367"/>
                  <a:pt x="319112" y="557418"/>
                </a:cubicBezTo>
                <a:cubicBezTo>
                  <a:pt x="319112" y="557418"/>
                  <a:pt x="332986" y="502059"/>
                  <a:pt x="339923" y="495139"/>
                </a:cubicBezTo>
                <a:cubicBezTo>
                  <a:pt x="346851" y="495139"/>
                  <a:pt x="353779" y="488238"/>
                  <a:pt x="353798" y="488219"/>
                </a:cubicBezTo>
                <a:cubicBezTo>
                  <a:pt x="353798" y="488219"/>
                  <a:pt x="353798" y="488219"/>
                  <a:pt x="352064" y="488219"/>
                </a:cubicBezTo>
                <a:lnTo>
                  <a:pt x="339923" y="488219"/>
                </a:lnTo>
                <a:cubicBezTo>
                  <a:pt x="339923" y="488219"/>
                  <a:pt x="326049" y="474380"/>
                  <a:pt x="326049" y="467460"/>
                </a:cubicBezTo>
                <a:cubicBezTo>
                  <a:pt x="332986" y="460540"/>
                  <a:pt x="353798" y="425940"/>
                  <a:pt x="360735" y="425940"/>
                </a:cubicBezTo>
                <a:cubicBezTo>
                  <a:pt x="367669" y="419024"/>
                  <a:pt x="381533" y="460501"/>
                  <a:pt x="381546" y="460540"/>
                </a:cubicBezTo>
                <a:cubicBezTo>
                  <a:pt x="381546" y="467453"/>
                  <a:pt x="367700" y="481272"/>
                  <a:pt x="367672" y="481299"/>
                </a:cubicBezTo>
                <a:cubicBezTo>
                  <a:pt x="367672" y="481299"/>
                  <a:pt x="374609" y="508979"/>
                  <a:pt x="374609" y="529738"/>
                </a:cubicBezTo>
                <a:cubicBezTo>
                  <a:pt x="374609" y="550482"/>
                  <a:pt x="381535" y="564316"/>
                  <a:pt x="381546" y="564338"/>
                </a:cubicBezTo>
                <a:cubicBezTo>
                  <a:pt x="381546" y="564338"/>
                  <a:pt x="416232" y="522819"/>
                  <a:pt x="416232" y="508979"/>
                </a:cubicBezTo>
                <a:cubicBezTo>
                  <a:pt x="423170" y="495139"/>
                  <a:pt x="464793" y="419021"/>
                  <a:pt x="464793" y="384421"/>
                </a:cubicBezTo>
                <a:cubicBezTo>
                  <a:pt x="464793" y="342935"/>
                  <a:pt x="444015" y="335993"/>
                  <a:pt x="443981" y="335982"/>
                </a:cubicBezTo>
                <a:close/>
                <a:moveTo>
                  <a:pt x="343811" y="198"/>
                </a:moveTo>
                <a:cubicBezTo>
                  <a:pt x="379006" y="2142"/>
                  <a:pt x="402470" y="17690"/>
                  <a:pt x="402470" y="17690"/>
                </a:cubicBezTo>
                <a:cubicBezTo>
                  <a:pt x="402484" y="17663"/>
                  <a:pt x="409442" y="3876"/>
                  <a:pt x="430278" y="10780"/>
                </a:cubicBezTo>
                <a:cubicBezTo>
                  <a:pt x="451135" y="24600"/>
                  <a:pt x="471991" y="52241"/>
                  <a:pt x="465039" y="79882"/>
                </a:cubicBezTo>
                <a:cubicBezTo>
                  <a:pt x="465039" y="107523"/>
                  <a:pt x="471991" y="121344"/>
                  <a:pt x="471991" y="121344"/>
                </a:cubicBezTo>
                <a:lnTo>
                  <a:pt x="465908" y="115297"/>
                </a:lnTo>
                <a:cubicBezTo>
                  <a:pt x="465025" y="114461"/>
                  <a:pt x="461248" y="121971"/>
                  <a:pt x="457662" y="130145"/>
                </a:cubicBezTo>
                <a:cubicBezTo>
                  <a:pt x="457730" y="129926"/>
                  <a:pt x="457876" y="129779"/>
                  <a:pt x="458024" y="129631"/>
                </a:cubicBezTo>
                <a:cubicBezTo>
                  <a:pt x="465008" y="122691"/>
                  <a:pt x="465008" y="136571"/>
                  <a:pt x="465008" y="150452"/>
                </a:cubicBezTo>
                <a:cubicBezTo>
                  <a:pt x="471992" y="164332"/>
                  <a:pt x="465008" y="185152"/>
                  <a:pt x="465008" y="192093"/>
                </a:cubicBezTo>
                <a:cubicBezTo>
                  <a:pt x="465008" y="199033"/>
                  <a:pt x="458024" y="205973"/>
                  <a:pt x="451039" y="205973"/>
                </a:cubicBezTo>
                <a:lnTo>
                  <a:pt x="447547" y="198165"/>
                </a:lnTo>
                <a:cubicBezTo>
                  <a:pt x="445801" y="197298"/>
                  <a:pt x="444055" y="199033"/>
                  <a:pt x="444055" y="205973"/>
                </a:cubicBezTo>
                <a:cubicBezTo>
                  <a:pt x="444055" y="212913"/>
                  <a:pt x="444055" y="233734"/>
                  <a:pt x="437071" y="247614"/>
                </a:cubicBezTo>
                <a:cubicBezTo>
                  <a:pt x="437071" y="261494"/>
                  <a:pt x="423103" y="275375"/>
                  <a:pt x="423103" y="275375"/>
                </a:cubicBezTo>
                <a:cubicBezTo>
                  <a:pt x="423103" y="275414"/>
                  <a:pt x="423103" y="282374"/>
                  <a:pt x="423103" y="303135"/>
                </a:cubicBezTo>
                <a:cubicBezTo>
                  <a:pt x="423103" y="323956"/>
                  <a:pt x="367229" y="344776"/>
                  <a:pt x="367229" y="344776"/>
                </a:cubicBezTo>
                <a:cubicBezTo>
                  <a:pt x="367187" y="344769"/>
                  <a:pt x="290403" y="330890"/>
                  <a:pt x="290403" y="310075"/>
                </a:cubicBezTo>
                <a:cubicBezTo>
                  <a:pt x="290403" y="296195"/>
                  <a:pt x="290403" y="290990"/>
                  <a:pt x="290403" y="289255"/>
                </a:cubicBezTo>
                <a:cubicBezTo>
                  <a:pt x="290371" y="289223"/>
                  <a:pt x="276427" y="275351"/>
                  <a:pt x="269451" y="254554"/>
                </a:cubicBezTo>
                <a:cubicBezTo>
                  <a:pt x="262467" y="233734"/>
                  <a:pt x="262467" y="212913"/>
                  <a:pt x="262467" y="212913"/>
                </a:cubicBezTo>
                <a:cubicBezTo>
                  <a:pt x="262452" y="212943"/>
                  <a:pt x="255475" y="226786"/>
                  <a:pt x="248498" y="219853"/>
                </a:cubicBezTo>
                <a:cubicBezTo>
                  <a:pt x="241514" y="205973"/>
                  <a:pt x="241514" y="185152"/>
                  <a:pt x="241514" y="171272"/>
                </a:cubicBezTo>
                <a:cubicBezTo>
                  <a:pt x="234530" y="157392"/>
                  <a:pt x="241514" y="143511"/>
                  <a:pt x="248498" y="143511"/>
                </a:cubicBezTo>
                <a:lnTo>
                  <a:pt x="250115" y="142828"/>
                </a:lnTo>
                <a:cubicBezTo>
                  <a:pt x="250090" y="142144"/>
                  <a:pt x="249806" y="142075"/>
                  <a:pt x="249522" y="142075"/>
                </a:cubicBezTo>
                <a:lnTo>
                  <a:pt x="237356" y="139483"/>
                </a:lnTo>
                <a:cubicBezTo>
                  <a:pt x="235596" y="142031"/>
                  <a:pt x="228677" y="128254"/>
                  <a:pt x="235618" y="128254"/>
                </a:cubicBezTo>
                <a:cubicBezTo>
                  <a:pt x="242570" y="128254"/>
                  <a:pt x="242570" y="114434"/>
                  <a:pt x="242570" y="114434"/>
                </a:cubicBezTo>
                <a:cubicBezTo>
                  <a:pt x="242544" y="114460"/>
                  <a:pt x="235618" y="121344"/>
                  <a:pt x="235618" y="121344"/>
                </a:cubicBezTo>
                <a:lnTo>
                  <a:pt x="229535" y="121344"/>
                </a:lnTo>
                <a:cubicBezTo>
                  <a:pt x="228699" y="121327"/>
                  <a:pt x="242570" y="114409"/>
                  <a:pt x="242570" y="93703"/>
                </a:cubicBezTo>
                <a:cubicBezTo>
                  <a:pt x="242570" y="72972"/>
                  <a:pt x="249522" y="24600"/>
                  <a:pt x="305140" y="3869"/>
                </a:cubicBezTo>
                <a:cubicBezTo>
                  <a:pt x="319044" y="414"/>
                  <a:pt x="332079" y="-450"/>
                  <a:pt x="343811" y="198"/>
                </a:cubicBezTo>
                <a:close/>
              </a:path>
            </a:pathLst>
          </a:custGeom>
          <a:solidFill>
            <a:srgbClr val="519B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33"/>
          <p:cNvSpPr>
            <a:spLocks/>
          </p:cNvSpPr>
          <p:nvPr/>
        </p:nvSpPr>
        <p:spPr bwMode="auto">
          <a:xfrm>
            <a:off x="9231112" y="1642290"/>
            <a:ext cx="686881" cy="2294305"/>
          </a:xfrm>
          <a:custGeom>
            <a:avLst/>
            <a:gdLst/>
            <a:ahLst/>
            <a:cxnLst/>
            <a:rect l="l" t="t" r="r" b="b"/>
            <a:pathLst>
              <a:path w="686881" h="2294305">
                <a:moveTo>
                  <a:pt x="435874" y="335982"/>
                </a:moveTo>
                <a:cubicBezTo>
                  <a:pt x="435874" y="335982"/>
                  <a:pt x="477385" y="342902"/>
                  <a:pt x="484304" y="349822"/>
                </a:cubicBezTo>
                <a:cubicBezTo>
                  <a:pt x="498141" y="349822"/>
                  <a:pt x="532735" y="356742"/>
                  <a:pt x="553490" y="377501"/>
                </a:cubicBezTo>
                <a:cubicBezTo>
                  <a:pt x="574234" y="391333"/>
                  <a:pt x="608799" y="384429"/>
                  <a:pt x="608839" y="384421"/>
                </a:cubicBezTo>
                <a:cubicBezTo>
                  <a:pt x="608839" y="384421"/>
                  <a:pt x="664189" y="405181"/>
                  <a:pt x="664189" y="412101"/>
                </a:cubicBezTo>
                <a:cubicBezTo>
                  <a:pt x="671107" y="419021"/>
                  <a:pt x="671107" y="474380"/>
                  <a:pt x="671107" y="515899"/>
                </a:cubicBezTo>
                <a:cubicBezTo>
                  <a:pt x="671107" y="515899"/>
                  <a:pt x="671107" y="654296"/>
                  <a:pt x="671107" y="744254"/>
                </a:cubicBezTo>
                <a:cubicBezTo>
                  <a:pt x="671107" y="819075"/>
                  <a:pt x="675893" y="802944"/>
                  <a:pt x="678026" y="799613"/>
                </a:cubicBezTo>
                <a:cubicBezTo>
                  <a:pt x="678026" y="813453"/>
                  <a:pt x="691863" y="931091"/>
                  <a:pt x="684944" y="944931"/>
                </a:cubicBezTo>
                <a:cubicBezTo>
                  <a:pt x="678026" y="965690"/>
                  <a:pt x="622677" y="1145607"/>
                  <a:pt x="615758" y="1159447"/>
                </a:cubicBezTo>
                <a:cubicBezTo>
                  <a:pt x="615758" y="1166366"/>
                  <a:pt x="615758" y="1214806"/>
                  <a:pt x="608839" y="1214806"/>
                </a:cubicBezTo>
                <a:cubicBezTo>
                  <a:pt x="595017" y="1235542"/>
                  <a:pt x="588099" y="1249375"/>
                  <a:pt x="588084" y="1249405"/>
                </a:cubicBezTo>
                <a:cubicBezTo>
                  <a:pt x="588084" y="1311684"/>
                  <a:pt x="581165" y="1408562"/>
                  <a:pt x="581165" y="1450081"/>
                </a:cubicBezTo>
                <a:cubicBezTo>
                  <a:pt x="581165" y="1505440"/>
                  <a:pt x="574246" y="1623078"/>
                  <a:pt x="581165" y="1685357"/>
                </a:cubicBezTo>
                <a:cubicBezTo>
                  <a:pt x="588084" y="1740716"/>
                  <a:pt x="588084" y="1982911"/>
                  <a:pt x="581165" y="2059030"/>
                </a:cubicBezTo>
                <a:cubicBezTo>
                  <a:pt x="575976" y="2121309"/>
                  <a:pt x="578570" y="2117416"/>
                  <a:pt x="581165" y="2121308"/>
                </a:cubicBezTo>
                <a:cubicBezTo>
                  <a:pt x="574258" y="2142033"/>
                  <a:pt x="581142" y="2148965"/>
                  <a:pt x="581165" y="2148988"/>
                </a:cubicBezTo>
                <a:cubicBezTo>
                  <a:pt x="581165" y="2148988"/>
                  <a:pt x="581165" y="2162828"/>
                  <a:pt x="581165" y="2183587"/>
                </a:cubicBezTo>
                <a:cubicBezTo>
                  <a:pt x="581165" y="2204320"/>
                  <a:pt x="567363"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60409" y="2294305"/>
                  <a:pt x="518897" y="2294305"/>
                </a:cubicBezTo>
                <a:cubicBezTo>
                  <a:pt x="484331" y="2294305"/>
                  <a:pt x="456674" y="2287396"/>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2" y="2211267"/>
                  <a:pt x="463548" y="2197427"/>
                  <a:pt x="449711" y="2190507"/>
                </a:cubicBezTo>
                <a:cubicBezTo>
                  <a:pt x="435874" y="2190507"/>
                  <a:pt x="428955" y="2155908"/>
                  <a:pt x="428955" y="2135148"/>
                </a:cubicBezTo>
                <a:cubicBezTo>
                  <a:pt x="428955" y="2107469"/>
                  <a:pt x="408199" y="1941392"/>
                  <a:pt x="394362" y="1872193"/>
                </a:cubicBezTo>
                <a:cubicBezTo>
                  <a:pt x="387443" y="1796075"/>
                  <a:pt x="394362" y="1650757"/>
                  <a:pt x="387443" y="1588479"/>
                </a:cubicBezTo>
                <a:cubicBezTo>
                  <a:pt x="380526" y="1533131"/>
                  <a:pt x="359777" y="1429363"/>
                  <a:pt x="359769" y="1429322"/>
                </a:cubicBezTo>
                <a:cubicBezTo>
                  <a:pt x="359769" y="1429322"/>
                  <a:pt x="339013" y="1574639"/>
                  <a:pt x="339013" y="1602318"/>
                </a:cubicBezTo>
                <a:cubicBezTo>
                  <a:pt x="332094" y="1629998"/>
                  <a:pt x="290582" y="1886033"/>
                  <a:pt x="290582" y="1920632"/>
                </a:cubicBezTo>
                <a:cubicBezTo>
                  <a:pt x="290582" y="1955232"/>
                  <a:pt x="318257" y="2135148"/>
                  <a:pt x="318257" y="2162828"/>
                </a:cubicBezTo>
                <a:cubicBezTo>
                  <a:pt x="318257" y="2183587"/>
                  <a:pt x="325176" y="2225106"/>
                  <a:pt x="325176" y="2232026"/>
                </a:cubicBezTo>
                <a:cubicBezTo>
                  <a:pt x="325176" y="2238938"/>
                  <a:pt x="332078" y="2245850"/>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47" y="2287385"/>
                  <a:pt x="42" y="2273560"/>
                  <a:pt x="0" y="2273546"/>
                </a:cubicBezTo>
                <a:cubicBezTo>
                  <a:pt x="0" y="2273546"/>
                  <a:pt x="0" y="2273546"/>
                  <a:pt x="0" y="2272681"/>
                </a:cubicBezTo>
                <a:lnTo>
                  <a:pt x="0" y="2266626"/>
                </a:lnTo>
                <a:cubicBezTo>
                  <a:pt x="0" y="2266626"/>
                  <a:pt x="0" y="2266626"/>
                  <a:pt x="865" y="2266626"/>
                </a:cubicBezTo>
                <a:lnTo>
                  <a:pt x="6919" y="2266626"/>
                </a:lnTo>
                <a:cubicBezTo>
                  <a:pt x="6919" y="2266626"/>
                  <a:pt x="0" y="2245866"/>
                  <a:pt x="13837" y="2245866"/>
                </a:cubicBezTo>
                <a:cubicBezTo>
                  <a:pt x="20756" y="2238946"/>
                  <a:pt x="69186" y="2245866"/>
                  <a:pt x="89942" y="2238946"/>
                </a:cubicBezTo>
                <a:cubicBezTo>
                  <a:pt x="110690" y="2232029"/>
                  <a:pt x="145265" y="2211282"/>
                  <a:pt x="145291" y="2211267"/>
                </a:cubicBezTo>
                <a:cubicBezTo>
                  <a:pt x="145291" y="2211267"/>
                  <a:pt x="145291" y="2211267"/>
                  <a:pt x="144426" y="2210402"/>
                </a:cubicBezTo>
                <a:lnTo>
                  <a:pt x="138373" y="2204347"/>
                </a:lnTo>
                <a:cubicBezTo>
                  <a:pt x="138373" y="2204347"/>
                  <a:pt x="145272" y="2197446"/>
                  <a:pt x="145291" y="2197427"/>
                </a:cubicBezTo>
                <a:cubicBezTo>
                  <a:pt x="152210" y="2190507"/>
                  <a:pt x="145291" y="2169748"/>
                  <a:pt x="138373" y="2162828"/>
                </a:cubicBezTo>
                <a:cubicBezTo>
                  <a:pt x="131454" y="2148988"/>
                  <a:pt x="159128" y="2128228"/>
                  <a:pt x="152210" y="2114389"/>
                </a:cubicBezTo>
                <a:cubicBezTo>
                  <a:pt x="138373" y="2107469"/>
                  <a:pt x="138373" y="2079789"/>
                  <a:pt x="138373" y="2045190"/>
                </a:cubicBezTo>
                <a:cubicBezTo>
                  <a:pt x="138373" y="2003671"/>
                  <a:pt x="145291" y="1713036"/>
                  <a:pt x="138373" y="1664597"/>
                </a:cubicBezTo>
                <a:cubicBezTo>
                  <a:pt x="124535" y="1616158"/>
                  <a:pt x="131454" y="1498520"/>
                  <a:pt x="124535" y="1429322"/>
                </a:cubicBezTo>
                <a:cubicBezTo>
                  <a:pt x="117619" y="1360139"/>
                  <a:pt x="110701" y="1201043"/>
                  <a:pt x="110698" y="1200966"/>
                </a:cubicBezTo>
                <a:cubicBezTo>
                  <a:pt x="110698" y="1200966"/>
                  <a:pt x="110698" y="1200966"/>
                  <a:pt x="89942" y="1194046"/>
                </a:cubicBezTo>
                <a:cubicBezTo>
                  <a:pt x="89942" y="1194046"/>
                  <a:pt x="76105" y="1194046"/>
                  <a:pt x="69186" y="1180206"/>
                </a:cubicBezTo>
                <a:cubicBezTo>
                  <a:pt x="69186" y="1166366"/>
                  <a:pt x="62268" y="1069488"/>
                  <a:pt x="69186" y="1034889"/>
                </a:cubicBezTo>
                <a:cubicBezTo>
                  <a:pt x="76105" y="1000290"/>
                  <a:pt x="55349" y="854972"/>
                  <a:pt x="62268"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6" y="391341"/>
                  <a:pt x="96829" y="391341"/>
                  <a:pt x="96861" y="391341"/>
                </a:cubicBezTo>
                <a:cubicBezTo>
                  <a:pt x="96861" y="391341"/>
                  <a:pt x="96861" y="391341"/>
                  <a:pt x="159128" y="370581"/>
                </a:cubicBezTo>
                <a:cubicBezTo>
                  <a:pt x="159128" y="370581"/>
                  <a:pt x="166047" y="363662"/>
                  <a:pt x="179884" y="363662"/>
                </a:cubicBezTo>
                <a:cubicBezTo>
                  <a:pt x="193722" y="356742"/>
                  <a:pt x="228315" y="342902"/>
                  <a:pt x="235233" y="342902"/>
                </a:cubicBezTo>
                <a:cubicBezTo>
                  <a:pt x="249062" y="335987"/>
                  <a:pt x="249071" y="356714"/>
                  <a:pt x="249071" y="356742"/>
                </a:cubicBezTo>
                <a:cubicBezTo>
                  <a:pt x="249071" y="356742"/>
                  <a:pt x="242152" y="356742"/>
                  <a:pt x="235233" y="356742"/>
                </a:cubicBezTo>
                <a:cubicBezTo>
                  <a:pt x="235233" y="363662"/>
                  <a:pt x="255989" y="412101"/>
                  <a:pt x="269827" y="460540"/>
                </a:cubicBezTo>
                <a:cubicBezTo>
                  <a:pt x="283657" y="508955"/>
                  <a:pt x="311310" y="557369"/>
                  <a:pt x="311338" y="557418"/>
                </a:cubicBezTo>
                <a:cubicBezTo>
                  <a:pt x="311338" y="557418"/>
                  <a:pt x="325176" y="502059"/>
                  <a:pt x="332094" y="495139"/>
                </a:cubicBezTo>
                <a:cubicBezTo>
                  <a:pt x="339005" y="495139"/>
                  <a:pt x="345914" y="488236"/>
                  <a:pt x="345931" y="488219"/>
                </a:cubicBezTo>
                <a:cubicBezTo>
                  <a:pt x="345931" y="488219"/>
                  <a:pt x="345931" y="488219"/>
                  <a:pt x="344201" y="488219"/>
                </a:cubicBezTo>
                <a:lnTo>
                  <a:pt x="332094" y="488219"/>
                </a:lnTo>
                <a:cubicBezTo>
                  <a:pt x="332094" y="488219"/>
                  <a:pt x="318257" y="474380"/>
                  <a:pt x="325176" y="467460"/>
                </a:cubicBezTo>
                <a:cubicBezTo>
                  <a:pt x="325176" y="460540"/>
                  <a:pt x="345931" y="425940"/>
                  <a:pt x="352850" y="425940"/>
                </a:cubicBezTo>
                <a:cubicBezTo>
                  <a:pt x="359766" y="419024"/>
                  <a:pt x="373593" y="460501"/>
                  <a:pt x="373606" y="460540"/>
                </a:cubicBezTo>
                <a:cubicBezTo>
                  <a:pt x="373606" y="467452"/>
                  <a:pt x="366703" y="481268"/>
                  <a:pt x="366687" y="481299"/>
                </a:cubicBezTo>
                <a:cubicBezTo>
                  <a:pt x="366687" y="481299"/>
                  <a:pt x="366687" y="508979"/>
                  <a:pt x="366687"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3" y="342931"/>
                  <a:pt x="435913" y="335992"/>
                  <a:pt x="435874" y="335982"/>
                </a:cubicBezTo>
                <a:close/>
                <a:moveTo>
                  <a:pt x="336561" y="198"/>
                </a:moveTo>
                <a:cubicBezTo>
                  <a:pt x="361201" y="1576"/>
                  <a:pt x="380020" y="9784"/>
                  <a:pt x="388863" y="14513"/>
                </a:cubicBezTo>
                <a:cubicBezTo>
                  <a:pt x="391431" y="14653"/>
                  <a:pt x="393800" y="15304"/>
                  <a:pt x="395838" y="16757"/>
                </a:cubicBezTo>
                <a:cubicBezTo>
                  <a:pt x="399328" y="13483"/>
                  <a:pt x="410658" y="5081"/>
                  <a:pt x="421987" y="10780"/>
                </a:cubicBezTo>
                <a:cubicBezTo>
                  <a:pt x="442592" y="24600"/>
                  <a:pt x="463197" y="52241"/>
                  <a:pt x="456329" y="79882"/>
                </a:cubicBezTo>
                <a:cubicBezTo>
                  <a:pt x="456329" y="107523"/>
                  <a:pt x="463197" y="121344"/>
                  <a:pt x="463197" y="121344"/>
                </a:cubicBezTo>
                <a:lnTo>
                  <a:pt x="457188" y="115297"/>
                </a:lnTo>
                <a:cubicBezTo>
                  <a:pt x="456308" y="114475"/>
                  <a:pt x="450013" y="127146"/>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7660" y="198165"/>
                </a:lnTo>
                <a:cubicBezTo>
                  <a:pt x="445921" y="197298"/>
                  <a:pt x="444183" y="199033"/>
                  <a:pt x="444183" y="205973"/>
                </a:cubicBezTo>
                <a:cubicBezTo>
                  <a:pt x="444183" y="212913"/>
                  <a:pt x="437231" y="233734"/>
                  <a:pt x="430279" y="247614"/>
                </a:cubicBezTo>
                <a:cubicBezTo>
                  <a:pt x="430279" y="261494"/>
                  <a:pt x="416375" y="275375"/>
                  <a:pt x="416375" y="275375"/>
                </a:cubicBezTo>
                <a:cubicBezTo>
                  <a:pt x="416375" y="275414"/>
                  <a:pt x="416375" y="282374"/>
                  <a:pt x="416375" y="303135"/>
                </a:cubicBezTo>
                <a:cubicBezTo>
                  <a:pt x="416375" y="323956"/>
                  <a:pt x="360758" y="344776"/>
                  <a:pt x="360758" y="344776"/>
                </a:cubicBezTo>
                <a:cubicBezTo>
                  <a:pt x="360671" y="344760"/>
                  <a:pt x="284284" y="330884"/>
                  <a:pt x="284284" y="310075"/>
                </a:cubicBezTo>
                <a:cubicBezTo>
                  <a:pt x="284284" y="296195"/>
                  <a:pt x="284284" y="290990"/>
                  <a:pt x="284284" y="289255"/>
                </a:cubicBezTo>
                <a:cubicBezTo>
                  <a:pt x="284255" y="289226"/>
                  <a:pt x="270380" y="275353"/>
                  <a:pt x="270380" y="254554"/>
                </a:cubicBezTo>
                <a:cubicBezTo>
                  <a:pt x="263428" y="233734"/>
                  <a:pt x="256476" y="212913"/>
                  <a:pt x="256476" y="212913"/>
                </a:cubicBezTo>
                <a:cubicBezTo>
                  <a:pt x="256462" y="212942"/>
                  <a:pt x="249515" y="226786"/>
                  <a:pt x="242571" y="219853"/>
                </a:cubicBezTo>
                <a:cubicBezTo>
                  <a:pt x="242571" y="205973"/>
                  <a:pt x="235619" y="185152"/>
                  <a:pt x="235619" y="171272"/>
                </a:cubicBezTo>
                <a:cubicBezTo>
                  <a:pt x="228667" y="157392"/>
                  <a:pt x="235619" y="143511"/>
                  <a:pt x="242571" y="143511"/>
                </a:cubicBezTo>
                <a:lnTo>
                  <a:pt x="244041" y="142887"/>
                </a:lnTo>
                <a:cubicBezTo>
                  <a:pt x="244028" y="142159"/>
                  <a:pt x="243718" y="142075"/>
                  <a:pt x="243409" y="142075"/>
                </a:cubicBezTo>
                <a:lnTo>
                  <a:pt x="231389" y="139483"/>
                </a:lnTo>
                <a:cubicBezTo>
                  <a:pt x="229672" y="142039"/>
                  <a:pt x="229681" y="128254"/>
                  <a:pt x="236541" y="128254"/>
                </a:cubicBezTo>
                <a:cubicBezTo>
                  <a:pt x="236556" y="128223"/>
                  <a:pt x="243409" y="114434"/>
                  <a:pt x="243409" y="114434"/>
                </a:cubicBezTo>
                <a:cubicBezTo>
                  <a:pt x="243388" y="114455"/>
                  <a:pt x="236531" y="121344"/>
                  <a:pt x="229672" y="121344"/>
                </a:cubicBezTo>
                <a:cubicBezTo>
                  <a:pt x="229647" y="121344"/>
                  <a:pt x="222804" y="121344"/>
                  <a:pt x="222804" y="121344"/>
                </a:cubicBezTo>
                <a:cubicBezTo>
                  <a:pt x="222831" y="121330"/>
                  <a:pt x="236541" y="114413"/>
                  <a:pt x="236541" y="93703"/>
                </a:cubicBezTo>
                <a:cubicBezTo>
                  <a:pt x="236541" y="72972"/>
                  <a:pt x="243409" y="24600"/>
                  <a:pt x="298356" y="3869"/>
                </a:cubicBezTo>
                <a:cubicBezTo>
                  <a:pt x="312093" y="414"/>
                  <a:pt x="324971" y="-450"/>
                  <a:pt x="336561" y="198"/>
                </a:cubicBezTo>
                <a:close/>
              </a:path>
            </a:pathLst>
          </a:custGeom>
          <a:solidFill>
            <a:srgbClr val="519B4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8407328" y="4166107"/>
            <a:ext cx="1510665"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 rtlCol="0" anchor="ctr"/>
          <a:lstStyle/>
          <a:p>
            <a:pPr algn="ctr"/>
            <a:r>
              <a:rPr lang="en-US" altLang="zh-CN" sz="2800" dirty="0">
                <a:latin typeface="Bebas" pitchFamily="2" charset="0"/>
                <a:ea typeface="UKIJ Qolyazma" pitchFamily="18" charset="0"/>
                <a:cs typeface="UKIJ Qolyazma" pitchFamily="18" charset="0"/>
              </a:rPr>
              <a:t>20%</a:t>
            </a:r>
            <a:endParaRPr lang="zh-CN" altLang="en-US" sz="2800" dirty="0">
              <a:latin typeface="Bebas" pitchFamily="2" charset="0"/>
              <a:cs typeface="UKIJ Qolyazma" pitchFamily="18" charset="0"/>
            </a:endParaRPr>
          </a:p>
        </p:txBody>
      </p:sp>
      <p:sp>
        <p:nvSpPr>
          <p:cNvPr id="13" name="矩形 12"/>
          <p:cNvSpPr/>
          <p:nvPr/>
        </p:nvSpPr>
        <p:spPr>
          <a:xfrm>
            <a:off x="1861016" y="4166107"/>
            <a:ext cx="6355590"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 rtlCol="0" anchor="ctr"/>
          <a:lstStyle/>
          <a:p>
            <a:pPr algn="ctr"/>
            <a:r>
              <a:rPr lang="en-US" altLang="zh-CN" sz="2800" dirty="0">
                <a:latin typeface="Bebas" pitchFamily="2" charset="0"/>
                <a:ea typeface="UKIJ Qolyazma" pitchFamily="18" charset="0"/>
                <a:cs typeface="UKIJ Qolyazma" pitchFamily="18" charset="0"/>
              </a:rPr>
              <a:t>80%</a:t>
            </a:r>
            <a:endParaRPr lang="zh-CN" altLang="en-US" sz="2800" dirty="0">
              <a:latin typeface="Bebas" pitchFamily="2" charset="0"/>
              <a:cs typeface="UKIJ Qolyazma" pitchFamily="18" charset="0"/>
            </a:endParaRPr>
          </a:p>
        </p:txBody>
      </p:sp>
      <p:sp>
        <p:nvSpPr>
          <p:cNvPr id="14" name="TextBox 13"/>
          <p:cNvSpPr txBox="1"/>
          <p:nvPr/>
        </p:nvSpPr>
        <p:spPr>
          <a:xfrm flipH="1">
            <a:off x="1847427" y="5090949"/>
            <a:ext cx="2786907"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defRPr/>
            </a:pPr>
            <a:r>
              <a:rPr lang="zh-CN" altLang="en-US" sz="1600" b="0" dirty="0">
                <a:solidFill>
                  <a:schemeClr val="tx1">
                    <a:lumMod val="65000"/>
                    <a:lumOff val="35000"/>
                  </a:schemeClr>
                </a:solidFill>
                <a:latin typeface="Arial Rounded MT Bold" pitchFamily="34" charset="0"/>
                <a:cs typeface="Times New Roman" pitchFamily="18" charset="0"/>
              </a:rPr>
              <a:t>点击添加标题</a:t>
            </a:r>
          </a:p>
        </p:txBody>
      </p:sp>
      <p:sp>
        <p:nvSpPr>
          <p:cNvPr id="15" name="TextBox 14"/>
          <p:cNvSpPr txBox="1"/>
          <p:nvPr/>
        </p:nvSpPr>
        <p:spPr>
          <a:xfrm>
            <a:off x="1847426" y="5400800"/>
            <a:ext cx="7848975"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或者通过复制您的文本后，在此框中选择粘贴，并选择只保留文字。</a:t>
            </a:r>
          </a:p>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 name="标题 15"/>
          <p:cNvSpPr>
            <a:spLocks noGrp="1"/>
          </p:cNvSpPr>
          <p:nvPr>
            <p:ph type="title"/>
          </p:nvPr>
        </p:nvSpPr>
        <p:spPr/>
        <p:txBody>
          <a:bodyPr/>
          <a:lstStyle/>
          <a:p>
            <a:r>
              <a:rPr lang="zh-CN" altLang="en-US" dirty="0"/>
              <a:t>单击此处添加标题</a:t>
            </a:r>
          </a:p>
        </p:txBody>
      </p:sp>
      <p:sp>
        <p:nvSpPr>
          <p:cNvPr id="17" name="文本框 16"/>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38760878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bwMode="auto">
          <a:xfrm>
            <a:off x="8030666" y="1223926"/>
            <a:ext cx="1809750"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chemeClr val="bg1">
              <a:lumMod val="85000"/>
            </a:schemeClr>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dirty="0">
              <a:solidFill>
                <a:sysClr val="window" lastClr="FFFFFF"/>
              </a:solidFill>
              <a:latin typeface="Bebas" pitchFamily="2" charset="0"/>
              <a:ea typeface="微软雅黑" pitchFamily="34" charset="-122"/>
            </a:endParaRPr>
          </a:p>
        </p:txBody>
      </p:sp>
      <p:sp>
        <p:nvSpPr>
          <p:cNvPr id="3" name="平行四边形 2"/>
          <p:cNvSpPr/>
          <p:nvPr/>
        </p:nvSpPr>
        <p:spPr bwMode="auto">
          <a:xfrm>
            <a:off x="2790328" y="2982876"/>
            <a:ext cx="1385888" cy="1681162"/>
          </a:xfrm>
          <a:prstGeom prst="parallelogram">
            <a:avLst>
              <a:gd name="adj" fmla="val 20417"/>
            </a:avLst>
          </a:prstGeom>
          <a:solidFill>
            <a:schemeClr val="bg1">
              <a:lumMod val="85000"/>
            </a:schemeClr>
          </a:solidFill>
          <a:ln w="3175" cap="flat" cmpd="sng" algn="ctr">
            <a:noFill/>
            <a:prstDash val="solid"/>
          </a:ln>
          <a:effectLst/>
        </p:spPr>
        <p:txBody>
          <a:bodyPr lIns="0" rIns="0" anchor="ctr"/>
          <a:lstStyle/>
          <a:p>
            <a:pPr algn="ctr">
              <a:lnSpc>
                <a:spcPct val="120000"/>
              </a:lnSpc>
              <a:spcBef>
                <a:spcPts val="600"/>
              </a:spcBef>
              <a:spcAft>
                <a:spcPts val="600"/>
              </a:spcAft>
              <a:defRPr/>
            </a:pPr>
            <a:endParaRPr lang="zh-CN" altLang="en-US" sz="2800" kern="0" dirty="0">
              <a:solidFill>
                <a:sysClr val="window" lastClr="FFFFFF"/>
              </a:solidFill>
              <a:latin typeface="Bebas" pitchFamily="2" charset="0"/>
              <a:ea typeface="微软雅黑" pitchFamily="34" charset="-122"/>
            </a:endParaRPr>
          </a:p>
        </p:txBody>
      </p:sp>
      <p:sp>
        <p:nvSpPr>
          <p:cNvPr id="4" name="平行四边形 3"/>
          <p:cNvSpPr/>
          <p:nvPr/>
        </p:nvSpPr>
        <p:spPr bwMode="auto">
          <a:xfrm>
            <a:off x="4538166" y="2982876"/>
            <a:ext cx="1384300" cy="1681162"/>
          </a:xfrm>
          <a:prstGeom prst="parallelogram">
            <a:avLst>
              <a:gd name="adj" fmla="val 20417"/>
            </a:avLst>
          </a:prstGeom>
          <a:solidFill>
            <a:schemeClr val="bg1">
              <a:lumMod val="85000"/>
            </a:schemeClr>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dirty="0">
              <a:solidFill>
                <a:sysClr val="window" lastClr="FFFFFF"/>
              </a:solidFill>
              <a:latin typeface="Bebas" pitchFamily="2" charset="0"/>
              <a:ea typeface="微软雅黑" pitchFamily="34" charset="-122"/>
            </a:endParaRPr>
          </a:p>
        </p:txBody>
      </p:sp>
      <p:sp>
        <p:nvSpPr>
          <p:cNvPr id="5" name="平行四边形 4"/>
          <p:cNvSpPr/>
          <p:nvPr/>
        </p:nvSpPr>
        <p:spPr bwMode="auto">
          <a:xfrm>
            <a:off x="6284417" y="2982876"/>
            <a:ext cx="1385887" cy="1681162"/>
          </a:xfrm>
          <a:prstGeom prst="parallelogram">
            <a:avLst>
              <a:gd name="adj" fmla="val 20417"/>
            </a:avLst>
          </a:prstGeom>
          <a:solidFill>
            <a:schemeClr val="bg1">
              <a:lumMod val="85000"/>
            </a:schemeClr>
          </a:solidFill>
          <a:ln w="3175" cap="flat" cmpd="sng" algn="ctr">
            <a:noFill/>
            <a:prstDash val="solid"/>
          </a:ln>
          <a:effectLst/>
        </p:spPr>
        <p:txBody>
          <a:bodyPr lIns="0" rIns="0" anchor="ctr"/>
          <a:lstStyle/>
          <a:p>
            <a:pPr algn="ctr">
              <a:lnSpc>
                <a:spcPct val="120000"/>
              </a:lnSpc>
              <a:spcBef>
                <a:spcPts val="600"/>
              </a:spcBef>
              <a:spcAft>
                <a:spcPts val="600"/>
              </a:spcAft>
            </a:pPr>
            <a:endParaRPr lang="zh-CN" altLang="en-US" sz="2800" kern="0" dirty="0">
              <a:solidFill>
                <a:sysClr val="window" lastClr="FFFFFF"/>
              </a:solidFill>
              <a:latin typeface="Bebas" pitchFamily="2" charset="0"/>
              <a:ea typeface="微软雅黑" pitchFamily="34" charset="-122"/>
            </a:endParaRPr>
          </a:p>
        </p:txBody>
      </p:sp>
      <p:sp>
        <p:nvSpPr>
          <p:cNvPr id="6" name="平行四边形 5"/>
          <p:cNvSpPr/>
          <p:nvPr/>
        </p:nvSpPr>
        <p:spPr bwMode="auto">
          <a:xfrm flipH="1">
            <a:off x="3073627" y="2983152"/>
            <a:ext cx="2569119" cy="1680887"/>
          </a:xfrm>
          <a:prstGeom prst="parallelogram">
            <a:avLst>
              <a:gd name="adj" fmla="val 87273"/>
            </a:avLst>
          </a:prstGeom>
          <a:solidFill>
            <a:schemeClr val="bg1">
              <a:lumMod val="85000"/>
            </a:schemeClr>
          </a:solidFill>
          <a:ln w="3175" cap="flat" cmpd="sng" algn="ctr">
            <a:noFill/>
            <a:prstDash val="solid"/>
          </a:ln>
          <a:effectLst/>
        </p:spPr>
        <p:txBody>
          <a:bodyPr anchor="ctr"/>
          <a:lstStyle/>
          <a:p>
            <a:pPr algn="ctr">
              <a:lnSpc>
                <a:spcPct val="120000"/>
              </a:lnSpc>
              <a:defRPr/>
            </a:pPr>
            <a:endParaRPr lang="zh-CN" altLang="en-US" sz="2000" kern="0">
              <a:solidFill>
                <a:srgbClr val="4D4D4D"/>
              </a:solidFill>
              <a:latin typeface="微软雅黑" pitchFamily="34" charset="-122"/>
              <a:ea typeface="微软雅黑" pitchFamily="34" charset="-122"/>
            </a:endParaRPr>
          </a:p>
        </p:txBody>
      </p:sp>
      <p:sp>
        <p:nvSpPr>
          <p:cNvPr id="7" name="平行四边形 6"/>
          <p:cNvSpPr/>
          <p:nvPr/>
        </p:nvSpPr>
        <p:spPr bwMode="auto">
          <a:xfrm flipH="1">
            <a:off x="4820312" y="2983152"/>
            <a:ext cx="2569119" cy="1680887"/>
          </a:xfrm>
          <a:prstGeom prst="parallelogram">
            <a:avLst>
              <a:gd name="adj" fmla="val 87273"/>
            </a:avLst>
          </a:prstGeom>
          <a:solidFill>
            <a:schemeClr val="bg1">
              <a:lumMod val="85000"/>
            </a:schemeClr>
          </a:solidFill>
          <a:ln w="3175" cap="flat" cmpd="sng" algn="ctr">
            <a:noFill/>
            <a:prstDash val="solid"/>
          </a:ln>
          <a:effectLst/>
        </p:spPr>
        <p:txBody>
          <a:bodyPr anchor="ctr"/>
          <a:lstStyle/>
          <a:p>
            <a:pPr algn="ctr">
              <a:lnSpc>
                <a:spcPct val="120000"/>
              </a:lnSpc>
              <a:defRPr/>
            </a:pPr>
            <a:endParaRPr lang="zh-CN" altLang="en-US" sz="2000" kern="0">
              <a:solidFill>
                <a:srgbClr val="4D4D4D"/>
              </a:solidFill>
              <a:latin typeface="微软雅黑" pitchFamily="34" charset="-122"/>
              <a:ea typeface="微软雅黑" pitchFamily="34" charset="-122"/>
            </a:endParaRPr>
          </a:p>
        </p:txBody>
      </p:sp>
      <p:sp>
        <p:nvSpPr>
          <p:cNvPr id="8" name="平行四边形 7"/>
          <p:cNvSpPr/>
          <p:nvPr/>
        </p:nvSpPr>
        <p:spPr bwMode="auto">
          <a:xfrm flipH="1">
            <a:off x="6566995" y="2983152"/>
            <a:ext cx="2569119" cy="1680887"/>
          </a:xfrm>
          <a:prstGeom prst="parallelogram">
            <a:avLst>
              <a:gd name="adj" fmla="val 87273"/>
            </a:avLst>
          </a:prstGeom>
          <a:solidFill>
            <a:schemeClr val="bg1">
              <a:lumMod val="85000"/>
            </a:schemeClr>
          </a:solidFill>
          <a:ln w="3175" cap="flat" cmpd="sng" algn="ctr">
            <a:noFill/>
            <a:prstDash val="solid"/>
          </a:ln>
          <a:effectLst/>
        </p:spPr>
        <p:txBody>
          <a:bodyPr anchor="ctr"/>
          <a:lstStyle/>
          <a:p>
            <a:pPr algn="ctr">
              <a:lnSpc>
                <a:spcPct val="120000"/>
              </a:lnSpc>
              <a:defRPr/>
            </a:pPr>
            <a:endParaRPr lang="zh-CN" altLang="en-US" sz="2000" kern="0">
              <a:solidFill>
                <a:srgbClr val="4D4D4D"/>
              </a:solidFill>
              <a:latin typeface="微软雅黑" pitchFamily="34" charset="-122"/>
              <a:ea typeface="微软雅黑" pitchFamily="34" charset="-122"/>
            </a:endParaRPr>
          </a:p>
        </p:txBody>
      </p:sp>
      <p:sp>
        <p:nvSpPr>
          <p:cNvPr id="9" name="平行四边形 8"/>
          <p:cNvSpPr/>
          <p:nvPr/>
        </p:nvSpPr>
        <p:spPr bwMode="auto">
          <a:xfrm>
            <a:off x="2790329" y="2983152"/>
            <a:ext cx="1385413" cy="1680887"/>
          </a:xfrm>
          <a:prstGeom prst="parallelogram">
            <a:avLst>
              <a:gd name="adj" fmla="val 20417"/>
            </a:avLst>
          </a:prstGeom>
          <a:solidFill>
            <a:schemeClr val="accent4"/>
          </a:solidFill>
          <a:ln w="3175" cap="flat" cmpd="sng" algn="ctr">
            <a:noFill/>
            <a:prstDash val="solid"/>
          </a:ln>
          <a:effectLst/>
        </p:spPr>
        <p:txBody>
          <a:bodyPr lIns="0" rIns="0" anchor="ctr"/>
          <a:lstStyle/>
          <a:p>
            <a:pPr algn="ctr">
              <a:lnSpc>
                <a:spcPct val="120000"/>
              </a:lnSpc>
              <a:spcBef>
                <a:spcPts val="600"/>
              </a:spcBef>
              <a:spcAft>
                <a:spcPts val="600"/>
              </a:spcAft>
            </a:pPr>
            <a:r>
              <a:rPr lang="en-US" altLang="zh-CN" sz="4000" kern="0" dirty="0">
                <a:solidFill>
                  <a:sysClr val="window" lastClr="FFFFFF"/>
                </a:solidFill>
                <a:latin typeface="Bebas" pitchFamily="2" charset="0"/>
                <a:ea typeface="微软雅黑" pitchFamily="34" charset="-122"/>
              </a:rPr>
              <a:t>A</a:t>
            </a:r>
            <a:endParaRPr lang="zh-CN" altLang="en-US" sz="4000" kern="0" dirty="0">
              <a:solidFill>
                <a:sysClr val="window" lastClr="FFFFFF"/>
              </a:solidFill>
              <a:latin typeface="Bebas" pitchFamily="2" charset="0"/>
              <a:ea typeface="微软雅黑" pitchFamily="34" charset="-122"/>
            </a:endParaRPr>
          </a:p>
        </p:txBody>
      </p:sp>
      <p:sp>
        <p:nvSpPr>
          <p:cNvPr id="10" name="平行四边形 9"/>
          <p:cNvSpPr/>
          <p:nvPr/>
        </p:nvSpPr>
        <p:spPr bwMode="auto">
          <a:xfrm>
            <a:off x="4537758" y="2983152"/>
            <a:ext cx="1385413" cy="1680887"/>
          </a:xfrm>
          <a:prstGeom prst="parallelogram">
            <a:avLst>
              <a:gd name="adj" fmla="val 20417"/>
            </a:avLst>
          </a:prstGeom>
          <a:solidFill>
            <a:schemeClr val="accent1"/>
          </a:solidFill>
          <a:ln w="3175" cap="flat" cmpd="sng" algn="ctr">
            <a:noFill/>
            <a:prstDash val="solid"/>
          </a:ln>
          <a:effectLst/>
        </p:spPr>
        <p:txBody>
          <a:bodyPr lIns="0" rIns="0" anchor="ctr"/>
          <a:lstStyle/>
          <a:p>
            <a:pPr algn="ctr">
              <a:lnSpc>
                <a:spcPct val="120000"/>
              </a:lnSpc>
              <a:spcBef>
                <a:spcPts val="600"/>
              </a:spcBef>
              <a:spcAft>
                <a:spcPts val="600"/>
              </a:spcAft>
            </a:pPr>
            <a:r>
              <a:rPr lang="en-US" altLang="zh-CN" sz="4000" kern="0" dirty="0">
                <a:solidFill>
                  <a:sysClr val="window" lastClr="FFFFFF"/>
                </a:solidFill>
                <a:latin typeface="Bebas" pitchFamily="2" charset="0"/>
                <a:ea typeface="微软雅黑" pitchFamily="34" charset="-122"/>
              </a:rPr>
              <a:t>B</a:t>
            </a:r>
            <a:endParaRPr lang="zh-CN" altLang="en-US" sz="4000" kern="0" dirty="0">
              <a:solidFill>
                <a:sysClr val="window" lastClr="FFFFFF"/>
              </a:solidFill>
              <a:latin typeface="Bebas" pitchFamily="2" charset="0"/>
              <a:ea typeface="微软雅黑" pitchFamily="34" charset="-122"/>
            </a:endParaRPr>
          </a:p>
        </p:txBody>
      </p:sp>
      <p:sp>
        <p:nvSpPr>
          <p:cNvPr id="11" name="平行四边形 10"/>
          <p:cNvSpPr/>
          <p:nvPr/>
        </p:nvSpPr>
        <p:spPr bwMode="auto">
          <a:xfrm>
            <a:off x="6284442" y="2983152"/>
            <a:ext cx="1385413" cy="1680887"/>
          </a:xfrm>
          <a:prstGeom prst="parallelogram">
            <a:avLst>
              <a:gd name="adj" fmla="val 20417"/>
            </a:avLst>
          </a:prstGeom>
          <a:solidFill>
            <a:schemeClr val="accent2"/>
          </a:solidFill>
          <a:ln w="3175" cap="flat" cmpd="sng" algn="ctr">
            <a:noFill/>
            <a:prstDash val="solid"/>
          </a:ln>
          <a:effectLst/>
        </p:spPr>
        <p:txBody>
          <a:bodyPr lIns="0" rIns="0" anchor="ctr"/>
          <a:lstStyle/>
          <a:p>
            <a:pPr algn="ctr">
              <a:lnSpc>
                <a:spcPct val="120000"/>
              </a:lnSpc>
              <a:spcBef>
                <a:spcPts val="600"/>
              </a:spcBef>
              <a:spcAft>
                <a:spcPts val="600"/>
              </a:spcAft>
            </a:pPr>
            <a:r>
              <a:rPr lang="en-US" altLang="zh-CN" sz="4000" kern="0" dirty="0">
                <a:solidFill>
                  <a:sysClr val="window" lastClr="FFFFFF"/>
                </a:solidFill>
                <a:latin typeface="Bebas" pitchFamily="2" charset="0"/>
                <a:ea typeface="微软雅黑" pitchFamily="34" charset="-122"/>
              </a:rPr>
              <a:t>C</a:t>
            </a:r>
            <a:endParaRPr lang="zh-CN" altLang="en-US" sz="4000" kern="0" dirty="0">
              <a:solidFill>
                <a:sysClr val="window" lastClr="FFFFFF"/>
              </a:solidFill>
              <a:latin typeface="Bebas" pitchFamily="2" charset="0"/>
              <a:ea typeface="微软雅黑" pitchFamily="34" charset="-122"/>
            </a:endParaRPr>
          </a:p>
        </p:txBody>
      </p:sp>
      <p:sp>
        <p:nvSpPr>
          <p:cNvPr id="12" name="矩形 17"/>
          <p:cNvSpPr/>
          <p:nvPr/>
        </p:nvSpPr>
        <p:spPr bwMode="auto">
          <a:xfrm>
            <a:off x="8030818" y="1223926"/>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solidFill>
            <a:schemeClr val="accent3"/>
          </a:solidFill>
          <a:ln w="3175" cap="flat" cmpd="sng" algn="ctr">
            <a:noFill/>
            <a:prstDash val="solid"/>
          </a:ln>
          <a:effectLst/>
        </p:spPr>
        <p:txBody>
          <a:bodyPr lIns="0" rIns="0" anchor="ctr"/>
          <a:lstStyle/>
          <a:p>
            <a:pPr algn="ctr">
              <a:lnSpc>
                <a:spcPct val="120000"/>
              </a:lnSpc>
              <a:spcBef>
                <a:spcPts val="600"/>
              </a:spcBef>
              <a:spcAft>
                <a:spcPts val="600"/>
              </a:spcAft>
              <a:defRPr/>
            </a:pPr>
            <a:endParaRPr lang="zh-CN" altLang="en-US" sz="2800" kern="0" dirty="0">
              <a:solidFill>
                <a:sysClr val="window" lastClr="FFFFFF"/>
              </a:solidFill>
              <a:latin typeface="Bebas" pitchFamily="2" charset="0"/>
              <a:ea typeface="微软雅黑" pitchFamily="34" charset="-122"/>
            </a:endParaRPr>
          </a:p>
        </p:txBody>
      </p:sp>
      <p:sp>
        <p:nvSpPr>
          <p:cNvPr id="16" name="TextBox 32"/>
          <p:cNvSpPr txBox="1">
            <a:spLocks noChangeArrowheads="1"/>
          </p:cNvSpPr>
          <p:nvPr/>
        </p:nvSpPr>
        <p:spPr bwMode="auto">
          <a:xfrm rot="610177">
            <a:off x="8656413" y="2132556"/>
            <a:ext cx="461665" cy="1938992"/>
          </a:xfrm>
          <a:prstGeom prst="rect">
            <a:avLst/>
          </a:prstGeom>
          <a:noFill/>
          <a:ln w="9525">
            <a:noFill/>
            <a:miter lim="800000"/>
            <a:headEnd/>
            <a:tailEnd/>
          </a:ln>
        </p:spPr>
        <p:txBody>
          <a:bodyPr vert="eaVert" wrap="none">
            <a:spAutoFit/>
          </a:bodyPr>
          <a:lstStyle/>
          <a:p>
            <a:pPr>
              <a:defRPr/>
            </a:pPr>
            <a:r>
              <a:rPr lang="zh-CN" altLang="en-US" kern="0" dirty="0">
                <a:solidFill>
                  <a:sysClr val="window" lastClr="FFFFFF"/>
                </a:solidFill>
                <a:latin typeface="微软雅黑" pitchFamily="34" charset="-122"/>
                <a:ea typeface="微软雅黑" pitchFamily="34" charset="-122"/>
              </a:rPr>
              <a:t>单击此处输入文本</a:t>
            </a:r>
          </a:p>
        </p:txBody>
      </p:sp>
      <p:sp>
        <p:nvSpPr>
          <p:cNvPr id="17" name="矩形 16"/>
          <p:cNvSpPr/>
          <p:nvPr/>
        </p:nvSpPr>
        <p:spPr>
          <a:xfrm>
            <a:off x="2259771" y="4876014"/>
            <a:ext cx="2098414" cy="785234"/>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9" name="矩形 18"/>
          <p:cNvSpPr/>
          <p:nvPr/>
        </p:nvSpPr>
        <p:spPr>
          <a:xfrm>
            <a:off x="4230488" y="1923686"/>
            <a:ext cx="2098414" cy="785234"/>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0" name="矩形 19"/>
          <p:cNvSpPr/>
          <p:nvPr/>
        </p:nvSpPr>
        <p:spPr>
          <a:xfrm>
            <a:off x="5784209" y="4876014"/>
            <a:ext cx="2098414" cy="785234"/>
          </a:xfrm>
          <a:prstGeom prst="rect">
            <a:avLst/>
          </a:prstGeom>
        </p:spPr>
        <p:txBody>
          <a:bodyPr wrap="square" lIns="91840" tIns="45920" rIns="91840" bIns="45920">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cs typeface="华文黑体" pitchFamily="2" charset="-122"/>
              </a:rPr>
              <a:t>您的内容打在这里，或者通过复制您的文本后，在此框中选择粘贴，并选择只保留文字。</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3" name="标题 12"/>
          <p:cNvSpPr>
            <a:spLocks noGrp="1"/>
          </p:cNvSpPr>
          <p:nvPr>
            <p:ph type="title"/>
          </p:nvPr>
        </p:nvSpPr>
        <p:spPr/>
        <p:txBody>
          <a:bodyPr/>
          <a:lstStyle/>
          <a:p>
            <a:r>
              <a:rPr lang="zh-CN" altLang="en-US" dirty="0"/>
              <a:t>单击此处添加标题</a:t>
            </a:r>
          </a:p>
        </p:txBody>
      </p:sp>
      <p:sp>
        <p:nvSpPr>
          <p:cNvPr id="18" name="文本框 17"/>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41866164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38"/>
          <p:cNvSpPr/>
          <p:nvPr/>
        </p:nvSpPr>
        <p:spPr>
          <a:xfrm>
            <a:off x="4638628" y="1510171"/>
            <a:ext cx="3006442" cy="3006441"/>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43" name="椭圆 42"/>
          <p:cNvSpPr/>
          <p:nvPr/>
        </p:nvSpPr>
        <p:spPr>
          <a:xfrm>
            <a:off x="8560744" y="1510171"/>
            <a:ext cx="3006442" cy="3006441"/>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30" name="椭圆 29"/>
          <p:cNvSpPr/>
          <p:nvPr/>
        </p:nvSpPr>
        <p:spPr>
          <a:xfrm>
            <a:off x="4832082" y="1703625"/>
            <a:ext cx="2619534" cy="2619532"/>
          </a:xfrm>
          <a:prstGeom prst="ellipse">
            <a:avLst/>
          </a:prstGeom>
          <a:blipFill dpi="0" rotWithShape="1">
            <a:blip r:embed="rId3"/>
            <a:srcRect/>
            <a:tile tx="0" ty="-8509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8754198" y="1703625"/>
            <a:ext cx="2619534" cy="2619532"/>
          </a:xfrm>
          <a:prstGeom prst="ellipse">
            <a:avLst/>
          </a:prstGeom>
          <a:blipFill dpi="0" rotWithShape="1">
            <a:blip r:embed="rId3"/>
            <a:srcRect/>
            <a:tile tx="0" ty="-8509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89920" y="1510171"/>
            <a:ext cx="3006442" cy="3006441"/>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p>
        </p:txBody>
      </p:sp>
      <p:sp>
        <p:nvSpPr>
          <p:cNvPr id="3" name="椭圆 2"/>
          <p:cNvSpPr/>
          <p:nvPr/>
        </p:nvSpPr>
        <p:spPr>
          <a:xfrm>
            <a:off x="883369" y="1703625"/>
            <a:ext cx="2619534" cy="2619532"/>
          </a:xfrm>
          <a:prstGeom prst="ellipse">
            <a:avLst/>
          </a:prstGeom>
          <a:blipFill dpi="0" rotWithShape="1">
            <a:blip r:embed="rId3"/>
            <a:srcRect/>
            <a:tile tx="0" ty="-8509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17"/>
          <p:cNvSpPr/>
          <p:nvPr/>
        </p:nvSpPr>
        <p:spPr>
          <a:xfrm flipH="1">
            <a:off x="598228" y="3672538"/>
            <a:ext cx="691001" cy="527768"/>
          </a:xfrm>
          <a:custGeom>
            <a:avLst/>
            <a:gdLst/>
            <a:ahLst/>
            <a:cxnLst/>
            <a:rect l="l" t="t" r="r" b="b"/>
            <a:pathLst>
              <a:path w="637499" h="486904">
                <a:moveTo>
                  <a:pt x="637499" y="0"/>
                </a:moveTo>
                <a:lnTo>
                  <a:pt x="49403" y="345353"/>
                </a:lnTo>
                <a:lnTo>
                  <a:pt x="0" y="486904"/>
                </a:lnTo>
                <a:lnTo>
                  <a:pt x="620809" y="346293"/>
                </a:lnTo>
                <a:lnTo>
                  <a:pt x="637499" y="336073"/>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399"/>
          </a:p>
        </p:txBody>
      </p:sp>
      <p:sp>
        <p:nvSpPr>
          <p:cNvPr id="37" name="矩形 17"/>
          <p:cNvSpPr/>
          <p:nvPr/>
        </p:nvSpPr>
        <p:spPr>
          <a:xfrm flipH="1">
            <a:off x="4546937" y="3672538"/>
            <a:ext cx="691001" cy="527768"/>
          </a:xfrm>
          <a:custGeom>
            <a:avLst/>
            <a:gdLst/>
            <a:ahLst/>
            <a:cxnLst/>
            <a:rect l="l" t="t" r="r" b="b"/>
            <a:pathLst>
              <a:path w="637499" h="486904">
                <a:moveTo>
                  <a:pt x="637499" y="0"/>
                </a:moveTo>
                <a:lnTo>
                  <a:pt x="49403" y="345353"/>
                </a:lnTo>
                <a:lnTo>
                  <a:pt x="0" y="486904"/>
                </a:lnTo>
                <a:lnTo>
                  <a:pt x="620809" y="346293"/>
                </a:lnTo>
                <a:lnTo>
                  <a:pt x="637499" y="336073"/>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399"/>
          </a:p>
        </p:txBody>
      </p:sp>
      <p:sp>
        <p:nvSpPr>
          <p:cNvPr id="41" name="矩形 17"/>
          <p:cNvSpPr/>
          <p:nvPr/>
        </p:nvSpPr>
        <p:spPr>
          <a:xfrm flipH="1">
            <a:off x="8469052" y="3672538"/>
            <a:ext cx="691001" cy="527768"/>
          </a:xfrm>
          <a:custGeom>
            <a:avLst/>
            <a:gdLst/>
            <a:ahLst/>
            <a:cxnLst/>
            <a:rect l="l" t="t" r="r" b="b"/>
            <a:pathLst>
              <a:path w="637499" h="486904">
                <a:moveTo>
                  <a:pt x="637499" y="0"/>
                </a:moveTo>
                <a:lnTo>
                  <a:pt x="49403" y="345353"/>
                </a:lnTo>
                <a:lnTo>
                  <a:pt x="0" y="486904"/>
                </a:lnTo>
                <a:lnTo>
                  <a:pt x="620809" y="346293"/>
                </a:lnTo>
                <a:lnTo>
                  <a:pt x="637499" y="336073"/>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399"/>
          </a:p>
        </p:txBody>
      </p:sp>
      <p:grpSp>
        <p:nvGrpSpPr>
          <p:cNvPr id="45" name="组合 44"/>
          <p:cNvGrpSpPr/>
          <p:nvPr/>
        </p:nvGrpSpPr>
        <p:grpSpPr>
          <a:xfrm>
            <a:off x="598224" y="3501950"/>
            <a:ext cx="3098134" cy="780513"/>
            <a:chOff x="290286" y="2410449"/>
            <a:chExt cx="2324206" cy="585537"/>
          </a:xfrm>
        </p:grpSpPr>
        <p:sp>
          <p:nvSpPr>
            <p:cNvPr id="46" name="矩形 15"/>
            <p:cNvSpPr/>
            <p:nvPr/>
          </p:nvSpPr>
          <p:spPr>
            <a:xfrm flipH="1">
              <a:off x="290286" y="2410449"/>
              <a:ext cx="2324206" cy="585537"/>
            </a:xfrm>
            <a:custGeom>
              <a:avLst/>
              <a:gdLst/>
              <a:ahLst/>
              <a:cxnLst/>
              <a:rect l="l" t="t" r="r" b="b"/>
              <a:pathLst>
                <a:path w="3106957" h="776923">
                  <a:moveTo>
                    <a:pt x="0" y="0"/>
                  </a:moveTo>
                  <a:lnTo>
                    <a:pt x="191750" y="776923"/>
                  </a:lnTo>
                  <a:lnTo>
                    <a:pt x="3106957" y="526631"/>
                  </a:lnTo>
                  <a:lnTo>
                    <a:pt x="3106957" y="151928"/>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399"/>
            </a:p>
          </p:txBody>
        </p:sp>
        <p:sp>
          <p:nvSpPr>
            <p:cNvPr id="47" name="文本框 66"/>
            <p:cNvSpPr txBox="1"/>
            <p:nvPr/>
          </p:nvSpPr>
          <p:spPr>
            <a:xfrm>
              <a:off x="678850" y="2497180"/>
              <a:ext cx="1615864" cy="37702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ctr"/>
              <a:r>
                <a:rPr lang="zh-CN" altLang="en-US" sz="2666" dirty="0">
                  <a:solidFill>
                    <a:schemeClr val="bg1"/>
                  </a:solidFill>
                  <a:latin typeface="微软雅黑" panose="020B0503020204020204" pitchFamily="34" charset="-122"/>
                  <a:ea typeface="微软雅黑" panose="020B0503020204020204" pitchFamily="34" charset="-122"/>
                </a:rPr>
                <a:t>输入标题</a:t>
              </a:r>
            </a:p>
          </p:txBody>
        </p:sp>
      </p:grpSp>
      <p:grpSp>
        <p:nvGrpSpPr>
          <p:cNvPr id="48" name="组合 47"/>
          <p:cNvGrpSpPr/>
          <p:nvPr/>
        </p:nvGrpSpPr>
        <p:grpSpPr>
          <a:xfrm>
            <a:off x="4546933" y="3501950"/>
            <a:ext cx="3098134" cy="780513"/>
            <a:chOff x="3409897" y="2410449"/>
            <a:chExt cx="2324206" cy="585537"/>
          </a:xfrm>
        </p:grpSpPr>
        <p:sp>
          <p:nvSpPr>
            <p:cNvPr id="49" name="矩形 15"/>
            <p:cNvSpPr/>
            <p:nvPr/>
          </p:nvSpPr>
          <p:spPr>
            <a:xfrm flipH="1">
              <a:off x="3409897" y="2410449"/>
              <a:ext cx="2324206" cy="585537"/>
            </a:xfrm>
            <a:custGeom>
              <a:avLst/>
              <a:gdLst/>
              <a:ahLst/>
              <a:cxnLst/>
              <a:rect l="l" t="t" r="r" b="b"/>
              <a:pathLst>
                <a:path w="3106957" h="776923">
                  <a:moveTo>
                    <a:pt x="0" y="0"/>
                  </a:moveTo>
                  <a:lnTo>
                    <a:pt x="191750" y="776923"/>
                  </a:lnTo>
                  <a:lnTo>
                    <a:pt x="3106957" y="526631"/>
                  </a:lnTo>
                  <a:lnTo>
                    <a:pt x="3106957" y="15192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399"/>
            </a:p>
          </p:txBody>
        </p:sp>
        <p:sp>
          <p:nvSpPr>
            <p:cNvPr id="50" name="文本框 66"/>
            <p:cNvSpPr txBox="1"/>
            <p:nvPr/>
          </p:nvSpPr>
          <p:spPr>
            <a:xfrm>
              <a:off x="3928286" y="2497180"/>
              <a:ext cx="1615864" cy="37702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ctr"/>
              <a:r>
                <a:rPr lang="zh-CN" altLang="en-US" sz="2666" dirty="0">
                  <a:solidFill>
                    <a:schemeClr val="bg1"/>
                  </a:solidFill>
                  <a:latin typeface="微软雅黑" panose="020B0503020204020204" pitchFamily="34" charset="-122"/>
                  <a:ea typeface="微软雅黑" panose="020B0503020204020204" pitchFamily="34" charset="-122"/>
                </a:rPr>
                <a:t>输入标题</a:t>
              </a:r>
            </a:p>
          </p:txBody>
        </p:sp>
      </p:grpSp>
      <p:grpSp>
        <p:nvGrpSpPr>
          <p:cNvPr id="51" name="组合 50"/>
          <p:cNvGrpSpPr/>
          <p:nvPr/>
        </p:nvGrpSpPr>
        <p:grpSpPr>
          <a:xfrm>
            <a:off x="8469049" y="3501950"/>
            <a:ext cx="3098134" cy="780513"/>
            <a:chOff x="6529508" y="2410449"/>
            <a:chExt cx="2324206" cy="585537"/>
          </a:xfrm>
        </p:grpSpPr>
        <p:sp>
          <p:nvSpPr>
            <p:cNvPr id="52" name="矩形 15"/>
            <p:cNvSpPr/>
            <p:nvPr/>
          </p:nvSpPr>
          <p:spPr>
            <a:xfrm flipH="1">
              <a:off x="6529508" y="2410449"/>
              <a:ext cx="2324206" cy="585537"/>
            </a:xfrm>
            <a:custGeom>
              <a:avLst/>
              <a:gdLst/>
              <a:ahLst/>
              <a:cxnLst/>
              <a:rect l="l" t="t" r="r" b="b"/>
              <a:pathLst>
                <a:path w="3106957" h="776923">
                  <a:moveTo>
                    <a:pt x="0" y="0"/>
                  </a:moveTo>
                  <a:lnTo>
                    <a:pt x="191750" y="776923"/>
                  </a:lnTo>
                  <a:lnTo>
                    <a:pt x="3106957" y="526631"/>
                  </a:lnTo>
                  <a:lnTo>
                    <a:pt x="3106957" y="151928"/>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399"/>
            </a:p>
          </p:txBody>
        </p:sp>
        <p:sp>
          <p:nvSpPr>
            <p:cNvPr id="53" name="文本框 66"/>
            <p:cNvSpPr txBox="1"/>
            <p:nvPr/>
          </p:nvSpPr>
          <p:spPr>
            <a:xfrm>
              <a:off x="7047897" y="2497180"/>
              <a:ext cx="1615864" cy="37702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ctr"/>
              <a:r>
                <a:rPr lang="zh-CN" altLang="en-US" sz="2666" dirty="0">
                  <a:solidFill>
                    <a:schemeClr val="bg1"/>
                  </a:solidFill>
                  <a:latin typeface="微软雅黑" panose="020B0503020204020204" pitchFamily="34" charset="-122"/>
                  <a:ea typeface="微软雅黑" panose="020B0503020204020204" pitchFamily="34" charset="-122"/>
                </a:rPr>
                <a:t>输入标题</a:t>
              </a:r>
            </a:p>
          </p:txBody>
        </p:sp>
      </p:grpSp>
      <p:sp>
        <p:nvSpPr>
          <p:cNvPr id="54" name="矩形 53"/>
          <p:cNvSpPr/>
          <p:nvPr/>
        </p:nvSpPr>
        <p:spPr>
          <a:xfrm>
            <a:off x="567112" y="4811570"/>
            <a:ext cx="3160361" cy="1401018"/>
          </a:xfrm>
          <a:prstGeom prst="rect">
            <a:avLst/>
          </a:prstGeom>
        </p:spPr>
        <p:txBody>
          <a:bodyPr wrap="square">
            <a:noAutofit/>
          </a:bodyPr>
          <a:lstStyle/>
          <a:p>
            <a:pPr algn="ct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HK"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矩形 54"/>
          <p:cNvSpPr/>
          <p:nvPr/>
        </p:nvSpPr>
        <p:spPr>
          <a:xfrm>
            <a:off x="4515821" y="4811570"/>
            <a:ext cx="3160361" cy="1401018"/>
          </a:xfrm>
          <a:prstGeom prst="rect">
            <a:avLst/>
          </a:prstGeom>
        </p:spPr>
        <p:txBody>
          <a:bodyPr wrap="square">
            <a:noAutofit/>
          </a:bodyPr>
          <a:lstStyle/>
          <a:p>
            <a:pPr algn="ct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HK"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8656836" y="4811570"/>
            <a:ext cx="3160361" cy="1401018"/>
          </a:xfrm>
          <a:prstGeom prst="rect">
            <a:avLst/>
          </a:prstGeom>
        </p:spPr>
        <p:txBody>
          <a:bodyPr wrap="square">
            <a:noAutofit/>
          </a:bodyPr>
          <a:lstStyle/>
          <a:p>
            <a:pPr algn="ct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HK"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 name="标题 7"/>
          <p:cNvSpPr>
            <a:spLocks noGrp="1"/>
          </p:cNvSpPr>
          <p:nvPr>
            <p:ph type="title"/>
          </p:nvPr>
        </p:nvSpPr>
        <p:spPr/>
        <p:txBody>
          <a:bodyPr>
            <a:normAutofit/>
          </a:bodyPr>
          <a:lstStyle/>
          <a:p>
            <a:r>
              <a:rPr lang="zh-CN" altLang="en-US" dirty="0"/>
              <a:t>单击此处添加标题</a:t>
            </a:r>
          </a:p>
        </p:txBody>
      </p:sp>
      <p:sp>
        <p:nvSpPr>
          <p:cNvPr id="27" name="文本框 26"/>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41289674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72043" y="2806872"/>
            <a:ext cx="2344012" cy="2236968"/>
            <a:chOff x="570215" y="2889768"/>
            <a:chExt cx="1758238" cy="1677726"/>
          </a:xfrm>
        </p:grpSpPr>
        <p:grpSp>
          <p:nvGrpSpPr>
            <p:cNvPr id="25" name="组合 24"/>
            <p:cNvGrpSpPr/>
            <p:nvPr/>
          </p:nvGrpSpPr>
          <p:grpSpPr>
            <a:xfrm>
              <a:off x="871881" y="3110922"/>
              <a:ext cx="1456572" cy="1456572"/>
              <a:chOff x="1057242" y="2253672"/>
              <a:chExt cx="1456572" cy="1456572"/>
            </a:xfrm>
          </p:grpSpPr>
          <p:sp>
            <p:nvSpPr>
              <p:cNvPr id="27" name="泪滴形 2"/>
              <p:cNvSpPr/>
              <p:nvPr/>
            </p:nvSpPr>
            <p:spPr>
              <a:xfrm rot="8100000">
                <a:off x="1057242" y="2253672"/>
                <a:ext cx="1456572" cy="1456572"/>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369976" y="2715138"/>
                <a:ext cx="831105" cy="484748"/>
              </a:xfrm>
              <a:prstGeom prst="rect">
                <a:avLst/>
              </a:prstGeom>
              <a:noFill/>
            </p:spPr>
            <p:txBody>
              <a:bodyPr wrap="none" rtlCol="0">
                <a:spAutoFit/>
              </a:bodyPr>
              <a:lstStyle/>
              <a:p>
                <a:pPr algn="ctr"/>
                <a:r>
                  <a:rPr lang="zh-CN" altLang="en-US" dirty="0">
                    <a:solidFill>
                      <a:schemeClr val="bg1">
                        <a:lumMod val="65000"/>
                      </a:schemeClr>
                    </a:solidFill>
                  </a:rPr>
                  <a:t>宏观利好</a:t>
                </a:r>
                <a:endParaRPr lang="en-US" altLang="zh-CN" dirty="0">
                  <a:solidFill>
                    <a:schemeClr val="bg1">
                      <a:lumMod val="65000"/>
                    </a:schemeClr>
                  </a:solidFill>
                </a:endParaRPr>
              </a:p>
              <a:p>
                <a:pPr algn="ctr"/>
                <a:r>
                  <a:rPr lang="zh-CN" altLang="en-US" dirty="0">
                    <a:solidFill>
                      <a:schemeClr val="bg1">
                        <a:lumMod val="65000"/>
                      </a:schemeClr>
                    </a:solidFill>
                  </a:rPr>
                  <a:t>表现一</a:t>
                </a:r>
              </a:p>
            </p:txBody>
          </p:sp>
        </p:grpSp>
        <p:sp>
          <p:nvSpPr>
            <p:cNvPr id="26" name="椭圆 25"/>
            <p:cNvSpPr/>
            <p:nvPr/>
          </p:nvSpPr>
          <p:spPr>
            <a:xfrm>
              <a:off x="570215" y="2889768"/>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grpSp>
      <p:sp>
        <p:nvSpPr>
          <p:cNvPr id="29" name="Rectangle 20"/>
          <p:cNvSpPr>
            <a:spLocks noChangeArrowheads="1"/>
          </p:cNvSpPr>
          <p:nvPr/>
        </p:nvSpPr>
        <p:spPr bwMode="auto">
          <a:xfrm>
            <a:off x="6953760" y="1892830"/>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a:t>
            </a:r>
          </a:p>
        </p:txBody>
      </p:sp>
      <p:sp>
        <p:nvSpPr>
          <p:cNvPr id="30" name="Rectangle 20"/>
          <p:cNvSpPr>
            <a:spLocks noChangeArrowheads="1"/>
          </p:cNvSpPr>
          <p:nvPr/>
        </p:nvSpPr>
        <p:spPr bwMode="auto">
          <a:xfrm>
            <a:off x="6993343" y="3216541"/>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a:t>
            </a:r>
          </a:p>
        </p:txBody>
      </p:sp>
      <p:sp>
        <p:nvSpPr>
          <p:cNvPr id="31" name="Rectangle 20"/>
          <p:cNvSpPr>
            <a:spLocks noChangeArrowheads="1"/>
          </p:cNvSpPr>
          <p:nvPr/>
        </p:nvSpPr>
        <p:spPr bwMode="auto">
          <a:xfrm>
            <a:off x="6993343" y="4478981"/>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a:t>
            </a:r>
          </a:p>
        </p:txBody>
      </p:sp>
      <p:grpSp>
        <p:nvGrpSpPr>
          <p:cNvPr id="32" name="组合 31"/>
          <p:cNvGrpSpPr/>
          <p:nvPr/>
        </p:nvGrpSpPr>
        <p:grpSpPr>
          <a:xfrm>
            <a:off x="2776945" y="2090191"/>
            <a:ext cx="1311036" cy="1210692"/>
            <a:chOff x="2082384" y="2352257"/>
            <a:chExt cx="983405" cy="908019"/>
          </a:xfrm>
        </p:grpSpPr>
        <p:grpSp>
          <p:nvGrpSpPr>
            <p:cNvPr id="33" name="组合 32"/>
            <p:cNvGrpSpPr/>
            <p:nvPr/>
          </p:nvGrpSpPr>
          <p:grpSpPr>
            <a:xfrm>
              <a:off x="2251112" y="2445599"/>
              <a:ext cx="814677" cy="814677"/>
              <a:chOff x="2436472" y="1588348"/>
              <a:chExt cx="814677" cy="814677"/>
            </a:xfrm>
          </p:grpSpPr>
          <p:sp>
            <p:nvSpPr>
              <p:cNvPr id="36" name="泪滴形 2"/>
              <p:cNvSpPr/>
              <p:nvPr/>
            </p:nvSpPr>
            <p:spPr>
              <a:xfrm rot="8100000">
                <a:off x="2436472" y="1588348"/>
                <a:ext cx="814677" cy="814677"/>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2508921" y="1795583"/>
                <a:ext cx="677196" cy="392415"/>
              </a:xfrm>
              <a:prstGeom prst="rect">
                <a:avLst/>
              </a:prstGeom>
              <a:noFill/>
            </p:spPr>
            <p:txBody>
              <a:bodyPr wrap="none" rtlCol="0">
                <a:spAutoFit/>
              </a:bodyPr>
              <a:lstStyle/>
              <a:p>
                <a:pPr algn="ctr"/>
                <a:r>
                  <a:rPr lang="zh-CN" altLang="en-US" sz="1400" dirty="0">
                    <a:solidFill>
                      <a:schemeClr val="bg1">
                        <a:lumMod val="65000"/>
                      </a:schemeClr>
                    </a:solidFill>
                  </a:rPr>
                  <a:t>宏观利好</a:t>
                </a:r>
              </a:p>
              <a:p>
                <a:pPr algn="ctr"/>
                <a:r>
                  <a:rPr lang="zh-CN" altLang="en-US" sz="1400" dirty="0">
                    <a:solidFill>
                      <a:schemeClr val="bg1">
                        <a:lumMod val="65000"/>
                      </a:schemeClr>
                    </a:solidFill>
                  </a:rPr>
                  <a:t>表现二</a:t>
                </a:r>
              </a:p>
            </p:txBody>
          </p:sp>
        </p:grpSp>
        <p:sp>
          <p:nvSpPr>
            <p:cNvPr id="34" name="椭圆 33"/>
            <p:cNvSpPr/>
            <p:nvPr/>
          </p:nvSpPr>
          <p:spPr>
            <a:xfrm>
              <a:off x="2082384" y="2352257"/>
              <a:ext cx="360041" cy="3600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latin typeface="Impact" panose="020B0806030902050204" pitchFamily="34" charset="0"/>
              </a:endParaRPr>
            </a:p>
          </p:txBody>
        </p:sp>
        <p:sp>
          <p:nvSpPr>
            <p:cNvPr id="35" name="矩形 34"/>
            <p:cNvSpPr/>
            <p:nvPr/>
          </p:nvSpPr>
          <p:spPr>
            <a:xfrm>
              <a:off x="2111164" y="2388489"/>
              <a:ext cx="298438" cy="253916"/>
            </a:xfrm>
            <a:prstGeom prst="rect">
              <a:avLst/>
            </a:prstGeom>
          </p:spPr>
          <p:txBody>
            <a:bodyPr wrap="none">
              <a:spAutoFit/>
            </a:bodyPr>
            <a:lstStyle/>
            <a:p>
              <a:pPr algn="ctr"/>
              <a:r>
                <a:rPr lang="en-US" altLang="zh-CN" sz="1600" dirty="0">
                  <a:solidFill>
                    <a:schemeClr val="bg1"/>
                  </a:solidFill>
                  <a:latin typeface="Impact" panose="020B0806030902050204" pitchFamily="34" charset="0"/>
                </a:rPr>
                <a:t>02</a:t>
              </a:r>
              <a:endParaRPr lang="zh-CN" altLang="en-US" sz="1600" dirty="0">
                <a:solidFill>
                  <a:schemeClr val="bg1"/>
                </a:solidFill>
                <a:latin typeface="Impact" panose="020B0806030902050204" pitchFamily="34" charset="0"/>
              </a:endParaRPr>
            </a:p>
          </p:txBody>
        </p:sp>
      </p:grpSp>
      <p:grpSp>
        <p:nvGrpSpPr>
          <p:cNvPr id="38" name="组合 37"/>
          <p:cNvGrpSpPr/>
          <p:nvPr/>
        </p:nvGrpSpPr>
        <p:grpSpPr>
          <a:xfrm>
            <a:off x="3944233" y="3182685"/>
            <a:ext cx="1767777" cy="1659765"/>
            <a:chOff x="2957963" y="3171627"/>
            <a:chExt cx="1326005" cy="1244824"/>
          </a:xfrm>
        </p:grpSpPr>
        <p:grpSp>
          <p:nvGrpSpPr>
            <p:cNvPr id="39" name="组合 38"/>
            <p:cNvGrpSpPr/>
            <p:nvPr/>
          </p:nvGrpSpPr>
          <p:grpSpPr>
            <a:xfrm>
              <a:off x="2957963" y="3317952"/>
              <a:ext cx="1098499" cy="1098499"/>
              <a:chOff x="3143323" y="2460701"/>
              <a:chExt cx="1098499" cy="1098499"/>
            </a:xfrm>
          </p:grpSpPr>
          <p:sp>
            <p:nvSpPr>
              <p:cNvPr id="42" name="泪滴形 2"/>
              <p:cNvSpPr/>
              <p:nvPr/>
            </p:nvSpPr>
            <p:spPr>
              <a:xfrm rot="8100000">
                <a:off x="3143323" y="2460701"/>
                <a:ext cx="1098499" cy="1098499"/>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278485" y="2767981"/>
                <a:ext cx="902811" cy="523220"/>
              </a:xfrm>
              <a:prstGeom prst="rect">
                <a:avLst/>
              </a:prstGeom>
              <a:noFill/>
            </p:spPr>
            <p:txBody>
              <a:bodyPr wrap="none" rtlCol="0">
                <a:spAutoFit/>
              </a:bodyPr>
              <a:lstStyle/>
              <a:p>
                <a:pPr algn="ctr"/>
                <a:r>
                  <a:rPr lang="zh-CN" altLang="en-US" sz="1900" dirty="0">
                    <a:solidFill>
                      <a:schemeClr val="bg1">
                        <a:lumMod val="65000"/>
                      </a:schemeClr>
                    </a:solidFill>
                  </a:rPr>
                  <a:t>宏观利好</a:t>
                </a:r>
              </a:p>
              <a:p>
                <a:pPr algn="ctr"/>
                <a:r>
                  <a:rPr lang="zh-CN" altLang="en-US" sz="1900" dirty="0">
                    <a:solidFill>
                      <a:schemeClr val="bg1">
                        <a:lumMod val="65000"/>
                      </a:schemeClr>
                    </a:solidFill>
                  </a:rPr>
                  <a:t>表现三</a:t>
                </a:r>
              </a:p>
            </p:txBody>
          </p:sp>
        </p:grpSp>
        <p:sp>
          <p:nvSpPr>
            <p:cNvPr id="40" name="椭圆 39"/>
            <p:cNvSpPr/>
            <p:nvPr/>
          </p:nvSpPr>
          <p:spPr>
            <a:xfrm>
              <a:off x="3779912" y="3171627"/>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3861521" y="3263037"/>
              <a:ext cx="353749" cy="311624"/>
            </a:xfrm>
            <a:prstGeom prst="rect">
              <a:avLst/>
            </a:prstGeom>
          </p:spPr>
          <p:txBody>
            <a:bodyPr wrap="none">
              <a:spAutoFit/>
            </a:bodyPr>
            <a:lstStyle/>
            <a:p>
              <a:pPr algn="ctr"/>
              <a:r>
                <a:rPr lang="en-US" altLang="zh-CN" sz="2100" dirty="0">
                  <a:solidFill>
                    <a:schemeClr val="bg1"/>
                  </a:solidFill>
                  <a:latin typeface="Impact" panose="020B0806030902050204" pitchFamily="34" charset="0"/>
                </a:rPr>
                <a:t>03</a:t>
              </a:r>
              <a:endParaRPr lang="zh-CN" altLang="en-US" sz="2100" dirty="0">
                <a:solidFill>
                  <a:schemeClr val="bg1"/>
                </a:solidFill>
                <a:latin typeface="Impact" panose="020B0806030902050204" pitchFamily="34" charset="0"/>
              </a:endParaRPr>
            </a:p>
          </p:txBody>
        </p:sp>
      </p:grpSp>
      <p:sp>
        <p:nvSpPr>
          <p:cNvPr id="44" name="椭圆 43"/>
          <p:cNvSpPr/>
          <p:nvPr/>
        </p:nvSpPr>
        <p:spPr>
          <a:xfrm>
            <a:off x="6176807" y="2076723"/>
            <a:ext cx="689918" cy="69000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01</a:t>
            </a:r>
            <a:endParaRPr lang="zh-CN" altLang="en-US" sz="1600" dirty="0">
              <a:latin typeface="Impact" panose="020B0806030902050204" pitchFamily="34" charset="0"/>
            </a:endParaRPr>
          </a:p>
        </p:txBody>
      </p:sp>
      <p:sp>
        <p:nvSpPr>
          <p:cNvPr id="45" name="椭圆 44"/>
          <p:cNvSpPr/>
          <p:nvPr/>
        </p:nvSpPr>
        <p:spPr>
          <a:xfrm>
            <a:off x="6176807" y="3318352"/>
            <a:ext cx="689918" cy="6900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02</a:t>
            </a:r>
            <a:endParaRPr lang="zh-CN" altLang="en-US" sz="1600" dirty="0">
              <a:latin typeface="Impact" panose="020B0806030902050204" pitchFamily="34" charset="0"/>
            </a:endParaRPr>
          </a:p>
        </p:txBody>
      </p:sp>
      <p:sp>
        <p:nvSpPr>
          <p:cNvPr id="47" name="椭圆 46"/>
          <p:cNvSpPr/>
          <p:nvPr/>
        </p:nvSpPr>
        <p:spPr>
          <a:xfrm>
            <a:off x="6187429" y="4559983"/>
            <a:ext cx="689918" cy="6900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03</a:t>
            </a:r>
            <a:endParaRPr lang="zh-CN" altLang="en-US" sz="1600" dirty="0">
              <a:latin typeface="Impact" panose="020B0806030902050204" pitchFamily="34" charset="0"/>
            </a:endParaRPr>
          </a:p>
        </p:txBody>
      </p:sp>
      <p:sp>
        <p:nvSpPr>
          <p:cNvPr id="2" name="标题 1"/>
          <p:cNvSpPr>
            <a:spLocks noGrp="1"/>
          </p:cNvSpPr>
          <p:nvPr>
            <p:ph type="title"/>
          </p:nvPr>
        </p:nvSpPr>
        <p:spPr/>
        <p:txBody>
          <a:bodyPr/>
          <a:lstStyle/>
          <a:p>
            <a:r>
              <a:rPr lang="zh-CN" altLang="en-US" dirty="0"/>
              <a:t>单击此处添加标题</a:t>
            </a:r>
          </a:p>
        </p:txBody>
      </p:sp>
      <p:sp>
        <p:nvSpPr>
          <p:cNvPr id="46" name="文本框 45"/>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36857841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909124" y="1964255"/>
            <a:ext cx="4113187" cy="3175543"/>
            <a:chOff x="681335" y="1473190"/>
            <a:chExt cx="3085292" cy="2381657"/>
          </a:xfrm>
        </p:grpSpPr>
        <p:sp>
          <p:nvSpPr>
            <p:cNvPr id="3" name="任意多边形 6"/>
            <p:cNvSpPr>
              <a:spLocks noChangeArrowheads="1"/>
            </p:cNvSpPr>
            <p:nvPr/>
          </p:nvSpPr>
          <p:spPr bwMode="auto">
            <a:xfrm>
              <a:off x="681335" y="3324622"/>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tx2"/>
            </a:solidFill>
            <a:ln>
              <a:noFill/>
            </a:ln>
          </p:spPr>
          <p:txBody>
            <a:bodyPr anchor="ctr"/>
            <a:lstStyle/>
            <a:p>
              <a:pPr algn="ctr"/>
              <a:r>
                <a:rPr lang="zh-CN" altLang="en-US" b="1" dirty="0">
                  <a:solidFill>
                    <a:srgbClr val="FFFFFF"/>
                  </a:solidFill>
                  <a:latin typeface="+mn-ea"/>
                </a:rPr>
                <a:t>思想步调一致</a:t>
              </a:r>
            </a:p>
          </p:txBody>
        </p:sp>
        <p:sp>
          <p:nvSpPr>
            <p:cNvPr id="7"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eaLnBrk="1" hangingPunct="1">
                <a:lnSpc>
                  <a:spcPct val="130000"/>
                </a:lnSpc>
              </a:pPr>
              <a:r>
                <a:rPr lang="zh-CN" altLang="en-US" sz="1300" dirty="0">
                  <a:solidFill>
                    <a:srgbClr val="7F7F7F"/>
                  </a:solidFill>
                  <a:latin typeface="微软雅黑" pitchFamily="34" charset="-122"/>
                  <a:ea typeface="微软雅黑" pitchFamily="34" charset="-122"/>
                </a:rPr>
                <a:t>单击此处添加段落文本</a:t>
              </a:r>
              <a:endParaRPr lang="en-US" sz="1300" dirty="0">
                <a:solidFill>
                  <a:srgbClr val="7F7F7F"/>
                </a:solidFill>
                <a:latin typeface="微软雅黑" pitchFamily="34" charset="-122"/>
                <a:ea typeface="微软雅黑" pitchFamily="34" charset="-122"/>
              </a:endParaRP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endParaRPr lang="en-US" altLang="zh-CN" sz="1300" dirty="0">
                <a:solidFill>
                  <a:srgbClr val="7F7F7F"/>
                </a:solidFill>
                <a:latin typeface="微软雅黑" pitchFamily="34" charset="-122"/>
                <a:ea typeface="微软雅黑" pitchFamily="34" charset="-122"/>
              </a:endParaRP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p>
          </p:txBody>
        </p:sp>
      </p:grpSp>
      <p:grpSp>
        <p:nvGrpSpPr>
          <p:cNvPr id="11" name="组合 10"/>
          <p:cNvGrpSpPr/>
          <p:nvPr/>
        </p:nvGrpSpPr>
        <p:grpSpPr>
          <a:xfrm>
            <a:off x="3965702" y="1974414"/>
            <a:ext cx="4137405" cy="3183083"/>
            <a:chOff x="910929" y="889278"/>
            <a:chExt cx="3103458" cy="2387312"/>
          </a:xfrm>
        </p:grpSpPr>
        <p:sp>
          <p:nvSpPr>
            <p:cNvPr id="12" name="任意多边形 6"/>
            <p:cNvSpPr>
              <a:spLocks noChangeArrowheads="1"/>
            </p:cNvSpPr>
            <p:nvPr/>
          </p:nvSpPr>
          <p:spPr bwMode="auto">
            <a:xfrm>
              <a:off x="1707898" y="889278"/>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1"/>
            </a:solidFill>
            <a:ln>
              <a:noFill/>
            </a:ln>
          </p:spPr>
          <p:txBody>
            <a:bodyPr anchor="ctr"/>
            <a:lstStyle/>
            <a:p>
              <a:pPr algn="ctr"/>
              <a:r>
                <a:rPr lang="zh-CN" altLang="en-US" b="1" dirty="0">
                  <a:solidFill>
                    <a:srgbClr val="FFFFFF"/>
                  </a:solidFill>
                  <a:latin typeface="+mn-ea"/>
                </a:rPr>
                <a:t>计划周密合理</a:t>
              </a:r>
            </a:p>
          </p:txBody>
        </p:sp>
        <p:sp>
          <p:nvSpPr>
            <p:cNvPr id="13"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endParaRPr lang="en-US" sz="1300" dirty="0">
                <a:solidFill>
                  <a:srgbClr val="7F7F7F"/>
                </a:solidFill>
                <a:latin typeface="微软雅黑" pitchFamily="34" charset="-122"/>
                <a:ea typeface="微软雅黑" pitchFamily="34" charset="-122"/>
              </a:endParaRP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endParaRPr lang="en-US" altLang="zh-CN" sz="1300" dirty="0">
                <a:solidFill>
                  <a:srgbClr val="7F7F7F"/>
                </a:solidFill>
                <a:latin typeface="微软雅黑" pitchFamily="34" charset="-122"/>
                <a:ea typeface="微软雅黑" pitchFamily="34" charset="-122"/>
              </a:endParaRP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p>
          </p:txBody>
        </p:sp>
      </p:grpSp>
      <p:grpSp>
        <p:nvGrpSpPr>
          <p:cNvPr id="14" name="组合 13"/>
          <p:cNvGrpSpPr/>
          <p:nvPr/>
        </p:nvGrpSpPr>
        <p:grpSpPr>
          <a:xfrm>
            <a:off x="7070717" y="2011655"/>
            <a:ext cx="4113187" cy="3175543"/>
            <a:chOff x="681335" y="1473190"/>
            <a:chExt cx="3085292" cy="2381657"/>
          </a:xfrm>
        </p:grpSpPr>
        <p:sp>
          <p:nvSpPr>
            <p:cNvPr id="15" name="任意多边形 6"/>
            <p:cNvSpPr>
              <a:spLocks noChangeArrowheads="1"/>
            </p:cNvSpPr>
            <p:nvPr/>
          </p:nvSpPr>
          <p:spPr bwMode="auto">
            <a:xfrm>
              <a:off x="681335" y="3324622"/>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2"/>
            </a:solidFill>
            <a:ln>
              <a:noFill/>
            </a:ln>
          </p:spPr>
          <p:txBody>
            <a:bodyPr anchor="ctr"/>
            <a:lstStyle/>
            <a:p>
              <a:pPr algn="ctr"/>
              <a:r>
                <a:rPr lang="zh-CN" altLang="en-US" b="1" dirty="0">
                  <a:solidFill>
                    <a:srgbClr val="FFFFFF"/>
                  </a:solidFill>
                  <a:latin typeface="+mn-ea"/>
                </a:rPr>
                <a:t>行动快捷有效</a:t>
              </a:r>
            </a:p>
          </p:txBody>
        </p:sp>
        <p:sp>
          <p:nvSpPr>
            <p:cNvPr id="16"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endParaRPr lang="en-US" sz="1300" dirty="0">
                <a:solidFill>
                  <a:srgbClr val="7F7F7F"/>
                </a:solidFill>
                <a:latin typeface="微软雅黑" pitchFamily="34" charset="-122"/>
                <a:ea typeface="微软雅黑" pitchFamily="34" charset="-122"/>
              </a:endParaRP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endParaRPr lang="en-US" altLang="zh-CN" sz="1300" dirty="0">
                <a:solidFill>
                  <a:srgbClr val="7F7F7F"/>
                </a:solidFill>
                <a:latin typeface="微软雅黑" pitchFamily="34" charset="-122"/>
                <a:ea typeface="微软雅黑" pitchFamily="34" charset="-122"/>
              </a:endParaRPr>
            </a:p>
            <a:p>
              <a:pPr algn="ctr">
                <a:lnSpc>
                  <a:spcPct val="130000"/>
                </a:lnSpc>
              </a:pPr>
              <a:r>
                <a:rPr lang="zh-CN" altLang="en-US" sz="1300" dirty="0">
                  <a:solidFill>
                    <a:srgbClr val="7F7F7F"/>
                  </a:solidFill>
                  <a:latin typeface="微软雅黑" pitchFamily="34" charset="-122"/>
                  <a:ea typeface="微软雅黑" pitchFamily="34" charset="-122"/>
                </a:rPr>
                <a:t>单击此处添加段落文本</a:t>
              </a:r>
            </a:p>
          </p:txBody>
        </p:sp>
      </p:grpSp>
      <p:sp>
        <p:nvSpPr>
          <p:cNvPr id="2" name="标题 1"/>
          <p:cNvSpPr>
            <a:spLocks noGrp="1"/>
          </p:cNvSpPr>
          <p:nvPr>
            <p:ph type="title"/>
          </p:nvPr>
        </p:nvSpPr>
        <p:spPr/>
        <p:txBody>
          <a:bodyPr/>
          <a:lstStyle/>
          <a:p>
            <a:r>
              <a:rPr lang="zh-CN" altLang="en-US" dirty="0"/>
              <a:t>单击此处添加标题</a:t>
            </a:r>
          </a:p>
        </p:txBody>
      </p:sp>
      <p:sp>
        <p:nvSpPr>
          <p:cNvPr id="17" name="文本框 16"/>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416310717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42194" y="3873053"/>
            <a:ext cx="2068760" cy="1880396"/>
            <a:chOff x="1030439" y="3618023"/>
            <a:chExt cx="1551772" cy="1410297"/>
          </a:xfrm>
        </p:grpSpPr>
        <p:sp>
          <p:nvSpPr>
            <p:cNvPr id="4"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grpSp>
          <p:nvGrpSpPr>
            <p:cNvPr id="5" name="组合 4"/>
            <p:cNvGrpSpPr/>
            <p:nvPr/>
          </p:nvGrpSpPr>
          <p:grpSpPr>
            <a:xfrm>
              <a:off x="1139650" y="3618023"/>
              <a:ext cx="1365121" cy="947175"/>
              <a:chOff x="1139650" y="3618023"/>
              <a:chExt cx="1365121" cy="947175"/>
            </a:xfrm>
          </p:grpSpPr>
          <p:sp>
            <p:nvSpPr>
              <p:cNvPr id="6" name="椭圆 5"/>
              <p:cNvSpPr/>
              <p:nvPr/>
            </p:nvSpPr>
            <p:spPr bwMode="auto">
              <a:xfrm rot="1267204">
                <a:off x="1402404" y="3739108"/>
                <a:ext cx="826088" cy="8260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7" name="直接连接符 6"/>
              <p:cNvCxnSpPr/>
              <p:nvPr/>
            </p:nvCxnSpPr>
            <p:spPr>
              <a:xfrm>
                <a:off x="1139650" y="3618023"/>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06325" y="3618024"/>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422777" y="3933056"/>
                <a:ext cx="754151" cy="438581"/>
              </a:xfrm>
              <a:prstGeom prst="rect">
                <a:avLst/>
              </a:prstGeom>
              <a:noFill/>
            </p:spPr>
            <p:txBody>
              <a:bodyPr wrap="none" rtlCol="0">
                <a:spAutoFit/>
              </a:bodyPr>
              <a:lstStyle/>
              <a:p>
                <a:r>
                  <a:rPr lang="zh-CN" altLang="en-US" sz="1600" dirty="0">
                    <a:solidFill>
                      <a:schemeClr val="bg1"/>
                    </a:solidFill>
                  </a:rPr>
                  <a:t>部分问题</a:t>
                </a:r>
                <a:endParaRPr lang="en-US" altLang="zh-CN" sz="1600" dirty="0">
                  <a:solidFill>
                    <a:schemeClr val="bg1"/>
                  </a:solidFill>
                </a:endParaRPr>
              </a:p>
              <a:p>
                <a:r>
                  <a:rPr lang="zh-CN" altLang="en-US" sz="1600" dirty="0">
                    <a:solidFill>
                      <a:schemeClr val="bg1"/>
                    </a:solidFill>
                  </a:rPr>
                  <a:t>认识不足</a:t>
                </a:r>
              </a:p>
            </p:txBody>
          </p:sp>
        </p:grpSp>
      </p:grpSp>
      <p:grpSp>
        <p:nvGrpSpPr>
          <p:cNvPr id="10" name="组合 9"/>
          <p:cNvGrpSpPr/>
          <p:nvPr/>
        </p:nvGrpSpPr>
        <p:grpSpPr>
          <a:xfrm>
            <a:off x="3738467" y="2034369"/>
            <a:ext cx="2068760" cy="2153833"/>
            <a:chOff x="2902888" y="2239009"/>
            <a:chExt cx="1551772" cy="1615375"/>
          </a:xfrm>
        </p:grpSpPr>
        <p:sp>
          <p:nvSpPr>
            <p:cNvPr id="11"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2" name="椭圆 11"/>
            <p:cNvSpPr/>
            <p:nvPr/>
          </p:nvSpPr>
          <p:spPr bwMode="auto">
            <a:xfrm rot="1267204">
              <a:off x="3283185" y="2239009"/>
              <a:ext cx="802497" cy="8024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13" name="直接连接符 12"/>
            <p:cNvCxnSpPr/>
            <p:nvPr/>
          </p:nvCxnSpPr>
          <p:spPr>
            <a:xfrm>
              <a:off x="2996214" y="3854372"/>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82187" y="3503169"/>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294985" y="2395058"/>
              <a:ext cx="754150" cy="438581"/>
            </a:xfrm>
            <a:prstGeom prst="rect">
              <a:avLst/>
            </a:prstGeom>
            <a:noFill/>
          </p:spPr>
          <p:txBody>
            <a:bodyPr wrap="none" rtlCol="0">
              <a:spAutoFit/>
            </a:bodyPr>
            <a:lstStyle/>
            <a:p>
              <a:r>
                <a:rPr lang="zh-CN" altLang="en-US" sz="1600" dirty="0">
                  <a:solidFill>
                    <a:schemeClr val="bg1"/>
                  </a:solidFill>
                </a:rPr>
                <a:t>行动迟缓</a:t>
              </a:r>
              <a:endParaRPr lang="en-US" altLang="zh-CN" sz="1600" dirty="0">
                <a:solidFill>
                  <a:schemeClr val="bg1"/>
                </a:solidFill>
              </a:endParaRPr>
            </a:p>
            <a:p>
              <a:r>
                <a:rPr lang="zh-CN" altLang="en-US" sz="1600" dirty="0">
                  <a:solidFill>
                    <a:schemeClr val="bg1"/>
                  </a:solidFill>
                </a:rPr>
                <a:t>错过时机</a:t>
              </a:r>
            </a:p>
          </p:txBody>
        </p:sp>
      </p:grpSp>
      <p:grpSp>
        <p:nvGrpSpPr>
          <p:cNvPr id="16" name="组合 15"/>
          <p:cNvGrpSpPr/>
          <p:nvPr/>
        </p:nvGrpSpPr>
        <p:grpSpPr>
          <a:xfrm>
            <a:off x="6234741" y="3849699"/>
            <a:ext cx="2068760" cy="1888329"/>
            <a:chOff x="4775337" y="3600507"/>
            <a:chExt cx="1551772" cy="1416247"/>
          </a:xfrm>
        </p:grpSpPr>
        <p:sp>
          <p:nvSpPr>
            <p:cNvPr id="17" name="椭圆 16"/>
            <p:cNvSpPr/>
            <p:nvPr/>
          </p:nvSpPr>
          <p:spPr bwMode="auto">
            <a:xfrm rot="1267204">
              <a:off x="5132056" y="3731833"/>
              <a:ext cx="843072" cy="843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8"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19" name="直接连接符 18"/>
            <p:cNvCxnSpPr/>
            <p:nvPr/>
          </p:nvCxnSpPr>
          <p:spPr>
            <a:xfrm>
              <a:off x="4868663" y="3600507"/>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551222" y="3600508"/>
              <a:ext cx="0" cy="11485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190227" y="3933056"/>
              <a:ext cx="754150" cy="438581"/>
            </a:xfrm>
            <a:prstGeom prst="rect">
              <a:avLst/>
            </a:prstGeom>
            <a:noFill/>
          </p:spPr>
          <p:txBody>
            <a:bodyPr wrap="none" rtlCol="0">
              <a:spAutoFit/>
            </a:bodyPr>
            <a:lstStyle/>
            <a:p>
              <a:pPr algn="ctr"/>
              <a:r>
                <a:rPr lang="zh-CN" altLang="en-US" sz="1600" dirty="0">
                  <a:solidFill>
                    <a:schemeClr val="bg1"/>
                  </a:solidFill>
                </a:rPr>
                <a:t>恶意竞争</a:t>
              </a:r>
              <a:endParaRPr lang="en-US" altLang="zh-CN" sz="1600" dirty="0">
                <a:solidFill>
                  <a:schemeClr val="bg1"/>
                </a:solidFill>
              </a:endParaRPr>
            </a:p>
            <a:p>
              <a:pPr algn="ctr"/>
              <a:r>
                <a:rPr lang="zh-CN" altLang="en-US" sz="1600" dirty="0">
                  <a:solidFill>
                    <a:schemeClr val="bg1"/>
                  </a:solidFill>
                </a:rPr>
                <a:t>被动应对</a:t>
              </a:r>
            </a:p>
          </p:txBody>
        </p:sp>
      </p:grpSp>
      <p:grpSp>
        <p:nvGrpSpPr>
          <p:cNvPr id="22" name="组合 21"/>
          <p:cNvGrpSpPr/>
          <p:nvPr/>
        </p:nvGrpSpPr>
        <p:grpSpPr>
          <a:xfrm>
            <a:off x="8975488" y="1953657"/>
            <a:ext cx="2068760" cy="2153833"/>
            <a:chOff x="6831165" y="2178475"/>
            <a:chExt cx="1551772" cy="1615375"/>
          </a:xfrm>
        </p:grpSpPr>
        <p:sp>
          <p:nvSpPr>
            <p:cNvPr id="23"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24" name="椭圆 23"/>
            <p:cNvSpPr/>
            <p:nvPr/>
          </p:nvSpPr>
          <p:spPr bwMode="auto">
            <a:xfrm rot="1267204">
              <a:off x="7211462" y="2178475"/>
              <a:ext cx="802497" cy="8024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25" name="直接连接符 24"/>
            <p:cNvCxnSpPr/>
            <p:nvPr/>
          </p:nvCxnSpPr>
          <p:spPr>
            <a:xfrm>
              <a:off x="6924491" y="3793838"/>
              <a:ext cx="136512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610464" y="3442635"/>
              <a:ext cx="420" cy="351215"/>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255425" y="2348880"/>
              <a:ext cx="754150" cy="438581"/>
            </a:xfrm>
            <a:prstGeom prst="rect">
              <a:avLst/>
            </a:prstGeom>
            <a:noFill/>
          </p:spPr>
          <p:txBody>
            <a:bodyPr wrap="none" rtlCol="0">
              <a:spAutoFit/>
            </a:bodyPr>
            <a:lstStyle/>
            <a:p>
              <a:r>
                <a:rPr lang="zh-CN" altLang="en-US" sz="1600" dirty="0">
                  <a:solidFill>
                    <a:schemeClr val="bg1"/>
                  </a:solidFill>
                </a:rPr>
                <a:t>认识不清</a:t>
              </a:r>
              <a:endParaRPr lang="en-US" altLang="zh-CN" sz="1600" dirty="0">
                <a:solidFill>
                  <a:schemeClr val="bg1"/>
                </a:solidFill>
              </a:endParaRPr>
            </a:p>
            <a:p>
              <a:r>
                <a:rPr lang="zh-CN" altLang="en-US" sz="1600" dirty="0">
                  <a:solidFill>
                    <a:schemeClr val="bg1"/>
                  </a:solidFill>
                </a:rPr>
                <a:t>把握不准</a:t>
              </a:r>
              <a:endParaRPr lang="en-US" altLang="zh-CN" sz="1600" dirty="0">
                <a:solidFill>
                  <a:schemeClr val="bg1"/>
                </a:solidFill>
              </a:endParaRPr>
            </a:p>
          </p:txBody>
        </p:sp>
      </p:grpSp>
      <p:sp>
        <p:nvSpPr>
          <p:cNvPr id="28" name="TextBox 27"/>
          <p:cNvSpPr txBox="1"/>
          <p:nvPr/>
        </p:nvSpPr>
        <p:spPr>
          <a:xfrm>
            <a:off x="1104097" y="2150120"/>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29" name="TextBox 28"/>
          <p:cNvSpPr txBox="1"/>
          <p:nvPr/>
        </p:nvSpPr>
        <p:spPr>
          <a:xfrm>
            <a:off x="3583454" y="4567952"/>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30" name="TextBox 29"/>
          <p:cNvSpPr txBox="1"/>
          <p:nvPr/>
        </p:nvSpPr>
        <p:spPr>
          <a:xfrm>
            <a:off x="6234742" y="2113466"/>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31" name="TextBox 30"/>
          <p:cNvSpPr txBox="1"/>
          <p:nvPr/>
        </p:nvSpPr>
        <p:spPr>
          <a:xfrm>
            <a:off x="8791264" y="4504846"/>
            <a:ext cx="2452297" cy="1415760"/>
          </a:xfrm>
          <a:prstGeom prst="rect">
            <a:avLst/>
          </a:prstGeom>
          <a:noFill/>
        </p:spPr>
        <p:txBody>
          <a:bodyPr wrap="square" lIns="121908" tIns="60954" rIns="121908" bIns="60954" rtlCol="0">
            <a:spAutoFit/>
          </a:bodyPr>
          <a:lstStyle/>
          <a:p>
            <a:pPr>
              <a:lnSpc>
                <a:spcPct val="150000"/>
              </a:lnSpc>
            </a:pPr>
            <a:r>
              <a:rPr lang="zh-CN" altLang="en-US" sz="1400" dirty="0">
                <a:solidFill>
                  <a:schemeClr val="tx1">
                    <a:lumMod val="50000"/>
                    <a:lumOff val="50000"/>
                  </a:schemeClr>
                </a:solidFill>
              </a:rPr>
              <a:t>这里根据您的需要输入介绍文本，这里根据您的需要输入介绍文本，这里根据您的需要输入介绍文本。</a:t>
            </a:r>
          </a:p>
        </p:txBody>
      </p:sp>
      <p:sp>
        <p:nvSpPr>
          <p:cNvPr id="2" name="标题 1"/>
          <p:cNvSpPr>
            <a:spLocks noGrp="1"/>
          </p:cNvSpPr>
          <p:nvPr>
            <p:ph type="title"/>
          </p:nvPr>
        </p:nvSpPr>
        <p:spPr/>
        <p:txBody>
          <a:bodyPr/>
          <a:lstStyle/>
          <a:p>
            <a:r>
              <a:rPr lang="zh-CN" altLang="en-US" dirty="0"/>
              <a:t>单击此处添加标题</a:t>
            </a:r>
          </a:p>
        </p:txBody>
      </p:sp>
      <p:sp>
        <p:nvSpPr>
          <p:cNvPr id="32" name="文本框 31"/>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23652557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88393" y="2086852"/>
            <a:ext cx="506282" cy="943848"/>
          </a:xfrm>
          <a:prstGeom prst="rect">
            <a:avLst/>
          </a:prstGeom>
          <a:noFill/>
        </p:spPr>
        <p:txBody>
          <a:bodyPr wrap="square" lIns="121908" tIns="60954" rIns="121908" bIns="60954" rtlCol="0">
            <a:spAutoFit/>
          </a:bodyPr>
          <a:lstStyle/>
          <a:p>
            <a:pPr algn="ctr"/>
            <a:r>
              <a:rPr lang="en-US" altLang="zh-CN" sz="5300" b="1" dirty="0">
                <a:solidFill>
                  <a:schemeClr val="accent4"/>
                </a:solidFill>
                <a:latin typeface="微软雅黑" pitchFamily="34" charset="-122"/>
                <a:ea typeface="微软雅黑" pitchFamily="34" charset="-122"/>
              </a:rPr>
              <a:t>A</a:t>
            </a:r>
            <a:endParaRPr lang="zh-CN" altLang="en-US" sz="5300" b="1" dirty="0">
              <a:solidFill>
                <a:schemeClr val="accent4"/>
              </a:solidFill>
              <a:latin typeface="微软雅黑" pitchFamily="34" charset="-122"/>
              <a:ea typeface="微软雅黑" pitchFamily="34" charset="-122"/>
            </a:endParaRPr>
          </a:p>
        </p:txBody>
      </p:sp>
      <p:sp>
        <p:nvSpPr>
          <p:cNvPr id="4" name="TextBox 3"/>
          <p:cNvSpPr txBox="1"/>
          <p:nvPr/>
        </p:nvSpPr>
        <p:spPr>
          <a:xfrm>
            <a:off x="4617464" y="1727224"/>
            <a:ext cx="506282" cy="943848"/>
          </a:xfrm>
          <a:prstGeom prst="rect">
            <a:avLst/>
          </a:prstGeom>
          <a:noFill/>
        </p:spPr>
        <p:txBody>
          <a:bodyPr wrap="square" lIns="121908" tIns="60954" rIns="121908" bIns="60954" rtlCol="0">
            <a:spAutoFit/>
          </a:bodyPr>
          <a:lstStyle/>
          <a:p>
            <a:pPr algn="ctr"/>
            <a:r>
              <a:rPr lang="en-US" altLang="zh-CN" sz="5300" b="1" dirty="0">
                <a:solidFill>
                  <a:schemeClr val="accent2"/>
                </a:solidFill>
                <a:latin typeface="微软雅黑" pitchFamily="34" charset="-122"/>
                <a:ea typeface="微软雅黑" pitchFamily="34" charset="-122"/>
              </a:rPr>
              <a:t>B</a:t>
            </a:r>
            <a:endParaRPr lang="zh-CN" altLang="en-US" sz="5300" b="1" dirty="0">
              <a:solidFill>
                <a:schemeClr val="accent2"/>
              </a:solidFill>
              <a:latin typeface="微软雅黑" pitchFamily="34" charset="-122"/>
              <a:ea typeface="微软雅黑" pitchFamily="34" charset="-122"/>
            </a:endParaRPr>
          </a:p>
        </p:txBody>
      </p:sp>
      <p:sp>
        <p:nvSpPr>
          <p:cNvPr id="5" name="TextBox 4"/>
          <p:cNvSpPr txBox="1"/>
          <p:nvPr/>
        </p:nvSpPr>
        <p:spPr>
          <a:xfrm>
            <a:off x="7346536" y="2398591"/>
            <a:ext cx="506282" cy="943848"/>
          </a:xfrm>
          <a:prstGeom prst="rect">
            <a:avLst/>
          </a:prstGeom>
          <a:noFill/>
        </p:spPr>
        <p:txBody>
          <a:bodyPr wrap="square" lIns="121908" tIns="60954" rIns="121908" bIns="60954" rtlCol="0">
            <a:spAutoFit/>
          </a:bodyPr>
          <a:lstStyle/>
          <a:p>
            <a:pPr algn="ctr"/>
            <a:r>
              <a:rPr lang="en-US" altLang="zh-CN" sz="5300" b="1" dirty="0">
                <a:solidFill>
                  <a:schemeClr val="accent1"/>
                </a:solidFill>
                <a:latin typeface="微软雅黑" pitchFamily="34" charset="-122"/>
                <a:ea typeface="微软雅黑" pitchFamily="34" charset="-122"/>
              </a:rPr>
              <a:t>C</a:t>
            </a:r>
            <a:endParaRPr lang="zh-CN" altLang="en-US" sz="5300" b="1" dirty="0">
              <a:solidFill>
                <a:schemeClr val="accent1"/>
              </a:solidFill>
              <a:latin typeface="微软雅黑" pitchFamily="34" charset="-122"/>
              <a:ea typeface="微软雅黑" pitchFamily="34" charset="-122"/>
            </a:endParaRPr>
          </a:p>
        </p:txBody>
      </p:sp>
      <p:sp>
        <p:nvSpPr>
          <p:cNvPr id="6" name="TextBox 5"/>
          <p:cNvSpPr txBox="1"/>
          <p:nvPr/>
        </p:nvSpPr>
        <p:spPr>
          <a:xfrm>
            <a:off x="10075607" y="1508787"/>
            <a:ext cx="506282" cy="943848"/>
          </a:xfrm>
          <a:prstGeom prst="rect">
            <a:avLst/>
          </a:prstGeom>
          <a:noFill/>
        </p:spPr>
        <p:txBody>
          <a:bodyPr wrap="square" lIns="121908" tIns="60954" rIns="121908" bIns="60954" rtlCol="0">
            <a:spAutoFit/>
          </a:bodyPr>
          <a:lstStyle/>
          <a:p>
            <a:pPr algn="ctr"/>
            <a:r>
              <a:rPr lang="en-US" altLang="zh-CN" sz="5300" b="1" dirty="0">
                <a:solidFill>
                  <a:schemeClr val="accent3"/>
                </a:solidFill>
                <a:latin typeface="微软雅黑" pitchFamily="34" charset="-122"/>
                <a:ea typeface="微软雅黑" pitchFamily="34" charset="-122"/>
              </a:rPr>
              <a:t>D</a:t>
            </a:r>
            <a:endParaRPr lang="zh-CN" altLang="en-US" sz="5300" b="1" dirty="0">
              <a:solidFill>
                <a:schemeClr val="accent3"/>
              </a:solidFill>
              <a:latin typeface="微软雅黑" pitchFamily="34" charset="-122"/>
              <a:ea typeface="微软雅黑" pitchFamily="34" charset="-122"/>
            </a:endParaRPr>
          </a:p>
        </p:txBody>
      </p:sp>
      <p:grpSp>
        <p:nvGrpSpPr>
          <p:cNvPr id="7" name="组合 6"/>
          <p:cNvGrpSpPr/>
          <p:nvPr/>
        </p:nvGrpSpPr>
        <p:grpSpPr>
          <a:xfrm>
            <a:off x="980729" y="2854938"/>
            <a:ext cx="2345079" cy="2388468"/>
            <a:chOff x="735046" y="2996952"/>
            <a:chExt cx="1759038" cy="1791351"/>
          </a:xfrm>
        </p:grpSpPr>
        <p:sp>
          <p:nvSpPr>
            <p:cNvPr id="14" name="椭圆 13"/>
            <p:cNvSpPr/>
            <p:nvPr/>
          </p:nvSpPr>
          <p:spPr>
            <a:xfrm>
              <a:off x="1500529" y="2996952"/>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grpSp>
          <p:nvGrpSpPr>
            <p:cNvPr id="9" name="组合 8"/>
            <p:cNvGrpSpPr/>
            <p:nvPr/>
          </p:nvGrpSpPr>
          <p:grpSpPr>
            <a:xfrm>
              <a:off x="735046" y="3098642"/>
              <a:ext cx="1759038" cy="1689661"/>
              <a:chOff x="735046" y="3098642"/>
              <a:chExt cx="1759038" cy="1689661"/>
            </a:xfrm>
          </p:grpSpPr>
          <p:sp>
            <p:nvSpPr>
              <p:cNvPr id="10" name="任意多边形 9"/>
              <p:cNvSpPr/>
              <p:nvPr/>
            </p:nvSpPr>
            <p:spPr>
              <a:xfrm>
                <a:off x="1001626" y="3098642"/>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11" name="矩形 10"/>
              <p:cNvSpPr/>
              <p:nvPr/>
            </p:nvSpPr>
            <p:spPr>
              <a:xfrm>
                <a:off x="735046" y="3453597"/>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12" name="矩形 11"/>
              <p:cNvSpPr/>
              <p:nvPr/>
            </p:nvSpPr>
            <p:spPr>
              <a:xfrm>
                <a:off x="1051764" y="3567501"/>
                <a:ext cx="1061967"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13" name="TextBox 12"/>
              <p:cNvSpPr txBox="1"/>
              <p:nvPr/>
            </p:nvSpPr>
            <p:spPr>
              <a:xfrm>
                <a:off x="978536" y="3833682"/>
                <a:ext cx="1261884" cy="819455"/>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grpSp>
        <p:nvGrpSpPr>
          <p:cNvPr id="18" name="组合 17"/>
          <p:cNvGrpSpPr/>
          <p:nvPr/>
        </p:nvGrpSpPr>
        <p:grpSpPr>
          <a:xfrm>
            <a:off x="3709800" y="2495310"/>
            <a:ext cx="2345079" cy="2388468"/>
            <a:chOff x="2782116" y="2727231"/>
            <a:chExt cx="1759038" cy="1791351"/>
          </a:xfrm>
        </p:grpSpPr>
        <p:sp>
          <p:nvSpPr>
            <p:cNvPr id="19" name="任意多边形 18"/>
            <p:cNvSpPr/>
            <p:nvPr/>
          </p:nvSpPr>
          <p:spPr>
            <a:xfrm>
              <a:off x="3048696" y="2828921"/>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24" name="椭圆 23"/>
            <p:cNvSpPr/>
            <p:nvPr/>
          </p:nvSpPr>
          <p:spPr>
            <a:xfrm>
              <a:off x="3547599" y="2727231"/>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21" name="矩形 10"/>
            <p:cNvSpPr/>
            <p:nvPr/>
          </p:nvSpPr>
          <p:spPr>
            <a:xfrm>
              <a:off x="2782116" y="3183876"/>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22" name="矩形 21"/>
            <p:cNvSpPr/>
            <p:nvPr/>
          </p:nvSpPr>
          <p:spPr>
            <a:xfrm>
              <a:off x="3137926" y="3289059"/>
              <a:ext cx="1061967"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23" name="TextBox 22"/>
            <p:cNvSpPr txBox="1"/>
            <p:nvPr/>
          </p:nvSpPr>
          <p:spPr>
            <a:xfrm>
              <a:off x="3064698" y="3555240"/>
              <a:ext cx="1261884" cy="819455"/>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nvGrpSpPr>
          <p:cNvPr id="28" name="组合 27"/>
          <p:cNvGrpSpPr/>
          <p:nvPr/>
        </p:nvGrpSpPr>
        <p:grpSpPr>
          <a:xfrm>
            <a:off x="6438871" y="3166677"/>
            <a:ext cx="2345079" cy="2388468"/>
            <a:chOff x="4829186" y="3230756"/>
            <a:chExt cx="1759038" cy="1791351"/>
          </a:xfrm>
        </p:grpSpPr>
        <p:sp>
          <p:nvSpPr>
            <p:cNvPr id="29" name="任意多边形 28"/>
            <p:cNvSpPr/>
            <p:nvPr/>
          </p:nvSpPr>
          <p:spPr>
            <a:xfrm>
              <a:off x="5095766" y="3332446"/>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4" name="椭圆 33"/>
            <p:cNvSpPr/>
            <p:nvPr/>
          </p:nvSpPr>
          <p:spPr>
            <a:xfrm>
              <a:off x="5594669" y="3230756"/>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31" name="矩形 10"/>
            <p:cNvSpPr/>
            <p:nvPr/>
          </p:nvSpPr>
          <p:spPr>
            <a:xfrm>
              <a:off x="4829186" y="3687401"/>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32" name="矩形 31"/>
            <p:cNvSpPr/>
            <p:nvPr/>
          </p:nvSpPr>
          <p:spPr>
            <a:xfrm>
              <a:off x="5195326" y="3803409"/>
              <a:ext cx="1061967"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33" name="TextBox 32"/>
            <p:cNvSpPr txBox="1"/>
            <p:nvPr/>
          </p:nvSpPr>
          <p:spPr>
            <a:xfrm>
              <a:off x="5122098" y="4069590"/>
              <a:ext cx="1261884" cy="819455"/>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nvGrpSpPr>
          <p:cNvPr id="38" name="组合 37"/>
          <p:cNvGrpSpPr/>
          <p:nvPr/>
        </p:nvGrpSpPr>
        <p:grpSpPr>
          <a:xfrm>
            <a:off x="9167943" y="2276873"/>
            <a:ext cx="2345079" cy="2388468"/>
            <a:chOff x="6876256" y="2563403"/>
            <a:chExt cx="1759038" cy="1791351"/>
          </a:xfrm>
        </p:grpSpPr>
        <p:sp>
          <p:nvSpPr>
            <p:cNvPr id="39" name="任意多边形 38"/>
            <p:cNvSpPr/>
            <p:nvPr/>
          </p:nvSpPr>
          <p:spPr>
            <a:xfrm>
              <a:off x="7142836" y="2665093"/>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4" name="椭圆 43"/>
            <p:cNvSpPr/>
            <p:nvPr/>
          </p:nvSpPr>
          <p:spPr>
            <a:xfrm>
              <a:off x="7641739" y="2563403"/>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41" name="矩形 10"/>
            <p:cNvSpPr/>
            <p:nvPr/>
          </p:nvSpPr>
          <p:spPr>
            <a:xfrm>
              <a:off x="6876256" y="3020048"/>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42" name="矩形 41"/>
            <p:cNvSpPr/>
            <p:nvPr/>
          </p:nvSpPr>
          <p:spPr>
            <a:xfrm>
              <a:off x="7271776" y="3146184"/>
              <a:ext cx="1061967"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43" name="TextBox 42"/>
            <p:cNvSpPr txBox="1"/>
            <p:nvPr/>
          </p:nvSpPr>
          <p:spPr>
            <a:xfrm>
              <a:off x="7198548" y="3412365"/>
              <a:ext cx="1261884" cy="819455"/>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sp>
        <p:nvSpPr>
          <p:cNvPr id="2" name="标题 1"/>
          <p:cNvSpPr>
            <a:spLocks noGrp="1"/>
          </p:cNvSpPr>
          <p:nvPr>
            <p:ph type="title"/>
          </p:nvPr>
        </p:nvSpPr>
        <p:spPr/>
        <p:txBody>
          <a:bodyPr/>
          <a:lstStyle/>
          <a:p>
            <a:r>
              <a:rPr lang="zh-CN" altLang="en-US" dirty="0"/>
              <a:t>单击此处添加标题</a:t>
            </a:r>
          </a:p>
        </p:txBody>
      </p:sp>
      <p:sp>
        <p:nvSpPr>
          <p:cNvPr id="35" name="文本框 34"/>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103401324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761239" y="1556793"/>
            <a:ext cx="2226371" cy="2132067"/>
            <a:chOff x="2711934" y="975340"/>
            <a:chExt cx="1669996" cy="1599050"/>
          </a:xfrm>
        </p:grpSpPr>
        <p:sp>
          <p:nvSpPr>
            <p:cNvPr id="3" name="椭圆 2"/>
            <p:cNvSpPr/>
            <p:nvPr/>
          </p:nvSpPr>
          <p:spPr>
            <a:xfrm>
              <a:off x="2775898" y="975340"/>
              <a:ext cx="582362" cy="569792"/>
            </a:xfrm>
            <a:prstGeom prst="ellipse">
              <a:avLst/>
            </a:prstGeom>
            <a:solidFill>
              <a:schemeClr val="accent3"/>
            </a:solidFill>
            <a:ln w="25400" cap="flat" cmpd="sng" algn="ctr">
              <a:noFill/>
              <a:prstDash val="solid"/>
            </a:ln>
            <a:effectLst/>
          </p:spPr>
          <p:txBody>
            <a:bodyPr lIns="0" tIns="0" rIns="0" bIns="0" anchor="ctr"/>
            <a:lstStyle/>
            <a:p>
              <a:pPr algn="ctr">
                <a:defRPr/>
              </a:pPr>
              <a:r>
                <a:rPr lang="en-US" altLang="zh-CN" sz="2100" kern="0" dirty="0">
                  <a:solidFill>
                    <a:srgbClr val="FFFFFF"/>
                  </a:solidFill>
                  <a:latin typeface="+mn-ea"/>
                </a:rPr>
                <a:t>1</a:t>
              </a:r>
              <a:endParaRPr lang="zh-CN" altLang="en-US" sz="2100" kern="0" dirty="0">
                <a:solidFill>
                  <a:srgbClr val="FFFFFF"/>
                </a:solidFill>
                <a:latin typeface="+mn-ea"/>
              </a:endParaRPr>
            </a:p>
          </p:txBody>
        </p:sp>
        <p:sp>
          <p:nvSpPr>
            <p:cNvPr id="4" name="任意多边形 3"/>
            <p:cNvSpPr/>
            <p:nvPr/>
          </p:nvSpPr>
          <p:spPr>
            <a:xfrm>
              <a:off x="2830364" y="1187616"/>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3"/>
            </a:solidFill>
            <a:ln w="25400" cap="flat" cmpd="sng" algn="ctr">
              <a:noFill/>
              <a:prstDash val="solid"/>
            </a:ln>
            <a:effectLst/>
          </p:spPr>
          <p:txBody>
            <a:bodyPr lIns="0" tIns="0" rIns="0" bIns="0" anchor="ctr"/>
            <a:lstStyle/>
            <a:p>
              <a:pPr algn="ctr"/>
              <a:endParaRPr lang="zh-CN" altLang="en-US" sz="2100" kern="0" dirty="0">
                <a:solidFill>
                  <a:srgbClr val="FFFFFF"/>
                </a:solidFill>
                <a:latin typeface="+mn-ea"/>
              </a:endParaRPr>
            </a:p>
          </p:txBody>
        </p:sp>
        <p:sp>
          <p:nvSpPr>
            <p:cNvPr id="14" name="矩形 13"/>
            <p:cNvSpPr/>
            <p:nvPr/>
          </p:nvSpPr>
          <p:spPr>
            <a:xfrm>
              <a:off x="2711934" y="1488588"/>
              <a:ext cx="1669996" cy="744434"/>
            </a:xfrm>
            <a:prstGeom prst="rect">
              <a:avLst/>
            </a:prstGeom>
          </p:spPr>
          <p:txBody>
            <a:bodyPr wrap="square">
              <a:spAutoFit/>
            </a:bodyPr>
            <a:lstStyle/>
            <a:p>
              <a:pPr lvl="0" algn="ctr">
                <a:lnSpc>
                  <a:spcPct val="150000"/>
                </a:lnSpc>
              </a:pPr>
              <a:r>
                <a:rPr lang="zh-CN" altLang="en-US" sz="1300" dirty="0">
                  <a:solidFill>
                    <a:prstClr val="white">
                      <a:lumMod val="50000"/>
                    </a:prstClr>
                  </a:solidFill>
                </a:rPr>
                <a:t>单击此处添加文本</a:t>
              </a:r>
              <a:endParaRPr lang="en-US" altLang="zh-CN" sz="1300" dirty="0">
                <a:solidFill>
                  <a:prstClr val="white">
                    <a:lumMod val="50000"/>
                  </a:prstClr>
                </a:solidFill>
              </a:endParaRPr>
            </a:p>
            <a:p>
              <a:pPr lvl="0" algn="ctr">
                <a:lnSpc>
                  <a:spcPct val="150000"/>
                </a:lnSpc>
              </a:pPr>
              <a:r>
                <a:rPr lang="zh-CN" altLang="en-US" sz="1300" dirty="0">
                  <a:solidFill>
                    <a:prstClr val="white">
                      <a:lumMod val="50000"/>
                    </a:prstClr>
                  </a:solidFill>
                </a:rPr>
                <a:t>单击此处添加文本</a:t>
              </a:r>
            </a:p>
            <a:p>
              <a:pPr lvl="0" algn="ctr">
                <a:lnSpc>
                  <a:spcPct val="150000"/>
                </a:lnSpc>
              </a:pPr>
              <a:r>
                <a:rPr lang="zh-CN" altLang="en-US" sz="1300" dirty="0">
                  <a:solidFill>
                    <a:prstClr val="white">
                      <a:lumMod val="50000"/>
                    </a:prstClr>
                  </a:solidFill>
                </a:rPr>
                <a:t>单击此处添加文本</a:t>
              </a:r>
            </a:p>
          </p:txBody>
        </p:sp>
      </p:grpSp>
      <p:grpSp>
        <p:nvGrpSpPr>
          <p:cNvPr id="19" name="组合 18"/>
          <p:cNvGrpSpPr/>
          <p:nvPr/>
        </p:nvGrpSpPr>
        <p:grpSpPr>
          <a:xfrm>
            <a:off x="6494397" y="1556793"/>
            <a:ext cx="2226371" cy="2132067"/>
            <a:chOff x="4762070" y="975340"/>
            <a:chExt cx="1669996" cy="1599050"/>
          </a:xfrm>
        </p:grpSpPr>
        <p:sp>
          <p:nvSpPr>
            <p:cNvPr id="5" name="椭圆 4"/>
            <p:cNvSpPr/>
            <p:nvPr/>
          </p:nvSpPr>
          <p:spPr>
            <a:xfrm>
              <a:off x="4826033" y="975340"/>
              <a:ext cx="580965" cy="569792"/>
            </a:xfrm>
            <a:prstGeom prst="ellipse">
              <a:avLst/>
            </a:prstGeom>
            <a:solidFill>
              <a:schemeClr val="accent2"/>
            </a:solidFill>
            <a:ln w="25400" cap="flat" cmpd="sng" algn="ctr">
              <a:noFill/>
              <a:prstDash val="solid"/>
            </a:ln>
            <a:effectLst/>
          </p:spPr>
          <p:txBody>
            <a:bodyPr lIns="0" tIns="0" rIns="0" bIns="0" anchor="ctr"/>
            <a:lstStyle/>
            <a:p>
              <a:pPr algn="ctr">
                <a:defRPr/>
              </a:pPr>
              <a:r>
                <a:rPr lang="en-US" altLang="zh-CN" sz="2100" kern="0" dirty="0">
                  <a:solidFill>
                    <a:srgbClr val="FFFFFF"/>
                  </a:solidFill>
                  <a:latin typeface="+mn-ea"/>
                </a:rPr>
                <a:t>2</a:t>
              </a:r>
              <a:endParaRPr lang="zh-CN" altLang="en-US" sz="2100" kern="0" dirty="0">
                <a:solidFill>
                  <a:srgbClr val="FFFFFF"/>
                </a:solidFill>
                <a:latin typeface="+mn-ea"/>
              </a:endParaRPr>
            </a:p>
          </p:txBody>
        </p:sp>
        <p:sp>
          <p:nvSpPr>
            <p:cNvPr id="6" name="任意多边形 5"/>
            <p:cNvSpPr/>
            <p:nvPr/>
          </p:nvSpPr>
          <p:spPr>
            <a:xfrm>
              <a:off x="4880499" y="1187616"/>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a:lnSpc>
                  <a:spcPct val="130000"/>
                </a:lnSpc>
                <a:defRPr/>
              </a:pPr>
              <a:endParaRPr lang="zh-CN" altLang="en-US" sz="2000" kern="0" dirty="0">
                <a:solidFill>
                  <a:schemeClr val="tx1"/>
                </a:solidFill>
                <a:latin typeface="+mn-ea"/>
              </a:endParaRPr>
            </a:p>
          </p:txBody>
        </p:sp>
        <p:sp>
          <p:nvSpPr>
            <p:cNvPr id="15" name="矩形 14"/>
            <p:cNvSpPr/>
            <p:nvPr/>
          </p:nvSpPr>
          <p:spPr>
            <a:xfrm>
              <a:off x="4762070" y="1488588"/>
              <a:ext cx="1669996" cy="744434"/>
            </a:xfrm>
            <a:prstGeom prst="rect">
              <a:avLst/>
            </a:prstGeom>
          </p:spPr>
          <p:txBody>
            <a:bodyPr wrap="square">
              <a:spAutoFit/>
            </a:bodyPr>
            <a:lstStyle/>
            <a:p>
              <a:pPr lvl="0" algn="ctr">
                <a:lnSpc>
                  <a:spcPct val="150000"/>
                </a:lnSpc>
              </a:pPr>
              <a:r>
                <a:rPr lang="zh-CN" altLang="en-US" sz="1300" dirty="0">
                  <a:solidFill>
                    <a:prstClr val="white">
                      <a:lumMod val="50000"/>
                    </a:prstClr>
                  </a:solidFill>
                </a:rPr>
                <a:t>单击此处添加文本</a:t>
              </a:r>
              <a:endParaRPr lang="en-US" altLang="zh-CN" sz="1300" dirty="0">
                <a:solidFill>
                  <a:prstClr val="white">
                    <a:lumMod val="50000"/>
                  </a:prstClr>
                </a:solidFill>
              </a:endParaRPr>
            </a:p>
            <a:p>
              <a:pPr lvl="0" algn="ctr">
                <a:lnSpc>
                  <a:spcPct val="150000"/>
                </a:lnSpc>
              </a:pPr>
              <a:r>
                <a:rPr lang="zh-CN" altLang="en-US" sz="1300" dirty="0">
                  <a:solidFill>
                    <a:prstClr val="white">
                      <a:lumMod val="50000"/>
                    </a:prstClr>
                  </a:solidFill>
                </a:rPr>
                <a:t>单击此处添加文本</a:t>
              </a:r>
            </a:p>
            <a:p>
              <a:pPr lvl="0" algn="ctr">
                <a:lnSpc>
                  <a:spcPct val="150000"/>
                </a:lnSpc>
              </a:pPr>
              <a:r>
                <a:rPr lang="zh-CN" altLang="en-US" sz="1300" dirty="0">
                  <a:solidFill>
                    <a:prstClr val="white">
                      <a:lumMod val="50000"/>
                    </a:prstClr>
                  </a:solidFill>
                </a:rPr>
                <a:t>单击此处添加文本</a:t>
              </a:r>
            </a:p>
          </p:txBody>
        </p:sp>
      </p:grpSp>
      <p:grpSp>
        <p:nvGrpSpPr>
          <p:cNvPr id="22" name="组合 21"/>
          <p:cNvGrpSpPr/>
          <p:nvPr/>
        </p:nvGrpSpPr>
        <p:grpSpPr>
          <a:xfrm>
            <a:off x="7830070" y="3813620"/>
            <a:ext cx="2226371" cy="2132065"/>
            <a:chOff x="5763955" y="2667959"/>
            <a:chExt cx="1669996" cy="1599049"/>
          </a:xfrm>
        </p:grpSpPr>
        <p:sp>
          <p:nvSpPr>
            <p:cNvPr id="11" name="椭圆 10"/>
            <p:cNvSpPr/>
            <p:nvPr/>
          </p:nvSpPr>
          <p:spPr>
            <a:xfrm>
              <a:off x="5851101" y="2667959"/>
              <a:ext cx="580965" cy="569792"/>
            </a:xfrm>
            <a:prstGeom prst="ellipse">
              <a:avLst/>
            </a:prstGeom>
            <a:solidFill>
              <a:schemeClr val="accent3"/>
            </a:solidFill>
            <a:ln w="25400" cap="flat" cmpd="sng" algn="ctr">
              <a:noFill/>
              <a:prstDash val="solid"/>
            </a:ln>
            <a:effectLst/>
          </p:spPr>
          <p:txBody>
            <a:bodyPr lIns="0" tIns="0" rIns="0" bIns="0" anchor="ctr"/>
            <a:lstStyle/>
            <a:p>
              <a:pPr algn="ctr"/>
              <a:r>
                <a:rPr lang="en-US" altLang="zh-CN" sz="2100" kern="0" dirty="0">
                  <a:solidFill>
                    <a:srgbClr val="FFFFFF"/>
                  </a:solidFill>
                  <a:latin typeface="+mn-ea"/>
                </a:rPr>
                <a:t>5</a:t>
              </a:r>
              <a:endParaRPr lang="zh-CN" altLang="en-US" sz="2100" kern="0" dirty="0">
                <a:solidFill>
                  <a:srgbClr val="FFFFFF"/>
                </a:solidFill>
                <a:latin typeface="+mn-ea"/>
              </a:endParaRPr>
            </a:p>
          </p:txBody>
        </p:sp>
        <p:sp>
          <p:nvSpPr>
            <p:cNvPr id="12" name="任意多边形 11"/>
            <p:cNvSpPr/>
            <p:nvPr/>
          </p:nvSpPr>
          <p:spPr>
            <a:xfrm>
              <a:off x="5905566"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3"/>
            </a:solidFill>
            <a:ln w="25400" cap="flat" cmpd="sng" algn="ctr">
              <a:noFill/>
              <a:prstDash val="solid"/>
            </a:ln>
            <a:effectLst/>
          </p:spPr>
          <p:txBody>
            <a:bodyPr lIns="0" tIns="0" rIns="0" bIns="0" anchor="ctr"/>
            <a:lstStyle/>
            <a:p>
              <a:pPr algn="ctr"/>
              <a:endParaRPr lang="zh-CN" altLang="en-US" sz="2100" kern="0" dirty="0">
                <a:solidFill>
                  <a:srgbClr val="FFFFFF"/>
                </a:solidFill>
                <a:latin typeface="+mn-ea"/>
              </a:endParaRPr>
            </a:p>
          </p:txBody>
        </p:sp>
        <p:sp>
          <p:nvSpPr>
            <p:cNvPr id="16" name="矩形 15"/>
            <p:cNvSpPr/>
            <p:nvPr/>
          </p:nvSpPr>
          <p:spPr>
            <a:xfrm>
              <a:off x="5763955" y="3181206"/>
              <a:ext cx="1669996" cy="744434"/>
            </a:xfrm>
            <a:prstGeom prst="rect">
              <a:avLst/>
            </a:prstGeom>
          </p:spPr>
          <p:txBody>
            <a:bodyPr wrap="square">
              <a:spAutoFit/>
            </a:bodyPr>
            <a:lstStyle/>
            <a:p>
              <a:pPr lvl="0" algn="ctr">
                <a:lnSpc>
                  <a:spcPct val="150000"/>
                </a:lnSpc>
              </a:pPr>
              <a:r>
                <a:rPr lang="zh-CN" altLang="en-US" sz="1300" dirty="0">
                  <a:solidFill>
                    <a:prstClr val="white">
                      <a:lumMod val="50000"/>
                    </a:prstClr>
                  </a:solidFill>
                </a:rPr>
                <a:t>单击此处添加文本</a:t>
              </a:r>
              <a:endParaRPr lang="en-US" altLang="zh-CN" sz="1300" dirty="0">
                <a:solidFill>
                  <a:prstClr val="white">
                    <a:lumMod val="50000"/>
                  </a:prstClr>
                </a:solidFill>
              </a:endParaRPr>
            </a:p>
            <a:p>
              <a:pPr lvl="0" algn="ctr">
                <a:lnSpc>
                  <a:spcPct val="150000"/>
                </a:lnSpc>
              </a:pPr>
              <a:r>
                <a:rPr lang="zh-CN" altLang="en-US" sz="1300" dirty="0">
                  <a:solidFill>
                    <a:prstClr val="white">
                      <a:lumMod val="50000"/>
                    </a:prstClr>
                  </a:solidFill>
                </a:rPr>
                <a:t>单击此处添加文本</a:t>
              </a:r>
            </a:p>
            <a:p>
              <a:pPr lvl="0" algn="ctr">
                <a:lnSpc>
                  <a:spcPct val="150000"/>
                </a:lnSpc>
              </a:pPr>
              <a:r>
                <a:rPr lang="zh-CN" altLang="en-US" sz="1300" dirty="0">
                  <a:solidFill>
                    <a:prstClr val="white">
                      <a:lumMod val="50000"/>
                    </a:prstClr>
                  </a:solidFill>
                </a:rPr>
                <a:t>单击此处添加文本</a:t>
              </a:r>
            </a:p>
          </p:txBody>
        </p:sp>
      </p:grpSp>
      <p:grpSp>
        <p:nvGrpSpPr>
          <p:cNvPr id="21" name="组合 20"/>
          <p:cNvGrpSpPr/>
          <p:nvPr/>
        </p:nvGrpSpPr>
        <p:grpSpPr>
          <a:xfrm>
            <a:off x="5087889" y="3813620"/>
            <a:ext cx="2226371" cy="2132065"/>
            <a:chOff x="3707051" y="2667959"/>
            <a:chExt cx="1669996" cy="1599049"/>
          </a:xfrm>
        </p:grpSpPr>
        <p:sp>
          <p:nvSpPr>
            <p:cNvPr id="9" name="椭圆 8"/>
            <p:cNvSpPr/>
            <p:nvPr/>
          </p:nvSpPr>
          <p:spPr>
            <a:xfrm>
              <a:off x="3800965" y="2667959"/>
              <a:ext cx="580965" cy="569792"/>
            </a:xfrm>
            <a:prstGeom prst="ellipse">
              <a:avLst/>
            </a:prstGeom>
            <a:solidFill>
              <a:schemeClr val="accent4"/>
            </a:solidFill>
            <a:ln w="25400" cap="flat" cmpd="sng" algn="ctr">
              <a:noFill/>
              <a:prstDash val="solid"/>
            </a:ln>
            <a:effectLst/>
          </p:spPr>
          <p:txBody>
            <a:bodyPr lIns="0" tIns="0" rIns="0" bIns="0" anchor="ctr"/>
            <a:lstStyle/>
            <a:p>
              <a:pPr algn="ctr">
                <a:defRPr/>
              </a:pPr>
              <a:r>
                <a:rPr lang="en-US" altLang="zh-CN" sz="2100" kern="0" dirty="0">
                  <a:solidFill>
                    <a:srgbClr val="FFFFFF"/>
                  </a:solidFill>
                  <a:latin typeface="+mn-ea"/>
                </a:rPr>
                <a:t>4</a:t>
              </a:r>
              <a:endParaRPr lang="zh-CN" altLang="en-US" sz="2100" kern="0" dirty="0">
                <a:solidFill>
                  <a:srgbClr val="FFFFFF"/>
                </a:solidFill>
                <a:latin typeface="+mn-ea"/>
              </a:endParaRPr>
            </a:p>
          </p:txBody>
        </p:sp>
        <p:sp>
          <p:nvSpPr>
            <p:cNvPr id="10" name="任意多边形 9"/>
            <p:cNvSpPr/>
            <p:nvPr/>
          </p:nvSpPr>
          <p:spPr>
            <a:xfrm>
              <a:off x="3855431"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a:lnSpc>
                  <a:spcPct val="130000"/>
                </a:lnSpc>
                <a:defRPr/>
              </a:pPr>
              <a:endParaRPr lang="zh-CN" altLang="en-US" sz="2000" kern="0" dirty="0">
                <a:solidFill>
                  <a:schemeClr val="tx1"/>
                </a:solidFill>
                <a:latin typeface="+mn-ea"/>
              </a:endParaRPr>
            </a:p>
          </p:txBody>
        </p:sp>
        <p:sp>
          <p:nvSpPr>
            <p:cNvPr id="17" name="矩形 16"/>
            <p:cNvSpPr/>
            <p:nvPr/>
          </p:nvSpPr>
          <p:spPr>
            <a:xfrm>
              <a:off x="3707051" y="3233797"/>
              <a:ext cx="1669996" cy="744434"/>
            </a:xfrm>
            <a:prstGeom prst="rect">
              <a:avLst/>
            </a:prstGeom>
          </p:spPr>
          <p:txBody>
            <a:bodyPr wrap="square">
              <a:spAutoFit/>
            </a:bodyPr>
            <a:lstStyle/>
            <a:p>
              <a:pPr lvl="0" algn="ctr">
                <a:lnSpc>
                  <a:spcPct val="150000"/>
                </a:lnSpc>
              </a:pPr>
              <a:r>
                <a:rPr lang="zh-CN" altLang="en-US" sz="1300" dirty="0">
                  <a:solidFill>
                    <a:prstClr val="white">
                      <a:lumMod val="50000"/>
                    </a:prstClr>
                  </a:solidFill>
                </a:rPr>
                <a:t>单击此处添加文本</a:t>
              </a:r>
              <a:endParaRPr lang="en-US" altLang="zh-CN" sz="1300" dirty="0">
                <a:solidFill>
                  <a:prstClr val="white">
                    <a:lumMod val="50000"/>
                  </a:prstClr>
                </a:solidFill>
              </a:endParaRPr>
            </a:p>
            <a:p>
              <a:pPr lvl="0" algn="ctr">
                <a:lnSpc>
                  <a:spcPct val="150000"/>
                </a:lnSpc>
              </a:pPr>
              <a:r>
                <a:rPr lang="zh-CN" altLang="en-US" sz="1300" dirty="0">
                  <a:solidFill>
                    <a:prstClr val="white">
                      <a:lumMod val="50000"/>
                    </a:prstClr>
                  </a:solidFill>
                </a:rPr>
                <a:t>单击此处添加文本</a:t>
              </a:r>
            </a:p>
            <a:p>
              <a:pPr lvl="0" algn="ctr">
                <a:lnSpc>
                  <a:spcPct val="150000"/>
                </a:lnSpc>
              </a:pPr>
              <a:r>
                <a:rPr lang="zh-CN" altLang="en-US" sz="1300" dirty="0">
                  <a:solidFill>
                    <a:prstClr val="white">
                      <a:lumMod val="50000"/>
                    </a:prstClr>
                  </a:solidFill>
                </a:rPr>
                <a:t>单击此处添加文本</a:t>
              </a:r>
            </a:p>
          </p:txBody>
        </p:sp>
      </p:grpSp>
      <p:grpSp>
        <p:nvGrpSpPr>
          <p:cNvPr id="20" name="组合 19"/>
          <p:cNvGrpSpPr/>
          <p:nvPr/>
        </p:nvGrpSpPr>
        <p:grpSpPr>
          <a:xfrm>
            <a:off x="2363755" y="3813620"/>
            <a:ext cx="2226371" cy="2132065"/>
            <a:chOff x="1663685" y="2667959"/>
            <a:chExt cx="1669996" cy="1599049"/>
          </a:xfrm>
        </p:grpSpPr>
        <p:sp>
          <p:nvSpPr>
            <p:cNvPr id="7" name="椭圆 6"/>
            <p:cNvSpPr/>
            <p:nvPr/>
          </p:nvSpPr>
          <p:spPr>
            <a:xfrm>
              <a:off x="1750830" y="2667959"/>
              <a:ext cx="582362"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00" kern="0" dirty="0">
                  <a:solidFill>
                    <a:srgbClr val="FFFFFF"/>
                  </a:solidFill>
                  <a:latin typeface="+mn-ea"/>
                </a:rPr>
                <a:t>3</a:t>
              </a:r>
              <a:endParaRPr lang="zh-CN" altLang="en-US" sz="2100" kern="0" dirty="0">
                <a:solidFill>
                  <a:srgbClr val="FFFFFF"/>
                </a:solidFill>
                <a:latin typeface="+mn-ea"/>
              </a:endParaRPr>
            </a:p>
          </p:txBody>
        </p:sp>
        <p:sp>
          <p:nvSpPr>
            <p:cNvPr id="8" name="任意多边形 7"/>
            <p:cNvSpPr/>
            <p:nvPr/>
          </p:nvSpPr>
          <p:spPr>
            <a:xfrm>
              <a:off x="1805296"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a:lnSpc>
                  <a:spcPct val="130000"/>
                </a:lnSpc>
                <a:defRPr/>
              </a:pPr>
              <a:endParaRPr lang="zh-CN" altLang="en-US" sz="2000" kern="0" dirty="0">
                <a:solidFill>
                  <a:schemeClr val="tx1"/>
                </a:solidFill>
                <a:latin typeface="+mn-ea"/>
              </a:endParaRPr>
            </a:p>
          </p:txBody>
        </p:sp>
        <p:sp>
          <p:nvSpPr>
            <p:cNvPr id="18" name="矩形 17"/>
            <p:cNvSpPr/>
            <p:nvPr/>
          </p:nvSpPr>
          <p:spPr>
            <a:xfrm>
              <a:off x="1663685" y="3217808"/>
              <a:ext cx="1669996" cy="744434"/>
            </a:xfrm>
            <a:prstGeom prst="rect">
              <a:avLst/>
            </a:prstGeom>
          </p:spPr>
          <p:txBody>
            <a:bodyPr wrap="square">
              <a:spAutoFit/>
            </a:bodyPr>
            <a:lstStyle/>
            <a:p>
              <a:pPr lvl="0" algn="ctr">
                <a:lnSpc>
                  <a:spcPct val="150000"/>
                </a:lnSpc>
              </a:pPr>
              <a:r>
                <a:rPr lang="zh-CN" altLang="en-US" sz="1300" dirty="0">
                  <a:solidFill>
                    <a:prstClr val="white">
                      <a:lumMod val="50000"/>
                    </a:prstClr>
                  </a:solidFill>
                </a:rPr>
                <a:t>单击此处添加文本</a:t>
              </a:r>
              <a:endParaRPr lang="en-US" altLang="zh-CN" sz="1300" dirty="0">
                <a:solidFill>
                  <a:prstClr val="white">
                    <a:lumMod val="50000"/>
                  </a:prstClr>
                </a:solidFill>
              </a:endParaRPr>
            </a:p>
            <a:p>
              <a:pPr lvl="0" algn="ctr">
                <a:lnSpc>
                  <a:spcPct val="150000"/>
                </a:lnSpc>
              </a:pPr>
              <a:r>
                <a:rPr lang="zh-CN" altLang="en-US" sz="1300" dirty="0">
                  <a:solidFill>
                    <a:prstClr val="white">
                      <a:lumMod val="50000"/>
                    </a:prstClr>
                  </a:solidFill>
                </a:rPr>
                <a:t>单击此处添加文本</a:t>
              </a:r>
            </a:p>
            <a:p>
              <a:pPr lvl="0" algn="ctr">
                <a:lnSpc>
                  <a:spcPct val="150000"/>
                </a:lnSpc>
              </a:pPr>
              <a:r>
                <a:rPr lang="zh-CN" altLang="en-US" sz="1300" dirty="0">
                  <a:solidFill>
                    <a:prstClr val="white">
                      <a:lumMod val="50000"/>
                    </a:prstClr>
                  </a:solidFill>
                </a:rPr>
                <a:t>单击此处添加文本</a:t>
              </a:r>
            </a:p>
          </p:txBody>
        </p:sp>
      </p:grpSp>
      <p:sp>
        <p:nvSpPr>
          <p:cNvPr id="2" name="标题 1"/>
          <p:cNvSpPr>
            <a:spLocks noGrp="1"/>
          </p:cNvSpPr>
          <p:nvPr>
            <p:ph type="title"/>
          </p:nvPr>
        </p:nvSpPr>
        <p:spPr/>
        <p:txBody>
          <a:bodyPr/>
          <a:lstStyle/>
          <a:p>
            <a:r>
              <a:rPr lang="zh-CN" altLang="en-US" dirty="0"/>
              <a:t>单击此处添加标题</a:t>
            </a:r>
          </a:p>
        </p:txBody>
      </p:sp>
      <p:sp>
        <p:nvSpPr>
          <p:cNvPr id="23" name="文本框 22"/>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27331794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 name="任意多边形 44"/>
          <p:cNvSpPr/>
          <p:nvPr/>
        </p:nvSpPr>
        <p:spPr>
          <a:xfrm>
            <a:off x="1116912" y="2135764"/>
            <a:ext cx="6519649" cy="4722237"/>
          </a:xfrm>
          <a:custGeom>
            <a:avLst/>
            <a:gdLst>
              <a:gd name="connsiteX0" fmla="*/ 0 w 6519649"/>
              <a:gd name="connsiteY0" fmla="*/ 0 h 4722237"/>
              <a:gd name="connsiteX1" fmla="*/ 2016177 w 6519649"/>
              <a:gd name="connsiteY1" fmla="*/ 1308970 h 4722237"/>
              <a:gd name="connsiteX2" fmla="*/ 6149769 w 6519649"/>
              <a:gd name="connsiteY2" fmla="*/ 4392648 h 4722237"/>
              <a:gd name="connsiteX3" fmla="*/ 6519649 w 6519649"/>
              <a:gd name="connsiteY3" fmla="*/ 4722237 h 4722237"/>
              <a:gd name="connsiteX4" fmla="*/ 0 w 6519649"/>
              <a:gd name="connsiteY4" fmla="*/ 4722237 h 4722237"/>
              <a:gd name="connsiteX5" fmla="*/ 0 w 6519649"/>
              <a:gd name="connsiteY5" fmla="*/ 0 h 472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9649" h="4722237">
                <a:moveTo>
                  <a:pt x="0" y="0"/>
                </a:moveTo>
                <a:lnTo>
                  <a:pt x="2016177" y="1308970"/>
                </a:lnTo>
                <a:cubicBezTo>
                  <a:pt x="3503015" y="2304750"/>
                  <a:pt x="4917203" y="3321939"/>
                  <a:pt x="6149769" y="4392648"/>
                </a:cubicBezTo>
                <a:lnTo>
                  <a:pt x="6519649" y="4722237"/>
                </a:lnTo>
                <a:lnTo>
                  <a:pt x="0" y="4722237"/>
                </a:lnTo>
                <a:lnTo>
                  <a:pt x="0" y="0"/>
                </a:lnTo>
                <a:close/>
              </a:path>
            </a:pathLst>
          </a:custGeom>
          <a:gradFill>
            <a:gsLst>
              <a:gs pos="0">
                <a:schemeClr val="accent1">
                  <a:lumMod val="5000"/>
                  <a:lumOff val="95000"/>
                  <a:alpha val="0"/>
                </a:schemeClr>
              </a:gs>
              <a:gs pos="100000">
                <a:srgbClr val="2F7424">
                  <a:alpha val="4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3"/>
          <p:cNvSpPr txBox="1">
            <a:spLocks noChangeArrowheads="1"/>
          </p:cNvSpPr>
          <p:nvPr/>
        </p:nvSpPr>
        <p:spPr bwMode="auto">
          <a:xfrm>
            <a:off x="9573257" y="1094522"/>
            <a:ext cx="2282869" cy="781049"/>
          </a:xfrm>
          <a:prstGeom prst="rect">
            <a:avLst/>
          </a:prstGeom>
          <a:noFill/>
          <a:ln>
            <a:noFill/>
          </a:ln>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defRPr/>
            </a:pPr>
            <a:r>
              <a:rPr lang="en-US" altLang="zh-CN" sz="4300" dirty="0">
                <a:solidFill>
                  <a:schemeClr val="accent1"/>
                </a:solidFill>
              </a:rPr>
              <a:t>Contnet</a:t>
            </a:r>
            <a:endParaRPr lang="zh-CN" altLang="en-US" sz="4300" dirty="0">
              <a:solidFill>
                <a:schemeClr val="accent1"/>
              </a:solidFill>
            </a:endParaRPr>
          </a:p>
        </p:txBody>
      </p:sp>
      <p:grpSp>
        <p:nvGrpSpPr>
          <p:cNvPr id="5" name="组合 4"/>
          <p:cNvGrpSpPr/>
          <p:nvPr/>
        </p:nvGrpSpPr>
        <p:grpSpPr>
          <a:xfrm>
            <a:off x="6496265" y="4010549"/>
            <a:ext cx="3012958" cy="949450"/>
            <a:chOff x="5069077" y="4055383"/>
            <a:chExt cx="3012958" cy="949450"/>
          </a:xfrm>
        </p:grpSpPr>
        <p:sp>
          <p:nvSpPr>
            <p:cNvPr id="52" name="任意多边形 51"/>
            <p:cNvSpPr/>
            <p:nvPr/>
          </p:nvSpPr>
          <p:spPr>
            <a:xfrm rot="5400000" flipH="1">
              <a:off x="5883399" y="3241061"/>
              <a:ext cx="949450" cy="2578094"/>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5479915" y="4254021"/>
              <a:ext cx="60946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04</a:t>
              </a:r>
              <a:endParaRPr lang="zh-CN" altLang="en-US" sz="3200" dirty="0">
                <a:solidFill>
                  <a:schemeClr val="bg1"/>
                </a:solidFill>
                <a:latin typeface="Impact" panose="020B0806030902050204" pitchFamily="34" charset="0"/>
              </a:endParaRPr>
            </a:p>
          </p:txBody>
        </p:sp>
        <p:sp>
          <p:nvSpPr>
            <p:cNvPr id="27" name="文本框 13"/>
            <p:cNvSpPr txBox="1">
              <a:spLocks noChangeArrowheads="1"/>
            </p:cNvSpPr>
            <p:nvPr/>
          </p:nvSpPr>
          <p:spPr bwMode="auto">
            <a:xfrm>
              <a:off x="6050710" y="4331653"/>
              <a:ext cx="2031325" cy="461665"/>
            </a:xfrm>
            <a:prstGeom prst="rect">
              <a:avLst/>
            </a:prstGeom>
            <a:noFill/>
            <a:ln>
              <a:noFill/>
            </a:ln>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2400" dirty="0" smtClean="0">
                  <a:solidFill>
                    <a:schemeClr val="accent1"/>
                  </a:solidFill>
                  <a:latin typeface="微软雅黑" panose="020B0503020204020204" pitchFamily="34" charset="-122"/>
                  <a:ea typeface="微软雅黑" panose="020B0503020204020204" pitchFamily="34" charset="-122"/>
                </a:rPr>
                <a:t>工</a:t>
              </a:r>
              <a:r>
                <a:rPr lang="zh-CN" altLang="en-US" sz="2400" dirty="0">
                  <a:solidFill>
                    <a:schemeClr val="accent1"/>
                  </a:solidFill>
                  <a:latin typeface="微软雅黑" panose="020B0503020204020204" pitchFamily="34" charset="-122"/>
                  <a:ea typeface="微软雅黑" panose="020B0503020204020204" pitchFamily="34" charset="-122"/>
                </a:rPr>
                <a:t>作存在不足</a:t>
              </a:r>
            </a:p>
          </p:txBody>
        </p:sp>
      </p:grpSp>
      <p:grpSp>
        <p:nvGrpSpPr>
          <p:cNvPr id="4" name="组合 3"/>
          <p:cNvGrpSpPr/>
          <p:nvPr/>
        </p:nvGrpSpPr>
        <p:grpSpPr>
          <a:xfrm>
            <a:off x="8326383" y="5165424"/>
            <a:ext cx="3101067" cy="949450"/>
            <a:chOff x="8326383" y="5165424"/>
            <a:chExt cx="3101067" cy="949450"/>
          </a:xfrm>
        </p:grpSpPr>
        <p:sp>
          <p:nvSpPr>
            <p:cNvPr id="53" name="任意多边形 52"/>
            <p:cNvSpPr/>
            <p:nvPr/>
          </p:nvSpPr>
          <p:spPr>
            <a:xfrm rot="5400000" flipH="1">
              <a:off x="9140705" y="4351102"/>
              <a:ext cx="949450" cy="2578094"/>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8737221" y="5364062"/>
              <a:ext cx="623889"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05</a:t>
              </a:r>
              <a:endParaRPr lang="zh-CN" altLang="en-US" sz="3200" dirty="0">
                <a:solidFill>
                  <a:schemeClr val="bg1"/>
                </a:solidFill>
                <a:latin typeface="Impact" panose="020B0806030902050204" pitchFamily="34" charset="0"/>
              </a:endParaRPr>
            </a:p>
          </p:txBody>
        </p:sp>
        <p:sp>
          <p:nvSpPr>
            <p:cNvPr id="31" name="文本框 13"/>
            <p:cNvSpPr txBox="1">
              <a:spLocks noChangeArrowheads="1"/>
            </p:cNvSpPr>
            <p:nvPr/>
          </p:nvSpPr>
          <p:spPr bwMode="auto">
            <a:xfrm>
              <a:off x="9396125" y="5423729"/>
              <a:ext cx="2031325" cy="461665"/>
            </a:xfrm>
            <a:prstGeom prst="rect">
              <a:avLst/>
            </a:prstGeom>
            <a:noFill/>
            <a:ln>
              <a:noFill/>
            </a:ln>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2400" dirty="0" smtClean="0">
                  <a:solidFill>
                    <a:schemeClr val="accent1"/>
                  </a:solidFill>
                  <a:latin typeface="微软雅黑" panose="020B0503020204020204" pitchFamily="34" charset="-122"/>
                  <a:ea typeface="微软雅黑" panose="020B0503020204020204" pitchFamily="34" charset="-122"/>
                </a:rPr>
                <a:t>明</a:t>
              </a:r>
              <a:r>
                <a:rPr lang="zh-CN" altLang="en-US" sz="2400" dirty="0">
                  <a:solidFill>
                    <a:schemeClr val="accent1"/>
                  </a:solidFill>
                  <a:latin typeface="微软雅黑" panose="020B0503020204020204" pitchFamily="34" charset="-122"/>
                  <a:ea typeface="微软雅黑" panose="020B0503020204020204" pitchFamily="34" charset="-122"/>
                </a:rPr>
                <a:t>年工作计划</a:t>
              </a:r>
            </a:p>
          </p:txBody>
        </p:sp>
      </p:grpSp>
      <p:sp>
        <p:nvSpPr>
          <p:cNvPr id="43" name="任意多边形 42"/>
          <p:cNvSpPr/>
          <p:nvPr/>
        </p:nvSpPr>
        <p:spPr>
          <a:xfrm>
            <a:off x="6954514" y="0"/>
            <a:ext cx="5237486" cy="4579258"/>
          </a:xfrm>
          <a:custGeom>
            <a:avLst/>
            <a:gdLst>
              <a:gd name="connsiteX0" fmla="*/ 0 w 5237486"/>
              <a:gd name="connsiteY0" fmla="*/ 0 h 4579258"/>
              <a:gd name="connsiteX1" fmla="*/ 5237486 w 5237486"/>
              <a:gd name="connsiteY1" fmla="*/ 0 h 4579258"/>
              <a:gd name="connsiteX2" fmla="*/ 5237486 w 5237486"/>
              <a:gd name="connsiteY2" fmla="*/ 4579258 h 4579258"/>
              <a:gd name="connsiteX3" fmla="*/ 3008755 w 5237486"/>
              <a:gd name="connsiteY3" fmla="*/ 2744984 h 4579258"/>
              <a:gd name="connsiteX4" fmla="*/ 109862 w 5237486"/>
              <a:gd name="connsiteY4" fmla="*/ 111831 h 4579258"/>
              <a:gd name="connsiteX5" fmla="*/ 0 w 5237486"/>
              <a:gd name="connsiteY5" fmla="*/ 0 h 457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7486" h="4579258">
                <a:moveTo>
                  <a:pt x="0" y="0"/>
                </a:moveTo>
                <a:lnTo>
                  <a:pt x="5237486" y="0"/>
                </a:lnTo>
                <a:lnTo>
                  <a:pt x="5237486" y="4579258"/>
                </a:lnTo>
                <a:lnTo>
                  <a:pt x="3008755" y="2744984"/>
                </a:lnTo>
                <a:cubicBezTo>
                  <a:pt x="1984761" y="1877396"/>
                  <a:pt x="1002728" y="1002440"/>
                  <a:pt x="109862" y="111831"/>
                </a:cubicBezTo>
                <a:lnTo>
                  <a:pt x="0" y="0"/>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1" y="2135764"/>
            <a:ext cx="6519649" cy="4722237"/>
          </a:xfrm>
          <a:custGeom>
            <a:avLst/>
            <a:gdLst>
              <a:gd name="connsiteX0" fmla="*/ 0 w 6519649"/>
              <a:gd name="connsiteY0" fmla="*/ 0 h 4722237"/>
              <a:gd name="connsiteX1" fmla="*/ 2016177 w 6519649"/>
              <a:gd name="connsiteY1" fmla="*/ 1308970 h 4722237"/>
              <a:gd name="connsiteX2" fmla="*/ 6149769 w 6519649"/>
              <a:gd name="connsiteY2" fmla="*/ 4392648 h 4722237"/>
              <a:gd name="connsiteX3" fmla="*/ 6519649 w 6519649"/>
              <a:gd name="connsiteY3" fmla="*/ 4722237 h 4722237"/>
              <a:gd name="connsiteX4" fmla="*/ 0 w 6519649"/>
              <a:gd name="connsiteY4" fmla="*/ 4722237 h 4722237"/>
              <a:gd name="connsiteX5" fmla="*/ 0 w 6519649"/>
              <a:gd name="connsiteY5" fmla="*/ 0 h 472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19649" h="4722237">
                <a:moveTo>
                  <a:pt x="0" y="0"/>
                </a:moveTo>
                <a:lnTo>
                  <a:pt x="2016177" y="1308970"/>
                </a:lnTo>
                <a:cubicBezTo>
                  <a:pt x="3503015" y="2304750"/>
                  <a:pt x="4917203" y="3321939"/>
                  <a:pt x="6149769" y="4392648"/>
                </a:cubicBezTo>
                <a:lnTo>
                  <a:pt x="6519649" y="4722237"/>
                </a:lnTo>
                <a:lnTo>
                  <a:pt x="0" y="4722237"/>
                </a:lnTo>
                <a:lnTo>
                  <a:pt x="0" y="0"/>
                </a:lnTo>
                <a:close/>
              </a:path>
            </a:pathLst>
          </a:custGeom>
          <a:gradFill>
            <a:gsLst>
              <a:gs pos="18354">
                <a:srgbClr val="CFE2CB"/>
              </a:gs>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6954514" y="1306136"/>
            <a:ext cx="5237486" cy="4579258"/>
          </a:xfrm>
          <a:custGeom>
            <a:avLst/>
            <a:gdLst>
              <a:gd name="connsiteX0" fmla="*/ 0 w 5237486"/>
              <a:gd name="connsiteY0" fmla="*/ 0 h 4579258"/>
              <a:gd name="connsiteX1" fmla="*/ 5237486 w 5237486"/>
              <a:gd name="connsiteY1" fmla="*/ 0 h 4579258"/>
              <a:gd name="connsiteX2" fmla="*/ 5237486 w 5237486"/>
              <a:gd name="connsiteY2" fmla="*/ 4579258 h 4579258"/>
              <a:gd name="connsiteX3" fmla="*/ 3008755 w 5237486"/>
              <a:gd name="connsiteY3" fmla="*/ 2744984 h 4579258"/>
              <a:gd name="connsiteX4" fmla="*/ 109862 w 5237486"/>
              <a:gd name="connsiteY4" fmla="*/ 111831 h 4579258"/>
              <a:gd name="connsiteX5" fmla="*/ 0 w 5237486"/>
              <a:gd name="connsiteY5" fmla="*/ 0 h 457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7486" h="4579258">
                <a:moveTo>
                  <a:pt x="0" y="0"/>
                </a:moveTo>
                <a:lnTo>
                  <a:pt x="5237486" y="0"/>
                </a:lnTo>
                <a:lnTo>
                  <a:pt x="5237486" y="4579258"/>
                </a:lnTo>
                <a:lnTo>
                  <a:pt x="3008755" y="2744984"/>
                </a:lnTo>
                <a:cubicBezTo>
                  <a:pt x="1984761" y="1877396"/>
                  <a:pt x="1002728" y="1002440"/>
                  <a:pt x="109862" y="111831"/>
                </a:cubicBezTo>
                <a:lnTo>
                  <a:pt x="0" y="0"/>
                </a:lnTo>
                <a:close/>
              </a:path>
            </a:pathLst>
          </a:custGeom>
          <a:gradFill>
            <a:gsLst>
              <a:gs pos="0">
                <a:schemeClr val="accent1">
                  <a:lumMod val="5000"/>
                  <a:lumOff val="95000"/>
                  <a:alpha val="0"/>
                </a:schemeClr>
              </a:gs>
              <a:gs pos="100000">
                <a:srgbClr val="2F7424">
                  <a:alpha val="1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13"/>
          <p:cNvSpPr txBox="1">
            <a:spLocks noChangeArrowheads="1"/>
          </p:cNvSpPr>
          <p:nvPr/>
        </p:nvSpPr>
        <p:spPr bwMode="auto">
          <a:xfrm>
            <a:off x="9573257" y="540641"/>
            <a:ext cx="2282869" cy="781049"/>
          </a:xfrm>
          <a:prstGeom prst="rect">
            <a:avLst/>
          </a:prstGeom>
          <a:noFill/>
          <a:ln>
            <a:noFill/>
          </a:ln>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ctr">
              <a:defRPr/>
            </a:pPr>
            <a:r>
              <a:rPr lang="zh-CN" altLang="en-US" sz="4300" dirty="0" smtClean="0">
                <a:solidFill>
                  <a:schemeClr val="accent1"/>
                </a:solidFill>
                <a:latin typeface="锐字真言体免费商用" panose="02010600030101010101" pitchFamily="2" charset="-122"/>
                <a:ea typeface="锐字真言体免费商用" panose="02010600030101010101" pitchFamily="2" charset="-122"/>
              </a:rPr>
              <a:t>目录</a:t>
            </a:r>
            <a:endParaRPr lang="zh-CN" altLang="en-US" sz="4300" dirty="0">
              <a:solidFill>
                <a:schemeClr val="accent1"/>
              </a:solidFill>
              <a:latin typeface="锐字真言体免费商用" panose="02010600030101010101" pitchFamily="2" charset="-122"/>
              <a:ea typeface="锐字真言体免费商用" panose="02010600030101010101" pitchFamily="2" charset="-122"/>
            </a:endParaRPr>
          </a:p>
        </p:txBody>
      </p:sp>
      <p:grpSp>
        <p:nvGrpSpPr>
          <p:cNvPr id="12" name="组合 11"/>
          <p:cNvGrpSpPr/>
          <p:nvPr/>
        </p:nvGrpSpPr>
        <p:grpSpPr>
          <a:xfrm>
            <a:off x="715833" y="1078103"/>
            <a:ext cx="3003535" cy="949450"/>
            <a:chOff x="469263" y="767808"/>
            <a:chExt cx="3003535" cy="949450"/>
          </a:xfrm>
        </p:grpSpPr>
        <p:sp>
          <p:nvSpPr>
            <p:cNvPr id="47" name="任意多边形 46"/>
            <p:cNvSpPr/>
            <p:nvPr/>
          </p:nvSpPr>
          <p:spPr>
            <a:xfrm rot="5400000" flipH="1">
              <a:off x="1283585" y="-46514"/>
              <a:ext cx="949450" cy="2578094"/>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13"/>
            <p:cNvSpPr txBox="1">
              <a:spLocks noChangeArrowheads="1"/>
            </p:cNvSpPr>
            <p:nvPr/>
          </p:nvSpPr>
          <p:spPr bwMode="auto">
            <a:xfrm>
              <a:off x="1441473" y="1028002"/>
              <a:ext cx="2031325" cy="461665"/>
            </a:xfrm>
            <a:prstGeom prst="rect">
              <a:avLst/>
            </a:prstGeom>
            <a:noFill/>
            <a:ln>
              <a:noFill/>
            </a:ln>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2400" dirty="0" smtClean="0">
                  <a:solidFill>
                    <a:schemeClr val="accent1"/>
                  </a:solidFill>
                  <a:latin typeface="微软雅黑" panose="020B0503020204020204" pitchFamily="34" charset="-122"/>
                  <a:ea typeface="微软雅黑" panose="020B0503020204020204" pitchFamily="34" charset="-122"/>
                </a:rPr>
                <a:t>年</a:t>
              </a:r>
              <a:r>
                <a:rPr lang="zh-CN" altLang="en-US" sz="2400" dirty="0">
                  <a:solidFill>
                    <a:schemeClr val="accent1"/>
                  </a:solidFill>
                  <a:latin typeface="微软雅黑" panose="020B0503020204020204" pitchFamily="34" charset="-122"/>
                  <a:ea typeface="微软雅黑" panose="020B0503020204020204" pitchFamily="34" charset="-122"/>
                </a:rPr>
                <a:t>度工作概述</a:t>
              </a:r>
            </a:p>
          </p:txBody>
        </p:sp>
        <p:sp>
          <p:nvSpPr>
            <p:cNvPr id="3" name="文本框 2"/>
            <p:cNvSpPr txBox="1"/>
            <p:nvPr/>
          </p:nvSpPr>
          <p:spPr>
            <a:xfrm>
              <a:off x="880101" y="966446"/>
              <a:ext cx="561372"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grpSp>
      <p:grpSp>
        <p:nvGrpSpPr>
          <p:cNvPr id="11" name="组合 10"/>
          <p:cNvGrpSpPr/>
          <p:nvPr/>
        </p:nvGrpSpPr>
        <p:grpSpPr>
          <a:xfrm>
            <a:off x="2993876" y="1874195"/>
            <a:ext cx="3064090" cy="949450"/>
            <a:chOff x="2503758" y="1717258"/>
            <a:chExt cx="3064090" cy="949450"/>
          </a:xfrm>
        </p:grpSpPr>
        <p:sp>
          <p:nvSpPr>
            <p:cNvPr id="48" name="任意多边形 47"/>
            <p:cNvSpPr/>
            <p:nvPr/>
          </p:nvSpPr>
          <p:spPr>
            <a:xfrm rot="5400000" flipH="1">
              <a:off x="3318080" y="902936"/>
              <a:ext cx="949450" cy="2578094"/>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3"/>
            <p:cNvSpPr txBox="1">
              <a:spLocks noChangeArrowheads="1"/>
            </p:cNvSpPr>
            <p:nvPr/>
          </p:nvSpPr>
          <p:spPr bwMode="auto">
            <a:xfrm>
              <a:off x="3536523" y="1949675"/>
              <a:ext cx="2031325" cy="461665"/>
            </a:xfrm>
            <a:prstGeom prst="rect">
              <a:avLst/>
            </a:prstGeom>
            <a:noFill/>
            <a:ln>
              <a:noFill/>
            </a:ln>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2400" dirty="0" smtClean="0">
                  <a:solidFill>
                    <a:schemeClr val="accent1"/>
                  </a:solidFill>
                  <a:latin typeface="微软雅黑" panose="020B0503020204020204" pitchFamily="34" charset="-122"/>
                  <a:ea typeface="微软雅黑" panose="020B0503020204020204" pitchFamily="34" charset="-122"/>
                </a:rPr>
                <a:t>工</a:t>
              </a:r>
              <a:r>
                <a:rPr lang="zh-CN" altLang="en-US" sz="2400" dirty="0">
                  <a:solidFill>
                    <a:schemeClr val="accent1"/>
                  </a:solidFill>
                  <a:latin typeface="微软雅黑" panose="020B0503020204020204" pitchFamily="34" charset="-122"/>
                  <a:ea typeface="微软雅黑" panose="020B0503020204020204" pitchFamily="34" charset="-122"/>
                </a:rPr>
                <a:t>作完成情况</a:t>
              </a:r>
            </a:p>
          </p:txBody>
        </p:sp>
        <p:sp>
          <p:nvSpPr>
            <p:cNvPr id="49" name="文本框 48"/>
            <p:cNvSpPr txBox="1"/>
            <p:nvPr/>
          </p:nvSpPr>
          <p:spPr>
            <a:xfrm>
              <a:off x="2914596" y="1915896"/>
              <a:ext cx="611065"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02</a:t>
              </a:r>
              <a:endParaRPr lang="zh-CN" altLang="en-US" sz="3200" dirty="0">
                <a:solidFill>
                  <a:schemeClr val="bg1"/>
                </a:solidFill>
                <a:latin typeface="Impact" panose="020B0806030902050204" pitchFamily="34" charset="0"/>
              </a:endParaRPr>
            </a:p>
          </p:txBody>
        </p:sp>
      </p:grpSp>
      <p:grpSp>
        <p:nvGrpSpPr>
          <p:cNvPr id="6" name="组合 5"/>
          <p:cNvGrpSpPr/>
          <p:nvPr/>
        </p:nvGrpSpPr>
        <p:grpSpPr>
          <a:xfrm>
            <a:off x="4718279" y="2922964"/>
            <a:ext cx="3085804" cy="949450"/>
            <a:chOff x="4028822" y="2733948"/>
            <a:chExt cx="3085804" cy="949450"/>
          </a:xfrm>
        </p:grpSpPr>
        <p:sp>
          <p:nvSpPr>
            <p:cNvPr id="50" name="任意多边形 49"/>
            <p:cNvSpPr/>
            <p:nvPr/>
          </p:nvSpPr>
          <p:spPr>
            <a:xfrm rot="5400000" flipH="1">
              <a:off x="4843144" y="1919626"/>
              <a:ext cx="949450" cy="2578094"/>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13"/>
            <p:cNvSpPr txBox="1">
              <a:spLocks noChangeArrowheads="1"/>
            </p:cNvSpPr>
            <p:nvPr/>
          </p:nvSpPr>
          <p:spPr bwMode="auto">
            <a:xfrm>
              <a:off x="5083301" y="3014004"/>
              <a:ext cx="2031325" cy="461665"/>
            </a:xfrm>
            <a:prstGeom prst="rect">
              <a:avLst/>
            </a:prstGeom>
            <a:noFill/>
            <a:ln>
              <a:noFill/>
            </a:ln>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zh-CN" altLang="en-US" sz="2400" dirty="0" smtClean="0">
                  <a:solidFill>
                    <a:schemeClr val="accent1"/>
                  </a:solidFill>
                  <a:latin typeface="微软雅黑" panose="020B0503020204020204" pitchFamily="34" charset="-122"/>
                  <a:ea typeface="微软雅黑" panose="020B0503020204020204" pitchFamily="34" charset="-122"/>
                </a:rPr>
                <a:t>成</a:t>
              </a:r>
              <a:r>
                <a:rPr lang="zh-CN" altLang="en-US" sz="2400" dirty="0">
                  <a:solidFill>
                    <a:schemeClr val="accent1"/>
                  </a:solidFill>
                  <a:latin typeface="微软雅黑" panose="020B0503020204020204" pitchFamily="34" charset="-122"/>
                  <a:ea typeface="微软雅黑" panose="020B0503020204020204" pitchFamily="34" charset="-122"/>
                </a:rPr>
                <a:t>功项目展示</a:t>
              </a:r>
            </a:p>
          </p:txBody>
        </p:sp>
        <p:sp>
          <p:nvSpPr>
            <p:cNvPr id="51" name="文本框 50"/>
            <p:cNvSpPr txBox="1"/>
            <p:nvPr/>
          </p:nvSpPr>
          <p:spPr>
            <a:xfrm>
              <a:off x="4439660" y="2932586"/>
              <a:ext cx="622286"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03</a:t>
              </a:r>
              <a:endParaRPr lang="zh-CN" altLang="en-US" sz="32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2742904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01366" y="4113866"/>
            <a:ext cx="2341122" cy="569483"/>
            <a:chOff x="1403648" y="3147814"/>
            <a:chExt cx="1756070" cy="427112"/>
          </a:xfrm>
        </p:grpSpPr>
        <p:pic>
          <p:nvPicPr>
            <p:cNvPr id="4" name="Picture 3" descr="C:\Users\ABC\Desktop\白板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03648" y="3147814"/>
              <a:ext cx="590887" cy="4271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023846" y="3210530"/>
              <a:ext cx="831105" cy="276999"/>
            </a:xfrm>
            <a:prstGeom prst="rect">
              <a:avLst/>
            </a:prstGeom>
            <a:noFill/>
          </p:spPr>
          <p:txBody>
            <a:bodyPr wrap="none" rtlCol="0">
              <a:spAutoFit/>
            </a:bodyPr>
            <a:lstStyle/>
            <a:p>
              <a:r>
                <a:rPr lang="zh-CN" altLang="en-US" b="1" dirty="0">
                  <a:solidFill>
                    <a:schemeClr val="accent1"/>
                  </a:solidFill>
                </a:rPr>
                <a:t>人员培训</a:t>
              </a:r>
            </a:p>
          </p:txBody>
        </p:sp>
        <p:cxnSp>
          <p:nvCxnSpPr>
            <p:cNvPr id="6" name="直接连接符 5"/>
            <p:cNvCxnSpPr/>
            <p:nvPr/>
          </p:nvCxnSpPr>
          <p:spPr>
            <a:xfrm>
              <a:off x="1403648" y="357492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701695" y="4043434"/>
            <a:ext cx="2341122" cy="710340"/>
            <a:chOff x="1259632" y="1347614"/>
            <a:chExt cx="1756070" cy="532755"/>
          </a:xfrm>
        </p:grpSpPr>
        <p:pic>
          <p:nvPicPr>
            <p:cNvPr id="8" name="Picture 4" descr="C:\Users\ABC\Desktop\03497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23975" y="1347614"/>
              <a:ext cx="408705" cy="53275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879830" y="1490449"/>
              <a:ext cx="831105" cy="276999"/>
            </a:xfrm>
            <a:prstGeom prst="rect">
              <a:avLst/>
            </a:prstGeom>
            <a:noFill/>
          </p:spPr>
          <p:txBody>
            <a:bodyPr wrap="none" rtlCol="0">
              <a:spAutoFit/>
            </a:bodyPr>
            <a:lstStyle/>
            <a:p>
              <a:r>
                <a:rPr lang="zh-CN" altLang="en-US" b="1" dirty="0">
                  <a:solidFill>
                    <a:schemeClr val="accent1"/>
                  </a:solidFill>
                </a:rPr>
                <a:t>资金保障</a:t>
              </a:r>
            </a:p>
          </p:txBody>
        </p:sp>
        <p:cxnSp>
          <p:nvCxnSpPr>
            <p:cNvPr id="10" name="直接连接符 9"/>
            <p:cNvCxnSpPr/>
            <p:nvPr/>
          </p:nvCxnSpPr>
          <p:spPr>
            <a:xfrm>
              <a:off x="1259632" y="1854845"/>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4701696" y="1673903"/>
            <a:ext cx="2378282" cy="956173"/>
            <a:chOff x="3923928" y="1255426"/>
            <a:chExt cx="1783944" cy="717130"/>
          </a:xfrm>
        </p:grpSpPr>
        <p:pic>
          <p:nvPicPr>
            <p:cNvPr id="12" name="Picture 6" descr="C:\Users\ABC\Desktop\03500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23928" y="1255426"/>
              <a:ext cx="537982" cy="71713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572000" y="1530826"/>
              <a:ext cx="831105" cy="276999"/>
            </a:xfrm>
            <a:prstGeom prst="rect">
              <a:avLst/>
            </a:prstGeom>
            <a:noFill/>
          </p:spPr>
          <p:txBody>
            <a:bodyPr wrap="none" rtlCol="0">
              <a:spAutoFit/>
            </a:bodyPr>
            <a:lstStyle/>
            <a:p>
              <a:r>
                <a:rPr lang="zh-CN" altLang="en-US" b="1" dirty="0">
                  <a:solidFill>
                    <a:schemeClr val="accent1"/>
                  </a:solidFill>
                </a:rPr>
                <a:t>把握市场</a:t>
              </a:r>
            </a:p>
          </p:txBody>
        </p:sp>
        <p:cxnSp>
          <p:nvCxnSpPr>
            <p:cNvPr id="14" name="直接连接符 13"/>
            <p:cNvCxnSpPr/>
            <p:nvPr/>
          </p:nvCxnSpPr>
          <p:spPr>
            <a:xfrm>
              <a:off x="3951802"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261113" y="1894534"/>
            <a:ext cx="2365971" cy="625851"/>
            <a:chOff x="4005171" y="2980405"/>
            <a:chExt cx="1774709" cy="469388"/>
          </a:xfrm>
        </p:grpSpPr>
        <p:pic>
          <p:nvPicPr>
            <p:cNvPr id="16" name="Picture 7" descr="C:\Users\ABC\Desktop\034951.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005171" y="2980405"/>
              <a:ext cx="613667" cy="46025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644008" y="3085397"/>
              <a:ext cx="831105" cy="276999"/>
            </a:xfrm>
            <a:prstGeom prst="rect">
              <a:avLst/>
            </a:prstGeom>
            <a:noFill/>
          </p:spPr>
          <p:txBody>
            <a:bodyPr wrap="none" rtlCol="0">
              <a:spAutoFit/>
            </a:bodyPr>
            <a:lstStyle/>
            <a:p>
              <a:r>
                <a:rPr lang="zh-CN" altLang="en-US" b="1" dirty="0">
                  <a:solidFill>
                    <a:schemeClr val="accent1"/>
                  </a:solidFill>
                </a:rPr>
                <a:t>政策支持</a:t>
              </a:r>
            </a:p>
          </p:txBody>
        </p:sp>
        <p:cxnSp>
          <p:nvCxnSpPr>
            <p:cNvPr id="18" name="直接连接符 17"/>
            <p:cNvCxnSpPr/>
            <p:nvPr/>
          </p:nvCxnSpPr>
          <p:spPr>
            <a:xfrm>
              <a:off x="4023810" y="3449793"/>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8218864" y="4054162"/>
            <a:ext cx="2341122" cy="699612"/>
            <a:chOff x="6804248" y="1468471"/>
            <a:chExt cx="1756070" cy="524709"/>
          </a:xfrm>
        </p:grpSpPr>
        <p:pic>
          <p:nvPicPr>
            <p:cNvPr id="20" name="Picture 8" descr="G:\3D小人\T2-4A广告提案论坛-3D小人合集（1G-2400余个）\4A广告提案论坛-3D png小人\26 (2).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854502" y="1468471"/>
              <a:ext cx="453802" cy="524709"/>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7424446" y="1608160"/>
              <a:ext cx="831105" cy="276999"/>
            </a:xfrm>
            <a:prstGeom prst="rect">
              <a:avLst/>
            </a:prstGeom>
            <a:noFill/>
          </p:spPr>
          <p:txBody>
            <a:bodyPr wrap="none" rtlCol="0">
              <a:spAutoFit/>
            </a:bodyPr>
            <a:lstStyle/>
            <a:p>
              <a:r>
                <a:rPr lang="zh-CN" altLang="en-US" b="1" dirty="0">
                  <a:solidFill>
                    <a:schemeClr val="accent1"/>
                  </a:solidFill>
                </a:rPr>
                <a:t>督导措施</a:t>
              </a:r>
            </a:p>
          </p:txBody>
        </p:sp>
        <p:cxnSp>
          <p:nvCxnSpPr>
            <p:cNvPr id="22" name="直接连接符 21"/>
            <p:cNvCxnSpPr/>
            <p:nvPr/>
          </p:nvCxnSpPr>
          <p:spPr>
            <a:xfrm>
              <a:off x="6804248" y="197255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8218864" y="1873396"/>
            <a:ext cx="2341122" cy="688069"/>
            <a:chOff x="6752930" y="1405046"/>
            <a:chExt cx="1756070" cy="516052"/>
          </a:xfrm>
        </p:grpSpPr>
        <p:sp>
          <p:nvSpPr>
            <p:cNvPr id="24" name="TextBox 23"/>
            <p:cNvSpPr txBox="1"/>
            <p:nvPr/>
          </p:nvSpPr>
          <p:spPr>
            <a:xfrm>
              <a:off x="7373128" y="1530826"/>
              <a:ext cx="831105" cy="276999"/>
            </a:xfrm>
            <a:prstGeom prst="rect">
              <a:avLst/>
            </a:prstGeom>
            <a:noFill/>
          </p:spPr>
          <p:txBody>
            <a:bodyPr wrap="none" rtlCol="0">
              <a:spAutoFit/>
            </a:bodyPr>
            <a:lstStyle/>
            <a:p>
              <a:r>
                <a:rPr lang="zh-CN" altLang="en-US" b="1" dirty="0">
                  <a:solidFill>
                    <a:schemeClr val="accent1"/>
                  </a:solidFill>
                </a:rPr>
                <a:t>竞争机制</a:t>
              </a:r>
            </a:p>
          </p:txBody>
        </p:sp>
        <p:cxnSp>
          <p:nvCxnSpPr>
            <p:cNvPr id="25" name="直接连接符 24"/>
            <p:cNvCxnSpPr/>
            <p:nvPr/>
          </p:nvCxnSpPr>
          <p:spPr>
            <a:xfrm>
              <a:off x="6752930"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6" name="Picture 9" descr="G:\3D小人\T2-4A广告提案论坛-3D小人合集（1G-2400余个）\4A广告提案论坛-3D png小人\16 (2).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802375" y="1405046"/>
              <a:ext cx="516052" cy="516052"/>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TextBox 26"/>
          <p:cNvSpPr txBox="1"/>
          <p:nvPr/>
        </p:nvSpPr>
        <p:spPr>
          <a:xfrm>
            <a:off x="1215444" y="2564904"/>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28" name="TextBox 27"/>
          <p:cNvSpPr txBox="1"/>
          <p:nvPr/>
        </p:nvSpPr>
        <p:spPr>
          <a:xfrm>
            <a:off x="4690791" y="2564904"/>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29" name="TextBox 28"/>
          <p:cNvSpPr txBox="1"/>
          <p:nvPr/>
        </p:nvSpPr>
        <p:spPr>
          <a:xfrm>
            <a:off x="8207960" y="2591872"/>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30" name="TextBox 29"/>
          <p:cNvSpPr txBox="1"/>
          <p:nvPr/>
        </p:nvSpPr>
        <p:spPr>
          <a:xfrm>
            <a:off x="1215444" y="4746709"/>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31" name="TextBox 30"/>
          <p:cNvSpPr txBox="1"/>
          <p:nvPr/>
        </p:nvSpPr>
        <p:spPr>
          <a:xfrm>
            <a:off x="4690791" y="4746709"/>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32" name="TextBox 31"/>
          <p:cNvSpPr txBox="1"/>
          <p:nvPr/>
        </p:nvSpPr>
        <p:spPr>
          <a:xfrm>
            <a:off x="8207960" y="4773677"/>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
        <p:nvSpPr>
          <p:cNvPr id="33" name="文本框 32"/>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18546732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p:cNvSpPr/>
          <p:nvPr/>
        </p:nvSpPr>
        <p:spPr>
          <a:xfrm>
            <a:off x="2756393" y="4495317"/>
            <a:ext cx="7779623" cy="382349"/>
          </a:xfrm>
          <a:prstGeom prst="triangl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08" tIns="60954" rIns="121908" bIns="60954" numCol="1" anchor="t" anchorCtr="0" compatLnSpc="1">
            <a:prstTxWarp prst="textNoShape">
              <a:avLst/>
            </a:prstTxWarp>
          </a:bodyPr>
          <a:lstStyle/>
          <a:p>
            <a:endParaRPr lang="zh-CN" altLang="en-US"/>
          </a:p>
        </p:txBody>
      </p:sp>
      <p:sp>
        <p:nvSpPr>
          <p:cNvPr id="4" name="Freeform 6"/>
          <p:cNvSpPr>
            <a:spLocks/>
          </p:cNvSpPr>
          <p:nvPr/>
        </p:nvSpPr>
        <p:spPr bwMode="auto">
          <a:xfrm>
            <a:off x="3926721" y="2268508"/>
            <a:ext cx="1534998" cy="7676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5" name="Freeform 8"/>
          <p:cNvSpPr>
            <a:spLocks/>
          </p:cNvSpPr>
          <p:nvPr/>
        </p:nvSpPr>
        <p:spPr bwMode="auto">
          <a:xfrm>
            <a:off x="5321812" y="3036108"/>
            <a:ext cx="1536997" cy="7676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6" name="Freeform 9"/>
          <p:cNvSpPr>
            <a:spLocks/>
          </p:cNvSpPr>
          <p:nvPr/>
        </p:nvSpPr>
        <p:spPr bwMode="auto">
          <a:xfrm>
            <a:off x="6707586" y="2268508"/>
            <a:ext cx="1534998" cy="7676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7" name="Freeform 11"/>
          <p:cNvSpPr>
            <a:spLocks/>
          </p:cNvSpPr>
          <p:nvPr/>
        </p:nvSpPr>
        <p:spPr bwMode="auto">
          <a:xfrm>
            <a:off x="8102998" y="3036108"/>
            <a:ext cx="1536997" cy="7676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8" name="Freeform 12"/>
          <p:cNvSpPr>
            <a:spLocks/>
          </p:cNvSpPr>
          <p:nvPr/>
        </p:nvSpPr>
        <p:spPr bwMode="auto">
          <a:xfrm>
            <a:off x="9511077" y="2262743"/>
            <a:ext cx="1534998" cy="1321312"/>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9" name="Freeform 13"/>
          <p:cNvSpPr>
            <a:spLocks/>
          </p:cNvSpPr>
          <p:nvPr/>
        </p:nvSpPr>
        <p:spPr bwMode="auto">
          <a:xfrm>
            <a:off x="10816225" y="3511859"/>
            <a:ext cx="319792" cy="291848"/>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10" name="Freeform 14"/>
          <p:cNvSpPr>
            <a:spLocks/>
          </p:cNvSpPr>
          <p:nvPr/>
        </p:nvSpPr>
        <p:spPr bwMode="auto">
          <a:xfrm>
            <a:off x="2439693" y="2253097"/>
            <a:ext cx="319792" cy="289849"/>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11" name="Freeform 15"/>
          <p:cNvSpPr>
            <a:spLocks/>
          </p:cNvSpPr>
          <p:nvPr/>
        </p:nvSpPr>
        <p:spPr bwMode="auto">
          <a:xfrm>
            <a:off x="2529635" y="2479780"/>
            <a:ext cx="1536997" cy="1283331"/>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grpSp>
        <p:nvGrpSpPr>
          <p:cNvPr id="12" name="组合 11"/>
          <p:cNvGrpSpPr/>
          <p:nvPr/>
        </p:nvGrpSpPr>
        <p:grpSpPr>
          <a:xfrm>
            <a:off x="2771476" y="2268509"/>
            <a:ext cx="1053314" cy="1053451"/>
            <a:chOff x="2078282" y="1720304"/>
            <a:chExt cx="790088" cy="790088"/>
          </a:xfrm>
        </p:grpSpPr>
        <p:sp>
          <p:nvSpPr>
            <p:cNvPr id="13" name="Oval 17"/>
            <p:cNvSpPr>
              <a:spLocks noChangeArrowheads="1"/>
            </p:cNvSpPr>
            <p:nvPr/>
          </p:nvSpPr>
          <p:spPr bwMode="auto">
            <a:xfrm>
              <a:off x="2078282" y="1720304"/>
              <a:ext cx="790088" cy="790088"/>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2204951" y="1776421"/>
              <a:ext cx="498038" cy="623248"/>
            </a:xfrm>
            <a:prstGeom prst="rect">
              <a:avLst/>
            </a:prstGeom>
            <a:noFill/>
          </p:spPr>
          <p:txBody>
            <a:bodyPr wrap="none" rtlCol="0">
              <a:spAutoFit/>
            </a:bodyPr>
            <a:lstStyle/>
            <a:p>
              <a:r>
                <a:rPr lang="en-US" altLang="zh-CN" sz="4800" dirty="0">
                  <a:solidFill>
                    <a:schemeClr val="bg1"/>
                  </a:solidFill>
                  <a:latin typeface="Arial Black" pitchFamily="34" charset="0"/>
                </a:rPr>
                <a:t>A</a:t>
              </a:r>
              <a:endParaRPr lang="zh-CN" altLang="en-US" sz="4800" dirty="0">
                <a:solidFill>
                  <a:schemeClr val="bg1"/>
                </a:solidFill>
                <a:latin typeface="Arial Black" pitchFamily="34" charset="0"/>
              </a:endParaRPr>
            </a:p>
          </p:txBody>
        </p:sp>
      </p:grpSp>
      <p:grpSp>
        <p:nvGrpSpPr>
          <p:cNvPr id="15" name="组合 14"/>
          <p:cNvGrpSpPr/>
          <p:nvPr/>
        </p:nvGrpSpPr>
        <p:grpSpPr>
          <a:xfrm>
            <a:off x="5563654" y="2268509"/>
            <a:ext cx="1053314" cy="1053451"/>
            <a:chOff x="4172688" y="1720304"/>
            <a:chExt cx="790088" cy="790088"/>
          </a:xfrm>
        </p:grpSpPr>
        <p:sp>
          <p:nvSpPr>
            <p:cNvPr id="16" name="Oval 21"/>
            <p:cNvSpPr>
              <a:spLocks noChangeArrowheads="1"/>
            </p:cNvSpPr>
            <p:nvPr/>
          </p:nvSpPr>
          <p:spPr bwMode="auto">
            <a:xfrm>
              <a:off x="4172688" y="1720304"/>
              <a:ext cx="790088" cy="790088"/>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TextBox 16"/>
            <p:cNvSpPr txBox="1"/>
            <p:nvPr/>
          </p:nvSpPr>
          <p:spPr>
            <a:xfrm>
              <a:off x="4302734" y="1818178"/>
              <a:ext cx="498038" cy="623248"/>
            </a:xfrm>
            <a:prstGeom prst="rect">
              <a:avLst/>
            </a:prstGeom>
            <a:noFill/>
          </p:spPr>
          <p:txBody>
            <a:bodyPr wrap="none" rtlCol="0">
              <a:spAutoFit/>
            </a:bodyPr>
            <a:lstStyle/>
            <a:p>
              <a:r>
                <a:rPr lang="en-US" altLang="zh-CN" sz="4800" dirty="0">
                  <a:solidFill>
                    <a:schemeClr val="bg1"/>
                  </a:solidFill>
                  <a:latin typeface="Arial Black" pitchFamily="34" charset="0"/>
                </a:rPr>
                <a:t>C</a:t>
              </a:r>
              <a:endParaRPr lang="zh-CN" altLang="en-US" sz="4800" dirty="0">
                <a:solidFill>
                  <a:schemeClr val="bg1"/>
                </a:solidFill>
                <a:latin typeface="Arial Black" pitchFamily="34" charset="0"/>
              </a:endParaRPr>
            </a:p>
          </p:txBody>
        </p:sp>
      </p:grpSp>
      <p:grpSp>
        <p:nvGrpSpPr>
          <p:cNvPr id="18" name="组合 17"/>
          <p:cNvGrpSpPr/>
          <p:nvPr/>
        </p:nvGrpSpPr>
        <p:grpSpPr>
          <a:xfrm>
            <a:off x="8355831" y="2268509"/>
            <a:ext cx="1053314" cy="1053451"/>
            <a:chOff x="6267094" y="1720304"/>
            <a:chExt cx="790088" cy="790088"/>
          </a:xfrm>
        </p:grpSpPr>
        <p:sp>
          <p:nvSpPr>
            <p:cNvPr id="19" name="Oval 25"/>
            <p:cNvSpPr>
              <a:spLocks noChangeArrowheads="1"/>
            </p:cNvSpPr>
            <p:nvPr/>
          </p:nvSpPr>
          <p:spPr bwMode="auto">
            <a:xfrm>
              <a:off x="6267094" y="1720304"/>
              <a:ext cx="790088" cy="790088"/>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TextBox 19"/>
            <p:cNvSpPr txBox="1"/>
            <p:nvPr/>
          </p:nvSpPr>
          <p:spPr>
            <a:xfrm>
              <a:off x="6409252" y="1837036"/>
              <a:ext cx="471585" cy="623248"/>
            </a:xfrm>
            <a:prstGeom prst="rect">
              <a:avLst/>
            </a:prstGeom>
            <a:noFill/>
          </p:spPr>
          <p:txBody>
            <a:bodyPr wrap="none" rtlCol="0">
              <a:spAutoFit/>
            </a:bodyPr>
            <a:lstStyle/>
            <a:p>
              <a:r>
                <a:rPr lang="en-US" altLang="zh-CN" sz="4800" dirty="0">
                  <a:solidFill>
                    <a:schemeClr val="bg1"/>
                  </a:solidFill>
                  <a:latin typeface="Arial Black" pitchFamily="34" charset="0"/>
                </a:rPr>
                <a:t>E</a:t>
              </a:r>
              <a:endParaRPr lang="zh-CN" altLang="en-US" sz="4800" dirty="0">
                <a:solidFill>
                  <a:schemeClr val="bg1"/>
                </a:solidFill>
                <a:latin typeface="Arial Black" pitchFamily="34" charset="0"/>
              </a:endParaRPr>
            </a:p>
          </p:txBody>
        </p:sp>
      </p:grpSp>
      <p:grpSp>
        <p:nvGrpSpPr>
          <p:cNvPr id="21" name="组合 20"/>
          <p:cNvGrpSpPr/>
          <p:nvPr/>
        </p:nvGrpSpPr>
        <p:grpSpPr>
          <a:xfrm>
            <a:off x="9750921" y="2750257"/>
            <a:ext cx="1055311" cy="1053451"/>
            <a:chOff x="7313547" y="2081615"/>
            <a:chExt cx="791586" cy="790088"/>
          </a:xfrm>
        </p:grpSpPr>
        <p:sp>
          <p:nvSpPr>
            <p:cNvPr id="22" name="Oval 27"/>
            <p:cNvSpPr>
              <a:spLocks noChangeArrowheads="1"/>
            </p:cNvSpPr>
            <p:nvPr/>
          </p:nvSpPr>
          <p:spPr bwMode="auto">
            <a:xfrm>
              <a:off x="7313547" y="2081615"/>
              <a:ext cx="791586" cy="790088"/>
            </a:xfrm>
            <a:prstGeom prst="ellipse">
              <a:avLst/>
            </a:prstGeom>
            <a:solidFill>
              <a:schemeClr val="accent4"/>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TextBox 22"/>
            <p:cNvSpPr txBox="1"/>
            <p:nvPr/>
          </p:nvSpPr>
          <p:spPr>
            <a:xfrm>
              <a:off x="7467816" y="2205198"/>
              <a:ext cx="446334" cy="623248"/>
            </a:xfrm>
            <a:prstGeom prst="rect">
              <a:avLst/>
            </a:prstGeom>
            <a:noFill/>
          </p:spPr>
          <p:txBody>
            <a:bodyPr wrap="none" rtlCol="0">
              <a:spAutoFit/>
            </a:bodyPr>
            <a:lstStyle/>
            <a:p>
              <a:r>
                <a:rPr lang="en-US" altLang="zh-CN" sz="4800" dirty="0">
                  <a:solidFill>
                    <a:schemeClr val="bg1"/>
                  </a:solidFill>
                  <a:latin typeface="Arial Black" pitchFamily="34" charset="0"/>
                </a:rPr>
                <a:t>F</a:t>
              </a:r>
              <a:endParaRPr lang="zh-CN" altLang="en-US" sz="4800" dirty="0">
                <a:solidFill>
                  <a:schemeClr val="bg1"/>
                </a:solidFill>
                <a:latin typeface="Arial Black" pitchFamily="34" charset="0"/>
              </a:endParaRPr>
            </a:p>
          </p:txBody>
        </p:sp>
      </p:grpSp>
      <p:grpSp>
        <p:nvGrpSpPr>
          <p:cNvPr id="24" name="组合 23"/>
          <p:cNvGrpSpPr/>
          <p:nvPr/>
        </p:nvGrpSpPr>
        <p:grpSpPr>
          <a:xfrm>
            <a:off x="6958744" y="2750257"/>
            <a:ext cx="1055311" cy="1053451"/>
            <a:chOff x="5219141" y="2081615"/>
            <a:chExt cx="791586" cy="790088"/>
          </a:xfrm>
        </p:grpSpPr>
        <p:sp>
          <p:nvSpPr>
            <p:cNvPr id="25" name="Oval 23"/>
            <p:cNvSpPr>
              <a:spLocks noChangeArrowheads="1"/>
            </p:cNvSpPr>
            <p:nvPr/>
          </p:nvSpPr>
          <p:spPr bwMode="auto">
            <a:xfrm>
              <a:off x="5219141" y="2081615"/>
              <a:ext cx="791586" cy="790088"/>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TextBox 25"/>
            <p:cNvSpPr txBox="1"/>
            <p:nvPr/>
          </p:nvSpPr>
          <p:spPr>
            <a:xfrm>
              <a:off x="5344974" y="2168608"/>
              <a:ext cx="498038" cy="623248"/>
            </a:xfrm>
            <a:prstGeom prst="rect">
              <a:avLst/>
            </a:prstGeom>
            <a:noFill/>
          </p:spPr>
          <p:txBody>
            <a:bodyPr wrap="none" rtlCol="0">
              <a:spAutoFit/>
            </a:bodyPr>
            <a:lstStyle/>
            <a:p>
              <a:r>
                <a:rPr lang="en-US" altLang="zh-CN" sz="4800" dirty="0">
                  <a:solidFill>
                    <a:schemeClr val="bg1"/>
                  </a:solidFill>
                  <a:latin typeface="Arial Black" pitchFamily="34" charset="0"/>
                </a:rPr>
                <a:t>D</a:t>
              </a:r>
              <a:endParaRPr lang="zh-CN" altLang="en-US" sz="4800" dirty="0">
                <a:solidFill>
                  <a:schemeClr val="bg1"/>
                </a:solidFill>
                <a:latin typeface="Arial Black" pitchFamily="34" charset="0"/>
              </a:endParaRPr>
            </a:p>
          </p:txBody>
        </p:sp>
      </p:grpSp>
      <p:grpSp>
        <p:nvGrpSpPr>
          <p:cNvPr id="27" name="组合 26"/>
          <p:cNvGrpSpPr/>
          <p:nvPr/>
        </p:nvGrpSpPr>
        <p:grpSpPr>
          <a:xfrm>
            <a:off x="4166566" y="2750257"/>
            <a:ext cx="1055311" cy="1053451"/>
            <a:chOff x="3124735" y="2081615"/>
            <a:chExt cx="791586" cy="790088"/>
          </a:xfrm>
        </p:grpSpPr>
        <p:sp>
          <p:nvSpPr>
            <p:cNvPr id="28" name="Oval 19"/>
            <p:cNvSpPr>
              <a:spLocks noChangeArrowheads="1"/>
            </p:cNvSpPr>
            <p:nvPr/>
          </p:nvSpPr>
          <p:spPr bwMode="auto">
            <a:xfrm>
              <a:off x="3124735" y="2081615"/>
              <a:ext cx="791586" cy="790088"/>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TextBox 28"/>
            <p:cNvSpPr txBox="1"/>
            <p:nvPr/>
          </p:nvSpPr>
          <p:spPr>
            <a:xfrm>
              <a:off x="3239231" y="2180609"/>
              <a:ext cx="498038" cy="623248"/>
            </a:xfrm>
            <a:prstGeom prst="rect">
              <a:avLst/>
            </a:prstGeom>
            <a:noFill/>
          </p:spPr>
          <p:txBody>
            <a:bodyPr wrap="none" rtlCol="0">
              <a:spAutoFit/>
            </a:bodyPr>
            <a:lstStyle/>
            <a:p>
              <a:r>
                <a:rPr lang="en-US" altLang="zh-CN" sz="4800" dirty="0">
                  <a:solidFill>
                    <a:schemeClr val="bg1"/>
                  </a:solidFill>
                  <a:latin typeface="Arial Black" pitchFamily="34" charset="0"/>
                </a:rPr>
                <a:t>B</a:t>
              </a:r>
              <a:endParaRPr lang="zh-CN" altLang="en-US" sz="4800" dirty="0">
                <a:solidFill>
                  <a:schemeClr val="bg1"/>
                </a:solidFill>
                <a:latin typeface="Arial Black" pitchFamily="34" charset="0"/>
              </a:endParaRPr>
            </a:p>
          </p:txBody>
        </p:sp>
      </p:grpSp>
      <p:sp>
        <p:nvSpPr>
          <p:cNvPr id="30" name="TextBox 29"/>
          <p:cNvSpPr txBox="1"/>
          <p:nvPr/>
        </p:nvSpPr>
        <p:spPr>
          <a:xfrm>
            <a:off x="3922930" y="1860771"/>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输入你的标题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31" name="TextBox 30"/>
          <p:cNvSpPr txBox="1"/>
          <p:nvPr/>
        </p:nvSpPr>
        <p:spPr>
          <a:xfrm>
            <a:off x="6721345" y="1860771"/>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输入你的标题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32" name="TextBox 31"/>
          <p:cNvSpPr txBox="1"/>
          <p:nvPr/>
        </p:nvSpPr>
        <p:spPr>
          <a:xfrm>
            <a:off x="9495725" y="1860771"/>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输入你的标题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33" name="TextBox 32"/>
          <p:cNvSpPr txBox="1"/>
          <p:nvPr/>
        </p:nvSpPr>
        <p:spPr>
          <a:xfrm>
            <a:off x="8189608" y="3953223"/>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输入你的标题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34" name="TextBox 33"/>
          <p:cNvSpPr txBox="1"/>
          <p:nvPr/>
        </p:nvSpPr>
        <p:spPr>
          <a:xfrm>
            <a:off x="5391046" y="3953223"/>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输入你的标题</a:t>
            </a:r>
            <a:endParaRPr lang="en-US" altLang="zh-CN" sz="1600" b="1" dirty="0">
              <a:solidFill>
                <a:schemeClr val="tx1">
                  <a:lumMod val="50000"/>
                  <a:lumOff val="50000"/>
                </a:schemeClr>
              </a:solidFill>
              <a:latin typeface="微软雅黑" pitchFamily="34" charset="-122"/>
              <a:ea typeface="微软雅黑" pitchFamily="34" charset="-122"/>
            </a:endParaRPr>
          </a:p>
        </p:txBody>
      </p:sp>
      <p:sp>
        <p:nvSpPr>
          <p:cNvPr id="35" name="TextBox 34"/>
          <p:cNvSpPr txBox="1"/>
          <p:nvPr/>
        </p:nvSpPr>
        <p:spPr>
          <a:xfrm>
            <a:off x="2544070" y="3953223"/>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itchFamily="34" charset="-122"/>
                <a:ea typeface="微软雅黑" pitchFamily="34" charset="-122"/>
              </a:rPr>
              <a:t>输入你的标题</a:t>
            </a:r>
            <a:endParaRPr lang="en-US" altLang="zh-CN" sz="1600" b="1" dirty="0">
              <a:solidFill>
                <a:schemeClr val="tx1">
                  <a:lumMod val="50000"/>
                  <a:lumOff val="50000"/>
                </a:schemeClr>
              </a:solidFill>
              <a:latin typeface="微软雅黑" pitchFamily="34" charset="-122"/>
              <a:ea typeface="微软雅黑" pitchFamily="34" charset="-122"/>
            </a:endParaRPr>
          </a:p>
        </p:txBody>
      </p:sp>
      <p:pic>
        <p:nvPicPr>
          <p:cNvPr id="36" name="图片 3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985" y="1297501"/>
            <a:ext cx="1750809" cy="3066397"/>
          </a:xfrm>
          <a:prstGeom prst="rect">
            <a:avLst/>
          </a:prstGeom>
          <a:effectLst>
            <a:reflection blurRad="12700" stA="34000" endPos="42000" dir="5400000" sy="-100000" algn="bl" rotWithShape="0"/>
          </a:effectLst>
        </p:spPr>
      </p:pic>
      <p:sp>
        <p:nvSpPr>
          <p:cNvPr id="37" name="矩形 36"/>
          <p:cNvSpPr/>
          <p:nvPr/>
        </p:nvSpPr>
        <p:spPr>
          <a:xfrm>
            <a:off x="1360804" y="5468084"/>
            <a:ext cx="9919098" cy="518741"/>
          </a:xfrm>
          <a:prstGeom prst="rect">
            <a:avLst/>
          </a:prstGeom>
        </p:spPr>
        <p:txBody>
          <a:bodyPr wrap="square" lIns="87006" tIns="43502" rIns="87006" bIns="43502">
            <a:spAutoFit/>
          </a:bodyPr>
          <a:lstStyle/>
          <a:p>
            <a:pPr algn="just">
              <a:spcBef>
                <a:spcPts val="800"/>
              </a:spcBef>
              <a:spcAft>
                <a:spcPts val="800"/>
              </a:spcAft>
              <a:buClr>
                <a:srgbClr val="074AA1"/>
              </a:buClr>
              <a:defRPr/>
            </a:pPr>
            <a:r>
              <a:rPr lang="zh-CN" altLang="en-US" sz="14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1400" dirty="0">
              <a:solidFill>
                <a:schemeClr val="tx1">
                  <a:lumMod val="50000"/>
                  <a:lumOff val="50000"/>
                </a:schemeClr>
              </a:solidFill>
              <a:latin typeface="微软雅黑" pitchFamily="34" charset="-122"/>
              <a:ea typeface="微软雅黑" pitchFamily="34" charset="-122"/>
            </a:endParaRPr>
          </a:p>
        </p:txBody>
      </p:sp>
      <p:sp>
        <p:nvSpPr>
          <p:cNvPr id="38" name="TextBox 37"/>
          <p:cNvSpPr txBox="1"/>
          <p:nvPr/>
        </p:nvSpPr>
        <p:spPr>
          <a:xfrm>
            <a:off x="83684" y="260649"/>
            <a:ext cx="831935" cy="400097"/>
          </a:xfrm>
          <a:prstGeom prst="rect">
            <a:avLst/>
          </a:prstGeom>
          <a:noFill/>
        </p:spPr>
        <p:txBody>
          <a:bodyPr wrap="none" lIns="121908" tIns="60954" rIns="121908" bIns="60954" rtlCol="0">
            <a:spAutoFit/>
          </a:bodyPr>
          <a:lstStyle/>
          <a:p>
            <a:r>
              <a:rPr lang="en-US" altLang="zh-CN" dirty="0">
                <a:solidFill>
                  <a:schemeClr val="bg1"/>
                </a:solidFill>
                <a:latin typeface="Impact" pitchFamily="34" charset="0"/>
              </a:rPr>
              <a:t>PART 1</a:t>
            </a:r>
            <a:endParaRPr lang="zh-CN" altLang="en-US" dirty="0">
              <a:solidFill>
                <a:schemeClr val="bg1"/>
              </a:solidFill>
              <a:latin typeface="Impact" pitchFamily="34" charset="0"/>
            </a:endParaRPr>
          </a:p>
        </p:txBody>
      </p:sp>
      <p:sp>
        <p:nvSpPr>
          <p:cNvPr id="39" name="TextBox 38"/>
          <p:cNvSpPr txBox="1"/>
          <p:nvPr/>
        </p:nvSpPr>
        <p:spPr>
          <a:xfrm>
            <a:off x="1523855" y="244774"/>
            <a:ext cx="2092856" cy="400097"/>
          </a:xfrm>
          <a:prstGeom prst="rect">
            <a:avLst/>
          </a:prstGeom>
          <a:noFill/>
        </p:spPr>
        <p:txBody>
          <a:bodyPr wrap="none" lIns="121908" tIns="60954" rIns="121908" bIns="60954" rtlCol="0">
            <a:spAutoFit/>
          </a:bodyPr>
          <a:lstStyle/>
          <a:p>
            <a:r>
              <a:rPr lang="zh-CN" altLang="en-US" b="1" dirty="0">
                <a:solidFill>
                  <a:schemeClr val="bg1"/>
                </a:solidFill>
                <a:latin typeface="微软雅黑" pitchFamily="34" charset="-122"/>
                <a:ea typeface="微软雅黑" pitchFamily="34" charset="-122"/>
              </a:rPr>
              <a:t>单击输入文字标题</a:t>
            </a:r>
          </a:p>
        </p:txBody>
      </p:sp>
      <p:sp>
        <p:nvSpPr>
          <p:cNvPr id="2" name="标题 1"/>
          <p:cNvSpPr>
            <a:spLocks noGrp="1"/>
          </p:cNvSpPr>
          <p:nvPr>
            <p:ph type="title"/>
          </p:nvPr>
        </p:nvSpPr>
        <p:spPr/>
        <p:txBody>
          <a:bodyPr/>
          <a:lstStyle/>
          <a:p>
            <a:r>
              <a:rPr lang="zh-CN" altLang="en-US" dirty="0"/>
              <a:t>单击此处添加标题</a:t>
            </a:r>
          </a:p>
        </p:txBody>
      </p:sp>
      <p:sp>
        <p:nvSpPr>
          <p:cNvPr id="40" name="文本框 39"/>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410131728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组合 1"/>
          <p:cNvGrpSpPr/>
          <p:nvPr/>
        </p:nvGrpSpPr>
        <p:grpSpPr>
          <a:xfrm>
            <a:off x="1195077" y="1966311"/>
            <a:ext cx="1782156" cy="1782156"/>
            <a:chOff x="1835696" y="1738840"/>
            <a:chExt cx="1336965" cy="1336965"/>
          </a:xfrm>
        </p:grpSpPr>
        <p:grpSp>
          <p:nvGrpSpPr>
            <p:cNvPr id="72" name="组合 2"/>
            <p:cNvGrpSpPr/>
            <p:nvPr/>
          </p:nvGrpSpPr>
          <p:grpSpPr>
            <a:xfrm>
              <a:off x="1835696" y="1738840"/>
              <a:ext cx="1336965" cy="1336965"/>
              <a:chOff x="966782" y="1738840"/>
              <a:chExt cx="1336965" cy="1336965"/>
            </a:xfrm>
          </p:grpSpPr>
          <p:sp>
            <p:nvSpPr>
              <p:cNvPr id="74" name="矩形 4"/>
              <p:cNvSpPr/>
              <p:nvPr/>
            </p:nvSpPr>
            <p:spPr>
              <a:xfrm>
                <a:off x="966782" y="1738840"/>
                <a:ext cx="1336965" cy="13369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bg2">
                      <a:lumMod val="10000"/>
                    </a:schemeClr>
                  </a:solidFill>
                  <a:latin typeface="微软雅黑" pitchFamily="34" charset="-122"/>
                  <a:ea typeface="微软雅黑" pitchFamily="34" charset="-122"/>
                </a:endParaRPr>
              </a:p>
            </p:txBody>
          </p:sp>
          <p:sp>
            <p:nvSpPr>
              <p:cNvPr id="77" name="矩形 5"/>
              <p:cNvSpPr/>
              <p:nvPr/>
            </p:nvSpPr>
            <p:spPr>
              <a:xfrm>
                <a:off x="1943708" y="2715766"/>
                <a:ext cx="360039" cy="360039"/>
              </a:xfrm>
              <a:prstGeom prst="rect">
                <a:avLst/>
              </a:prstGeom>
              <a:solidFill>
                <a:schemeClr val="bg1"/>
              </a:solid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66" dirty="0">
                    <a:solidFill>
                      <a:schemeClr val="tx1">
                        <a:lumMod val="65000"/>
                        <a:lumOff val="35000"/>
                      </a:schemeClr>
                    </a:solidFill>
                    <a:latin typeface="微软雅黑" pitchFamily="34" charset="-122"/>
                    <a:ea typeface="微软雅黑" pitchFamily="34" charset="-122"/>
                  </a:rPr>
                  <a:t>S</a:t>
                </a:r>
                <a:endParaRPr lang="zh-CN" altLang="en-US" sz="2666" dirty="0">
                  <a:solidFill>
                    <a:schemeClr val="tx1">
                      <a:lumMod val="65000"/>
                      <a:lumOff val="35000"/>
                    </a:schemeClr>
                  </a:solidFill>
                  <a:latin typeface="微软雅黑" pitchFamily="34" charset="-122"/>
                  <a:ea typeface="微软雅黑" pitchFamily="34" charset="-122"/>
                </a:endParaRPr>
              </a:p>
            </p:txBody>
          </p:sp>
        </p:grpSp>
        <p:sp>
          <p:nvSpPr>
            <p:cNvPr id="73" name="矩形 3"/>
            <p:cNvSpPr/>
            <p:nvPr/>
          </p:nvSpPr>
          <p:spPr>
            <a:xfrm>
              <a:off x="2031649" y="2276517"/>
              <a:ext cx="961090" cy="315505"/>
            </a:xfrm>
            <a:prstGeom prst="rect">
              <a:avLst/>
            </a:prstGeom>
          </p:spPr>
          <p:txBody>
            <a:bodyPr wrap="none">
              <a:spAutoFit/>
            </a:bodyPr>
            <a:lstStyle/>
            <a:p>
              <a:pPr algn="ctr"/>
              <a:r>
                <a:rPr lang="zh-CN" altLang="en-US" sz="2133" dirty="0">
                  <a:solidFill>
                    <a:schemeClr val="bg1"/>
                  </a:solidFill>
                  <a:latin typeface="微软雅黑" pitchFamily="34" charset="-122"/>
                  <a:ea typeface="微软雅黑" pitchFamily="34" charset="-122"/>
                  <a:cs typeface="Arial" panose="020B0604020202020204" pitchFamily="34" charset="0"/>
                </a:rPr>
                <a:t>添加标题</a:t>
              </a:r>
            </a:p>
          </p:txBody>
        </p:sp>
      </p:grpSp>
      <p:grpSp>
        <p:nvGrpSpPr>
          <p:cNvPr id="83" name="组合 6"/>
          <p:cNvGrpSpPr/>
          <p:nvPr/>
        </p:nvGrpSpPr>
        <p:grpSpPr>
          <a:xfrm>
            <a:off x="3265194" y="1966311"/>
            <a:ext cx="1782156" cy="1782156"/>
            <a:chOff x="3388686" y="1738840"/>
            <a:chExt cx="1336965" cy="1336965"/>
          </a:xfrm>
        </p:grpSpPr>
        <p:grpSp>
          <p:nvGrpSpPr>
            <p:cNvPr id="84" name="组合 7"/>
            <p:cNvGrpSpPr/>
            <p:nvPr/>
          </p:nvGrpSpPr>
          <p:grpSpPr>
            <a:xfrm>
              <a:off x="3388686" y="1738840"/>
              <a:ext cx="1336965" cy="1336965"/>
              <a:chOff x="966782" y="1738840"/>
              <a:chExt cx="1336965" cy="1336965"/>
            </a:xfrm>
          </p:grpSpPr>
          <p:sp>
            <p:nvSpPr>
              <p:cNvPr id="86" name="矩形 9"/>
              <p:cNvSpPr/>
              <p:nvPr/>
            </p:nvSpPr>
            <p:spPr>
              <a:xfrm>
                <a:off x="966782" y="1738840"/>
                <a:ext cx="1336965" cy="133696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bg2">
                      <a:lumMod val="10000"/>
                    </a:schemeClr>
                  </a:solidFill>
                  <a:latin typeface="微软雅黑" pitchFamily="34" charset="-122"/>
                  <a:ea typeface="微软雅黑" pitchFamily="34" charset="-122"/>
                </a:endParaRPr>
              </a:p>
            </p:txBody>
          </p:sp>
          <p:sp>
            <p:nvSpPr>
              <p:cNvPr id="94" name="矩形 10"/>
              <p:cNvSpPr/>
              <p:nvPr/>
            </p:nvSpPr>
            <p:spPr>
              <a:xfrm>
                <a:off x="966782" y="2715766"/>
                <a:ext cx="360039" cy="360039"/>
              </a:xfrm>
              <a:prstGeom prst="rect">
                <a:avLst/>
              </a:prstGeom>
              <a:solidFill>
                <a:schemeClr val="bg1"/>
              </a:solid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66" dirty="0">
                    <a:solidFill>
                      <a:schemeClr val="tx1">
                        <a:lumMod val="65000"/>
                        <a:lumOff val="35000"/>
                      </a:schemeClr>
                    </a:solidFill>
                    <a:latin typeface="微软雅黑" pitchFamily="34" charset="-122"/>
                    <a:ea typeface="微软雅黑" pitchFamily="34" charset="-122"/>
                  </a:rPr>
                  <a:t>W</a:t>
                </a:r>
                <a:endParaRPr lang="zh-CN" altLang="en-US" sz="2666" dirty="0">
                  <a:solidFill>
                    <a:schemeClr val="tx1">
                      <a:lumMod val="65000"/>
                      <a:lumOff val="35000"/>
                    </a:schemeClr>
                  </a:solidFill>
                  <a:latin typeface="微软雅黑" pitchFamily="34" charset="-122"/>
                  <a:ea typeface="微软雅黑" pitchFamily="34" charset="-122"/>
                </a:endParaRPr>
              </a:p>
            </p:txBody>
          </p:sp>
        </p:grpSp>
        <p:sp>
          <p:nvSpPr>
            <p:cNvPr id="85" name="矩形 8"/>
            <p:cNvSpPr/>
            <p:nvPr/>
          </p:nvSpPr>
          <p:spPr>
            <a:xfrm>
              <a:off x="3585440" y="2276517"/>
              <a:ext cx="961090" cy="315505"/>
            </a:xfrm>
            <a:prstGeom prst="rect">
              <a:avLst/>
            </a:prstGeom>
          </p:spPr>
          <p:txBody>
            <a:bodyPr wrap="none">
              <a:spAutoFit/>
            </a:bodyPr>
            <a:lstStyle/>
            <a:p>
              <a:pPr algn="ctr"/>
              <a:r>
                <a:rPr lang="zh-CN" altLang="en-US" sz="2133" dirty="0">
                  <a:solidFill>
                    <a:schemeClr val="bg1"/>
                  </a:solidFill>
                  <a:latin typeface="微软雅黑" pitchFamily="34" charset="-122"/>
                  <a:ea typeface="微软雅黑" pitchFamily="34" charset="-122"/>
                  <a:cs typeface="Arial" panose="020B0604020202020204" pitchFamily="34" charset="0"/>
                </a:rPr>
                <a:t>添加标题</a:t>
              </a:r>
            </a:p>
          </p:txBody>
        </p:sp>
      </p:grpSp>
      <p:grpSp>
        <p:nvGrpSpPr>
          <p:cNvPr id="97" name="组合 11"/>
          <p:cNvGrpSpPr/>
          <p:nvPr/>
        </p:nvGrpSpPr>
        <p:grpSpPr>
          <a:xfrm>
            <a:off x="1195077" y="3892447"/>
            <a:ext cx="1782156" cy="1782156"/>
            <a:chOff x="1835696" y="3183818"/>
            <a:chExt cx="1336965" cy="1336965"/>
          </a:xfrm>
        </p:grpSpPr>
        <p:grpSp>
          <p:nvGrpSpPr>
            <p:cNvPr id="100" name="组合 12"/>
            <p:cNvGrpSpPr/>
            <p:nvPr/>
          </p:nvGrpSpPr>
          <p:grpSpPr>
            <a:xfrm>
              <a:off x="1835696" y="3183818"/>
              <a:ext cx="1336965" cy="1336965"/>
              <a:chOff x="966782" y="1738840"/>
              <a:chExt cx="1336965" cy="1336965"/>
            </a:xfrm>
          </p:grpSpPr>
          <p:sp>
            <p:nvSpPr>
              <p:cNvPr id="106" name="矩形 14"/>
              <p:cNvSpPr/>
              <p:nvPr/>
            </p:nvSpPr>
            <p:spPr>
              <a:xfrm>
                <a:off x="966782" y="1738840"/>
                <a:ext cx="1336965" cy="13369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bg2">
                      <a:lumMod val="10000"/>
                    </a:schemeClr>
                  </a:solidFill>
                  <a:latin typeface="微软雅黑" pitchFamily="34" charset="-122"/>
                  <a:ea typeface="微软雅黑" pitchFamily="34" charset="-122"/>
                </a:endParaRPr>
              </a:p>
            </p:txBody>
          </p:sp>
          <p:sp>
            <p:nvSpPr>
              <p:cNvPr id="107" name="矩形 15"/>
              <p:cNvSpPr/>
              <p:nvPr/>
            </p:nvSpPr>
            <p:spPr>
              <a:xfrm>
                <a:off x="1943708" y="1738840"/>
                <a:ext cx="360039" cy="360039"/>
              </a:xfrm>
              <a:prstGeom prst="rect">
                <a:avLst/>
              </a:prstGeom>
              <a:solidFill>
                <a:schemeClr val="bg1"/>
              </a:solidFill>
              <a:ln w="3175">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66" dirty="0">
                    <a:solidFill>
                      <a:schemeClr val="tx1">
                        <a:lumMod val="65000"/>
                        <a:lumOff val="35000"/>
                      </a:schemeClr>
                    </a:solidFill>
                    <a:latin typeface="微软雅黑" pitchFamily="34" charset="-122"/>
                    <a:ea typeface="微软雅黑" pitchFamily="34" charset="-122"/>
                  </a:rPr>
                  <a:t>O</a:t>
                </a:r>
                <a:endParaRPr lang="zh-CN" altLang="en-US" sz="2666" dirty="0">
                  <a:solidFill>
                    <a:schemeClr val="tx1">
                      <a:lumMod val="65000"/>
                      <a:lumOff val="35000"/>
                    </a:schemeClr>
                  </a:solidFill>
                  <a:latin typeface="微软雅黑" pitchFamily="34" charset="-122"/>
                  <a:ea typeface="微软雅黑" pitchFamily="34" charset="-122"/>
                </a:endParaRPr>
              </a:p>
            </p:txBody>
          </p:sp>
        </p:grpSp>
        <p:sp>
          <p:nvSpPr>
            <p:cNvPr id="103" name="矩形 13"/>
            <p:cNvSpPr/>
            <p:nvPr/>
          </p:nvSpPr>
          <p:spPr>
            <a:xfrm>
              <a:off x="2023632" y="3721495"/>
              <a:ext cx="961090" cy="315505"/>
            </a:xfrm>
            <a:prstGeom prst="rect">
              <a:avLst/>
            </a:prstGeom>
          </p:spPr>
          <p:txBody>
            <a:bodyPr wrap="none">
              <a:spAutoFit/>
            </a:bodyPr>
            <a:lstStyle/>
            <a:p>
              <a:pPr algn="ctr"/>
              <a:r>
                <a:rPr lang="zh-CN" altLang="en-US" sz="2133" dirty="0">
                  <a:solidFill>
                    <a:schemeClr val="bg1"/>
                  </a:solidFill>
                  <a:latin typeface="微软雅黑" pitchFamily="34" charset="-122"/>
                  <a:ea typeface="微软雅黑" pitchFamily="34" charset="-122"/>
                  <a:cs typeface="Arial" panose="020B0604020202020204" pitchFamily="34" charset="0"/>
                </a:rPr>
                <a:t>添加标题</a:t>
              </a:r>
            </a:p>
          </p:txBody>
        </p:sp>
      </p:grpSp>
      <p:grpSp>
        <p:nvGrpSpPr>
          <p:cNvPr id="108" name="组合 16"/>
          <p:cNvGrpSpPr/>
          <p:nvPr/>
        </p:nvGrpSpPr>
        <p:grpSpPr>
          <a:xfrm>
            <a:off x="3265194" y="3892447"/>
            <a:ext cx="1782156" cy="1782156"/>
            <a:chOff x="3388686" y="3183818"/>
            <a:chExt cx="1336965" cy="1336965"/>
          </a:xfrm>
        </p:grpSpPr>
        <p:grpSp>
          <p:nvGrpSpPr>
            <p:cNvPr id="109" name="组合 17"/>
            <p:cNvGrpSpPr/>
            <p:nvPr/>
          </p:nvGrpSpPr>
          <p:grpSpPr>
            <a:xfrm>
              <a:off x="3388686" y="3183818"/>
              <a:ext cx="1336965" cy="1336965"/>
              <a:chOff x="966782" y="1738840"/>
              <a:chExt cx="1336965" cy="1336965"/>
            </a:xfrm>
          </p:grpSpPr>
          <p:sp>
            <p:nvSpPr>
              <p:cNvPr id="111" name="矩形 19"/>
              <p:cNvSpPr/>
              <p:nvPr/>
            </p:nvSpPr>
            <p:spPr>
              <a:xfrm>
                <a:off x="966782" y="1738840"/>
                <a:ext cx="1336965" cy="13369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9">
                  <a:solidFill>
                    <a:schemeClr val="bg2">
                      <a:lumMod val="10000"/>
                    </a:schemeClr>
                  </a:solidFill>
                  <a:latin typeface="微软雅黑" pitchFamily="34" charset="-122"/>
                  <a:ea typeface="微软雅黑" pitchFamily="34" charset="-122"/>
                </a:endParaRPr>
              </a:p>
            </p:txBody>
          </p:sp>
          <p:sp>
            <p:nvSpPr>
              <p:cNvPr id="112" name="矩形 20"/>
              <p:cNvSpPr/>
              <p:nvPr/>
            </p:nvSpPr>
            <p:spPr>
              <a:xfrm>
                <a:off x="966782" y="1738840"/>
                <a:ext cx="360039" cy="360039"/>
              </a:xfrm>
              <a:prstGeom prst="rect">
                <a:avLst/>
              </a:prstGeom>
              <a:solidFill>
                <a:schemeClr val="bg1"/>
              </a:solidFill>
              <a:ln w="317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66" dirty="0">
                    <a:solidFill>
                      <a:schemeClr val="tx1">
                        <a:lumMod val="65000"/>
                        <a:lumOff val="35000"/>
                      </a:schemeClr>
                    </a:solidFill>
                    <a:latin typeface="微软雅黑" pitchFamily="34" charset="-122"/>
                    <a:ea typeface="微软雅黑" pitchFamily="34" charset="-122"/>
                  </a:rPr>
                  <a:t>T</a:t>
                </a:r>
                <a:endParaRPr lang="zh-CN" altLang="en-US" sz="2666" dirty="0">
                  <a:solidFill>
                    <a:schemeClr val="tx1">
                      <a:lumMod val="65000"/>
                      <a:lumOff val="35000"/>
                    </a:schemeClr>
                  </a:solidFill>
                  <a:latin typeface="微软雅黑" pitchFamily="34" charset="-122"/>
                  <a:ea typeface="微软雅黑" pitchFamily="34" charset="-122"/>
                </a:endParaRPr>
              </a:p>
            </p:txBody>
          </p:sp>
        </p:grpSp>
        <p:sp>
          <p:nvSpPr>
            <p:cNvPr id="110" name="矩形 18"/>
            <p:cNvSpPr/>
            <p:nvPr/>
          </p:nvSpPr>
          <p:spPr>
            <a:xfrm>
              <a:off x="3576623" y="3721495"/>
              <a:ext cx="961090" cy="315505"/>
            </a:xfrm>
            <a:prstGeom prst="rect">
              <a:avLst/>
            </a:prstGeom>
          </p:spPr>
          <p:txBody>
            <a:bodyPr wrap="none">
              <a:spAutoFit/>
            </a:bodyPr>
            <a:lstStyle/>
            <a:p>
              <a:pPr algn="ctr"/>
              <a:r>
                <a:rPr lang="zh-CN" altLang="en-US" sz="2133" dirty="0">
                  <a:solidFill>
                    <a:schemeClr val="bg1"/>
                  </a:solidFill>
                  <a:latin typeface="微软雅黑" pitchFamily="34" charset="-122"/>
                  <a:ea typeface="微软雅黑" pitchFamily="34" charset="-122"/>
                  <a:cs typeface="Arial" panose="020B0604020202020204" pitchFamily="34" charset="0"/>
                </a:rPr>
                <a:t>添加标题</a:t>
              </a:r>
            </a:p>
          </p:txBody>
        </p:sp>
      </p:grpSp>
      <p:grpSp>
        <p:nvGrpSpPr>
          <p:cNvPr id="113" name="组合 25"/>
          <p:cNvGrpSpPr/>
          <p:nvPr/>
        </p:nvGrpSpPr>
        <p:grpSpPr>
          <a:xfrm>
            <a:off x="5802388" y="1788235"/>
            <a:ext cx="5245322" cy="937584"/>
            <a:chOff x="503238" y="2770637"/>
            <a:chExt cx="3204356" cy="703371"/>
          </a:xfrm>
        </p:grpSpPr>
        <p:sp>
          <p:nvSpPr>
            <p:cNvPr id="114" name="矩形 26"/>
            <p:cNvSpPr/>
            <p:nvPr/>
          </p:nvSpPr>
          <p:spPr>
            <a:xfrm>
              <a:off x="503238" y="3053880"/>
              <a:ext cx="3204356" cy="42012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a:t>
              </a:r>
            </a:p>
          </p:txBody>
        </p:sp>
        <p:sp>
          <p:nvSpPr>
            <p:cNvPr id="115" name="矩形 27"/>
            <p:cNvSpPr/>
            <p:nvPr/>
          </p:nvSpPr>
          <p:spPr>
            <a:xfrm>
              <a:off x="565895" y="2770637"/>
              <a:ext cx="988281" cy="284671"/>
            </a:xfrm>
            <a:prstGeom prst="rect">
              <a:avLst/>
            </a:prstGeom>
          </p:spPr>
          <p:txBody>
            <a:bodyPr wrap="non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grpSp>
        <p:nvGrpSpPr>
          <p:cNvPr id="116" name="组合 37"/>
          <p:cNvGrpSpPr/>
          <p:nvPr/>
        </p:nvGrpSpPr>
        <p:grpSpPr>
          <a:xfrm>
            <a:off x="5802388" y="2824242"/>
            <a:ext cx="5245322" cy="937584"/>
            <a:chOff x="503238" y="2770637"/>
            <a:chExt cx="3204356" cy="703371"/>
          </a:xfrm>
        </p:grpSpPr>
        <p:sp>
          <p:nvSpPr>
            <p:cNvPr id="117" name="矩形 38"/>
            <p:cNvSpPr/>
            <p:nvPr/>
          </p:nvSpPr>
          <p:spPr>
            <a:xfrm>
              <a:off x="503238" y="3053880"/>
              <a:ext cx="3204356" cy="42012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a:t>
              </a:r>
            </a:p>
          </p:txBody>
        </p:sp>
        <p:sp>
          <p:nvSpPr>
            <p:cNvPr id="118" name="矩形 39"/>
            <p:cNvSpPr/>
            <p:nvPr/>
          </p:nvSpPr>
          <p:spPr>
            <a:xfrm>
              <a:off x="565895" y="2770637"/>
              <a:ext cx="988281" cy="284671"/>
            </a:xfrm>
            <a:prstGeom prst="rect">
              <a:avLst/>
            </a:prstGeom>
          </p:spPr>
          <p:txBody>
            <a:bodyPr wrap="non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grpSp>
        <p:nvGrpSpPr>
          <p:cNvPr id="119" name="组合 40"/>
          <p:cNvGrpSpPr/>
          <p:nvPr/>
        </p:nvGrpSpPr>
        <p:grpSpPr>
          <a:xfrm>
            <a:off x="5802388" y="3860245"/>
            <a:ext cx="5245322" cy="937584"/>
            <a:chOff x="503238" y="2770637"/>
            <a:chExt cx="3204356" cy="703371"/>
          </a:xfrm>
        </p:grpSpPr>
        <p:sp>
          <p:nvSpPr>
            <p:cNvPr id="120" name="矩形 41"/>
            <p:cNvSpPr/>
            <p:nvPr/>
          </p:nvSpPr>
          <p:spPr>
            <a:xfrm>
              <a:off x="503238" y="3053880"/>
              <a:ext cx="3204356" cy="42012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a:t>
              </a:r>
              <a:endParaRPr lang="zh-CN" altLang="en-US" sz="1333" dirty="0">
                <a:solidFill>
                  <a:schemeClr val="tx1">
                    <a:lumMod val="50000"/>
                    <a:lumOff val="50000"/>
                  </a:schemeClr>
                </a:solidFill>
                <a:latin typeface="微软雅黑" pitchFamily="34" charset="-122"/>
                <a:ea typeface="微软雅黑" pitchFamily="34" charset="-122"/>
                <a:cs typeface="Arial" panose="020B0604020202020204" pitchFamily="34" charset="0"/>
              </a:endParaRPr>
            </a:p>
          </p:txBody>
        </p:sp>
        <p:sp>
          <p:nvSpPr>
            <p:cNvPr id="121" name="矩形 42"/>
            <p:cNvSpPr/>
            <p:nvPr/>
          </p:nvSpPr>
          <p:spPr>
            <a:xfrm>
              <a:off x="565895" y="2770637"/>
              <a:ext cx="988281" cy="284671"/>
            </a:xfrm>
            <a:prstGeom prst="rect">
              <a:avLst/>
            </a:prstGeom>
          </p:spPr>
          <p:txBody>
            <a:bodyPr wrap="non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grpSp>
        <p:nvGrpSpPr>
          <p:cNvPr id="122" name="组合 43"/>
          <p:cNvGrpSpPr/>
          <p:nvPr/>
        </p:nvGrpSpPr>
        <p:grpSpPr>
          <a:xfrm>
            <a:off x="5802388" y="4896251"/>
            <a:ext cx="5245322" cy="937584"/>
            <a:chOff x="503238" y="2770637"/>
            <a:chExt cx="3204356" cy="703371"/>
          </a:xfrm>
        </p:grpSpPr>
        <p:sp>
          <p:nvSpPr>
            <p:cNvPr id="123" name="矩形 44"/>
            <p:cNvSpPr/>
            <p:nvPr/>
          </p:nvSpPr>
          <p:spPr>
            <a:xfrm>
              <a:off x="503238" y="3053880"/>
              <a:ext cx="3204356" cy="420128"/>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a:t>
              </a:r>
              <a:endParaRPr lang="zh-CN" altLang="en-US" sz="1333" dirty="0">
                <a:solidFill>
                  <a:schemeClr val="tx1">
                    <a:lumMod val="50000"/>
                    <a:lumOff val="50000"/>
                  </a:schemeClr>
                </a:solidFill>
                <a:latin typeface="微软雅黑" pitchFamily="34" charset="-122"/>
                <a:ea typeface="微软雅黑" pitchFamily="34" charset="-122"/>
                <a:cs typeface="Arial" panose="020B0604020202020204" pitchFamily="34" charset="0"/>
              </a:endParaRPr>
            </a:p>
          </p:txBody>
        </p:sp>
        <p:sp>
          <p:nvSpPr>
            <p:cNvPr id="124" name="矩形 45"/>
            <p:cNvSpPr/>
            <p:nvPr/>
          </p:nvSpPr>
          <p:spPr>
            <a:xfrm>
              <a:off x="565895" y="2770637"/>
              <a:ext cx="988281" cy="284671"/>
            </a:xfrm>
            <a:prstGeom prst="rect">
              <a:avLst/>
            </a:prstGeom>
          </p:spPr>
          <p:txBody>
            <a:bodyPr wrap="none">
              <a:spAutoFit/>
            </a:bodyPr>
            <a:lstStyle/>
            <a:p>
              <a:pPr>
                <a:defRPr/>
              </a:pPr>
              <a:r>
                <a:rPr lang="zh-CN" altLang="en-US" sz="1866" dirty="0">
                  <a:solidFill>
                    <a:schemeClr val="tx1">
                      <a:lumMod val="50000"/>
                      <a:lumOff val="50000"/>
                    </a:schemeClr>
                  </a:solidFill>
                  <a:latin typeface="微软雅黑" pitchFamily="34" charset="-122"/>
                  <a:ea typeface="微软雅黑" pitchFamily="34" charset="-122"/>
                </a:rPr>
                <a:t>点击添加标题</a:t>
              </a:r>
              <a:endParaRPr lang="en-US" altLang="zh-CN" sz="1866" dirty="0">
                <a:solidFill>
                  <a:schemeClr val="tx1">
                    <a:lumMod val="50000"/>
                    <a:lumOff val="50000"/>
                  </a:schemeClr>
                </a:solidFill>
                <a:latin typeface="微软雅黑" pitchFamily="34" charset="-122"/>
                <a:ea typeface="微软雅黑" pitchFamily="34" charset="-122"/>
              </a:endParaRPr>
            </a:p>
          </p:txBody>
        </p:sp>
      </p:grpSp>
      <p:grpSp>
        <p:nvGrpSpPr>
          <p:cNvPr id="125" name="组合 101"/>
          <p:cNvGrpSpPr>
            <a:grpSpLocks noChangeAspect="1"/>
          </p:cNvGrpSpPr>
          <p:nvPr/>
        </p:nvGrpSpPr>
        <p:grpSpPr>
          <a:xfrm>
            <a:off x="1906096" y="2210120"/>
            <a:ext cx="460511" cy="354002"/>
            <a:chOff x="8204201" y="339725"/>
            <a:chExt cx="954087" cy="733425"/>
          </a:xfrm>
          <a:solidFill>
            <a:schemeClr val="bg1"/>
          </a:solidFill>
        </p:grpSpPr>
        <p:sp>
          <p:nvSpPr>
            <p:cNvPr id="126"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27"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grpSp>
        <p:nvGrpSpPr>
          <p:cNvPr id="128" name="组合 98"/>
          <p:cNvGrpSpPr/>
          <p:nvPr/>
        </p:nvGrpSpPr>
        <p:grpSpPr>
          <a:xfrm>
            <a:off x="3937566" y="2184726"/>
            <a:ext cx="410566" cy="360012"/>
            <a:chOff x="1123950" y="3781426"/>
            <a:chExt cx="850900" cy="746125"/>
          </a:xfrm>
          <a:solidFill>
            <a:schemeClr val="bg1"/>
          </a:solidFill>
        </p:grpSpPr>
        <p:sp>
          <p:nvSpPr>
            <p:cNvPr id="129" name="Freeform 10"/>
            <p:cNvSpPr>
              <a:spLocks/>
            </p:cNvSpPr>
            <p:nvPr/>
          </p:nvSpPr>
          <p:spPr bwMode="auto">
            <a:xfrm>
              <a:off x="1123950" y="3897313"/>
              <a:ext cx="850900" cy="630238"/>
            </a:xfrm>
            <a:custGeom>
              <a:avLst/>
              <a:gdLst>
                <a:gd name="T0" fmla="*/ 377 w 377"/>
                <a:gd name="T1" fmla="*/ 258 h 280"/>
                <a:gd name="T2" fmla="*/ 356 w 377"/>
                <a:gd name="T3" fmla="*/ 280 h 280"/>
                <a:gd name="T4" fmla="*/ 22 w 377"/>
                <a:gd name="T5" fmla="*/ 280 h 280"/>
                <a:gd name="T6" fmla="*/ 0 w 377"/>
                <a:gd name="T7" fmla="*/ 258 h 280"/>
                <a:gd name="T8" fmla="*/ 0 w 377"/>
                <a:gd name="T9" fmla="*/ 22 h 280"/>
                <a:gd name="T10" fmla="*/ 22 w 377"/>
                <a:gd name="T11" fmla="*/ 0 h 280"/>
                <a:gd name="T12" fmla="*/ 356 w 377"/>
                <a:gd name="T13" fmla="*/ 0 h 280"/>
                <a:gd name="T14" fmla="*/ 377 w 377"/>
                <a:gd name="T15" fmla="*/ 22 h 280"/>
                <a:gd name="T16" fmla="*/ 377 w 377"/>
                <a:gd name="T17" fmla="*/ 25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7" h="280">
                  <a:moveTo>
                    <a:pt x="377" y="258"/>
                  </a:moveTo>
                  <a:cubicBezTo>
                    <a:pt x="377" y="270"/>
                    <a:pt x="368" y="280"/>
                    <a:pt x="356" y="280"/>
                  </a:cubicBezTo>
                  <a:cubicBezTo>
                    <a:pt x="22" y="280"/>
                    <a:pt x="22" y="280"/>
                    <a:pt x="22" y="280"/>
                  </a:cubicBezTo>
                  <a:cubicBezTo>
                    <a:pt x="10" y="280"/>
                    <a:pt x="0" y="270"/>
                    <a:pt x="0" y="258"/>
                  </a:cubicBezTo>
                  <a:cubicBezTo>
                    <a:pt x="0" y="22"/>
                    <a:pt x="0" y="22"/>
                    <a:pt x="0" y="22"/>
                  </a:cubicBezTo>
                  <a:cubicBezTo>
                    <a:pt x="0" y="10"/>
                    <a:pt x="10" y="0"/>
                    <a:pt x="22" y="0"/>
                  </a:cubicBezTo>
                  <a:cubicBezTo>
                    <a:pt x="356" y="0"/>
                    <a:pt x="356" y="0"/>
                    <a:pt x="356" y="0"/>
                  </a:cubicBezTo>
                  <a:cubicBezTo>
                    <a:pt x="368" y="0"/>
                    <a:pt x="377" y="10"/>
                    <a:pt x="377" y="22"/>
                  </a:cubicBezTo>
                  <a:lnTo>
                    <a:pt x="377" y="2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sp>
          <p:nvSpPr>
            <p:cNvPr id="130" name="Freeform 11"/>
            <p:cNvSpPr>
              <a:spLocks/>
            </p:cNvSpPr>
            <p:nvPr/>
          </p:nvSpPr>
          <p:spPr bwMode="auto">
            <a:xfrm>
              <a:off x="1341438" y="3781426"/>
              <a:ext cx="415925" cy="95250"/>
            </a:xfrm>
            <a:custGeom>
              <a:avLst/>
              <a:gdLst>
                <a:gd name="T0" fmla="*/ 13 w 185"/>
                <a:gd name="T1" fmla="*/ 43 h 43"/>
                <a:gd name="T2" fmla="*/ 13 w 185"/>
                <a:gd name="T3" fmla="*/ 34 h 43"/>
                <a:gd name="T4" fmla="*/ 32 w 185"/>
                <a:gd name="T5" fmla="*/ 16 h 43"/>
                <a:gd name="T6" fmla="*/ 150 w 185"/>
                <a:gd name="T7" fmla="*/ 16 h 43"/>
                <a:gd name="T8" fmla="*/ 168 w 185"/>
                <a:gd name="T9" fmla="*/ 34 h 43"/>
                <a:gd name="T10" fmla="*/ 168 w 185"/>
                <a:gd name="T11" fmla="*/ 43 h 43"/>
                <a:gd name="T12" fmla="*/ 185 w 185"/>
                <a:gd name="T13" fmla="*/ 43 h 43"/>
                <a:gd name="T14" fmla="*/ 185 w 185"/>
                <a:gd name="T15" fmla="*/ 22 h 43"/>
                <a:gd name="T16" fmla="*/ 163 w 185"/>
                <a:gd name="T17" fmla="*/ 0 h 43"/>
                <a:gd name="T18" fmla="*/ 22 w 185"/>
                <a:gd name="T19" fmla="*/ 0 h 43"/>
                <a:gd name="T20" fmla="*/ 0 w 185"/>
                <a:gd name="T21" fmla="*/ 22 h 43"/>
                <a:gd name="T22" fmla="*/ 0 w 185"/>
                <a:gd name="T23" fmla="*/ 43 h 43"/>
                <a:gd name="T24" fmla="*/ 13 w 185"/>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5" h="43">
                  <a:moveTo>
                    <a:pt x="13" y="43"/>
                  </a:moveTo>
                  <a:cubicBezTo>
                    <a:pt x="13" y="34"/>
                    <a:pt x="13" y="34"/>
                    <a:pt x="13" y="34"/>
                  </a:cubicBezTo>
                  <a:cubicBezTo>
                    <a:pt x="13" y="24"/>
                    <a:pt x="22" y="16"/>
                    <a:pt x="32" y="16"/>
                  </a:cubicBezTo>
                  <a:cubicBezTo>
                    <a:pt x="150" y="16"/>
                    <a:pt x="150" y="16"/>
                    <a:pt x="150" y="16"/>
                  </a:cubicBezTo>
                  <a:cubicBezTo>
                    <a:pt x="160" y="16"/>
                    <a:pt x="168" y="24"/>
                    <a:pt x="168" y="34"/>
                  </a:cubicBezTo>
                  <a:cubicBezTo>
                    <a:pt x="168" y="43"/>
                    <a:pt x="168" y="43"/>
                    <a:pt x="168" y="43"/>
                  </a:cubicBezTo>
                  <a:cubicBezTo>
                    <a:pt x="185" y="43"/>
                    <a:pt x="185" y="43"/>
                    <a:pt x="185" y="43"/>
                  </a:cubicBezTo>
                  <a:cubicBezTo>
                    <a:pt x="185" y="22"/>
                    <a:pt x="185" y="22"/>
                    <a:pt x="185" y="22"/>
                  </a:cubicBezTo>
                  <a:cubicBezTo>
                    <a:pt x="185" y="10"/>
                    <a:pt x="175" y="0"/>
                    <a:pt x="163" y="0"/>
                  </a:cubicBezTo>
                  <a:cubicBezTo>
                    <a:pt x="22" y="0"/>
                    <a:pt x="22" y="0"/>
                    <a:pt x="22" y="0"/>
                  </a:cubicBezTo>
                  <a:cubicBezTo>
                    <a:pt x="10" y="0"/>
                    <a:pt x="0" y="10"/>
                    <a:pt x="0" y="22"/>
                  </a:cubicBezTo>
                  <a:cubicBezTo>
                    <a:pt x="0" y="43"/>
                    <a:pt x="0" y="43"/>
                    <a:pt x="0" y="43"/>
                  </a:cubicBezTo>
                  <a:lnTo>
                    <a:pt x="1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p>
          </p:txBody>
        </p:sp>
      </p:grpSp>
      <p:sp>
        <p:nvSpPr>
          <p:cNvPr id="131" name="Freeform 5"/>
          <p:cNvSpPr>
            <a:spLocks noEditPoints="1"/>
          </p:cNvSpPr>
          <p:nvPr/>
        </p:nvSpPr>
        <p:spPr bwMode="auto">
          <a:xfrm>
            <a:off x="1918789" y="4038442"/>
            <a:ext cx="258135" cy="426652"/>
          </a:xfrm>
          <a:custGeom>
            <a:avLst/>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p:spPr>
        <p:txBody>
          <a:bodyPr vert="horz" wrap="square" lIns="91416" tIns="45708" rIns="91416" bIns="45708" numCol="1" anchor="t" anchorCtr="0" compatLnSpc="1">
            <a:prstTxWarp prst="textNoShape">
              <a:avLst/>
            </a:prstTxWarp>
          </a:bodyPr>
          <a:lstStyle/>
          <a:p>
            <a:endParaRPr lang="zh-CN" altLang="en-US" sz="3199"/>
          </a:p>
        </p:txBody>
      </p:sp>
      <p:grpSp>
        <p:nvGrpSpPr>
          <p:cNvPr id="132" name="组合 78"/>
          <p:cNvGrpSpPr>
            <a:grpSpLocks noChangeAspect="1"/>
          </p:cNvGrpSpPr>
          <p:nvPr/>
        </p:nvGrpSpPr>
        <p:grpSpPr>
          <a:xfrm>
            <a:off x="4020093" y="4080567"/>
            <a:ext cx="425341" cy="364169"/>
            <a:chOff x="2162176" y="-104775"/>
            <a:chExt cx="1655763" cy="1417638"/>
          </a:xfrm>
          <a:solidFill>
            <a:schemeClr val="bg1"/>
          </a:solidFill>
        </p:grpSpPr>
        <p:sp>
          <p:nvSpPr>
            <p:cNvPr id="133"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bg1"/>
                </a:solidFill>
              </a:endParaRPr>
            </a:p>
          </p:txBody>
        </p:sp>
        <p:sp>
          <p:nvSpPr>
            <p:cNvPr id="134"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endParaRPr lang="zh-CN" altLang="en-US" sz="3199">
                <a:solidFill>
                  <a:schemeClr val="bg1"/>
                </a:solidFill>
              </a:endParaRPr>
            </a:p>
          </p:txBody>
        </p:sp>
      </p:grpSp>
      <p:sp>
        <p:nvSpPr>
          <p:cNvPr id="2" name="标题 1"/>
          <p:cNvSpPr>
            <a:spLocks noGrp="1"/>
          </p:cNvSpPr>
          <p:nvPr>
            <p:ph type="title"/>
          </p:nvPr>
        </p:nvSpPr>
        <p:spPr/>
        <p:txBody>
          <a:bodyPr>
            <a:normAutofit/>
          </a:bodyPr>
          <a:lstStyle/>
          <a:p>
            <a:r>
              <a:rPr lang="zh-CN" altLang="en-US" dirty="0"/>
              <a:t>单击此处添加标题</a:t>
            </a:r>
          </a:p>
        </p:txBody>
      </p:sp>
      <p:sp>
        <p:nvSpPr>
          <p:cNvPr id="45" name="文本框 44"/>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26584524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157"/>
          <p:cNvGrpSpPr/>
          <p:nvPr/>
        </p:nvGrpSpPr>
        <p:grpSpPr>
          <a:xfrm>
            <a:off x="5713515" y="3350946"/>
            <a:ext cx="460587" cy="394948"/>
            <a:chOff x="3546346" y="2339026"/>
            <a:chExt cx="897787" cy="769842"/>
          </a:xfrm>
          <a:solidFill>
            <a:schemeClr val="bg1">
              <a:lumMod val="50000"/>
            </a:schemeClr>
          </a:solidFill>
          <a:effectLst>
            <a:reflection blurRad="6350" stA="52000" endA="300" endPos="35000" dir="5400000" sy="-100000" algn="bl" rotWithShape="0"/>
          </a:effectLst>
        </p:grpSpPr>
        <p:sp>
          <p:nvSpPr>
            <p:cNvPr id="9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prstTxWarp prst="textNoShape">
                <a:avLst/>
              </a:prstTxWarp>
            </a:bodyPr>
            <a:lstStyle/>
            <a:p>
              <a:pPr>
                <a:defRPr/>
              </a:pPr>
              <a:endParaRPr lang="zh-CN" altLang="en-US" dirty="0">
                <a:solidFill>
                  <a:srgbClr val="FFFFFF"/>
                </a:solidFill>
                <a:latin typeface="Calibri"/>
                <a:ea typeface="宋体" panose="02010600030101010101" pitchFamily="2" charset="-122"/>
              </a:endParaRPr>
            </a:p>
          </p:txBody>
        </p:sp>
        <p:sp>
          <p:nvSpPr>
            <p:cNvPr id="9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pPr>
                <a:defRPr/>
              </a:pPr>
              <a:endParaRPr lang="zh-CN" altLang="en-US" dirty="0">
                <a:solidFill>
                  <a:srgbClr val="FFFFFF"/>
                </a:solidFill>
                <a:latin typeface="Calibri"/>
                <a:ea typeface="宋体" panose="02010600030101010101" pitchFamily="2" charset="-122"/>
              </a:endParaRPr>
            </a:p>
          </p:txBody>
        </p:sp>
        <p:sp>
          <p:nvSpPr>
            <p:cNvPr id="9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pPr>
                <a:defRPr/>
              </a:pPr>
              <a:endParaRPr lang="zh-CN" altLang="en-US" dirty="0">
                <a:solidFill>
                  <a:srgbClr val="FFFFFF"/>
                </a:solidFill>
                <a:latin typeface="Calibri"/>
                <a:ea typeface="宋体" panose="02010600030101010101" pitchFamily="2" charset="-122"/>
              </a:endParaRPr>
            </a:p>
          </p:txBody>
        </p:sp>
        <p:sp>
          <p:nvSpPr>
            <p:cNvPr id="9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pPr>
                <a:defRPr/>
              </a:pPr>
              <a:endParaRPr lang="zh-CN" altLang="en-US" dirty="0">
                <a:solidFill>
                  <a:srgbClr val="FFFFFF"/>
                </a:solidFill>
                <a:latin typeface="Calibri"/>
                <a:ea typeface="宋体" panose="02010600030101010101" pitchFamily="2" charset="-122"/>
              </a:endParaRPr>
            </a:p>
          </p:txBody>
        </p:sp>
        <p:sp>
          <p:nvSpPr>
            <p:cNvPr id="9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pPr>
                <a:defRPr/>
              </a:pPr>
              <a:endParaRPr lang="zh-CN" altLang="en-US" dirty="0">
                <a:solidFill>
                  <a:srgbClr val="FFFFFF"/>
                </a:solidFill>
                <a:latin typeface="Calibri"/>
                <a:ea typeface="宋体" panose="02010600030101010101" pitchFamily="2" charset="-122"/>
              </a:endParaRPr>
            </a:p>
          </p:txBody>
        </p:sp>
        <p:sp>
          <p:nvSpPr>
            <p:cNvPr id="9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pPr>
                <a:defRPr/>
              </a:pPr>
              <a:endParaRPr lang="zh-CN" altLang="en-US" dirty="0">
                <a:solidFill>
                  <a:srgbClr val="FFFFFF"/>
                </a:solidFill>
                <a:latin typeface="Calibri"/>
                <a:ea typeface="宋体" panose="02010600030101010101" pitchFamily="2" charset="-122"/>
              </a:endParaRPr>
            </a:p>
          </p:txBody>
        </p:sp>
        <p:sp>
          <p:nvSpPr>
            <p:cNvPr id="9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8" tIns="60944" rIns="121888" bIns="60944" numCol="1" anchor="t" anchorCtr="0" compatLnSpc="1">
              <a:prstTxWarp prst="textNoShape">
                <a:avLst/>
              </a:prstTxWarp>
            </a:bodyPr>
            <a:lstStyle/>
            <a:p>
              <a:pPr>
                <a:defRPr/>
              </a:pPr>
              <a:endParaRPr lang="zh-CN" altLang="en-US" dirty="0">
                <a:solidFill>
                  <a:srgbClr val="FFFFFF"/>
                </a:solidFill>
                <a:latin typeface="Calibri"/>
                <a:ea typeface="宋体" panose="02010600030101010101" pitchFamily="2" charset="-122"/>
              </a:endParaRPr>
            </a:p>
          </p:txBody>
        </p:sp>
      </p:grpSp>
      <p:grpSp>
        <p:nvGrpSpPr>
          <p:cNvPr id="99" name="组合 28"/>
          <p:cNvGrpSpPr/>
          <p:nvPr/>
        </p:nvGrpSpPr>
        <p:grpSpPr>
          <a:xfrm>
            <a:off x="3649109" y="1519514"/>
            <a:ext cx="4020275" cy="4087141"/>
            <a:chOff x="4076701" y="1384898"/>
            <a:chExt cx="4021322" cy="4088205"/>
          </a:xfrm>
          <a:effectLst>
            <a:outerShdw blurRad="152400" dist="88900" dir="2700000" sx="99000" sy="99000" algn="tl" rotWithShape="0">
              <a:prstClr val="black">
                <a:alpha val="20000"/>
              </a:prstClr>
            </a:outerShdw>
          </a:effectLst>
        </p:grpSpPr>
        <p:sp>
          <p:nvSpPr>
            <p:cNvPr id="100" name="任意多边形 24"/>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sp>
          <p:nvSpPr>
            <p:cNvPr id="101" name="任意多边形 27"/>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sp>
          <p:nvSpPr>
            <p:cNvPr id="102" name="任意多边形 10"/>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a:ea typeface="宋体" panose="02010600030101010101" pitchFamily="2" charset="-122"/>
              </a:endParaRPr>
            </a:p>
          </p:txBody>
        </p:sp>
      </p:grpSp>
      <p:grpSp>
        <p:nvGrpSpPr>
          <p:cNvPr id="155" name="Group 154"/>
          <p:cNvGrpSpPr/>
          <p:nvPr/>
        </p:nvGrpSpPr>
        <p:grpSpPr>
          <a:xfrm>
            <a:off x="4075504" y="2992583"/>
            <a:ext cx="1287386" cy="1141000"/>
            <a:chOff x="3021147" y="2143764"/>
            <a:chExt cx="965791" cy="855973"/>
          </a:xfrm>
        </p:grpSpPr>
        <p:sp>
          <p:nvSpPr>
            <p:cNvPr id="103" name="Freeform 5"/>
            <p:cNvSpPr>
              <a:spLocks/>
            </p:cNvSpPr>
            <p:nvPr/>
          </p:nvSpPr>
          <p:spPr bwMode="auto">
            <a:xfrm>
              <a:off x="3021147" y="214376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p:spPr>
          <p:txBody>
            <a:bodyPr vert="horz" wrap="square" lIns="91416" tIns="45708" rIns="91416" bIns="45708" numCol="1" anchor="t" anchorCtr="0" compatLnSpc="1">
              <a:prstTxWarp prst="textNoShape">
                <a:avLst/>
              </a:prstTxWarp>
            </a:bodyPr>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07" name="组合 40"/>
            <p:cNvGrpSpPr/>
            <p:nvPr/>
          </p:nvGrpSpPr>
          <p:grpSpPr>
            <a:xfrm>
              <a:off x="3146854" y="2285077"/>
              <a:ext cx="714375" cy="561855"/>
              <a:chOff x="4145699" y="1416086"/>
              <a:chExt cx="952500" cy="749140"/>
            </a:xfrm>
          </p:grpSpPr>
          <p:sp>
            <p:nvSpPr>
              <p:cNvPr id="108" name="文本框 41"/>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01</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09" name="文本框 42"/>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6" name="Group 155"/>
          <p:cNvGrpSpPr/>
          <p:nvPr/>
        </p:nvGrpSpPr>
        <p:grpSpPr>
          <a:xfrm>
            <a:off x="5926074" y="1921706"/>
            <a:ext cx="1287386" cy="1141000"/>
            <a:chOff x="4409436" y="1340397"/>
            <a:chExt cx="965791" cy="855973"/>
          </a:xfrm>
        </p:grpSpPr>
        <p:sp>
          <p:nvSpPr>
            <p:cNvPr id="105" name="Freeform 5"/>
            <p:cNvSpPr>
              <a:spLocks/>
            </p:cNvSpPr>
            <p:nvPr/>
          </p:nvSpPr>
          <p:spPr bwMode="auto">
            <a:xfrm>
              <a:off x="4409436" y="1340397"/>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noFill/>
            </a:ln>
            <a:effectLst/>
          </p:spPr>
          <p:txBody>
            <a:bodyPr vert="horz" wrap="square" lIns="91416" tIns="45708" rIns="91416" bIns="45708" numCol="1" anchor="t" anchorCtr="0" compatLnSpc="1">
              <a:prstTxWarp prst="textNoShape">
                <a:avLst/>
              </a:prstTxWarp>
            </a:bodyPr>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10" name="组合 43"/>
            <p:cNvGrpSpPr/>
            <p:nvPr/>
          </p:nvGrpSpPr>
          <p:grpSpPr>
            <a:xfrm>
              <a:off x="4535144" y="1481709"/>
              <a:ext cx="714375" cy="561855"/>
              <a:chOff x="4145699" y="1416086"/>
              <a:chExt cx="952500" cy="749140"/>
            </a:xfrm>
          </p:grpSpPr>
          <p:sp>
            <p:nvSpPr>
              <p:cNvPr id="111" name="文本框 44"/>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02</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12" name="文本框 45"/>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7" name="Group 156"/>
          <p:cNvGrpSpPr/>
          <p:nvPr/>
        </p:nvGrpSpPr>
        <p:grpSpPr>
          <a:xfrm>
            <a:off x="5926074" y="4053974"/>
            <a:ext cx="1287386" cy="1141000"/>
            <a:chOff x="4409436" y="2940014"/>
            <a:chExt cx="965791" cy="855973"/>
          </a:xfrm>
        </p:grpSpPr>
        <p:sp>
          <p:nvSpPr>
            <p:cNvPr id="104" name="Freeform 5"/>
            <p:cNvSpPr>
              <a:spLocks/>
            </p:cNvSpPr>
            <p:nvPr/>
          </p:nvSpPr>
          <p:spPr bwMode="auto">
            <a:xfrm>
              <a:off x="4409436" y="294001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5875">
              <a:noFill/>
            </a:ln>
            <a:effectLst/>
          </p:spPr>
          <p:txBody>
            <a:bodyPr vert="horz" wrap="square" lIns="91416" tIns="45708" rIns="91416" bIns="45708" numCol="1" anchor="t" anchorCtr="0" compatLnSpc="1">
              <a:prstTxWarp prst="textNoShape">
                <a:avLst/>
              </a:prstTxWarp>
            </a:bodyPr>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13" name="组合 46"/>
            <p:cNvGrpSpPr/>
            <p:nvPr/>
          </p:nvGrpSpPr>
          <p:grpSpPr>
            <a:xfrm>
              <a:off x="4535144" y="3081327"/>
              <a:ext cx="714375" cy="561855"/>
              <a:chOff x="4145699" y="1416086"/>
              <a:chExt cx="952500" cy="749140"/>
            </a:xfrm>
          </p:grpSpPr>
          <p:sp>
            <p:nvSpPr>
              <p:cNvPr id="114" name="文本框 47"/>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03</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15" name="文本框 48"/>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4" name="Group 153"/>
          <p:cNvGrpSpPr/>
          <p:nvPr/>
        </p:nvGrpSpPr>
        <p:grpSpPr>
          <a:xfrm>
            <a:off x="4464237" y="4719053"/>
            <a:ext cx="1091200" cy="967123"/>
            <a:chOff x="3312773" y="3438953"/>
            <a:chExt cx="818613" cy="725531"/>
          </a:xfrm>
        </p:grpSpPr>
        <p:sp>
          <p:nvSpPr>
            <p:cNvPr id="117" name="Freeform 5"/>
            <p:cNvSpPr>
              <a:spLocks/>
            </p:cNvSpPr>
            <p:nvPr/>
          </p:nvSpPr>
          <p:spPr bwMode="auto">
            <a:xfrm>
              <a:off x="3312773" y="3438953"/>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defRPr/>
              </a:pPr>
              <a:endParaRPr lang="zh-CN" altLang="en-US" dirty="0">
                <a:solidFill>
                  <a:srgbClr val="FFFFFF"/>
                </a:solidFill>
                <a:latin typeface="Calibri"/>
                <a:ea typeface="宋体" panose="02010600030101010101" pitchFamily="2" charset="-122"/>
                <a:sym typeface="Arial" panose="020B0604020202020204" pitchFamily="34" charset="0"/>
              </a:endParaRPr>
            </a:p>
          </p:txBody>
        </p:sp>
        <p:grpSp>
          <p:nvGrpSpPr>
            <p:cNvPr id="119" name="组合 139"/>
            <p:cNvGrpSpPr/>
            <p:nvPr/>
          </p:nvGrpSpPr>
          <p:grpSpPr>
            <a:xfrm>
              <a:off x="3555105" y="3661606"/>
              <a:ext cx="330878" cy="272606"/>
              <a:chOff x="7623010" y="5580803"/>
              <a:chExt cx="645918" cy="532165"/>
            </a:xfrm>
            <a:solidFill>
              <a:schemeClr val="accent3"/>
            </a:solidFill>
          </p:grpSpPr>
          <p:sp>
            <p:nvSpPr>
              <p:cNvPr id="120"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21"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22"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23"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24" name="Freeform 95"/>
              <p:cNvSpPr>
                <a:spLocks/>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25"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grpSp>
      </p:grpSp>
      <p:grpSp>
        <p:nvGrpSpPr>
          <p:cNvPr id="153" name="Group 152"/>
          <p:cNvGrpSpPr/>
          <p:nvPr/>
        </p:nvGrpSpPr>
        <p:grpSpPr>
          <a:xfrm>
            <a:off x="7354782" y="3093807"/>
            <a:ext cx="1091200" cy="967123"/>
            <a:chOff x="5481246" y="2219701"/>
            <a:chExt cx="818613" cy="725531"/>
          </a:xfrm>
        </p:grpSpPr>
        <p:sp>
          <p:nvSpPr>
            <p:cNvPr id="118" name="Freeform 5"/>
            <p:cNvSpPr>
              <a:spLocks/>
            </p:cNvSpPr>
            <p:nvPr/>
          </p:nvSpPr>
          <p:spPr bwMode="auto">
            <a:xfrm>
              <a:off x="5481246" y="2219701"/>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defRPr/>
              </a:pPr>
              <a:endParaRPr lang="zh-CN" altLang="en-US" dirty="0">
                <a:solidFill>
                  <a:srgbClr val="FFFFFF"/>
                </a:solidFill>
                <a:latin typeface="Calibri"/>
                <a:ea typeface="宋体" panose="02010600030101010101" pitchFamily="2" charset="-122"/>
                <a:sym typeface="Arial" panose="020B0604020202020204" pitchFamily="34" charset="0"/>
              </a:endParaRPr>
            </a:p>
          </p:txBody>
        </p:sp>
        <p:grpSp>
          <p:nvGrpSpPr>
            <p:cNvPr id="126" name="组合 140"/>
            <p:cNvGrpSpPr/>
            <p:nvPr/>
          </p:nvGrpSpPr>
          <p:grpSpPr>
            <a:xfrm>
              <a:off x="5722834" y="2458293"/>
              <a:ext cx="335567" cy="240456"/>
              <a:chOff x="9335872" y="5612184"/>
              <a:chExt cx="655071" cy="469403"/>
            </a:xfrm>
            <a:solidFill>
              <a:schemeClr val="accent2"/>
            </a:solidFill>
          </p:grpSpPr>
          <p:sp>
            <p:nvSpPr>
              <p:cNvPr id="127" name="Freeform 98"/>
              <p:cNvSpPr>
                <a:spLocks/>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28" name="Freeform 99"/>
              <p:cNvSpPr>
                <a:spLocks/>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29"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30"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31"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32"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grpSp>
      </p:grpSp>
      <p:grpSp>
        <p:nvGrpSpPr>
          <p:cNvPr id="152" name="Group 151"/>
          <p:cNvGrpSpPr/>
          <p:nvPr/>
        </p:nvGrpSpPr>
        <p:grpSpPr>
          <a:xfrm>
            <a:off x="4464237" y="1406332"/>
            <a:ext cx="1091200" cy="967123"/>
            <a:chOff x="3312773" y="953765"/>
            <a:chExt cx="818613" cy="725531"/>
          </a:xfrm>
        </p:grpSpPr>
        <p:sp>
          <p:nvSpPr>
            <p:cNvPr id="116" name="Freeform 5"/>
            <p:cNvSpPr>
              <a:spLocks/>
            </p:cNvSpPr>
            <p:nvPr/>
          </p:nvSpPr>
          <p:spPr bwMode="auto">
            <a:xfrm>
              <a:off x="3312773" y="953765"/>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defRPr/>
              </a:pPr>
              <a:endParaRPr lang="zh-CN" altLang="en-US" dirty="0">
                <a:solidFill>
                  <a:srgbClr val="FFFFFF"/>
                </a:solidFill>
                <a:latin typeface="Calibri"/>
                <a:ea typeface="宋体" panose="02010600030101010101" pitchFamily="2" charset="-122"/>
                <a:sym typeface="Arial" panose="020B0604020202020204" pitchFamily="34" charset="0"/>
              </a:endParaRPr>
            </a:p>
          </p:txBody>
        </p:sp>
        <p:grpSp>
          <p:nvGrpSpPr>
            <p:cNvPr id="133" name="组合 141"/>
            <p:cNvGrpSpPr/>
            <p:nvPr/>
          </p:nvGrpSpPr>
          <p:grpSpPr>
            <a:xfrm>
              <a:off x="3585107" y="1180897"/>
              <a:ext cx="273945" cy="271267"/>
              <a:chOff x="11048734" y="5583418"/>
              <a:chExt cx="534778" cy="529549"/>
            </a:xfrm>
            <a:solidFill>
              <a:schemeClr val="accent1"/>
            </a:solidFill>
          </p:grpSpPr>
          <p:sp>
            <p:nvSpPr>
              <p:cNvPr id="134"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35"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36"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37"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38" name="Freeform 109"/>
              <p:cNvSpPr>
                <a:spLocks/>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39" name="Rectangle 110"/>
              <p:cNvSpPr>
                <a:spLocks noChangeArrowheads="1"/>
              </p:cNvSpPr>
              <p:nvPr/>
            </p:nvSpPr>
            <p:spPr bwMode="auto">
              <a:xfrm>
                <a:off x="11422687" y="5694558"/>
                <a:ext cx="67991" cy="22228"/>
              </a:xfrm>
              <a:prstGeom prst="rect">
                <a:avLst/>
              </a:pr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40" name="Freeform 111"/>
              <p:cNvSpPr>
                <a:spLocks/>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41" name="Rectangle 112"/>
              <p:cNvSpPr>
                <a:spLocks noChangeArrowheads="1"/>
              </p:cNvSpPr>
              <p:nvPr/>
            </p:nvSpPr>
            <p:spPr bwMode="auto">
              <a:xfrm>
                <a:off x="11410919" y="6004442"/>
                <a:ext cx="101987" cy="15690"/>
              </a:xfrm>
              <a:prstGeom prst="rect">
                <a:avLst/>
              </a:pr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sp>
            <p:nvSpPr>
              <p:cNvPr id="142" name="Rectangle 113"/>
              <p:cNvSpPr>
                <a:spLocks noChangeArrowheads="1"/>
              </p:cNvSpPr>
              <p:nvPr/>
            </p:nvSpPr>
            <p:spPr bwMode="auto">
              <a:xfrm>
                <a:off x="11410919" y="5961294"/>
                <a:ext cx="101987" cy="18305"/>
              </a:xfrm>
              <a:prstGeom prst="rect">
                <a:avLst/>
              </a:prstGeom>
              <a:grpFill/>
              <a:ln>
                <a:noFill/>
              </a:ln>
            </p:spPr>
            <p:txBody>
              <a:bodyPr vert="horz" wrap="square" lIns="121888" tIns="60944" rIns="121888" bIns="60944" numCol="1" anchor="t" anchorCtr="0" compatLnSpc="1">
                <a:prstTxWarp prst="textNoShape">
                  <a:avLst/>
                </a:prstTxWarp>
              </a:bodyPr>
              <a:lstStyle/>
              <a:p>
                <a:pPr>
                  <a:defRPr/>
                </a:pPr>
                <a:endParaRPr lang="zh-CN" altLang="en-US" dirty="0">
                  <a:solidFill>
                    <a:srgbClr val="000000"/>
                  </a:solidFill>
                  <a:latin typeface="Calibri"/>
                  <a:ea typeface="宋体" panose="02010600030101010101" pitchFamily="2" charset="-122"/>
                </a:endParaRPr>
              </a:p>
            </p:txBody>
          </p:sp>
        </p:grpSp>
      </p:grpSp>
      <p:grpSp>
        <p:nvGrpSpPr>
          <p:cNvPr id="143" name="组合 142"/>
          <p:cNvGrpSpPr/>
          <p:nvPr/>
        </p:nvGrpSpPr>
        <p:grpSpPr>
          <a:xfrm flipH="1">
            <a:off x="8549212" y="3133862"/>
            <a:ext cx="2875380" cy="907556"/>
            <a:chOff x="2288907" y="4783306"/>
            <a:chExt cx="2699254" cy="907793"/>
          </a:xfrm>
        </p:grpSpPr>
        <p:sp>
          <p:nvSpPr>
            <p:cNvPr id="144" name="文本框 143"/>
            <p:cNvSpPr txBox="1"/>
            <p:nvPr/>
          </p:nvSpPr>
          <p:spPr bwMode="auto">
            <a:xfrm>
              <a:off x="2288907" y="5212638"/>
              <a:ext cx="2699254" cy="478461"/>
            </a:xfrm>
            <a:prstGeom prst="rect">
              <a:avLst/>
            </a:prstGeom>
            <a:noFill/>
          </p:spPr>
          <p:txBody>
            <a:bodyPr wrap="square">
              <a:spAutoFit/>
            </a:bodyPr>
            <a:lstStyle/>
            <a:p>
              <a:pPr>
                <a:lnSpc>
                  <a:spcPct val="114000"/>
                </a:lnSpc>
              </a:pPr>
              <a:r>
                <a:rPr lang="zh-CN" altLang="en-US" sz="11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itchFamily="34" charset="-122"/>
                <a:ea typeface="微软雅黑" pitchFamily="34" charset="-122"/>
              </a:endParaRPr>
            </a:p>
          </p:txBody>
        </p:sp>
        <p:sp>
          <p:nvSpPr>
            <p:cNvPr id="145" name="文本框 144"/>
            <p:cNvSpPr txBox="1"/>
            <p:nvPr/>
          </p:nvSpPr>
          <p:spPr bwMode="auto">
            <a:xfrm>
              <a:off x="2479611" y="4783306"/>
              <a:ext cx="2496295" cy="369428"/>
            </a:xfrm>
            <a:prstGeom prst="rect">
              <a:avLst/>
            </a:prstGeom>
            <a:noFill/>
          </p:spPr>
          <p:txBody>
            <a:bodyPr wrap="square">
              <a:spAutoFit/>
            </a:bodyPr>
            <a:lstStyle/>
            <a:p>
              <a:pPr>
                <a:defRPr/>
              </a:pPr>
              <a:r>
                <a:rPr lang="zh-CN" altLang="en-US" b="1" dirty="0">
                  <a:solidFill>
                    <a:schemeClr val="accent2"/>
                  </a:solidFill>
                  <a:latin typeface="+mn-ea"/>
                </a:rPr>
                <a:t>在此添加标题</a:t>
              </a:r>
            </a:p>
          </p:txBody>
        </p:sp>
      </p:grpSp>
      <p:grpSp>
        <p:nvGrpSpPr>
          <p:cNvPr id="146" name="组合 148"/>
          <p:cNvGrpSpPr/>
          <p:nvPr/>
        </p:nvGrpSpPr>
        <p:grpSpPr>
          <a:xfrm>
            <a:off x="1470387" y="1458444"/>
            <a:ext cx="2892753" cy="915067"/>
            <a:chOff x="2209485" y="4783299"/>
            <a:chExt cx="2778675" cy="915304"/>
          </a:xfrm>
        </p:grpSpPr>
        <p:sp>
          <p:nvSpPr>
            <p:cNvPr id="147" name="文本框 149"/>
            <p:cNvSpPr txBox="1"/>
            <p:nvPr/>
          </p:nvSpPr>
          <p:spPr bwMode="auto">
            <a:xfrm>
              <a:off x="2209485" y="5220143"/>
              <a:ext cx="2778675" cy="478460"/>
            </a:xfrm>
            <a:prstGeom prst="rect">
              <a:avLst/>
            </a:prstGeom>
            <a:noFill/>
          </p:spPr>
          <p:txBody>
            <a:bodyPr wrap="square">
              <a:spAutoFit/>
            </a:bodyPr>
            <a:lstStyle/>
            <a:p>
              <a:pPr algn="r">
                <a:lnSpc>
                  <a:spcPct val="114000"/>
                </a:lnSpc>
              </a:pPr>
              <a:r>
                <a:rPr lang="zh-CN" altLang="en-US" sz="11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itchFamily="34" charset="-122"/>
                <a:ea typeface="微软雅黑" pitchFamily="34" charset="-122"/>
              </a:endParaRPr>
            </a:p>
          </p:txBody>
        </p:sp>
        <p:sp>
          <p:nvSpPr>
            <p:cNvPr id="148" name="文本框 150"/>
            <p:cNvSpPr txBox="1"/>
            <p:nvPr/>
          </p:nvSpPr>
          <p:spPr bwMode="auto">
            <a:xfrm>
              <a:off x="2209485" y="4783299"/>
              <a:ext cx="2766420" cy="369428"/>
            </a:xfrm>
            <a:prstGeom prst="rect">
              <a:avLst/>
            </a:prstGeom>
            <a:noFill/>
          </p:spPr>
          <p:txBody>
            <a:bodyPr wrap="square">
              <a:spAutoFit/>
            </a:bodyPr>
            <a:lstStyle/>
            <a:p>
              <a:pPr algn="r">
                <a:defRPr/>
              </a:pPr>
              <a:r>
                <a:rPr lang="zh-CN" altLang="en-US" b="1" dirty="0">
                  <a:solidFill>
                    <a:schemeClr val="accent1"/>
                  </a:solidFill>
                  <a:latin typeface="+mn-ea"/>
                </a:rPr>
                <a:t>在此添加标题</a:t>
              </a:r>
            </a:p>
          </p:txBody>
        </p:sp>
      </p:grpSp>
      <p:grpSp>
        <p:nvGrpSpPr>
          <p:cNvPr id="149" name="组合 154"/>
          <p:cNvGrpSpPr/>
          <p:nvPr/>
        </p:nvGrpSpPr>
        <p:grpSpPr>
          <a:xfrm>
            <a:off x="1571959" y="4762241"/>
            <a:ext cx="2791180" cy="904526"/>
            <a:chOff x="2307053" y="4783299"/>
            <a:chExt cx="2681107" cy="904760"/>
          </a:xfrm>
        </p:grpSpPr>
        <p:sp>
          <p:nvSpPr>
            <p:cNvPr id="150" name="文本框 155"/>
            <p:cNvSpPr txBox="1"/>
            <p:nvPr/>
          </p:nvSpPr>
          <p:spPr bwMode="auto">
            <a:xfrm>
              <a:off x="2307053" y="5174580"/>
              <a:ext cx="2681107" cy="513479"/>
            </a:xfrm>
            <a:prstGeom prst="rect">
              <a:avLst/>
            </a:prstGeom>
            <a:noFill/>
          </p:spPr>
          <p:txBody>
            <a:bodyPr wrap="square">
              <a:spAutoFit/>
            </a:bodyPr>
            <a:lstStyle/>
            <a:p>
              <a:pPr algn="r">
                <a:lnSpc>
                  <a:spcPct val="114000"/>
                </a:lnSpc>
              </a:pPr>
              <a:r>
                <a:rPr lang="zh-CN" altLang="en-US" sz="1200" dirty="0">
                  <a:solidFill>
                    <a:schemeClr val="tx1">
                      <a:lumMod val="50000"/>
                      <a:lumOff val="50000"/>
                    </a:schemeClr>
                  </a:solidFill>
                  <a:latin typeface="微软雅黑" pitchFamily="34" charset="-122"/>
                  <a:ea typeface="微软雅黑"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itchFamily="34" charset="-122"/>
                <a:ea typeface="微软雅黑" pitchFamily="34" charset="-122"/>
              </a:endParaRPr>
            </a:p>
          </p:txBody>
        </p:sp>
        <p:sp>
          <p:nvSpPr>
            <p:cNvPr id="151" name="文本框 156"/>
            <p:cNvSpPr txBox="1"/>
            <p:nvPr/>
          </p:nvSpPr>
          <p:spPr bwMode="auto">
            <a:xfrm>
              <a:off x="2404621" y="4783299"/>
              <a:ext cx="2571284" cy="369428"/>
            </a:xfrm>
            <a:prstGeom prst="rect">
              <a:avLst/>
            </a:prstGeom>
            <a:noFill/>
          </p:spPr>
          <p:txBody>
            <a:bodyPr wrap="square">
              <a:spAutoFit/>
            </a:bodyPr>
            <a:lstStyle/>
            <a:p>
              <a:pPr algn="r">
                <a:defRPr/>
              </a:pPr>
              <a:r>
                <a:rPr lang="zh-CN" altLang="en-US" b="1" dirty="0">
                  <a:solidFill>
                    <a:schemeClr val="accent3"/>
                  </a:solidFill>
                  <a:latin typeface="+mn-ea"/>
                </a:rPr>
                <a:t>在此添加标题</a:t>
              </a:r>
            </a:p>
          </p:txBody>
        </p:sp>
      </p:grpSp>
      <p:sp>
        <p:nvSpPr>
          <p:cNvPr id="106" name="椭圆 35"/>
          <p:cNvSpPr/>
          <p:nvPr/>
        </p:nvSpPr>
        <p:spPr>
          <a:xfrm>
            <a:off x="5205825" y="2823987"/>
            <a:ext cx="1478195" cy="1478195"/>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dirty="0">
              <a:solidFill>
                <a:srgbClr val="FFFFFF"/>
              </a:solidFill>
              <a:latin typeface="Calibri"/>
              <a:ea typeface="宋体" panose="02010600030101010101" pitchFamily="2" charset="-122"/>
            </a:endParaRPr>
          </a:p>
        </p:txBody>
      </p:sp>
      <p:sp>
        <p:nvSpPr>
          <p:cNvPr id="2" name="标题 1"/>
          <p:cNvSpPr>
            <a:spLocks noGrp="1"/>
          </p:cNvSpPr>
          <p:nvPr>
            <p:ph type="title"/>
          </p:nvPr>
        </p:nvSpPr>
        <p:spPr/>
        <p:txBody>
          <a:bodyPr>
            <a:normAutofit/>
          </a:bodyPr>
          <a:lstStyle/>
          <a:p>
            <a:r>
              <a:rPr lang="zh-CN" altLang="en-US" dirty="0"/>
              <a:t>单击此处添加标题</a:t>
            </a:r>
          </a:p>
        </p:txBody>
      </p:sp>
      <p:sp>
        <p:nvSpPr>
          <p:cNvPr id="70" name="文本框 69"/>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373938131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9"/>
          <p:cNvGrpSpPr>
            <a:grpSpLocks/>
          </p:cNvGrpSpPr>
          <p:nvPr/>
        </p:nvGrpSpPr>
        <p:grpSpPr bwMode="auto">
          <a:xfrm>
            <a:off x="1493449" y="1803823"/>
            <a:ext cx="8969272" cy="3856152"/>
            <a:chOff x="0" y="-9523"/>
            <a:chExt cx="8972558" cy="3856324"/>
          </a:xfrm>
        </p:grpSpPr>
        <p:grpSp>
          <p:nvGrpSpPr>
            <p:cNvPr id="22" name="Group 10"/>
            <p:cNvGrpSpPr>
              <a:grpSpLocks/>
            </p:cNvGrpSpPr>
            <p:nvPr/>
          </p:nvGrpSpPr>
          <p:grpSpPr bwMode="auto">
            <a:xfrm>
              <a:off x="76896" y="-9523"/>
              <a:ext cx="8840630" cy="3856324"/>
              <a:chOff x="0" y="-7117"/>
              <a:chExt cx="6607175" cy="2882080"/>
            </a:xfrm>
          </p:grpSpPr>
          <p:sp>
            <p:nvSpPr>
              <p:cNvPr id="29" name="Freeform 104"/>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30" name="Freeform 105"/>
              <p:cNvSpPr>
                <a:spLocks noChangeArrowheads="1"/>
              </p:cNvSpPr>
              <p:nvPr/>
            </p:nvSpPr>
            <p:spPr bwMode="auto">
              <a:xfrm>
                <a:off x="3273425" y="1936750"/>
                <a:ext cx="863600" cy="938213"/>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31" name="Freeform 106"/>
              <p:cNvSpPr>
                <a:spLocks noChangeArrowheads="1"/>
              </p:cNvSpPr>
              <p:nvPr/>
            </p:nvSpPr>
            <p:spPr bwMode="auto">
              <a:xfrm>
                <a:off x="2266950" y="1936750"/>
                <a:ext cx="866775" cy="938213"/>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32" name="Freeform 107"/>
              <p:cNvSpPr>
                <a:spLocks noChangeArrowheads="1"/>
              </p:cNvSpPr>
              <p:nvPr/>
            </p:nvSpPr>
            <p:spPr bwMode="auto">
              <a:xfrm>
                <a:off x="2266950" y="1936750"/>
                <a:ext cx="866775" cy="938213"/>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33" name="Freeform 108"/>
              <p:cNvSpPr>
                <a:spLocks noChangeArrowheads="1"/>
              </p:cNvSpPr>
              <p:nvPr/>
            </p:nvSpPr>
            <p:spPr bwMode="auto">
              <a:xfrm>
                <a:off x="3201987" y="0"/>
                <a:ext cx="1511300" cy="17780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34" name="Freeform 109"/>
              <p:cNvSpPr>
                <a:spLocks noChangeArrowheads="1"/>
              </p:cNvSpPr>
              <p:nvPr/>
            </p:nvSpPr>
            <p:spPr bwMode="auto">
              <a:xfrm>
                <a:off x="1690687" y="0"/>
                <a:ext cx="1511300" cy="17780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35" name="任意多边形 42"/>
              <p:cNvSpPr>
                <a:spLocks/>
              </p:cNvSpPr>
              <p:nvPr/>
            </p:nvSpPr>
            <p:spPr bwMode="auto">
              <a:xfrm flipH="1">
                <a:off x="0" y="404813"/>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199">
                  <a:solidFill>
                    <a:srgbClr val="FFFFFF"/>
                  </a:solidFill>
                  <a:latin typeface="微软雅黑" pitchFamily="34" charset="-122"/>
                  <a:ea typeface="微软雅黑" pitchFamily="34" charset="-122"/>
                  <a:sym typeface="宋体" panose="02010600030101010101" pitchFamily="2" charset="-122"/>
                </a:endParaRPr>
              </a:p>
            </p:txBody>
          </p:sp>
          <p:sp>
            <p:nvSpPr>
              <p:cNvPr id="36" name="矩形 1"/>
              <p:cNvSpPr>
                <a:spLocks noChangeArrowheads="1"/>
              </p:cNvSpPr>
              <p:nvPr/>
            </p:nvSpPr>
            <p:spPr bwMode="auto">
              <a:xfrm>
                <a:off x="332362"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3" b="1" dirty="0">
                    <a:solidFill>
                      <a:schemeClr val="accent1"/>
                    </a:solidFill>
                    <a:latin typeface="微软雅黑" pitchFamily="34" charset="-122"/>
                    <a:ea typeface="微软雅黑" pitchFamily="34" charset="-122"/>
                    <a:sym typeface="方正兰亭细黑_GBK" charset="-122"/>
                  </a:rPr>
                  <a:t>此处添加标题内容</a:t>
                </a:r>
                <a:endParaRPr lang="en-US" sz="2133" b="1" dirty="0">
                  <a:solidFill>
                    <a:schemeClr val="accent1"/>
                  </a:solidFill>
                  <a:latin typeface="微软雅黑" pitchFamily="34" charset="-122"/>
                  <a:ea typeface="微软雅黑"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itchFamily="34" charset="-122"/>
                    <a:ea typeface="微软雅黑" pitchFamily="34" charset="-122"/>
                    <a:sym typeface="方正兰亭细黑_GBK" charset="-122"/>
                  </a:rPr>
                  <a:t>点击此处添加内容</a:t>
                </a:r>
                <a:endParaRPr lang="en-US" sz="1600" dirty="0">
                  <a:solidFill>
                    <a:schemeClr val="tx1">
                      <a:lumMod val="50000"/>
                      <a:lumOff val="50000"/>
                    </a:schemeClr>
                  </a:solidFill>
                  <a:latin typeface="微软雅黑" pitchFamily="34" charset="-122"/>
                  <a:ea typeface="微软雅黑"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itchFamily="34" charset="-122"/>
                    <a:ea typeface="微软雅黑" pitchFamily="34" charset="-122"/>
                    <a:sym typeface="方正兰亭细黑_GBK" charset="-122"/>
                  </a:rPr>
                  <a:t>点击此处添加内容</a:t>
                </a:r>
              </a:p>
              <a:p>
                <a:pPr algn="just">
                  <a:lnSpc>
                    <a:spcPct val="150000"/>
                  </a:lnSpc>
                </a:pPr>
                <a:endParaRPr lang="zh-CN" altLang="en-US" sz="1466" b="1" dirty="0">
                  <a:latin typeface="微软雅黑" pitchFamily="34" charset="-122"/>
                  <a:ea typeface="微软雅黑" pitchFamily="34" charset="-122"/>
                  <a:sym typeface="方正兰亭细黑_GBK" charset="-122"/>
                </a:endParaRPr>
              </a:p>
            </p:txBody>
          </p:sp>
          <p:sp>
            <p:nvSpPr>
              <p:cNvPr id="37" name="任意多边形 44"/>
              <p:cNvSpPr>
                <a:spLocks/>
              </p:cNvSpPr>
              <p:nvPr/>
            </p:nvSpPr>
            <p:spPr bwMode="auto">
              <a:xfrm flipH="1">
                <a:off x="9525" y="1930400"/>
                <a:ext cx="2433637"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199">
                  <a:solidFill>
                    <a:srgbClr val="FFFFFF"/>
                  </a:solidFill>
                  <a:latin typeface="微软雅黑" pitchFamily="34" charset="-122"/>
                  <a:ea typeface="微软雅黑" pitchFamily="34" charset="-122"/>
                  <a:sym typeface="宋体" panose="02010600030101010101" pitchFamily="2" charset="-122"/>
                </a:endParaRPr>
              </a:p>
            </p:txBody>
          </p:sp>
          <p:sp>
            <p:nvSpPr>
              <p:cNvPr id="38" name="任意多边形 47"/>
              <p:cNvSpPr>
                <a:spLocks/>
              </p:cNvSpPr>
              <p:nvPr/>
            </p:nvSpPr>
            <p:spPr bwMode="auto">
              <a:xfrm>
                <a:off x="3849687" y="414338"/>
                <a:ext cx="2736850" cy="615950"/>
              </a:xfrm>
              <a:custGeom>
                <a:avLst/>
                <a:gdLst>
                  <a:gd name="T0" fmla="*/ 0 w 2896333"/>
                  <a:gd name="T1" fmla="*/ 581025 h 581025"/>
                  <a:gd name="T2" fmla="*/ 333375 w 2896333"/>
                  <a:gd name="T3" fmla="*/ 0 h 581025"/>
                  <a:gd name="T4" fmla="*/ 289633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199">
                  <a:solidFill>
                    <a:srgbClr val="FFFFFF"/>
                  </a:solidFill>
                  <a:latin typeface="微软雅黑" pitchFamily="34" charset="-122"/>
                  <a:ea typeface="微软雅黑" pitchFamily="34" charset="-122"/>
                  <a:sym typeface="宋体" panose="02010600030101010101" pitchFamily="2" charset="-122"/>
                </a:endParaRPr>
              </a:p>
            </p:txBody>
          </p:sp>
          <p:sp>
            <p:nvSpPr>
              <p:cNvPr id="39" name="任意多边形 48"/>
              <p:cNvSpPr>
                <a:spLocks/>
              </p:cNvSpPr>
              <p:nvPr/>
            </p:nvSpPr>
            <p:spPr bwMode="auto">
              <a:xfrm>
                <a:off x="3894137" y="1930400"/>
                <a:ext cx="2713038" cy="620713"/>
              </a:xfrm>
              <a:custGeom>
                <a:avLst/>
                <a:gdLst>
                  <a:gd name="T0" fmla="*/ 0 w 2528430"/>
                  <a:gd name="T1" fmla="*/ 587027 h 587027"/>
                  <a:gd name="T2" fmla="*/ 333375 w 2528430"/>
                  <a:gd name="T3" fmla="*/ 6002 h 587027"/>
                  <a:gd name="T4" fmla="*/ 252843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3199">
                  <a:solidFill>
                    <a:srgbClr val="FFFFFF"/>
                  </a:solidFill>
                  <a:latin typeface="微软雅黑" pitchFamily="34" charset="-122"/>
                  <a:ea typeface="微软雅黑" pitchFamily="34" charset="-122"/>
                  <a:sym typeface="宋体" panose="02010600030101010101" pitchFamily="2" charset="-122"/>
                </a:endParaRPr>
              </a:p>
            </p:txBody>
          </p:sp>
          <p:sp>
            <p:nvSpPr>
              <p:cNvPr id="40" name="Oval 54"/>
              <p:cNvSpPr>
                <a:spLocks noChangeArrowheads="1"/>
              </p:cNvSpPr>
              <p:nvPr/>
            </p:nvSpPr>
            <p:spPr bwMode="auto">
              <a:xfrm>
                <a:off x="2693987" y="98425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42" name="Oval 54"/>
              <p:cNvSpPr>
                <a:spLocks noChangeArrowheads="1"/>
              </p:cNvSpPr>
              <p:nvPr/>
            </p:nvSpPr>
            <p:spPr bwMode="auto">
              <a:xfrm>
                <a:off x="3802062" y="990600"/>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55" name="Oval 54"/>
              <p:cNvSpPr>
                <a:spLocks noChangeArrowheads="1"/>
              </p:cNvSpPr>
              <p:nvPr/>
            </p:nvSpPr>
            <p:spPr bwMode="auto">
              <a:xfrm>
                <a:off x="3849687"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57" name="Oval 54"/>
              <p:cNvSpPr>
                <a:spLocks noChangeArrowheads="1"/>
              </p:cNvSpPr>
              <p:nvPr/>
            </p:nvSpPr>
            <p:spPr bwMode="auto">
              <a:xfrm>
                <a:off x="2409825" y="2509838"/>
                <a:ext cx="82550" cy="82550"/>
              </a:xfrm>
              <a:prstGeom prst="ellipse">
                <a:avLst/>
              </a:prstGeom>
              <a:gradFill rotWithShape="1">
                <a:gsLst>
                  <a:gs pos="0">
                    <a:srgbClr val="9B9B9B"/>
                  </a:gs>
                  <a:gs pos="50000">
                    <a:srgbClr val="8D8D8D"/>
                  </a:gs>
                  <a:gs pos="100000">
                    <a:srgbClr val="79797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sz="3199">
                  <a:solidFill>
                    <a:srgbClr val="000000"/>
                  </a:solidFill>
                  <a:latin typeface="微软雅黑" pitchFamily="34" charset="-122"/>
                  <a:ea typeface="微软雅黑" pitchFamily="34" charset="-122"/>
                  <a:sym typeface="宋体" panose="02010600030101010101" pitchFamily="2" charset="-122"/>
                </a:endParaRPr>
              </a:p>
            </p:txBody>
          </p:sp>
          <p:sp>
            <p:nvSpPr>
              <p:cNvPr id="58" name="矩形 1"/>
              <p:cNvSpPr>
                <a:spLocks noChangeArrowheads="1"/>
              </p:cNvSpPr>
              <p:nvPr/>
            </p:nvSpPr>
            <p:spPr bwMode="auto">
              <a:xfrm>
                <a:off x="332363" y="1511201"/>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50000"/>
                  </a:lnSpc>
                </a:pPr>
                <a:r>
                  <a:rPr lang="zh-CN" altLang="en-US" sz="2133" b="1" dirty="0">
                    <a:solidFill>
                      <a:schemeClr val="accent1"/>
                    </a:solidFill>
                    <a:latin typeface="微软雅黑" pitchFamily="34" charset="-122"/>
                    <a:ea typeface="微软雅黑" pitchFamily="34" charset="-122"/>
                    <a:sym typeface="方正兰亭细黑_GBK" charset="-122"/>
                  </a:rPr>
                  <a:t>此处添加标题内容</a:t>
                </a:r>
                <a:endParaRPr lang="en-US" sz="2133" b="1" dirty="0">
                  <a:solidFill>
                    <a:schemeClr val="accent1"/>
                  </a:solidFill>
                  <a:latin typeface="微软雅黑" pitchFamily="34" charset="-122"/>
                  <a:ea typeface="微软雅黑"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itchFamily="34" charset="-122"/>
                    <a:ea typeface="微软雅黑" pitchFamily="34" charset="-122"/>
                    <a:sym typeface="方正兰亭细黑_GBK" charset="-122"/>
                  </a:rPr>
                  <a:t>点击此处添加内容</a:t>
                </a:r>
                <a:endParaRPr lang="en-US" sz="1600" dirty="0">
                  <a:solidFill>
                    <a:schemeClr val="tx1">
                      <a:lumMod val="50000"/>
                      <a:lumOff val="50000"/>
                    </a:schemeClr>
                  </a:solidFill>
                  <a:latin typeface="微软雅黑" pitchFamily="34" charset="-122"/>
                  <a:ea typeface="微软雅黑" pitchFamily="34" charset="-122"/>
                  <a:sym typeface="方正兰亭细黑_GBK" charset="-122"/>
                </a:endParaRPr>
              </a:p>
              <a:p>
                <a:pPr algn="just">
                  <a:lnSpc>
                    <a:spcPct val="150000"/>
                  </a:lnSpc>
                </a:pPr>
                <a:r>
                  <a:rPr lang="zh-CN" altLang="en-US" sz="1600" dirty="0">
                    <a:solidFill>
                      <a:schemeClr val="tx1">
                        <a:lumMod val="50000"/>
                        <a:lumOff val="50000"/>
                      </a:schemeClr>
                    </a:solidFill>
                    <a:latin typeface="微软雅黑" pitchFamily="34" charset="-122"/>
                    <a:ea typeface="微软雅黑" pitchFamily="34" charset="-122"/>
                    <a:sym typeface="方正兰亭细黑_GBK" charset="-122"/>
                  </a:rPr>
                  <a:t>点击此处添加内容</a:t>
                </a:r>
              </a:p>
              <a:p>
                <a:pPr algn="just">
                  <a:lnSpc>
                    <a:spcPct val="150000"/>
                  </a:lnSpc>
                </a:pPr>
                <a:endParaRPr lang="zh-CN" altLang="en-US" sz="1466" b="1" dirty="0">
                  <a:latin typeface="微软雅黑" pitchFamily="34" charset="-122"/>
                  <a:ea typeface="微软雅黑" pitchFamily="34" charset="-122"/>
                  <a:sym typeface="方正兰亭细黑_GBK" charset="-122"/>
                </a:endParaRPr>
              </a:p>
            </p:txBody>
          </p:sp>
          <p:sp>
            <p:nvSpPr>
              <p:cNvPr id="59" name="矩形 1"/>
              <p:cNvSpPr>
                <a:spLocks noChangeArrowheads="1"/>
              </p:cNvSpPr>
              <p:nvPr/>
            </p:nvSpPr>
            <p:spPr bwMode="auto">
              <a:xfrm>
                <a:off x="3936351" y="-7117"/>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3" b="1" dirty="0">
                    <a:solidFill>
                      <a:schemeClr val="accent1"/>
                    </a:solidFill>
                    <a:latin typeface="微软雅黑" pitchFamily="34" charset="-122"/>
                    <a:ea typeface="微软雅黑" pitchFamily="34" charset="-122"/>
                    <a:sym typeface="方正兰亭细黑_GBK" charset="-122"/>
                  </a:rPr>
                  <a:t>此处添加标题内容</a:t>
                </a:r>
                <a:endParaRPr lang="en-US" sz="2133" b="1" dirty="0">
                  <a:solidFill>
                    <a:schemeClr val="accent1"/>
                  </a:solidFill>
                  <a:latin typeface="微软雅黑" pitchFamily="34" charset="-122"/>
                  <a:ea typeface="微软雅黑"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itchFamily="34" charset="-122"/>
                    <a:ea typeface="微软雅黑" pitchFamily="34" charset="-122"/>
                    <a:sym typeface="方正兰亭细黑_GBK" charset="-122"/>
                  </a:rPr>
                  <a:t>点击此处添加内容</a:t>
                </a:r>
                <a:endParaRPr lang="en-US" sz="1600" dirty="0">
                  <a:solidFill>
                    <a:schemeClr val="tx1">
                      <a:lumMod val="50000"/>
                      <a:lumOff val="50000"/>
                    </a:schemeClr>
                  </a:solidFill>
                  <a:latin typeface="微软雅黑" pitchFamily="34" charset="-122"/>
                  <a:ea typeface="微软雅黑"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itchFamily="34" charset="-122"/>
                    <a:ea typeface="微软雅黑" pitchFamily="34" charset="-122"/>
                    <a:sym typeface="方正兰亭细黑_GBK" charset="-122"/>
                  </a:rPr>
                  <a:t>点击此处添加内容</a:t>
                </a:r>
              </a:p>
              <a:p>
                <a:pPr algn="r">
                  <a:lnSpc>
                    <a:spcPct val="150000"/>
                  </a:lnSpc>
                </a:pPr>
                <a:endParaRPr lang="zh-CN" altLang="en-US" sz="1466" b="1" dirty="0">
                  <a:latin typeface="微软雅黑" pitchFamily="34" charset="-122"/>
                  <a:ea typeface="微软雅黑" pitchFamily="34" charset="-122"/>
                  <a:sym typeface="方正兰亭细黑_GBK" charset="-122"/>
                </a:endParaRPr>
              </a:p>
            </p:txBody>
          </p:sp>
          <p:sp>
            <p:nvSpPr>
              <p:cNvPr id="60" name="矩形 1"/>
              <p:cNvSpPr>
                <a:spLocks noChangeArrowheads="1"/>
              </p:cNvSpPr>
              <p:nvPr/>
            </p:nvSpPr>
            <p:spPr bwMode="auto">
              <a:xfrm>
                <a:off x="3991097" y="1526333"/>
                <a:ext cx="2291809" cy="124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lnSpc>
                    <a:spcPct val="150000"/>
                  </a:lnSpc>
                </a:pPr>
                <a:r>
                  <a:rPr lang="zh-CN" altLang="en-US" sz="2133" b="1" dirty="0">
                    <a:solidFill>
                      <a:schemeClr val="accent1"/>
                    </a:solidFill>
                    <a:latin typeface="微软雅黑" pitchFamily="34" charset="-122"/>
                    <a:ea typeface="微软雅黑" pitchFamily="34" charset="-122"/>
                    <a:sym typeface="方正兰亭细黑_GBK" charset="-122"/>
                  </a:rPr>
                  <a:t>此处添加标题内容</a:t>
                </a:r>
                <a:endParaRPr lang="en-US" sz="2133" b="1" dirty="0">
                  <a:solidFill>
                    <a:schemeClr val="accent1"/>
                  </a:solidFill>
                  <a:latin typeface="微软雅黑" pitchFamily="34" charset="-122"/>
                  <a:ea typeface="微软雅黑"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itchFamily="34" charset="-122"/>
                    <a:ea typeface="微软雅黑" pitchFamily="34" charset="-122"/>
                    <a:sym typeface="方正兰亭细黑_GBK" charset="-122"/>
                  </a:rPr>
                  <a:t>点击此处添加内容</a:t>
                </a:r>
                <a:endParaRPr lang="en-US" sz="1600" dirty="0">
                  <a:solidFill>
                    <a:schemeClr val="tx1">
                      <a:lumMod val="50000"/>
                      <a:lumOff val="50000"/>
                    </a:schemeClr>
                  </a:solidFill>
                  <a:latin typeface="微软雅黑" pitchFamily="34" charset="-122"/>
                  <a:ea typeface="微软雅黑" pitchFamily="34" charset="-122"/>
                  <a:sym typeface="方正兰亭细黑_GBK" charset="-122"/>
                </a:endParaRPr>
              </a:p>
              <a:p>
                <a:pPr algn="r">
                  <a:lnSpc>
                    <a:spcPct val="150000"/>
                  </a:lnSpc>
                </a:pPr>
                <a:r>
                  <a:rPr lang="zh-CN" altLang="en-US" sz="1600" dirty="0">
                    <a:solidFill>
                      <a:schemeClr val="tx1">
                        <a:lumMod val="50000"/>
                        <a:lumOff val="50000"/>
                      </a:schemeClr>
                    </a:solidFill>
                    <a:latin typeface="微软雅黑" pitchFamily="34" charset="-122"/>
                    <a:ea typeface="微软雅黑" pitchFamily="34" charset="-122"/>
                    <a:sym typeface="方正兰亭细黑_GBK" charset="-122"/>
                  </a:rPr>
                  <a:t>点击此处添加内容</a:t>
                </a:r>
              </a:p>
              <a:p>
                <a:pPr algn="r">
                  <a:lnSpc>
                    <a:spcPct val="150000"/>
                  </a:lnSpc>
                </a:pPr>
                <a:endParaRPr lang="zh-CN" altLang="en-US" sz="1466" b="1" dirty="0">
                  <a:solidFill>
                    <a:schemeClr val="tx1">
                      <a:lumMod val="50000"/>
                      <a:lumOff val="50000"/>
                    </a:schemeClr>
                  </a:solidFill>
                  <a:latin typeface="微软雅黑" pitchFamily="34" charset="-122"/>
                  <a:ea typeface="微软雅黑" pitchFamily="34" charset="-122"/>
                  <a:sym typeface="方正兰亭细黑_GBK" charset="-122"/>
                </a:endParaRPr>
              </a:p>
            </p:txBody>
          </p:sp>
        </p:grpSp>
        <p:pic>
          <p:nvPicPr>
            <p:cNvPr id="23" name="图片 29"/>
            <p:cNvPicPr>
              <a:picLocks noChangeAspect="1" noChangeArrowheads="1"/>
            </p:cNvPicPr>
            <p:nvPr/>
          </p:nvPicPr>
          <p:blipFill>
            <a:blip r:embed="rId3" cstate="screen">
              <a:grayscl/>
              <a:biLevel thresh="50000"/>
              <a:extLst>
                <a:ext uri="{28A0092B-C50C-407E-A947-70E740481C1C}">
                  <a14:useLocalDpi xmlns:a14="http://schemas.microsoft.com/office/drawing/2010/main"/>
                </a:ext>
              </a:extLst>
            </a:blip>
            <a:srcRect/>
            <a:stretch>
              <a:fillRect/>
            </a:stretch>
          </p:blipFill>
          <p:spPr bwMode="auto">
            <a:xfrm>
              <a:off x="89641" y="281021"/>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30"/>
            <p:cNvPicPr>
              <a:picLocks noChangeAspect="1" noChangeArrowheads="1"/>
            </p:cNvPicPr>
            <p:nvPr/>
          </p:nvPicPr>
          <p:blipFill>
            <a:blip r:embed="rId4" cstate="screen">
              <a:grayscl/>
              <a:biLevel thresh="50000"/>
              <a:extLst>
                <a:ext uri="{28A0092B-C50C-407E-A947-70E740481C1C}">
                  <a14:useLocalDpi xmlns:a14="http://schemas.microsoft.com/office/drawing/2010/main"/>
                </a:ext>
              </a:extLst>
            </a:blip>
            <a:srcRect/>
            <a:stretch>
              <a:fillRect/>
            </a:stretch>
          </p:blipFill>
          <p:spPr bwMode="auto">
            <a:xfrm>
              <a:off x="8451061" y="167678"/>
              <a:ext cx="502575" cy="50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31"/>
            <p:cNvPicPr>
              <a:picLocks noChangeAspect="1" noChangeArrowheads="1"/>
            </p:cNvPicPr>
            <p:nvPr/>
          </p:nvPicPr>
          <p:blipFill>
            <a:blip r:embed="rId5" cstate="screen">
              <a:grayscl/>
              <a:biLevel thresh="50000"/>
              <a:extLst>
                <a:ext uri="{28A0092B-C50C-407E-A947-70E740481C1C}">
                  <a14:useLocalDpi xmlns:a14="http://schemas.microsoft.com/office/drawing/2010/main"/>
                </a:ext>
              </a:extLst>
            </a:blip>
            <a:srcRect/>
            <a:stretch>
              <a:fillRect/>
            </a:stretch>
          </p:blipFill>
          <p:spPr bwMode="auto">
            <a:xfrm>
              <a:off x="0" y="2080688"/>
              <a:ext cx="596675" cy="59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32"/>
            <p:cNvPicPr>
              <a:picLocks noChangeAspect="1" noChangeArrowheads="1"/>
            </p:cNvPicPr>
            <p:nvPr/>
          </p:nvPicPr>
          <p:blipFill>
            <a:blip r:embed="rId6" cstate="screen">
              <a:grayscl/>
              <a:biLevel thresh="50000"/>
              <a:extLst>
                <a:ext uri="{28A0092B-C50C-407E-A947-70E740481C1C}">
                  <a14:useLocalDpi xmlns:a14="http://schemas.microsoft.com/office/drawing/2010/main"/>
                </a:ext>
              </a:extLst>
            </a:blip>
            <a:srcRect/>
            <a:stretch>
              <a:fillRect/>
            </a:stretch>
          </p:blipFill>
          <p:spPr bwMode="auto">
            <a:xfrm>
              <a:off x="8420699" y="2106801"/>
              <a:ext cx="551859" cy="551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标题 1"/>
          <p:cNvSpPr>
            <a:spLocks noGrp="1"/>
          </p:cNvSpPr>
          <p:nvPr>
            <p:ph type="title"/>
          </p:nvPr>
        </p:nvSpPr>
        <p:spPr/>
        <p:txBody>
          <a:bodyPr>
            <a:normAutofit/>
          </a:bodyPr>
          <a:lstStyle/>
          <a:p>
            <a:r>
              <a:rPr lang="zh-CN" altLang="en-US" dirty="0"/>
              <a:t>单击此处添加标题</a:t>
            </a:r>
          </a:p>
        </p:txBody>
      </p:sp>
      <p:sp>
        <p:nvSpPr>
          <p:cNvPr id="27" name="文本框 26"/>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22828129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74398" y="2394857"/>
            <a:ext cx="2935927" cy="1669143"/>
          </a:xfrm>
          <a:prstGeom prst="rect">
            <a:avLst/>
          </a:prstGeom>
        </p:spPr>
      </p:pic>
      <p:pic>
        <p:nvPicPr>
          <p:cNvPr id="15" name="图片 1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269412" y="2394857"/>
            <a:ext cx="2935927" cy="1669143"/>
          </a:xfrm>
          <a:prstGeom prst="rect">
            <a:avLst/>
          </a:prstGeom>
        </p:spPr>
      </p:pic>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87555" y="2394857"/>
            <a:ext cx="2935927" cy="1669143"/>
          </a:xfrm>
          <a:prstGeom prst="rect">
            <a:avLst/>
          </a:prstGeom>
        </p:spPr>
      </p:pic>
      <p:sp>
        <p:nvSpPr>
          <p:cNvPr id="3" name="Oval 7"/>
          <p:cNvSpPr>
            <a:spLocks noChangeArrowheads="1"/>
          </p:cNvSpPr>
          <p:nvPr/>
        </p:nvSpPr>
        <p:spPr bwMode="auto">
          <a:xfrm>
            <a:off x="1989031" y="1777908"/>
            <a:ext cx="1135698" cy="113662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5" name="Oval 9"/>
          <p:cNvSpPr>
            <a:spLocks noChangeArrowheads="1"/>
          </p:cNvSpPr>
          <p:nvPr/>
        </p:nvSpPr>
        <p:spPr bwMode="auto">
          <a:xfrm>
            <a:off x="5578597" y="1777908"/>
            <a:ext cx="1135698" cy="113662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7" name="Oval 11"/>
          <p:cNvSpPr>
            <a:spLocks noChangeArrowheads="1"/>
          </p:cNvSpPr>
          <p:nvPr/>
        </p:nvSpPr>
        <p:spPr bwMode="auto">
          <a:xfrm>
            <a:off x="9168163" y="1777908"/>
            <a:ext cx="1135698" cy="113662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8" name="矩形 30"/>
          <p:cNvSpPr>
            <a:spLocks noChangeArrowheads="1"/>
          </p:cNvSpPr>
          <p:nvPr/>
        </p:nvSpPr>
        <p:spPr bwMode="auto">
          <a:xfrm>
            <a:off x="1087555"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9" name="矩形 8"/>
          <p:cNvSpPr>
            <a:spLocks noChangeArrowheads="1"/>
          </p:cNvSpPr>
          <p:nvPr/>
        </p:nvSpPr>
        <p:spPr bwMode="auto">
          <a:xfrm>
            <a:off x="4674398" y="4329334"/>
            <a:ext cx="2940013" cy="692913"/>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矩形 30"/>
          <p:cNvSpPr>
            <a:spLocks noChangeArrowheads="1"/>
          </p:cNvSpPr>
          <p:nvPr/>
        </p:nvSpPr>
        <p:spPr bwMode="auto">
          <a:xfrm>
            <a:off x="8265326"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标题 10"/>
          <p:cNvSpPr>
            <a:spLocks noGrp="1"/>
          </p:cNvSpPr>
          <p:nvPr>
            <p:ph type="title"/>
          </p:nvPr>
        </p:nvSpPr>
        <p:spPr/>
        <p:txBody>
          <a:bodyPr/>
          <a:lstStyle/>
          <a:p>
            <a:r>
              <a:rPr lang="zh-CN" altLang="en-US" dirty="0"/>
              <a:t>单击此处添加标题</a:t>
            </a:r>
          </a:p>
        </p:txBody>
      </p:sp>
      <p:sp>
        <p:nvSpPr>
          <p:cNvPr id="12" name="文本框 11"/>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335774637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Other_1"/>
          <p:cNvSpPr/>
          <p:nvPr>
            <p:custDataLst>
              <p:tags r:id="rId1"/>
            </p:custDataLst>
          </p:nvPr>
        </p:nvSpPr>
        <p:spPr>
          <a:xfrm>
            <a:off x="1561169" y="2383771"/>
            <a:ext cx="2027239" cy="998806"/>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6" b="1" dirty="0">
                <a:solidFill>
                  <a:srgbClr val="FFFFFF"/>
                </a:solidFill>
              </a:rPr>
              <a:t>01</a:t>
            </a:r>
            <a:endParaRPr lang="zh-CN" altLang="en-US" sz="4266" b="1" dirty="0">
              <a:solidFill>
                <a:srgbClr val="FFFFFF"/>
              </a:solidFill>
            </a:endParaRPr>
          </a:p>
        </p:txBody>
      </p:sp>
      <p:pic>
        <p:nvPicPr>
          <p:cNvPr id="9" name="MH_Other_2"/>
          <p:cNvPicPr>
            <a:picLocks/>
          </p:cNvPicPr>
          <p:nvPr>
            <p:custDataLst>
              <p:tags r:id="rId2"/>
            </p:custDataLst>
          </p:nvPr>
        </p:nvPicPr>
        <p:blipFill>
          <a:blip r:embed="rId12" cstate="screen">
            <a:extLst>
              <a:ext uri="{28A0092B-C50C-407E-A947-70E740481C1C}">
                <a14:useLocalDpi xmlns:a14="http://schemas.microsoft.com/office/drawing/2010/main"/>
              </a:ext>
            </a:extLst>
          </a:blip>
          <a:srcRect/>
          <a:stretch>
            <a:fillRect/>
          </a:stretch>
        </p:blipFill>
        <p:spPr bwMode="auto">
          <a:xfrm>
            <a:off x="894589" y="2383771"/>
            <a:ext cx="3360391" cy="14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MH_Other_4"/>
          <p:cNvSpPr/>
          <p:nvPr>
            <p:custDataLst>
              <p:tags r:id="rId3"/>
            </p:custDataLst>
          </p:nvPr>
        </p:nvSpPr>
        <p:spPr>
          <a:xfrm>
            <a:off x="5082385" y="2383771"/>
            <a:ext cx="2027239" cy="998806"/>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6" b="1" dirty="0">
                <a:solidFill>
                  <a:srgbClr val="FFFFFF"/>
                </a:solidFill>
              </a:rPr>
              <a:t>02</a:t>
            </a:r>
            <a:endParaRPr lang="zh-CN" altLang="en-US" sz="4266" b="1" dirty="0">
              <a:solidFill>
                <a:srgbClr val="FFFFFF"/>
              </a:solidFill>
            </a:endParaRPr>
          </a:p>
        </p:txBody>
      </p:sp>
      <p:pic>
        <p:nvPicPr>
          <p:cNvPr id="11" name="MH_Other_5"/>
          <p:cNvPicPr>
            <a:picLocks/>
          </p:cNvPicPr>
          <p:nvPr>
            <p:custDataLst>
              <p:tags r:id="rId4"/>
            </p:custDataLst>
          </p:nvPr>
        </p:nvPicPr>
        <p:blipFill>
          <a:blip r:embed="rId12" cstate="screen">
            <a:extLst>
              <a:ext uri="{28A0092B-C50C-407E-A947-70E740481C1C}">
                <a14:useLocalDpi xmlns:a14="http://schemas.microsoft.com/office/drawing/2010/main"/>
              </a:ext>
            </a:extLst>
          </a:blip>
          <a:srcRect/>
          <a:stretch>
            <a:fillRect/>
          </a:stretch>
        </p:blipFill>
        <p:spPr bwMode="auto">
          <a:xfrm>
            <a:off x="4415806" y="2383771"/>
            <a:ext cx="3360391" cy="14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7"/>
          <p:cNvSpPr/>
          <p:nvPr>
            <p:custDataLst>
              <p:tags r:id="rId5"/>
            </p:custDataLst>
          </p:nvPr>
        </p:nvSpPr>
        <p:spPr>
          <a:xfrm>
            <a:off x="8603602" y="2383771"/>
            <a:ext cx="2027239" cy="998806"/>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266" b="1" dirty="0">
                <a:solidFill>
                  <a:srgbClr val="FFFFFF"/>
                </a:solidFill>
              </a:rPr>
              <a:t>03</a:t>
            </a:r>
            <a:endParaRPr lang="zh-CN" altLang="en-US" sz="4266" b="1" dirty="0">
              <a:solidFill>
                <a:srgbClr val="FFFFFF"/>
              </a:solidFill>
            </a:endParaRPr>
          </a:p>
        </p:txBody>
      </p:sp>
      <p:pic>
        <p:nvPicPr>
          <p:cNvPr id="13" name="MH_Other_8"/>
          <p:cNvPicPr>
            <a:picLocks/>
          </p:cNvPicPr>
          <p:nvPr>
            <p:custDataLst>
              <p:tags r:id="rId6"/>
            </p:custDataLst>
          </p:nvPr>
        </p:nvPicPr>
        <p:blipFill>
          <a:blip r:embed="rId12" cstate="screen">
            <a:extLst>
              <a:ext uri="{28A0092B-C50C-407E-A947-70E740481C1C}">
                <a14:useLocalDpi xmlns:a14="http://schemas.microsoft.com/office/drawing/2010/main"/>
              </a:ext>
            </a:extLst>
          </a:blip>
          <a:srcRect/>
          <a:stretch>
            <a:fillRect/>
          </a:stretch>
        </p:blipFill>
        <p:spPr bwMode="auto">
          <a:xfrm>
            <a:off x="7937022" y="2383771"/>
            <a:ext cx="3360391" cy="143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MH_SubTitle_4"/>
          <p:cNvSpPr/>
          <p:nvPr>
            <p:custDataLst>
              <p:tags r:id="rId7"/>
            </p:custDataLst>
          </p:nvPr>
        </p:nvSpPr>
        <p:spPr>
          <a:xfrm>
            <a:off x="1051909" y="3716957"/>
            <a:ext cx="3028392" cy="1727742"/>
          </a:xfrm>
          <a:prstGeom prst="rect">
            <a:avLst/>
          </a:prstGeom>
        </p:spPr>
        <p:txBody>
          <a:bodyPr anchor="ctr"/>
          <a:lstStyle/>
          <a:p>
            <a:pPr lvl="0" algn="ctr">
              <a:lnSpc>
                <a:spcPct val="150000"/>
              </a:lnSpc>
              <a:spcBef>
                <a:spcPct val="0"/>
              </a:spcBef>
            </a:pPr>
            <a:r>
              <a:rPr lang="zh-CN" altLang="en-US" sz="1866" b="1" dirty="0">
                <a:solidFill>
                  <a:schemeClr val="tx2"/>
                </a:solidFill>
                <a:latin typeface="微软雅黑" pitchFamily="34" charset="-122"/>
                <a:ea typeface="微软雅黑" pitchFamily="34" charset="-122"/>
              </a:rPr>
              <a:t>添加文本</a:t>
            </a:r>
            <a:endParaRPr lang="en-US" altLang="zh-CN" sz="1866" b="1" dirty="0">
              <a:solidFill>
                <a:schemeClr val="tx2"/>
              </a:solidFill>
              <a:latin typeface="微软雅黑" pitchFamily="34" charset="-122"/>
              <a:ea typeface="微软雅黑" pitchFamily="34" charset="-122"/>
            </a:endParaRPr>
          </a:p>
          <a:p>
            <a:pPr lvl="0" algn="ctr">
              <a:lnSpc>
                <a:spcPct val="150000"/>
              </a:lnSpc>
              <a:spcBef>
                <a:spcPct val="0"/>
              </a:spcBef>
            </a:pPr>
            <a:r>
              <a:rPr lang="zh-CN" altLang="en-US" sz="1600" dirty="0">
                <a:solidFill>
                  <a:schemeClr val="tx1">
                    <a:lumMod val="50000"/>
                    <a:lumOff val="50000"/>
                  </a:schemeClr>
                </a:solidFill>
                <a:latin typeface="微软雅黑" pitchFamily="34" charset="-122"/>
                <a:ea typeface="微软雅黑" pitchFamily="34" charset="-122"/>
              </a:rPr>
              <a:t>添加适当的文字，最好不要超过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a:t>
            </a:r>
            <a:r>
              <a:rPr lang="en-US" altLang="zh-CN" sz="1600" dirty="0">
                <a:solidFill>
                  <a:schemeClr val="tx1">
                    <a:lumMod val="50000"/>
                    <a:lumOff val="50000"/>
                  </a:schemeClr>
                </a:solidFill>
                <a:latin typeface="微软雅黑" pitchFamily="34" charset="-122"/>
                <a:ea typeface="微软雅黑" pitchFamily="34" charset="-122"/>
              </a:rPr>
              <a:t>,</a:t>
            </a:r>
            <a:r>
              <a:rPr lang="zh-CN" altLang="en-US" sz="1600" dirty="0">
                <a:solidFill>
                  <a:schemeClr val="tx1">
                    <a:lumMod val="50000"/>
                    <a:lumOff val="50000"/>
                  </a:schemeClr>
                </a:solidFill>
                <a:latin typeface="微软雅黑" pitchFamily="34" charset="-122"/>
                <a:ea typeface="微软雅黑" pitchFamily="34" charset="-122"/>
              </a:rPr>
              <a:t>添加适当的文字，最好不要超过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a:t>
            </a:r>
            <a:endParaRPr lang="en-GB"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charset="0"/>
            </a:endParaRPr>
          </a:p>
        </p:txBody>
      </p:sp>
      <p:sp>
        <p:nvSpPr>
          <p:cNvPr id="15" name="MH_SubTitle_4"/>
          <p:cNvSpPr/>
          <p:nvPr>
            <p:custDataLst>
              <p:tags r:id="rId8"/>
            </p:custDataLst>
          </p:nvPr>
        </p:nvSpPr>
        <p:spPr>
          <a:xfrm>
            <a:off x="4581804" y="3716957"/>
            <a:ext cx="3028392" cy="1727742"/>
          </a:xfrm>
          <a:prstGeom prst="rect">
            <a:avLst/>
          </a:prstGeom>
        </p:spPr>
        <p:txBody>
          <a:bodyPr anchor="ctr"/>
          <a:lstStyle/>
          <a:p>
            <a:pPr lvl="0" algn="ctr">
              <a:lnSpc>
                <a:spcPct val="150000"/>
              </a:lnSpc>
              <a:spcBef>
                <a:spcPct val="0"/>
              </a:spcBef>
            </a:pPr>
            <a:r>
              <a:rPr lang="zh-CN" altLang="en-US" sz="1866" b="1" dirty="0">
                <a:solidFill>
                  <a:schemeClr val="accent1"/>
                </a:solidFill>
                <a:latin typeface="微软雅黑" pitchFamily="34" charset="-122"/>
                <a:ea typeface="微软雅黑" pitchFamily="34" charset="-122"/>
              </a:rPr>
              <a:t>添加文本</a:t>
            </a:r>
            <a:endParaRPr lang="en-US" altLang="zh-CN" sz="1866" b="1" dirty="0">
              <a:solidFill>
                <a:schemeClr val="accent1"/>
              </a:solidFill>
              <a:latin typeface="微软雅黑" pitchFamily="34" charset="-122"/>
              <a:ea typeface="微软雅黑" pitchFamily="34" charset="-122"/>
            </a:endParaRPr>
          </a:p>
          <a:p>
            <a:pPr lvl="0" algn="ctr">
              <a:lnSpc>
                <a:spcPct val="150000"/>
              </a:lnSpc>
              <a:spcBef>
                <a:spcPct val="0"/>
              </a:spcBef>
            </a:pPr>
            <a:r>
              <a:rPr lang="zh-CN" altLang="en-US" sz="1600" dirty="0">
                <a:solidFill>
                  <a:schemeClr val="tx1">
                    <a:lumMod val="50000"/>
                    <a:lumOff val="50000"/>
                  </a:schemeClr>
                </a:solidFill>
                <a:latin typeface="微软雅黑" pitchFamily="34" charset="-122"/>
                <a:ea typeface="微软雅黑" pitchFamily="34" charset="-122"/>
              </a:rPr>
              <a:t>添加适当的文字，最好不要超过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a:t>
            </a:r>
            <a:r>
              <a:rPr lang="en-US" altLang="zh-CN" sz="1600" dirty="0">
                <a:solidFill>
                  <a:schemeClr val="tx1">
                    <a:lumMod val="50000"/>
                    <a:lumOff val="50000"/>
                  </a:schemeClr>
                </a:solidFill>
                <a:latin typeface="微软雅黑" pitchFamily="34" charset="-122"/>
                <a:ea typeface="微软雅黑" pitchFamily="34" charset="-122"/>
              </a:rPr>
              <a:t>,</a:t>
            </a:r>
            <a:r>
              <a:rPr lang="zh-CN" altLang="en-US" sz="1600" dirty="0">
                <a:solidFill>
                  <a:schemeClr val="tx1">
                    <a:lumMod val="50000"/>
                    <a:lumOff val="50000"/>
                  </a:schemeClr>
                </a:solidFill>
                <a:latin typeface="微软雅黑" pitchFamily="34" charset="-122"/>
                <a:ea typeface="微软雅黑" pitchFamily="34" charset="-122"/>
              </a:rPr>
              <a:t>添加适当的文字，最好不要超过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a:t>
            </a:r>
            <a:endParaRPr lang="en-GB"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charset="0"/>
            </a:endParaRPr>
          </a:p>
        </p:txBody>
      </p:sp>
      <p:sp>
        <p:nvSpPr>
          <p:cNvPr id="16" name="MH_SubTitle_4"/>
          <p:cNvSpPr/>
          <p:nvPr>
            <p:custDataLst>
              <p:tags r:id="rId9"/>
            </p:custDataLst>
          </p:nvPr>
        </p:nvSpPr>
        <p:spPr>
          <a:xfrm>
            <a:off x="8103020" y="3716957"/>
            <a:ext cx="3028392" cy="1727742"/>
          </a:xfrm>
          <a:prstGeom prst="rect">
            <a:avLst/>
          </a:prstGeom>
        </p:spPr>
        <p:txBody>
          <a:bodyPr anchor="ctr"/>
          <a:lstStyle/>
          <a:p>
            <a:pPr lvl="0" algn="ctr">
              <a:lnSpc>
                <a:spcPct val="150000"/>
              </a:lnSpc>
              <a:spcBef>
                <a:spcPct val="0"/>
              </a:spcBef>
            </a:pPr>
            <a:r>
              <a:rPr lang="zh-CN" altLang="en-US" sz="1866" b="1" dirty="0">
                <a:solidFill>
                  <a:schemeClr val="accent2"/>
                </a:solidFill>
                <a:latin typeface="微软雅黑" pitchFamily="34" charset="-122"/>
                <a:ea typeface="微软雅黑" pitchFamily="34" charset="-122"/>
              </a:rPr>
              <a:t>添加文本</a:t>
            </a:r>
            <a:endParaRPr lang="en-US" altLang="zh-CN" sz="1866" b="1" dirty="0">
              <a:solidFill>
                <a:schemeClr val="accent2"/>
              </a:solidFill>
              <a:latin typeface="微软雅黑" pitchFamily="34" charset="-122"/>
              <a:ea typeface="微软雅黑" pitchFamily="34" charset="-122"/>
            </a:endParaRPr>
          </a:p>
          <a:p>
            <a:pPr lvl="0" algn="ctr">
              <a:lnSpc>
                <a:spcPct val="150000"/>
              </a:lnSpc>
              <a:spcBef>
                <a:spcPct val="0"/>
              </a:spcBef>
            </a:pPr>
            <a:r>
              <a:rPr lang="zh-CN" altLang="en-US" sz="1600" dirty="0">
                <a:solidFill>
                  <a:schemeClr val="tx1">
                    <a:lumMod val="50000"/>
                    <a:lumOff val="50000"/>
                  </a:schemeClr>
                </a:solidFill>
                <a:latin typeface="微软雅黑" pitchFamily="34" charset="-122"/>
                <a:ea typeface="微软雅黑" pitchFamily="34" charset="-122"/>
              </a:rPr>
              <a:t>添加适当的文字，最好不要超过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a:t>
            </a:r>
            <a:r>
              <a:rPr lang="en-US" altLang="zh-CN" sz="1600" dirty="0">
                <a:solidFill>
                  <a:schemeClr val="tx1">
                    <a:lumMod val="50000"/>
                    <a:lumOff val="50000"/>
                  </a:schemeClr>
                </a:solidFill>
                <a:latin typeface="微软雅黑" pitchFamily="34" charset="-122"/>
                <a:ea typeface="微软雅黑" pitchFamily="34" charset="-122"/>
              </a:rPr>
              <a:t>,</a:t>
            </a:r>
            <a:r>
              <a:rPr lang="zh-CN" altLang="en-US" sz="1600" dirty="0">
                <a:solidFill>
                  <a:schemeClr val="tx1">
                    <a:lumMod val="50000"/>
                    <a:lumOff val="50000"/>
                  </a:schemeClr>
                </a:solidFill>
                <a:latin typeface="微软雅黑" pitchFamily="34" charset="-122"/>
                <a:ea typeface="微软雅黑" pitchFamily="34" charset="-122"/>
              </a:rPr>
              <a:t>添加适当的文字，最好不要超过</a:t>
            </a:r>
            <a:r>
              <a:rPr lang="en-US" altLang="zh-CN" sz="1600" dirty="0">
                <a:solidFill>
                  <a:schemeClr val="tx1">
                    <a:lumMod val="50000"/>
                    <a:lumOff val="50000"/>
                  </a:schemeClr>
                </a:solidFill>
                <a:latin typeface="微软雅黑" pitchFamily="34" charset="-122"/>
                <a:ea typeface="微软雅黑" pitchFamily="34" charset="-122"/>
              </a:rPr>
              <a:t>200</a:t>
            </a:r>
            <a:r>
              <a:rPr lang="zh-CN" altLang="en-US" sz="1600" dirty="0">
                <a:solidFill>
                  <a:schemeClr val="tx1">
                    <a:lumMod val="50000"/>
                    <a:lumOff val="50000"/>
                  </a:schemeClr>
                </a:solidFill>
                <a:latin typeface="微软雅黑" pitchFamily="34" charset="-122"/>
                <a:ea typeface="微软雅黑" pitchFamily="34" charset="-122"/>
              </a:rPr>
              <a:t>字</a:t>
            </a:r>
            <a:endParaRPr lang="en-GB"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Arial" charset="0"/>
            </a:endParaRPr>
          </a:p>
        </p:txBody>
      </p:sp>
      <p:sp>
        <p:nvSpPr>
          <p:cNvPr id="17" name="标题 16"/>
          <p:cNvSpPr>
            <a:spLocks noGrp="1"/>
          </p:cNvSpPr>
          <p:nvPr>
            <p:ph type="title"/>
          </p:nvPr>
        </p:nvSpPr>
        <p:spPr/>
        <p:txBody>
          <a:bodyPr>
            <a:normAutofit/>
          </a:bodyPr>
          <a:lstStyle/>
          <a:p>
            <a:r>
              <a:rPr lang="zh-CN" altLang="en-US" dirty="0"/>
              <a:t>单击此处添加标题</a:t>
            </a:r>
          </a:p>
        </p:txBody>
      </p:sp>
      <p:sp>
        <p:nvSpPr>
          <p:cNvPr id="18" name="文本框 17"/>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217479772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364911" y="1851579"/>
            <a:ext cx="4487228" cy="4073048"/>
            <a:chOff x="1022759" y="1388376"/>
            <a:chExt cx="3366298" cy="3055582"/>
          </a:xfrm>
        </p:grpSpPr>
        <p:sp>
          <p:nvSpPr>
            <p:cNvPr id="9" name="平行四边形 10"/>
            <p:cNvSpPr/>
            <p:nvPr/>
          </p:nvSpPr>
          <p:spPr>
            <a:xfrm flipH="1">
              <a:off x="1022760" y="3576934"/>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199" dirty="0">
                <a:latin typeface="微软雅黑" panose="020B0503020204020204" pitchFamily="34" charset="-122"/>
                <a:ea typeface="微软雅黑" panose="020B0503020204020204" pitchFamily="34" charset="-122"/>
              </a:endParaRPr>
            </a:p>
          </p:txBody>
        </p:sp>
        <p:sp>
          <p:nvSpPr>
            <p:cNvPr id="10" name="平行四边形 10"/>
            <p:cNvSpPr/>
            <p:nvPr/>
          </p:nvSpPr>
          <p:spPr>
            <a:xfrm flipH="1">
              <a:off x="1022760" y="1904388"/>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199" dirty="0">
                <a:latin typeface="微软雅黑" panose="020B0503020204020204" pitchFamily="34" charset="-122"/>
                <a:ea typeface="微软雅黑" panose="020B0503020204020204" pitchFamily="34" charset="-122"/>
              </a:endParaRPr>
            </a:p>
          </p:txBody>
        </p:sp>
        <p:sp>
          <p:nvSpPr>
            <p:cNvPr id="11" name="平行四边形 10"/>
            <p:cNvSpPr/>
            <p:nvPr/>
          </p:nvSpPr>
          <p:spPr>
            <a:xfrm flipH="1">
              <a:off x="1022760" y="2739912"/>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199" dirty="0">
                <a:latin typeface="微软雅黑" panose="020B0503020204020204" pitchFamily="34" charset="-122"/>
                <a:ea typeface="微软雅黑" panose="020B0503020204020204" pitchFamily="34" charset="-122"/>
              </a:endParaRPr>
            </a:p>
          </p:txBody>
        </p:sp>
        <p:sp>
          <p:nvSpPr>
            <p:cNvPr id="12" name="矩形 11"/>
            <p:cNvSpPr/>
            <p:nvPr/>
          </p:nvSpPr>
          <p:spPr>
            <a:xfrm>
              <a:off x="1504301" y="3056421"/>
              <a:ext cx="2868254" cy="55051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199" dirty="0">
                  <a:latin typeface="微软雅黑" panose="020B0503020204020204" pitchFamily="34" charset="-122"/>
                  <a:ea typeface="微软雅黑" panose="020B0503020204020204" pitchFamily="34" charset="-122"/>
                </a:rPr>
                <a:t>单机添加文本标题</a:t>
              </a:r>
            </a:p>
          </p:txBody>
        </p:sp>
        <p:sp>
          <p:nvSpPr>
            <p:cNvPr id="13" name="矩形 12"/>
            <p:cNvSpPr/>
            <p:nvPr/>
          </p:nvSpPr>
          <p:spPr>
            <a:xfrm>
              <a:off x="1504301" y="2219397"/>
              <a:ext cx="2868254" cy="55201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199" dirty="0">
                  <a:latin typeface="微软雅黑" panose="020B0503020204020204" pitchFamily="34" charset="-122"/>
                  <a:ea typeface="微软雅黑" panose="020B0503020204020204" pitchFamily="34" charset="-122"/>
                </a:rPr>
                <a:t>单机添加文本标题</a:t>
              </a:r>
            </a:p>
          </p:txBody>
        </p:sp>
        <p:sp>
          <p:nvSpPr>
            <p:cNvPr id="14" name="任意多边形 13"/>
            <p:cNvSpPr/>
            <p:nvPr/>
          </p:nvSpPr>
          <p:spPr>
            <a:xfrm>
              <a:off x="1022759" y="1740884"/>
              <a:ext cx="3366298" cy="499513"/>
            </a:xfrm>
            <a:custGeom>
              <a:avLst/>
              <a:gdLst>
                <a:gd name="connsiteX0" fmla="*/ 1587500 w 2540000"/>
                <a:gd name="connsiteY0" fmla="*/ 0 h 355600"/>
                <a:gd name="connsiteX1" fmla="*/ 2540000 w 2540000"/>
                <a:gd name="connsiteY1" fmla="*/ 355600 h 355600"/>
                <a:gd name="connsiteX2" fmla="*/ 609600 w 2540000"/>
                <a:gd name="connsiteY2" fmla="*/ 342900 h 355600"/>
                <a:gd name="connsiteX3" fmla="*/ 0 w 2540000"/>
                <a:gd name="connsiteY3" fmla="*/ 152400 h 355600"/>
                <a:gd name="connsiteX4" fmla="*/ 1701800 w 2540000"/>
                <a:gd name="connsiteY4" fmla="*/ 25400 h 355600"/>
                <a:gd name="connsiteX5" fmla="*/ 1701800 w 2540000"/>
                <a:gd name="connsiteY5" fmla="*/ 25400 h 355600"/>
                <a:gd name="connsiteX6" fmla="*/ 1701800 w 2540000"/>
                <a:gd name="connsiteY6" fmla="*/ 25400 h 3556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701800 w 2540000"/>
                <a:gd name="connsiteY5" fmla="*/ 0 h 330200"/>
                <a:gd name="connsiteX6" fmla="*/ 1701800 w 2540000"/>
                <a:gd name="connsiteY6" fmla="*/ 0 h 3302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701800 w 2540000"/>
                <a:gd name="connsiteY5" fmla="*/ 0 h 330200"/>
                <a:gd name="connsiteX6" fmla="*/ 1504950 w 2540000"/>
                <a:gd name="connsiteY6" fmla="*/ 25400 h 3302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504950 w 2540000"/>
                <a:gd name="connsiteY5" fmla="*/ 25400 h 330200"/>
                <a:gd name="connsiteX0" fmla="*/ 1492250 w 2540000"/>
                <a:gd name="connsiteY0" fmla="*/ 0 h 311150"/>
                <a:gd name="connsiteX1" fmla="*/ 2540000 w 2540000"/>
                <a:gd name="connsiteY1" fmla="*/ 311150 h 311150"/>
                <a:gd name="connsiteX2" fmla="*/ 609600 w 2540000"/>
                <a:gd name="connsiteY2" fmla="*/ 298450 h 311150"/>
                <a:gd name="connsiteX3" fmla="*/ 0 w 2540000"/>
                <a:gd name="connsiteY3" fmla="*/ 107950 h 311150"/>
                <a:gd name="connsiteX4" fmla="*/ 1504950 w 2540000"/>
                <a:gd name="connsiteY4" fmla="*/ 6350 h 311150"/>
                <a:gd name="connsiteX0" fmla="*/ 1479550 w 2527300"/>
                <a:gd name="connsiteY0" fmla="*/ 0 h 311150"/>
                <a:gd name="connsiteX1" fmla="*/ 2527300 w 2527300"/>
                <a:gd name="connsiteY1" fmla="*/ 311150 h 311150"/>
                <a:gd name="connsiteX2" fmla="*/ 596900 w 2527300"/>
                <a:gd name="connsiteY2" fmla="*/ 298450 h 311150"/>
                <a:gd name="connsiteX3" fmla="*/ 0 w 2527300"/>
                <a:gd name="connsiteY3" fmla="*/ 114300 h 311150"/>
                <a:gd name="connsiteX4" fmla="*/ 1492250 w 2527300"/>
                <a:gd name="connsiteY4" fmla="*/ 6350 h 311150"/>
                <a:gd name="connsiteX0" fmla="*/ 1479550 w 2527300"/>
                <a:gd name="connsiteY0" fmla="*/ 0 h 311150"/>
                <a:gd name="connsiteX1" fmla="*/ 2527300 w 2527300"/>
                <a:gd name="connsiteY1" fmla="*/ 311150 h 311150"/>
                <a:gd name="connsiteX2" fmla="*/ 596900 w 2527300"/>
                <a:gd name="connsiteY2" fmla="*/ 298450 h 311150"/>
                <a:gd name="connsiteX3" fmla="*/ 0 w 2527300"/>
                <a:gd name="connsiteY3" fmla="*/ 114300 h 311150"/>
                <a:gd name="connsiteX4" fmla="*/ 1492250 w 2527300"/>
                <a:gd name="connsiteY4" fmla="*/ 6350 h 311150"/>
                <a:gd name="connsiteX5" fmla="*/ 1479550 w 2527300"/>
                <a:gd name="connsiteY5" fmla="*/ 0 h 311150"/>
                <a:gd name="connsiteX0" fmla="*/ 0 w 2527300"/>
                <a:gd name="connsiteY0" fmla="*/ 114300 h 311150"/>
                <a:gd name="connsiteX1" fmla="*/ 1492250 w 2527300"/>
                <a:gd name="connsiteY1" fmla="*/ 6350 h 311150"/>
                <a:gd name="connsiteX2" fmla="*/ 1479550 w 2527300"/>
                <a:gd name="connsiteY2" fmla="*/ 0 h 311150"/>
                <a:gd name="connsiteX3" fmla="*/ 2527300 w 2527300"/>
                <a:gd name="connsiteY3" fmla="*/ 311150 h 311150"/>
                <a:gd name="connsiteX4" fmla="*/ 596900 w 2527300"/>
                <a:gd name="connsiteY4" fmla="*/ 298450 h 311150"/>
                <a:gd name="connsiteX5" fmla="*/ 91440 w 2527300"/>
                <a:gd name="connsiteY5" fmla="*/ 205740 h 311150"/>
                <a:gd name="connsiteX0" fmla="*/ 0 w 2527300"/>
                <a:gd name="connsiteY0" fmla="*/ 114300 h 311150"/>
                <a:gd name="connsiteX1" fmla="*/ 1492250 w 2527300"/>
                <a:gd name="connsiteY1" fmla="*/ 6350 h 311150"/>
                <a:gd name="connsiteX2" fmla="*/ 1479550 w 2527300"/>
                <a:gd name="connsiteY2" fmla="*/ 0 h 311150"/>
                <a:gd name="connsiteX3" fmla="*/ 2527300 w 2527300"/>
                <a:gd name="connsiteY3" fmla="*/ 311150 h 311150"/>
                <a:gd name="connsiteX4" fmla="*/ 596900 w 2527300"/>
                <a:gd name="connsiteY4" fmla="*/ 298450 h 311150"/>
                <a:gd name="connsiteX5" fmla="*/ 21590 w 2527300"/>
                <a:gd name="connsiteY5" fmla="*/ 135890 h 311150"/>
                <a:gd name="connsiteX0" fmla="*/ 0 w 2517775"/>
                <a:gd name="connsiteY0" fmla="*/ 114300 h 311150"/>
                <a:gd name="connsiteX1" fmla="*/ 1482725 w 2517775"/>
                <a:gd name="connsiteY1" fmla="*/ 6350 h 311150"/>
                <a:gd name="connsiteX2" fmla="*/ 1470025 w 2517775"/>
                <a:gd name="connsiteY2" fmla="*/ 0 h 311150"/>
                <a:gd name="connsiteX3" fmla="*/ 2517775 w 2517775"/>
                <a:gd name="connsiteY3" fmla="*/ 311150 h 311150"/>
                <a:gd name="connsiteX4" fmla="*/ 587375 w 2517775"/>
                <a:gd name="connsiteY4" fmla="*/ 298450 h 311150"/>
                <a:gd name="connsiteX5" fmla="*/ 12065 w 2517775"/>
                <a:gd name="connsiteY5" fmla="*/ 135890 h 311150"/>
                <a:gd name="connsiteX0" fmla="*/ 0 w 2517775"/>
                <a:gd name="connsiteY0" fmla="*/ 114300 h 311150"/>
                <a:gd name="connsiteX1" fmla="*/ 1482725 w 2517775"/>
                <a:gd name="connsiteY1" fmla="*/ 6350 h 311150"/>
                <a:gd name="connsiteX2" fmla="*/ 1470025 w 2517775"/>
                <a:gd name="connsiteY2" fmla="*/ 0 h 311150"/>
                <a:gd name="connsiteX3" fmla="*/ 2517775 w 2517775"/>
                <a:gd name="connsiteY3" fmla="*/ 311150 h 311150"/>
                <a:gd name="connsiteX4" fmla="*/ 587375 w 2517775"/>
                <a:gd name="connsiteY4" fmla="*/ 298450 h 311150"/>
                <a:gd name="connsiteX5" fmla="*/ 2540 w 2517775"/>
                <a:gd name="connsiteY5" fmla="*/ 119221 h 31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7775" h="311150">
                  <a:moveTo>
                    <a:pt x="0" y="114300"/>
                  </a:moveTo>
                  <a:lnTo>
                    <a:pt x="1482725" y="6350"/>
                  </a:lnTo>
                  <a:lnTo>
                    <a:pt x="1470025" y="0"/>
                  </a:lnTo>
                  <a:lnTo>
                    <a:pt x="2517775" y="311150"/>
                  </a:lnTo>
                  <a:lnTo>
                    <a:pt x="587375" y="298450"/>
                  </a:lnTo>
                  <a:lnTo>
                    <a:pt x="2540" y="119221"/>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199" dirty="0">
                <a:latin typeface="微软雅黑" panose="020B0503020204020204" pitchFamily="34" charset="-122"/>
                <a:ea typeface="微软雅黑" panose="020B0503020204020204" pitchFamily="34" charset="-122"/>
              </a:endParaRPr>
            </a:p>
          </p:txBody>
        </p:sp>
        <p:sp>
          <p:nvSpPr>
            <p:cNvPr id="15" name="矩形 14"/>
            <p:cNvSpPr/>
            <p:nvPr/>
          </p:nvSpPr>
          <p:spPr>
            <a:xfrm>
              <a:off x="1504301" y="1388376"/>
              <a:ext cx="2868254" cy="55051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199" dirty="0">
                  <a:latin typeface="微软雅黑" panose="020B0503020204020204" pitchFamily="34" charset="-122"/>
                  <a:ea typeface="微软雅黑" panose="020B0503020204020204" pitchFamily="34" charset="-122"/>
                </a:rPr>
                <a:t>单机添加文本标题</a:t>
              </a:r>
            </a:p>
          </p:txBody>
        </p:sp>
        <p:sp>
          <p:nvSpPr>
            <p:cNvPr id="16" name="矩形 15"/>
            <p:cNvSpPr/>
            <p:nvPr/>
          </p:nvSpPr>
          <p:spPr>
            <a:xfrm>
              <a:off x="1504301" y="3891942"/>
              <a:ext cx="2868254" cy="552016"/>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199" dirty="0">
                  <a:latin typeface="微软雅黑" panose="020B0503020204020204" pitchFamily="34" charset="-122"/>
                  <a:ea typeface="微软雅黑" panose="020B0503020204020204" pitchFamily="34" charset="-122"/>
                </a:rPr>
                <a:t>单机添加文本标题</a:t>
              </a:r>
            </a:p>
          </p:txBody>
        </p:sp>
        <p:sp>
          <p:nvSpPr>
            <p:cNvPr id="17" name="矩形 16"/>
            <p:cNvSpPr/>
            <p:nvPr/>
          </p:nvSpPr>
          <p:spPr>
            <a:xfrm>
              <a:off x="1022759" y="3056421"/>
              <a:ext cx="481542" cy="5505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6" dirty="0">
                  <a:latin typeface="微软雅黑" panose="020B0503020204020204" pitchFamily="34" charset="-122"/>
                  <a:ea typeface="微软雅黑" panose="020B0503020204020204" pitchFamily="34" charset="-122"/>
                  <a:cs typeface="Verdana" panose="020B0604030504040204" pitchFamily="34" charset="0"/>
                </a:rPr>
                <a:t>C</a:t>
              </a:r>
              <a:endParaRPr lang="zh-CN" altLang="en-US" sz="3466" dirty="0">
                <a:latin typeface="微软雅黑" panose="020B0503020204020204" pitchFamily="34" charset="-122"/>
                <a:ea typeface="微软雅黑" panose="020B0503020204020204" pitchFamily="34" charset="-122"/>
                <a:cs typeface="Verdana" panose="020B0604030504040204" pitchFamily="34" charset="0"/>
              </a:endParaRPr>
            </a:p>
          </p:txBody>
        </p:sp>
        <p:sp>
          <p:nvSpPr>
            <p:cNvPr id="18" name="矩形 17"/>
            <p:cNvSpPr/>
            <p:nvPr/>
          </p:nvSpPr>
          <p:spPr>
            <a:xfrm>
              <a:off x="1022759" y="2219397"/>
              <a:ext cx="481542" cy="5520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6" dirty="0">
                  <a:latin typeface="微软雅黑" panose="020B0503020204020204" pitchFamily="34" charset="-122"/>
                  <a:ea typeface="微软雅黑" panose="020B0503020204020204" pitchFamily="34" charset="-122"/>
                  <a:cs typeface="Verdana" panose="020B0604030504040204" pitchFamily="34" charset="0"/>
                </a:rPr>
                <a:t>B</a:t>
              </a:r>
              <a:endParaRPr lang="zh-CN" altLang="en-US" sz="3466" dirty="0">
                <a:latin typeface="微软雅黑" panose="020B0503020204020204" pitchFamily="34" charset="-122"/>
                <a:ea typeface="微软雅黑" panose="020B0503020204020204" pitchFamily="34" charset="-122"/>
                <a:cs typeface="Verdana" panose="020B0604030504040204" pitchFamily="34" charset="0"/>
              </a:endParaRPr>
            </a:p>
          </p:txBody>
        </p:sp>
        <p:sp>
          <p:nvSpPr>
            <p:cNvPr id="19" name="矩形 18"/>
            <p:cNvSpPr/>
            <p:nvPr/>
          </p:nvSpPr>
          <p:spPr>
            <a:xfrm>
              <a:off x="1022759" y="1388376"/>
              <a:ext cx="481542" cy="55051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6" dirty="0">
                  <a:latin typeface="微软雅黑" panose="020B0503020204020204" pitchFamily="34" charset="-122"/>
                  <a:ea typeface="微软雅黑" panose="020B0503020204020204" pitchFamily="34" charset="-122"/>
                  <a:cs typeface="Verdana" panose="020B0604030504040204" pitchFamily="34" charset="0"/>
                </a:rPr>
                <a:t>A</a:t>
              </a:r>
              <a:endParaRPr lang="zh-CN" altLang="en-US" sz="3466" dirty="0">
                <a:latin typeface="微软雅黑" panose="020B0503020204020204" pitchFamily="34" charset="-122"/>
                <a:ea typeface="微软雅黑" panose="020B0503020204020204" pitchFamily="34" charset="-122"/>
                <a:cs typeface="Verdana" panose="020B0604030504040204" pitchFamily="34" charset="0"/>
              </a:endParaRPr>
            </a:p>
          </p:txBody>
        </p:sp>
        <p:sp>
          <p:nvSpPr>
            <p:cNvPr id="20" name="矩形 19"/>
            <p:cNvSpPr/>
            <p:nvPr/>
          </p:nvSpPr>
          <p:spPr>
            <a:xfrm>
              <a:off x="1022759" y="3891942"/>
              <a:ext cx="481542" cy="5520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6" dirty="0">
                  <a:latin typeface="微软雅黑" panose="020B0503020204020204" pitchFamily="34" charset="-122"/>
                  <a:ea typeface="微软雅黑" panose="020B0503020204020204" pitchFamily="34" charset="-122"/>
                  <a:cs typeface="Verdana" panose="020B0604030504040204" pitchFamily="34" charset="0"/>
                </a:rPr>
                <a:t>D</a:t>
              </a:r>
              <a:endParaRPr lang="zh-CN" altLang="en-US" sz="3466" dirty="0">
                <a:latin typeface="微软雅黑" panose="020B0503020204020204" pitchFamily="34" charset="-122"/>
                <a:ea typeface="微软雅黑" panose="020B0503020204020204" pitchFamily="34" charset="-122"/>
                <a:cs typeface="Verdana" panose="020B0604030504040204" pitchFamily="34" charset="0"/>
              </a:endParaRPr>
            </a:p>
          </p:txBody>
        </p:sp>
      </p:grpSp>
      <p:sp>
        <p:nvSpPr>
          <p:cNvPr id="21" name="文本框 3"/>
          <p:cNvSpPr txBox="1"/>
          <p:nvPr/>
        </p:nvSpPr>
        <p:spPr>
          <a:xfrm>
            <a:off x="5852143" y="1851579"/>
            <a:ext cx="5043144" cy="733828"/>
          </a:xfrm>
          <a:prstGeom prst="rect">
            <a:avLst/>
          </a:prstGeom>
          <a:noFill/>
        </p:spPr>
        <p:txBody>
          <a:bodyPr lIns="115175" tIns="0" rIns="115175" bIns="0" anchor="ctr"/>
          <a:lstStyle/>
          <a:p>
            <a:pPr lvl="0">
              <a:lnSpc>
                <a:spcPct val="150000"/>
              </a:lnSpc>
              <a:defRPr/>
            </a:pPr>
            <a:r>
              <a:rPr lang="zh-CN" altLang="en-US" sz="1866" dirty="0">
                <a:solidFill>
                  <a:schemeClr val="tx1">
                    <a:lumMod val="50000"/>
                    <a:lumOff val="50000"/>
                  </a:schemeClr>
                </a:solidFill>
                <a:latin typeface="微软雅黑" pitchFamily="34" charset="-122"/>
                <a:ea typeface="微软雅黑" pitchFamily="34" charset="-122"/>
              </a:rPr>
              <a:t>根据需要添加适当的文字，一页的文字最好不要超过</a:t>
            </a:r>
            <a:r>
              <a:rPr lang="en-US" altLang="zh-CN" sz="1866" dirty="0">
                <a:solidFill>
                  <a:schemeClr val="tx1">
                    <a:lumMod val="50000"/>
                    <a:lumOff val="50000"/>
                  </a:schemeClr>
                </a:solidFill>
                <a:latin typeface="微软雅黑" pitchFamily="34" charset="-122"/>
                <a:ea typeface="微软雅黑" pitchFamily="34" charset="-122"/>
              </a:rPr>
              <a:t>200</a:t>
            </a:r>
            <a:r>
              <a:rPr lang="zh-CN" altLang="en-US" sz="1866" dirty="0">
                <a:solidFill>
                  <a:schemeClr val="tx1">
                    <a:lumMod val="50000"/>
                    <a:lumOff val="50000"/>
                  </a:schemeClr>
                </a:solidFill>
                <a:latin typeface="微软雅黑" pitchFamily="34" charset="-122"/>
                <a:ea typeface="微软雅黑" pitchFamily="34" charset="-122"/>
              </a:rPr>
              <a:t>，根据需要添加适当的文字</a:t>
            </a:r>
          </a:p>
        </p:txBody>
      </p:sp>
      <p:sp>
        <p:nvSpPr>
          <p:cNvPr id="22" name="文本框 22"/>
          <p:cNvSpPr txBox="1"/>
          <p:nvPr/>
        </p:nvSpPr>
        <p:spPr>
          <a:xfrm>
            <a:off x="5852143" y="2951322"/>
            <a:ext cx="5043144" cy="733828"/>
          </a:xfrm>
          <a:prstGeom prst="rect">
            <a:avLst/>
          </a:prstGeom>
          <a:noFill/>
        </p:spPr>
        <p:txBody>
          <a:bodyPr lIns="115175" tIns="0" rIns="115175" bIns="0" anchor="ctr"/>
          <a:lstStyle/>
          <a:p>
            <a:pPr lvl="0">
              <a:lnSpc>
                <a:spcPct val="150000"/>
              </a:lnSpc>
              <a:defRPr/>
            </a:pPr>
            <a:r>
              <a:rPr lang="zh-CN" altLang="en-US" sz="1866" dirty="0">
                <a:solidFill>
                  <a:schemeClr val="tx1">
                    <a:lumMod val="50000"/>
                    <a:lumOff val="50000"/>
                  </a:schemeClr>
                </a:solidFill>
                <a:latin typeface="微软雅黑" pitchFamily="34" charset="-122"/>
                <a:ea typeface="微软雅黑" pitchFamily="34" charset="-122"/>
              </a:rPr>
              <a:t>根据需要添加适当的文字，一页的文字最好不要超过</a:t>
            </a:r>
            <a:r>
              <a:rPr lang="en-US" altLang="zh-CN" sz="1866" dirty="0">
                <a:solidFill>
                  <a:schemeClr val="tx1">
                    <a:lumMod val="50000"/>
                    <a:lumOff val="50000"/>
                  </a:schemeClr>
                </a:solidFill>
                <a:latin typeface="微软雅黑" pitchFamily="34" charset="-122"/>
                <a:ea typeface="微软雅黑" pitchFamily="34" charset="-122"/>
              </a:rPr>
              <a:t>200</a:t>
            </a:r>
            <a:r>
              <a:rPr lang="zh-CN" altLang="en-US" sz="1866" dirty="0">
                <a:solidFill>
                  <a:schemeClr val="tx1">
                    <a:lumMod val="50000"/>
                    <a:lumOff val="50000"/>
                  </a:schemeClr>
                </a:solidFill>
                <a:latin typeface="微软雅黑" pitchFamily="34" charset="-122"/>
                <a:ea typeface="微软雅黑" pitchFamily="34" charset="-122"/>
              </a:rPr>
              <a:t>，根据需要添加适当的文字</a:t>
            </a:r>
          </a:p>
        </p:txBody>
      </p:sp>
      <p:sp>
        <p:nvSpPr>
          <p:cNvPr id="23" name="文本框 23"/>
          <p:cNvSpPr txBox="1"/>
          <p:nvPr/>
        </p:nvSpPr>
        <p:spPr>
          <a:xfrm>
            <a:off x="5852143" y="4053063"/>
            <a:ext cx="5043144" cy="733830"/>
          </a:xfrm>
          <a:prstGeom prst="rect">
            <a:avLst/>
          </a:prstGeom>
          <a:noFill/>
        </p:spPr>
        <p:txBody>
          <a:bodyPr lIns="115175" tIns="0" rIns="115175" bIns="0" anchor="ctr"/>
          <a:lstStyle/>
          <a:p>
            <a:pPr lvl="0">
              <a:lnSpc>
                <a:spcPct val="150000"/>
              </a:lnSpc>
              <a:defRPr/>
            </a:pPr>
            <a:r>
              <a:rPr lang="zh-CN" altLang="en-US" sz="1866" dirty="0">
                <a:solidFill>
                  <a:schemeClr val="tx1">
                    <a:lumMod val="50000"/>
                    <a:lumOff val="50000"/>
                  </a:schemeClr>
                </a:solidFill>
                <a:latin typeface="微软雅黑" pitchFamily="34" charset="-122"/>
                <a:ea typeface="微软雅黑" pitchFamily="34" charset="-122"/>
              </a:rPr>
              <a:t>根据需要添加适当的文字，一页的文字最好不要超过</a:t>
            </a:r>
            <a:r>
              <a:rPr lang="en-US" altLang="zh-CN" sz="1866" dirty="0">
                <a:solidFill>
                  <a:schemeClr val="tx1">
                    <a:lumMod val="50000"/>
                    <a:lumOff val="50000"/>
                  </a:schemeClr>
                </a:solidFill>
                <a:latin typeface="微软雅黑" pitchFamily="34" charset="-122"/>
                <a:ea typeface="微软雅黑" pitchFamily="34" charset="-122"/>
              </a:rPr>
              <a:t>200</a:t>
            </a:r>
            <a:r>
              <a:rPr lang="zh-CN" altLang="en-US" sz="1866" dirty="0">
                <a:solidFill>
                  <a:schemeClr val="tx1">
                    <a:lumMod val="50000"/>
                    <a:lumOff val="50000"/>
                  </a:schemeClr>
                </a:solidFill>
                <a:latin typeface="微软雅黑" pitchFamily="34" charset="-122"/>
                <a:ea typeface="微软雅黑" pitchFamily="34" charset="-122"/>
              </a:rPr>
              <a:t>，根据需要添加适当的文字</a:t>
            </a:r>
          </a:p>
        </p:txBody>
      </p:sp>
      <p:sp>
        <p:nvSpPr>
          <p:cNvPr id="24" name="文本框 24"/>
          <p:cNvSpPr txBox="1"/>
          <p:nvPr/>
        </p:nvSpPr>
        <p:spPr>
          <a:xfrm>
            <a:off x="5852143" y="5172802"/>
            <a:ext cx="5043144" cy="733830"/>
          </a:xfrm>
          <a:prstGeom prst="rect">
            <a:avLst/>
          </a:prstGeom>
          <a:noFill/>
        </p:spPr>
        <p:txBody>
          <a:bodyPr lIns="115175" tIns="0" rIns="115175" bIns="0" anchor="ctr"/>
          <a:lstStyle/>
          <a:p>
            <a:pPr lvl="0">
              <a:lnSpc>
                <a:spcPct val="150000"/>
              </a:lnSpc>
              <a:defRPr/>
            </a:pPr>
            <a:r>
              <a:rPr lang="zh-CN" altLang="en-US" sz="1866" dirty="0">
                <a:solidFill>
                  <a:schemeClr val="tx1">
                    <a:lumMod val="50000"/>
                    <a:lumOff val="50000"/>
                  </a:schemeClr>
                </a:solidFill>
                <a:latin typeface="微软雅黑" pitchFamily="34" charset="-122"/>
                <a:ea typeface="微软雅黑" pitchFamily="34" charset="-122"/>
              </a:rPr>
              <a:t>根据需要添加适当的文字，一页的文字最好不要超过</a:t>
            </a:r>
            <a:r>
              <a:rPr lang="en-US" altLang="zh-CN" sz="1866" dirty="0">
                <a:solidFill>
                  <a:schemeClr val="tx1">
                    <a:lumMod val="50000"/>
                    <a:lumOff val="50000"/>
                  </a:schemeClr>
                </a:solidFill>
                <a:latin typeface="微软雅黑" pitchFamily="34" charset="-122"/>
                <a:ea typeface="微软雅黑" pitchFamily="34" charset="-122"/>
              </a:rPr>
              <a:t>200</a:t>
            </a:r>
            <a:r>
              <a:rPr lang="zh-CN" altLang="en-US" sz="1866" dirty="0">
                <a:solidFill>
                  <a:schemeClr val="tx1">
                    <a:lumMod val="50000"/>
                    <a:lumOff val="50000"/>
                  </a:schemeClr>
                </a:solidFill>
                <a:latin typeface="微软雅黑" pitchFamily="34" charset="-122"/>
                <a:ea typeface="微软雅黑" pitchFamily="34" charset="-122"/>
              </a:rPr>
              <a:t>，根据需要添加适当的文字</a:t>
            </a:r>
          </a:p>
        </p:txBody>
      </p:sp>
      <p:sp>
        <p:nvSpPr>
          <p:cNvPr id="25" name="标题 24"/>
          <p:cNvSpPr>
            <a:spLocks noGrp="1"/>
          </p:cNvSpPr>
          <p:nvPr>
            <p:ph type="title"/>
          </p:nvPr>
        </p:nvSpPr>
        <p:spPr/>
        <p:txBody>
          <a:bodyPr>
            <a:normAutofit/>
          </a:bodyPr>
          <a:lstStyle/>
          <a:p>
            <a:r>
              <a:rPr lang="zh-CN" altLang="en-US" dirty="0"/>
              <a:t>单击此处添加标题</a:t>
            </a:r>
          </a:p>
        </p:txBody>
      </p:sp>
      <p:sp>
        <p:nvSpPr>
          <p:cNvPr id="26" name="文本框 25"/>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32237664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161587" y="1509288"/>
            <a:ext cx="9868829" cy="14396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endParaRPr lang="zh-CN" altLang="en-US" sz="3199">
              <a:solidFill>
                <a:schemeClr val="bg1"/>
              </a:solidFill>
            </a:endParaRPr>
          </a:p>
        </p:txBody>
      </p:sp>
      <p:sp>
        <p:nvSpPr>
          <p:cNvPr id="9" name="矩形 8"/>
          <p:cNvSpPr/>
          <p:nvPr/>
        </p:nvSpPr>
        <p:spPr>
          <a:xfrm>
            <a:off x="1161587" y="3064171"/>
            <a:ext cx="9868829" cy="14396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endParaRPr lang="zh-CN" altLang="en-US" sz="3199">
              <a:solidFill>
                <a:schemeClr val="bg1"/>
              </a:solidFill>
            </a:endParaRPr>
          </a:p>
        </p:txBody>
      </p:sp>
      <p:sp>
        <p:nvSpPr>
          <p:cNvPr id="10" name="矩形 9"/>
          <p:cNvSpPr/>
          <p:nvPr/>
        </p:nvSpPr>
        <p:spPr>
          <a:xfrm>
            <a:off x="1161587" y="4619054"/>
            <a:ext cx="9868829" cy="1439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8" tIns="60944" rIns="121888" bIns="60944" numCol="1" spcCol="0" rtlCol="0" fromWordArt="0" anchor="ctr" anchorCtr="0" forceAA="0" compatLnSpc="1">
            <a:prstTxWarp prst="textNoShape">
              <a:avLst/>
            </a:prstTxWarp>
            <a:noAutofit/>
          </a:bodyPr>
          <a:lstStyle/>
          <a:p>
            <a:pPr algn="ctr"/>
            <a:endParaRPr lang="zh-CN" altLang="en-US" sz="3199">
              <a:solidFill>
                <a:schemeClr val="bg1"/>
              </a:solidFill>
            </a:endParaRPr>
          </a:p>
        </p:txBody>
      </p:sp>
      <p:sp>
        <p:nvSpPr>
          <p:cNvPr id="14" name="矩形 13"/>
          <p:cNvSpPr/>
          <p:nvPr/>
        </p:nvSpPr>
        <p:spPr>
          <a:xfrm>
            <a:off x="3271507" y="2059657"/>
            <a:ext cx="7527791" cy="666593"/>
          </a:xfrm>
          <a:prstGeom prst="rect">
            <a:avLst/>
          </a:prstGeom>
        </p:spPr>
        <p:txBody>
          <a:bodyPr wrap="square">
            <a:spAutoFit/>
          </a:bodyPr>
          <a:lstStyle/>
          <a:p>
            <a:pPr lvl="0"/>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en-US" altLang="zh-CN" sz="1866" dirty="0">
                <a:solidFill>
                  <a:schemeClr val="bg1"/>
                </a:solidFill>
              </a:rPr>
              <a:t>,</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endParaRPr lang="zh-CN" altLang="en-US" sz="1866" dirty="0">
              <a:solidFill>
                <a:schemeClr val="bg1"/>
              </a:solidFill>
            </a:endParaRPr>
          </a:p>
        </p:txBody>
      </p:sp>
      <p:sp>
        <p:nvSpPr>
          <p:cNvPr id="15" name="矩形 14"/>
          <p:cNvSpPr/>
          <p:nvPr/>
        </p:nvSpPr>
        <p:spPr>
          <a:xfrm>
            <a:off x="3271506" y="1531348"/>
            <a:ext cx="2824494" cy="523028"/>
          </a:xfrm>
          <a:prstGeom prst="rect">
            <a:avLst/>
          </a:prstGeom>
        </p:spPr>
        <p:txBody>
          <a:bodyPr wrap="square">
            <a:spAutoFit/>
          </a:bodyPr>
          <a:lstStyle/>
          <a:p>
            <a:pPr lvl="0">
              <a:lnSpc>
                <a:spcPct val="150000"/>
              </a:lnSpc>
            </a:pPr>
            <a:r>
              <a:rPr lang="zh-CN" altLang="en-US" sz="1866" b="1" dirty="0">
                <a:solidFill>
                  <a:schemeClr val="bg1"/>
                </a:solidFill>
                <a:latin typeface="微软雅黑" panose="020B0503020204020204" pitchFamily="34" charset="-122"/>
                <a:ea typeface="微软雅黑" panose="020B0503020204020204" pitchFamily="34" charset="-122"/>
              </a:rPr>
              <a:t>此处输入文本标题</a:t>
            </a:r>
          </a:p>
        </p:txBody>
      </p:sp>
      <p:sp>
        <p:nvSpPr>
          <p:cNvPr id="16" name="矩形 15"/>
          <p:cNvSpPr/>
          <p:nvPr/>
        </p:nvSpPr>
        <p:spPr>
          <a:xfrm>
            <a:off x="3271507" y="3595427"/>
            <a:ext cx="7527791" cy="666593"/>
          </a:xfrm>
          <a:prstGeom prst="rect">
            <a:avLst/>
          </a:prstGeom>
        </p:spPr>
        <p:txBody>
          <a:bodyPr wrap="square">
            <a:spAutoFit/>
          </a:bodyPr>
          <a:lstStyle/>
          <a:p>
            <a:pPr lvl="0"/>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en-US" altLang="zh-CN" sz="1866" dirty="0">
                <a:solidFill>
                  <a:schemeClr val="bg1"/>
                </a:solidFill>
              </a:rPr>
              <a:t>,</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endParaRPr lang="zh-CN" altLang="en-US" sz="1866" dirty="0">
              <a:solidFill>
                <a:schemeClr val="bg1"/>
              </a:solidFill>
            </a:endParaRPr>
          </a:p>
        </p:txBody>
      </p:sp>
      <p:sp>
        <p:nvSpPr>
          <p:cNvPr id="17" name="矩形 16"/>
          <p:cNvSpPr/>
          <p:nvPr/>
        </p:nvSpPr>
        <p:spPr>
          <a:xfrm>
            <a:off x="3271506" y="3067118"/>
            <a:ext cx="2824494" cy="523028"/>
          </a:xfrm>
          <a:prstGeom prst="rect">
            <a:avLst/>
          </a:prstGeom>
        </p:spPr>
        <p:txBody>
          <a:bodyPr wrap="square">
            <a:spAutoFit/>
          </a:bodyPr>
          <a:lstStyle/>
          <a:p>
            <a:pPr lvl="0">
              <a:lnSpc>
                <a:spcPct val="150000"/>
              </a:lnSpc>
            </a:pPr>
            <a:r>
              <a:rPr lang="zh-CN" altLang="en-US" sz="1866" b="1" dirty="0">
                <a:solidFill>
                  <a:schemeClr val="bg1"/>
                </a:solidFill>
                <a:latin typeface="微软雅黑" panose="020B0503020204020204" pitchFamily="34" charset="-122"/>
                <a:ea typeface="微软雅黑" panose="020B0503020204020204" pitchFamily="34" charset="-122"/>
              </a:rPr>
              <a:t>此处输入文本标题</a:t>
            </a:r>
          </a:p>
        </p:txBody>
      </p:sp>
      <p:sp>
        <p:nvSpPr>
          <p:cNvPr id="18" name="矩形 17"/>
          <p:cNvSpPr/>
          <p:nvPr/>
        </p:nvSpPr>
        <p:spPr>
          <a:xfrm>
            <a:off x="3271507" y="5131198"/>
            <a:ext cx="7527791" cy="666593"/>
          </a:xfrm>
          <a:prstGeom prst="rect">
            <a:avLst/>
          </a:prstGeom>
        </p:spPr>
        <p:txBody>
          <a:bodyPr wrap="square">
            <a:spAutoFit/>
          </a:bodyPr>
          <a:lstStyle/>
          <a:p>
            <a:pPr lvl="0"/>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r>
              <a:rPr lang="en-US" altLang="zh-CN" sz="1866" dirty="0">
                <a:solidFill>
                  <a:schemeClr val="bg1"/>
                </a:solidFill>
              </a:rPr>
              <a:t>,</a:t>
            </a:r>
            <a:r>
              <a:rPr lang="zh-CN" altLang="en-US" sz="1866" dirty="0">
                <a:solidFill>
                  <a:schemeClr val="bg1"/>
                </a:solidFill>
                <a:latin typeface="微软雅黑" pitchFamily="34" charset="-122"/>
                <a:ea typeface="微软雅黑" pitchFamily="34" charset="-122"/>
              </a:rPr>
              <a:t>添加适当文字，一页最好不要超过</a:t>
            </a:r>
            <a:r>
              <a:rPr lang="en-US" altLang="zh-CN" sz="1866" dirty="0">
                <a:solidFill>
                  <a:schemeClr val="bg1"/>
                </a:solidFill>
                <a:latin typeface="微软雅黑" pitchFamily="34" charset="-122"/>
                <a:ea typeface="微软雅黑" pitchFamily="34" charset="-122"/>
              </a:rPr>
              <a:t>200</a:t>
            </a:r>
            <a:endParaRPr lang="zh-CN" altLang="en-US" sz="1866" dirty="0">
              <a:solidFill>
                <a:schemeClr val="bg1"/>
              </a:solidFill>
            </a:endParaRPr>
          </a:p>
        </p:txBody>
      </p:sp>
      <p:sp>
        <p:nvSpPr>
          <p:cNvPr id="19" name="矩形 18"/>
          <p:cNvSpPr/>
          <p:nvPr/>
        </p:nvSpPr>
        <p:spPr>
          <a:xfrm>
            <a:off x="3271506" y="4602889"/>
            <a:ext cx="2824494" cy="523028"/>
          </a:xfrm>
          <a:prstGeom prst="rect">
            <a:avLst/>
          </a:prstGeom>
        </p:spPr>
        <p:txBody>
          <a:bodyPr wrap="square">
            <a:spAutoFit/>
          </a:bodyPr>
          <a:lstStyle/>
          <a:p>
            <a:pPr lvl="0">
              <a:lnSpc>
                <a:spcPct val="150000"/>
              </a:lnSpc>
            </a:pPr>
            <a:r>
              <a:rPr lang="zh-CN" altLang="en-US" sz="1866" b="1" dirty="0">
                <a:solidFill>
                  <a:schemeClr val="bg1"/>
                </a:solidFill>
                <a:latin typeface="微软雅黑" panose="020B0503020204020204" pitchFamily="34" charset="-122"/>
                <a:ea typeface="微软雅黑" panose="020B0503020204020204" pitchFamily="34" charset="-122"/>
              </a:rPr>
              <a:t>此处输入文本标题</a:t>
            </a:r>
          </a:p>
        </p:txBody>
      </p:sp>
      <p:sp>
        <p:nvSpPr>
          <p:cNvPr id="20" name="标题 19"/>
          <p:cNvSpPr>
            <a:spLocks noGrp="1"/>
          </p:cNvSpPr>
          <p:nvPr>
            <p:ph type="title"/>
          </p:nvPr>
        </p:nvSpPr>
        <p:spPr/>
        <p:txBody>
          <a:bodyPr>
            <a:normAutofit/>
          </a:bodyPr>
          <a:lstStyle/>
          <a:p>
            <a:r>
              <a:rPr lang="zh-CN" altLang="en-US" dirty="0"/>
              <a:t>单击此处添加标题</a:t>
            </a:r>
          </a:p>
        </p:txBody>
      </p:sp>
      <p:sp>
        <p:nvSpPr>
          <p:cNvPr id="21" name="文本框 20"/>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pic>
        <p:nvPicPr>
          <p:cNvPr id="22" name="图片 2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30672" y="3356027"/>
            <a:ext cx="1608798" cy="873666"/>
          </a:xfrm>
          <a:prstGeom prst="rect">
            <a:avLst/>
          </a:prstGeom>
        </p:spPr>
      </p:pic>
      <p:pic>
        <p:nvPicPr>
          <p:cNvPr id="23" name="图片 2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433808" y="4847461"/>
            <a:ext cx="1606580" cy="913378"/>
          </a:xfrm>
          <a:prstGeom prst="rect">
            <a:avLst/>
          </a:prstGeom>
        </p:spPr>
      </p:pic>
      <p:pic>
        <p:nvPicPr>
          <p:cNvPr id="24" name="图片 2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433808" y="1761432"/>
            <a:ext cx="1606580" cy="913378"/>
          </a:xfrm>
          <a:prstGeom prst="rect">
            <a:avLst/>
          </a:prstGeom>
        </p:spPr>
      </p:pic>
    </p:spTree>
    <p:extLst>
      <p:ext uri="{BB962C8B-B14F-4D97-AF65-F5344CB8AC3E}">
        <p14:creationId xmlns:p14="http://schemas.microsoft.com/office/powerpoint/2010/main" val="2288326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2042311"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 name="Freeform 7"/>
          <p:cNvSpPr>
            <a:spLocks/>
          </p:cNvSpPr>
          <p:nvPr/>
        </p:nvSpPr>
        <p:spPr bwMode="auto">
          <a:xfrm>
            <a:off x="2042311" y="2795262"/>
            <a:ext cx="313102" cy="591770"/>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4" name="Freeform 8"/>
          <p:cNvSpPr>
            <a:spLocks/>
          </p:cNvSpPr>
          <p:nvPr/>
        </p:nvSpPr>
        <p:spPr bwMode="auto">
          <a:xfrm>
            <a:off x="2444629"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5" name="Freeform 9"/>
          <p:cNvSpPr>
            <a:spLocks/>
          </p:cNvSpPr>
          <p:nvPr/>
        </p:nvSpPr>
        <p:spPr bwMode="auto">
          <a:xfrm>
            <a:off x="2845266"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6" name="Freeform 10"/>
          <p:cNvSpPr>
            <a:spLocks/>
          </p:cNvSpPr>
          <p:nvPr/>
        </p:nvSpPr>
        <p:spPr bwMode="auto">
          <a:xfrm>
            <a:off x="3242534" y="1458299"/>
            <a:ext cx="314783" cy="1928732"/>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7" name="Freeform 11"/>
          <p:cNvSpPr>
            <a:spLocks/>
          </p:cNvSpPr>
          <p:nvPr/>
        </p:nvSpPr>
        <p:spPr bwMode="auto">
          <a:xfrm>
            <a:off x="2444629" y="2392320"/>
            <a:ext cx="313102" cy="994713"/>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8" name="Freeform 12"/>
          <p:cNvSpPr>
            <a:spLocks/>
          </p:cNvSpPr>
          <p:nvPr/>
        </p:nvSpPr>
        <p:spPr bwMode="auto">
          <a:xfrm>
            <a:off x="2845266" y="1975885"/>
            <a:ext cx="314783" cy="141114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9" name="Freeform 13"/>
          <p:cNvSpPr>
            <a:spLocks/>
          </p:cNvSpPr>
          <p:nvPr/>
        </p:nvSpPr>
        <p:spPr bwMode="auto">
          <a:xfrm>
            <a:off x="3242534" y="1702763"/>
            <a:ext cx="314783" cy="1684269"/>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0" name="Freeform 14"/>
          <p:cNvSpPr>
            <a:spLocks/>
          </p:cNvSpPr>
          <p:nvPr/>
        </p:nvSpPr>
        <p:spPr bwMode="auto">
          <a:xfrm>
            <a:off x="4200353"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1" name="Freeform 15"/>
          <p:cNvSpPr>
            <a:spLocks/>
          </p:cNvSpPr>
          <p:nvPr/>
        </p:nvSpPr>
        <p:spPr bwMode="auto">
          <a:xfrm>
            <a:off x="460099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2" name="Freeform 16"/>
          <p:cNvSpPr>
            <a:spLocks/>
          </p:cNvSpPr>
          <p:nvPr/>
        </p:nvSpPr>
        <p:spPr bwMode="auto">
          <a:xfrm>
            <a:off x="5003309"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3" name="Freeform 17"/>
          <p:cNvSpPr>
            <a:spLocks/>
          </p:cNvSpPr>
          <p:nvPr/>
        </p:nvSpPr>
        <p:spPr bwMode="auto">
          <a:xfrm>
            <a:off x="5405628"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4" name="Freeform 18"/>
          <p:cNvSpPr>
            <a:spLocks/>
          </p:cNvSpPr>
          <p:nvPr/>
        </p:nvSpPr>
        <p:spPr bwMode="auto">
          <a:xfrm>
            <a:off x="4200353" y="3100420"/>
            <a:ext cx="313102" cy="286612"/>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2"/>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5" name="Freeform 19"/>
          <p:cNvSpPr>
            <a:spLocks/>
          </p:cNvSpPr>
          <p:nvPr/>
        </p:nvSpPr>
        <p:spPr bwMode="auto">
          <a:xfrm>
            <a:off x="4600990" y="2400744"/>
            <a:ext cx="314783"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2"/>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6" name="Freeform 20"/>
          <p:cNvSpPr>
            <a:spLocks/>
          </p:cNvSpPr>
          <p:nvPr/>
        </p:nvSpPr>
        <p:spPr bwMode="auto">
          <a:xfrm>
            <a:off x="5003309" y="1702763"/>
            <a:ext cx="314783" cy="1684269"/>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2"/>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7" name="Freeform 21"/>
          <p:cNvSpPr>
            <a:spLocks/>
          </p:cNvSpPr>
          <p:nvPr/>
        </p:nvSpPr>
        <p:spPr bwMode="auto">
          <a:xfrm>
            <a:off x="5405628" y="2646898"/>
            <a:ext cx="314783" cy="740134"/>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2"/>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8" name="Freeform 22"/>
          <p:cNvSpPr>
            <a:spLocks/>
          </p:cNvSpPr>
          <p:nvPr/>
        </p:nvSpPr>
        <p:spPr bwMode="auto">
          <a:xfrm>
            <a:off x="6348297"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19" name="Freeform 23"/>
          <p:cNvSpPr>
            <a:spLocks/>
          </p:cNvSpPr>
          <p:nvPr/>
        </p:nvSpPr>
        <p:spPr bwMode="auto">
          <a:xfrm>
            <a:off x="6750615"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0" name="Freeform 24"/>
          <p:cNvSpPr>
            <a:spLocks/>
          </p:cNvSpPr>
          <p:nvPr/>
        </p:nvSpPr>
        <p:spPr bwMode="auto">
          <a:xfrm>
            <a:off x="7152930"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1" name="Freeform 25"/>
          <p:cNvSpPr>
            <a:spLocks/>
          </p:cNvSpPr>
          <p:nvPr/>
        </p:nvSpPr>
        <p:spPr bwMode="auto">
          <a:xfrm>
            <a:off x="755357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2" name="Freeform 26"/>
          <p:cNvSpPr>
            <a:spLocks/>
          </p:cNvSpPr>
          <p:nvPr/>
        </p:nvSpPr>
        <p:spPr bwMode="auto">
          <a:xfrm>
            <a:off x="7553570" y="1694331"/>
            <a:ext cx="314783" cy="169269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3"/>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3" name="Freeform 27"/>
          <p:cNvSpPr>
            <a:spLocks/>
          </p:cNvSpPr>
          <p:nvPr/>
        </p:nvSpPr>
        <p:spPr bwMode="auto">
          <a:xfrm>
            <a:off x="7152930" y="2007923"/>
            <a:ext cx="313102" cy="137911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3"/>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4" name="Freeform 28"/>
          <p:cNvSpPr>
            <a:spLocks/>
          </p:cNvSpPr>
          <p:nvPr/>
        </p:nvSpPr>
        <p:spPr bwMode="auto">
          <a:xfrm>
            <a:off x="6750615" y="2400744"/>
            <a:ext cx="313102"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3"/>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5" name="Freeform 29"/>
          <p:cNvSpPr>
            <a:spLocks/>
          </p:cNvSpPr>
          <p:nvPr/>
        </p:nvSpPr>
        <p:spPr bwMode="auto">
          <a:xfrm>
            <a:off x="6348297" y="2808751"/>
            <a:ext cx="314783" cy="57828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3"/>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6" name="Freeform 30"/>
          <p:cNvSpPr>
            <a:spLocks/>
          </p:cNvSpPr>
          <p:nvPr/>
        </p:nvSpPr>
        <p:spPr bwMode="auto">
          <a:xfrm>
            <a:off x="8612392" y="1458299"/>
            <a:ext cx="314783" cy="1928732"/>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7" name="Freeform 31"/>
          <p:cNvSpPr>
            <a:spLocks/>
          </p:cNvSpPr>
          <p:nvPr/>
        </p:nvSpPr>
        <p:spPr bwMode="auto">
          <a:xfrm>
            <a:off x="9009662"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8" name="Freeform 32"/>
          <p:cNvSpPr>
            <a:spLocks/>
          </p:cNvSpPr>
          <p:nvPr/>
        </p:nvSpPr>
        <p:spPr bwMode="auto">
          <a:xfrm>
            <a:off x="9411976"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29" name="Freeform 33"/>
          <p:cNvSpPr>
            <a:spLocks/>
          </p:cNvSpPr>
          <p:nvPr/>
        </p:nvSpPr>
        <p:spPr bwMode="auto">
          <a:xfrm>
            <a:off x="9814296"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0" name="Freeform 34"/>
          <p:cNvSpPr>
            <a:spLocks/>
          </p:cNvSpPr>
          <p:nvPr/>
        </p:nvSpPr>
        <p:spPr bwMode="auto">
          <a:xfrm>
            <a:off x="9814296" y="1712878"/>
            <a:ext cx="313102" cy="16741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4"/>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1" name="Freeform 35"/>
          <p:cNvSpPr>
            <a:spLocks/>
          </p:cNvSpPr>
          <p:nvPr/>
        </p:nvSpPr>
        <p:spPr bwMode="auto">
          <a:xfrm>
            <a:off x="9411976" y="1859554"/>
            <a:ext cx="313102" cy="152747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4"/>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2" name="Freeform 36"/>
          <p:cNvSpPr>
            <a:spLocks/>
          </p:cNvSpPr>
          <p:nvPr/>
        </p:nvSpPr>
        <p:spPr bwMode="auto">
          <a:xfrm>
            <a:off x="9009662" y="2975658"/>
            <a:ext cx="314783" cy="411373"/>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4"/>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3" name="Freeform 37"/>
          <p:cNvSpPr>
            <a:spLocks/>
          </p:cNvSpPr>
          <p:nvPr/>
        </p:nvSpPr>
        <p:spPr bwMode="auto">
          <a:xfrm>
            <a:off x="8612392" y="2211919"/>
            <a:ext cx="314783" cy="1175111"/>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4"/>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4" name="Oval 38"/>
          <p:cNvSpPr>
            <a:spLocks noChangeArrowheads="1"/>
          </p:cNvSpPr>
          <p:nvPr/>
        </p:nvSpPr>
        <p:spPr bwMode="auto">
          <a:xfrm>
            <a:off x="2385995" y="3708545"/>
            <a:ext cx="794537" cy="798459"/>
          </a:xfrm>
          <a:prstGeom prst="ellipse">
            <a:avLst/>
          </a:prstGeom>
          <a:solidFill>
            <a:schemeClr val="bg1"/>
          </a:solidFill>
          <a:ln w="12700" cap="flat">
            <a:solidFill>
              <a:schemeClr val="accent1"/>
            </a:solidFill>
            <a:prstDash val="solid"/>
            <a:miter lim="800000"/>
            <a:headEnd/>
            <a:tailEnd/>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5" name="Freeform 39"/>
          <p:cNvSpPr>
            <a:spLocks noEditPoints="1"/>
          </p:cNvSpPr>
          <p:nvPr/>
        </p:nvSpPr>
        <p:spPr bwMode="auto">
          <a:xfrm>
            <a:off x="2575075" y="3894048"/>
            <a:ext cx="421428" cy="42745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6" name="Oval 40"/>
          <p:cNvSpPr>
            <a:spLocks noChangeArrowheads="1"/>
          </p:cNvSpPr>
          <p:nvPr/>
        </p:nvSpPr>
        <p:spPr bwMode="auto">
          <a:xfrm>
            <a:off x="4553582" y="3708545"/>
            <a:ext cx="797222" cy="798459"/>
          </a:xfrm>
          <a:prstGeom prst="ellipse">
            <a:avLst/>
          </a:prstGeom>
          <a:solidFill>
            <a:schemeClr val="bg1"/>
          </a:solidFill>
          <a:ln w="12700" cap="flat">
            <a:solidFill>
              <a:schemeClr val="accent2"/>
            </a:solidFill>
            <a:prstDash val="solid"/>
            <a:miter lim="800000"/>
            <a:headEnd/>
            <a:tailEnd/>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7" name="Oval 41"/>
          <p:cNvSpPr>
            <a:spLocks noChangeArrowheads="1"/>
          </p:cNvSpPr>
          <p:nvPr/>
        </p:nvSpPr>
        <p:spPr bwMode="auto">
          <a:xfrm>
            <a:off x="6710498" y="3708545"/>
            <a:ext cx="794537" cy="798459"/>
          </a:xfrm>
          <a:prstGeom prst="ellipse">
            <a:avLst/>
          </a:prstGeom>
          <a:solidFill>
            <a:schemeClr val="bg1"/>
          </a:solidFill>
          <a:ln w="12700" cap="flat">
            <a:solidFill>
              <a:schemeClr val="accent3"/>
            </a:solidFill>
            <a:prstDash val="solid"/>
            <a:miter lim="800000"/>
            <a:headEnd/>
            <a:tailEnd/>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8" name="Oval 42"/>
          <p:cNvSpPr>
            <a:spLocks noChangeArrowheads="1"/>
          </p:cNvSpPr>
          <p:nvPr/>
        </p:nvSpPr>
        <p:spPr bwMode="auto">
          <a:xfrm>
            <a:off x="8948919" y="3708545"/>
            <a:ext cx="794537" cy="798459"/>
          </a:xfrm>
          <a:prstGeom prst="ellipse">
            <a:avLst/>
          </a:prstGeom>
          <a:solidFill>
            <a:schemeClr val="bg1"/>
          </a:solidFill>
          <a:ln w="12700" cap="flat">
            <a:solidFill>
              <a:schemeClr val="accent4"/>
            </a:solidFill>
            <a:prstDash val="solid"/>
            <a:miter lim="800000"/>
            <a:headEnd/>
            <a:tailEnd/>
          </a:ln>
          <a:extLst/>
        </p:spPr>
        <p:txBody>
          <a:bodyPr vert="horz" wrap="square" lIns="96983" tIns="48491" rIns="96983" bIns="48491" numCol="1" anchor="t" anchorCtr="0" compatLnSpc="1">
            <a:prstTxWarp prst="textNoShape">
              <a:avLst/>
            </a:prstTxWarp>
          </a:bodyPr>
          <a:lstStyle/>
          <a:p>
            <a:endParaRPr lang="zh-CN" altLang="en-US" sz="3199"/>
          </a:p>
        </p:txBody>
      </p:sp>
      <p:sp>
        <p:nvSpPr>
          <p:cNvPr id="39" name="Freeform 43"/>
          <p:cNvSpPr>
            <a:spLocks noEditPoints="1"/>
          </p:cNvSpPr>
          <p:nvPr/>
        </p:nvSpPr>
        <p:spPr bwMode="auto">
          <a:xfrm>
            <a:off x="6940159" y="3974699"/>
            <a:ext cx="330162" cy="26615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3"/>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40" name="Freeform 44"/>
          <p:cNvSpPr>
            <a:spLocks noEditPoints="1"/>
          </p:cNvSpPr>
          <p:nvPr/>
        </p:nvSpPr>
        <p:spPr bwMode="auto">
          <a:xfrm>
            <a:off x="4723188" y="3909676"/>
            <a:ext cx="456324" cy="397886"/>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2"/>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41" name="Freeform 45"/>
          <p:cNvSpPr>
            <a:spLocks noEditPoints="1"/>
          </p:cNvSpPr>
          <p:nvPr/>
        </p:nvSpPr>
        <p:spPr bwMode="auto">
          <a:xfrm>
            <a:off x="9177077" y="3917058"/>
            <a:ext cx="338219" cy="37637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4"/>
          </a:solidFill>
          <a:ln>
            <a:noFill/>
          </a:ln>
          <a:extLst/>
        </p:spPr>
        <p:txBody>
          <a:bodyPr vert="horz" wrap="square" lIns="96983" tIns="48491" rIns="96983" bIns="48491" numCol="1" anchor="t" anchorCtr="0" compatLnSpc="1">
            <a:prstTxWarp prst="textNoShape">
              <a:avLst/>
            </a:prstTxWarp>
          </a:bodyPr>
          <a:lstStyle/>
          <a:p>
            <a:endParaRPr lang="zh-CN" altLang="en-US" sz="3199"/>
          </a:p>
        </p:txBody>
      </p:sp>
      <p:sp>
        <p:nvSpPr>
          <p:cNvPr id="42" name="TextBox 41"/>
          <p:cNvSpPr txBox="1"/>
          <p:nvPr/>
        </p:nvSpPr>
        <p:spPr>
          <a:xfrm>
            <a:off x="1869359" y="4964771"/>
            <a:ext cx="1876566" cy="1225802"/>
          </a:xfrm>
          <a:prstGeom prst="rect">
            <a:avLst/>
          </a:prstGeom>
          <a:noFill/>
        </p:spPr>
        <p:txBody>
          <a:bodyPr wrap="square" lIns="96983" tIns="48491" rIns="96983" bIns="48491" rtlCol="0">
            <a:spAutoFit/>
          </a:bodyPr>
          <a:lstStyle/>
          <a:p>
            <a:pPr>
              <a:buNone/>
            </a:pPr>
            <a:r>
              <a:rPr lang="zh-CN" altLang="en-US" sz="1466"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点击输入简要文字内容文字内容需概括精炼不用多余的文字修饰，点击输入简要文字内容文字内容。</a:t>
            </a:r>
            <a:endParaRPr lang="en-US" altLang="zh-CN" sz="1466" dirty="0">
              <a:solidFill>
                <a:schemeClr val="tx1">
                  <a:lumMod val="50000"/>
                  <a:lumOff val="50000"/>
                </a:schemeClr>
              </a:solidFill>
              <a:latin typeface="微软雅黑" pitchFamily="34" charset="-122"/>
              <a:ea typeface="微软雅黑" pitchFamily="34" charset="-122"/>
            </a:endParaRPr>
          </a:p>
        </p:txBody>
      </p:sp>
      <p:sp>
        <p:nvSpPr>
          <p:cNvPr id="43" name="TextBox 42"/>
          <p:cNvSpPr txBox="1"/>
          <p:nvPr/>
        </p:nvSpPr>
        <p:spPr>
          <a:xfrm>
            <a:off x="2198909" y="4620583"/>
            <a:ext cx="1881393" cy="287130"/>
          </a:xfrm>
          <a:prstGeom prst="rect">
            <a:avLst/>
          </a:prstGeom>
          <a:noFill/>
        </p:spPr>
        <p:txBody>
          <a:bodyPr wrap="square" lIns="96983" tIns="0" rIns="96983" bIns="0" rtlCol="0" anchor="t">
            <a:spAutoFit/>
          </a:bodyPr>
          <a:lstStyle/>
          <a:p>
            <a:r>
              <a:rPr lang="zh-CN" altLang="en-US" sz="2799" b="1" baseline="-3000" dirty="0">
                <a:solidFill>
                  <a:schemeClr val="tx1">
                    <a:lumMod val="65000"/>
                    <a:lumOff val="35000"/>
                  </a:schemeClr>
                </a:solidFill>
                <a:latin typeface="微软雅黑" pitchFamily="34" charset="-122"/>
                <a:ea typeface="微软雅黑" pitchFamily="34" charset="-122"/>
              </a:rPr>
              <a:t>添加标题</a:t>
            </a:r>
          </a:p>
        </p:txBody>
      </p:sp>
      <p:sp>
        <p:nvSpPr>
          <p:cNvPr id="44" name="TextBox 43"/>
          <p:cNvSpPr txBox="1"/>
          <p:nvPr/>
        </p:nvSpPr>
        <p:spPr>
          <a:xfrm>
            <a:off x="4052172" y="4964771"/>
            <a:ext cx="1876566" cy="1225802"/>
          </a:xfrm>
          <a:prstGeom prst="rect">
            <a:avLst/>
          </a:prstGeom>
          <a:noFill/>
        </p:spPr>
        <p:txBody>
          <a:bodyPr wrap="square" lIns="96983" tIns="48491" rIns="96983" bIns="48491" rtlCol="0">
            <a:spAutoFit/>
          </a:bodyPr>
          <a:lstStyle/>
          <a:p>
            <a:pPr algn="just"/>
            <a:r>
              <a:rPr lang="zh-CN" altLang="en-US" sz="1466"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点击输入简要文字内容文字内容需概括精炼不用多余的文字修饰，点击输入简要文字内容文字内容</a:t>
            </a:r>
          </a:p>
        </p:txBody>
      </p:sp>
      <p:sp>
        <p:nvSpPr>
          <p:cNvPr id="45" name="TextBox 44"/>
          <p:cNvSpPr txBox="1"/>
          <p:nvPr/>
        </p:nvSpPr>
        <p:spPr>
          <a:xfrm>
            <a:off x="4406580" y="4660879"/>
            <a:ext cx="1881393" cy="287130"/>
          </a:xfrm>
          <a:prstGeom prst="rect">
            <a:avLst/>
          </a:prstGeom>
          <a:noFill/>
        </p:spPr>
        <p:txBody>
          <a:bodyPr wrap="square" lIns="96983" tIns="0" rIns="96983" bIns="0" rtlCol="0" anchor="t">
            <a:spAutoFit/>
          </a:bodyPr>
          <a:lstStyle/>
          <a:p>
            <a:r>
              <a:rPr lang="zh-CN" altLang="en-US" sz="2799" b="1" baseline="-3000" dirty="0">
                <a:solidFill>
                  <a:schemeClr val="tx1">
                    <a:lumMod val="65000"/>
                    <a:lumOff val="35000"/>
                  </a:schemeClr>
                </a:solidFill>
                <a:latin typeface="微软雅黑" pitchFamily="34" charset="-122"/>
                <a:ea typeface="微软雅黑" pitchFamily="34" charset="-122"/>
              </a:rPr>
              <a:t>添加标题</a:t>
            </a:r>
          </a:p>
        </p:txBody>
      </p:sp>
      <p:sp>
        <p:nvSpPr>
          <p:cNvPr id="46" name="TextBox 45"/>
          <p:cNvSpPr txBox="1"/>
          <p:nvPr/>
        </p:nvSpPr>
        <p:spPr>
          <a:xfrm>
            <a:off x="6205644" y="4964771"/>
            <a:ext cx="1876566" cy="1225802"/>
          </a:xfrm>
          <a:prstGeom prst="rect">
            <a:avLst/>
          </a:prstGeom>
          <a:noFill/>
        </p:spPr>
        <p:txBody>
          <a:bodyPr wrap="square" lIns="96983" tIns="48491" rIns="96983" bIns="48491" rtlCol="0">
            <a:spAutoFit/>
          </a:bodyPr>
          <a:lstStyle/>
          <a:p>
            <a:pPr algn="just"/>
            <a:r>
              <a:rPr lang="zh-CN" altLang="en-US" sz="1466"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点击输入简要文字内容文字内容需概括精炼不用多余的文字修饰，点击输入简要文字内容文字内容</a:t>
            </a:r>
          </a:p>
        </p:txBody>
      </p:sp>
      <p:sp>
        <p:nvSpPr>
          <p:cNvPr id="47" name="TextBox 46"/>
          <p:cNvSpPr txBox="1"/>
          <p:nvPr/>
        </p:nvSpPr>
        <p:spPr>
          <a:xfrm>
            <a:off x="6518264" y="4660879"/>
            <a:ext cx="1881393" cy="287130"/>
          </a:xfrm>
          <a:prstGeom prst="rect">
            <a:avLst/>
          </a:prstGeom>
          <a:noFill/>
        </p:spPr>
        <p:txBody>
          <a:bodyPr wrap="square" lIns="96983" tIns="0" rIns="96983" bIns="0" rtlCol="0" anchor="t">
            <a:spAutoFit/>
          </a:bodyPr>
          <a:lstStyle/>
          <a:p>
            <a:r>
              <a:rPr lang="zh-CN" altLang="en-US" sz="2799" b="1" baseline="-3000" dirty="0">
                <a:solidFill>
                  <a:schemeClr val="tx1">
                    <a:lumMod val="65000"/>
                    <a:lumOff val="35000"/>
                  </a:schemeClr>
                </a:solidFill>
                <a:latin typeface="微软雅黑" pitchFamily="34" charset="-122"/>
                <a:ea typeface="微软雅黑" pitchFamily="34" charset="-122"/>
              </a:rPr>
              <a:t>添加标题</a:t>
            </a:r>
          </a:p>
        </p:txBody>
      </p:sp>
      <p:sp>
        <p:nvSpPr>
          <p:cNvPr id="48" name="TextBox 47"/>
          <p:cNvSpPr txBox="1"/>
          <p:nvPr/>
        </p:nvSpPr>
        <p:spPr>
          <a:xfrm>
            <a:off x="8442804" y="4982233"/>
            <a:ext cx="1876566" cy="1225802"/>
          </a:xfrm>
          <a:prstGeom prst="rect">
            <a:avLst/>
          </a:prstGeom>
          <a:noFill/>
        </p:spPr>
        <p:txBody>
          <a:bodyPr wrap="square" lIns="96983" tIns="48491" rIns="96983" bIns="48491" rtlCol="0">
            <a:spAutoFit/>
          </a:bodyPr>
          <a:lstStyle/>
          <a:p>
            <a:pPr algn="just"/>
            <a:r>
              <a:rPr lang="zh-CN" altLang="en-US" sz="1466"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点击输入简要文字内容文字内容需概括精炼不用多余的文字修饰，点击输入简要文字内容文字内容</a:t>
            </a:r>
          </a:p>
        </p:txBody>
      </p:sp>
      <p:sp>
        <p:nvSpPr>
          <p:cNvPr id="49" name="TextBox 48"/>
          <p:cNvSpPr txBox="1"/>
          <p:nvPr/>
        </p:nvSpPr>
        <p:spPr>
          <a:xfrm>
            <a:off x="8821920" y="4660879"/>
            <a:ext cx="1881393" cy="287130"/>
          </a:xfrm>
          <a:prstGeom prst="rect">
            <a:avLst/>
          </a:prstGeom>
          <a:noFill/>
        </p:spPr>
        <p:txBody>
          <a:bodyPr wrap="square" lIns="96983" tIns="0" rIns="96983" bIns="0" rtlCol="0" anchor="t">
            <a:spAutoFit/>
          </a:bodyPr>
          <a:lstStyle/>
          <a:p>
            <a:r>
              <a:rPr lang="zh-CN" altLang="en-US" sz="2799" b="1" baseline="-3000" dirty="0">
                <a:solidFill>
                  <a:schemeClr val="tx1">
                    <a:lumMod val="65000"/>
                    <a:lumOff val="35000"/>
                  </a:schemeClr>
                </a:solidFill>
                <a:latin typeface="微软雅黑" pitchFamily="34" charset="-122"/>
                <a:ea typeface="微软雅黑" pitchFamily="34" charset="-122"/>
              </a:rPr>
              <a:t>添加标题</a:t>
            </a:r>
          </a:p>
        </p:txBody>
      </p:sp>
      <p:sp>
        <p:nvSpPr>
          <p:cNvPr id="57" name="标题 56"/>
          <p:cNvSpPr>
            <a:spLocks noGrp="1"/>
          </p:cNvSpPr>
          <p:nvPr>
            <p:ph type="title"/>
          </p:nvPr>
        </p:nvSpPr>
        <p:spPr/>
        <p:txBody>
          <a:bodyPr>
            <a:normAutofit/>
          </a:bodyPr>
          <a:lstStyle/>
          <a:p>
            <a:r>
              <a:rPr lang="zh-CN" altLang="en-US" dirty="0"/>
              <a:t>单击此处添加标题</a:t>
            </a:r>
          </a:p>
        </p:txBody>
      </p:sp>
      <p:sp>
        <p:nvSpPr>
          <p:cNvPr id="51" name="文本框 50"/>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32723118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rot="9900000" flipH="1">
            <a:off x="2221850" y="-6540018"/>
            <a:ext cx="8140108" cy="22103282"/>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4"/>
          <p:cNvSpPr txBox="1"/>
          <p:nvPr/>
        </p:nvSpPr>
        <p:spPr>
          <a:xfrm>
            <a:off x="4200208" y="3202654"/>
            <a:ext cx="3877985" cy="1200329"/>
          </a:xfrm>
          <a:prstGeom prst="rect">
            <a:avLst/>
          </a:prstGeom>
          <a:noFill/>
        </p:spPr>
        <p:txBody>
          <a:bodyPr wrap="none" rtlCol="0">
            <a:spAutoFit/>
          </a:bodyPr>
          <a:lstStyle/>
          <a:p>
            <a:pPr algn="ctr">
              <a:lnSpc>
                <a:spcPct val="150000"/>
              </a:lnSpc>
            </a:pPr>
            <a:r>
              <a:rPr lang="zh-CN" altLang="en-US" sz="4800" b="1" dirty="0">
                <a:solidFill>
                  <a:srgbClr val="519B42"/>
                </a:solidFill>
                <a:latin typeface="微软雅黑" pitchFamily="34" charset="-122"/>
                <a:ea typeface="微软雅黑" pitchFamily="34" charset="-122"/>
              </a:rPr>
              <a:t>年度工作概述</a:t>
            </a:r>
            <a:endParaRPr lang="en-US" altLang="zh-CN" sz="4800" b="1" dirty="0">
              <a:solidFill>
                <a:srgbClr val="519B42"/>
              </a:solidFill>
              <a:latin typeface="微软雅黑" pitchFamily="34" charset="-122"/>
              <a:ea typeface="微软雅黑" pitchFamily="34" charset="-122"/>
            </a:endParaRPr>
          </a:p>
        </p:txBody>
      </p:sp>
      <p:sp>
        <p:nvSpPr>
          <p:cNvPr id="4" name="TextBox 4"/>
          <p:cNvSpPr txBox="1"/>
          <p:nvPr/>
        </p:nvSpPr>
        <p:spPr>
          <a:xfrm>
            <a:off x="4763605" y="4296179"/>
            <a:ext cx="2751188" cy="430887"/>
          </a:xfrm>
          <a:prstGeom prst="rect">
            <a:avLst/>
          </a:prstGeom>
          <a:noFill/>
        </p:spPr>
        <p:txBody>
          <a:bodyPr wrap="square" rtlCol="0">
            <a:spAutoFit/>
          </a:bodyPr>
          <a:lstStyle/>
          <a:p>
            <a:pPr algn="ctr"/>
            <a:r>
              <a:rPr lang="en-US" altLang="zh-CN" sz="1100" dirty="0">
                <a:solidFill>
                  <a:srgbClr val="519B42"/>
                </a:solidFill>
                <a:latin typeface="微软雅黑" pitchFamily="34" charset="-122"/>
                <a:ea typeface="微软雅黑" pitchFamily="34" charset="-122"/>
              </a:rPr>
              <a:t>ADD DIRECTORY ONE TITLESADD DIRECTORY ONE TITLES</a:t>
            </a:r>
          </a:p>
        </p:txBody>
      </p:sp>
      <p:sp>
        <p:nvSpPr>
          <p:cNvPr id="7" name="任意多边形 6"/>
          <p:cNvSpPr/>
          <p:nvPr/>
        </p:nvSpPr>
        <p:spPr>
          <a:xfrm rot="7644793" flipH="1">
            <a:off x="1501271" y="1353538"/>
            <a:ext cx="949450" cy="2578094"/>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425972" flipH="1">
            <a:off x="2706250" y="2176197"/>
            <a:ext cx="628286" cy="1706020"/>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文本框 4"/>
          <p:cNvSpPr txBox="1"/>
          <p:nvPr>
            <p:custDataLst>
              <p:tags r:id="rId1"/>
            </p:custDataLst>
          </p:nvPr>
        </p:nvSpPr>
        <p:spPr>
          <a:xfrm>
            <a:off x="4900612" y="772930"/>
            <a:ext cx="2477173" cy="319916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wrap="none" lIns="67733" tIns="67733" rIns="67733" bIns="67733" spcCol="38100" anchor="ctr">
            <a:spAutoFit/>
          </a:bodyPr>
          <a:lstStyle/>
          <a:p>
            <a:pPr defTabSz="1100639" latinLnBrk="1">
              <a:defRPr/>
            </a:pPr>
            <a:r>
              <a:rPr lang="en-US" altLang="zh-CN" sz="19900" kern="0" dirty="0" smtClean="0">
                <a:ln w="12700">
                  <a:gradFill flip="none" rotWithShape="1">
                    <a:gsLst>
                      <a:gs pos="35000">
                        <a:srgbClr val="2F7424">
                          <a:alpha val="0"/>
                        </a:srgbClr>
                      </a:gs>
                      <a:gs pos="100000">
                        <a:srgbClr val="2F7424"/>
                      </a:gs>
                    </a:gsLst>
                    <a:lin ang="16200000" scaled="1"/>
                    <a:tileRect/>
                  </a:gradFill>
                </a:ln>
                <a:noFill/>
                <a:latin typeface="Impact" panose="020B0806030902050204" pitchFamily="34" charset="0"/>
                <a:ea typeface="微软雅黑" panose="020B0503020204020204" pitchFamily="34" charset="-122"/>
              </a:rPr>
              <a:t>01</a:t>
            </a:r>
            <a:endParaRPr lang="zh-CN" altLang="en-US" sz="19900" kern="0" dirty="0">
              <a:ln w="12700">
                <a:gradFill flip="none" rotWithShape="1">
                  <a:gsLst>
                    <a:gs pos="35000">
                      <a:srgbClr val="2F7424">
                        <a:alpha val="0"/>
                      </a:srgbClr>
                    </a:gs>
                    <a:gs pos="100000">
                      <a:srgbClr val="2F7424"/>
                    </a:gs>
                  </a:gsLst>
                  <a:lin ang="16200000" scaled="1"/>
                  <a:tileRect/>
                </a:gradFill>
              </a:ln>
              <a:no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33524141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11924" y="1576758"/>
            <a:ext cx="6252723" cy="1003334"/>
            <a:chOff x="4911768" y="1576758"/>
            <a:chExt cx="6253537" cy="1003334"/>
          </a:xfrm>
        </p:grpSpPr>
        <p:sp>
          <p:nvSpPr>
            <p:cNvPr id="50" name="矩形 49"/>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1" name="矩形 47"/>
            <p:cNvSpPr>
              <a:spLocks noChangeArrowheads="1"/>
            </p:cNvSpPr>
            <p:nvPr/>
          </p:nvSpPr>
          <p:spPr bwMode="auto">
            <a:xfrm>
              <a:off x="4911768" y="2013791"/>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p>
          </p:txBody>
        </p:sp>
      </p:grpSp>
      <p:grpSp>
        <p:nvGrpSpPr>
          <p:cNvPr id="42" name="组合 41"/>
          <p:cNvGrpSpPr/>
          <p:nvPr/>
        </p:nvGrpSpPr>
        <p:grpSpPr>
          <a:xfrm>
            <a:off x="4911924" y="2853252"/>
            <a:ext cx="6252723" cy="1003334"/>
            <a:chOff x="4911768" y="2853252"/>
            <a:chExt cx="6253537" cy="1003334"/>
          </a:xfrm>
        </p:grpSpPr>
        <p:sp>
          <p:nvSpPr>
            <p:cNvPr id="52" name="矩形 51"/>
            <p:cNvSpPr/>
            <p:nvPr/>
          </p:nvSpPr>
          <p:spPr>
            <a:xfrm>
              <a:off x="4911769" y="2853252"/>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3" name="矩形 47"/>
            <p:cNvSpPr>
              <a:spLocks noChangeArrowheads="1"/>
            </p:cNvSpPr>
            <p:nvPr/>
          </p:nvSpPr>
          <p:spPr bwMode="auto">
            <a:xfrm>
              <a:off x="4911768" y="3290285"/>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p>
          </p:txBody>
        </p:sp>
      </p:grpSp>
      <p:grpSp>
        <p:nvGrpSpPr>
          <p:cNvPr id="43" name="组合 42"/>
          <p:cNvGrpSpPr/>
          <p:nvPr/>
        </p:nvGrpSpPr>
        <p:grpSpPr>
          <a:xfrm>
            <a:off x="4911924" y="4129746"/>
            <a:ext cx="6252723" cy="1003334"/>
            <a:chOff x="4911768" y="4129746"/>
            <a:chExt cx="6253537" cy="1003334"/>
          </a:xfrm>
        </p:grpSpPr>
        <p:sp>
          <p:nvSpPr>
            <p:cNvPr id="54" name="矩形 53"/>
            <p:cNvSpPr/>
            <p:nvPr/>
          </p:nvSpPr>
          <p:spPr>
            <a:xfrm>
              <a:off x="4911769" y="4129746"/>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5" name="矩形 47"/>
            <p:cNvSpPr>
              <a:spLocks noChangeArrowheads="1"/>
            </p:cNvSpPr>
            <p:nvPr/>
          </p:nvSpPr>
          <p:spPr bwMode="auto">
            <a:xfrm>
              <a:off x="4911768" y="4566779"/>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grpSp>
      <p:grpSp>
        <p:nvGrpSpPr>
          <p:cNvPr id="44" name="组合 43"/>
          <p:cNvGrpSpPr/>
          <p:nvPr/>
        </p:nvGrpSpPr>
        <p:grpSpPr>
          <a:xfrm>
            <a:off x="4911924" y="5406241"/>
            <a:ext cx="6252723" cy="1003334"/>
            <a:chOff x="4911768" y="5406241"/>
            <a:chExt cx="6253537" cy="1003334"/>
          </a:xfrm>
        </p:grpSpPr>
        <p:sp>
          <p:nvSpPr>
            <p:cNvPr id="56" name="矩形 55"/>
            <p:cNvSpPr/>
            <p:nvPr/>
          </p:nvSpPr>
          <p:spPr>
            <a:xfrm>
              <a:off x="4911769" y="5406241"/>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itchFamily="34" charset="-122"/>
                  <a:ea typeface="微软雅黑" pitchFamily="34" charset="-122"/>
                </a:rPr>
                <a:t>点击添加标题</a:t>
              </a:r>
              <a:endParaRPr lang="en-US" altLang="zh-CN" sz="2200" b="1" dirty="0">
                <a:solidFill>
                  <a:schemeClr val="tx1">
                    <a:lumMod val="65000"/>
                    <a:lumOff val="35000"/>
                  </a:schemeClr>
                </a:solidFill>
                <a:latin typeface="微软雅黑" pitchFamily="34" charset="-122"/>
                <a:ea typeface="微软雅黑" pitchFamily="34" charset="-122"/>
              </a:endParaRPr>
            </a:p>
          </p:txBody>
        </p:sp>
        <p:sp>
          <p:nvSpPr>
            <p:cNvPr id="57" name="矩形 47"/>
            <p:cNvSpPr>
              <a:spLocks noChangeArrowheads="1"/>
            </p:cNvSpPr>
            <p:nvPr/>
          </p:nvSpPr>
          <p:spPr bwMode="auto">
            <a:xfrm>
              <a:off x="4911768" y="5843274"/>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p>
          </p:txBody>
        </p:sp>
      </p:grpSp>
      <p:sp>
        <p:nvSpPr>
          <p:cNvPr id="9" name="Oval 25"/>
          <p:cNvSpPr/>
          <p:nvPr/>
        </p:nvSpPr>
        <p:spPr>
          <a:xfrm>
            <a:off x="4427942" y="1898086"/>
            <a:ext cx="192698" cy="192723"/>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17" name="Oval 35"/>
          <p:cNvSpPr/>
          <p:nvPr/>
        </p:nvSpPr>
        <p:spPr>
          <a:xfrm>
            <a:off x="4427942" y="3178242"/>
            <a:ext cx="192698"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22" name="Oval 51"/>
          <p:cNvSpPr/>
          <p:nvPr/>
        </p:nvSpPr>
        <p:spPr>
          <a:xfrm>
            <a:off x="4427942" y="4458397"/>
            <a:ext cx="192698" cy="192723"/>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sp>
        <p:nvSpPr>
          <p:cNvPr id="27" name="Oval 64"/>
          <p:cNvSpPr/>
          <p:nvPr/>
        </p:nvSpPr>
        <p:spPr>
          <a:xfrm>
            <a:off x="4427942" y="5738553"/>
            <a:ext cx="192698"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a:p>
        </p:txBody>
      </p:sp>
      <p:grpSp>
        <p:nvGrpSpPr>
          <p:cNvPr id="2" name="组合 1"/>
          <p:cNvGrpSpPr/>
          <p:nvPr/>
        </p:nvGrpSpPr>
        <p:grpSpPr>
          <a:xfrm>
            <a:off x="1329937" y="1508770"/>
            <a:ext cx="3098007" cy="971355"/>
            <a:chOff x="1361399" y="1508768"/>
            <a:chExt cx="3098410" cy="971355"/>
          </a:xfrm>
        </p:grpSpPr>
        <p:grpSp>
          <p:nvGrpSpPr>
            <p:cNvPr id="5" name="Group 30"/>
            <p:cNvGrpSpPr/>
            <p:nvPr/>
          </p:nvGrpSpPr>
          <p:grpSpPr>
            <a:xfrm>
              <a:off x="1361399" y="1508768"/>
              <a:ext cx="3098410" cy="971355"/>
              <a:chOff x="1231550" y="1255634"/>
              <a:chExt cx="2430618" cy="762001"/>
            </a:xfrm>
          </p:grpSpPr>
          <p:sp>
            <p:nvSpPr>
              <p:cNvPr id="6" name="Flowchart: Off-page Connector 22"/>
              <p:cNvSpPr/>
              <p:nvPr/>
            </p:nvSpPr>
            <p:spPr>
              <a:xfrm rot="16200000">
                <a:off x="1829116" y="830137"/>
                <a:ext cx="762000" cy="161299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5867" dirty="0"/>
              </a:p>
            </p:txBody>
          </p:sp>
          <p:sp>
            <p:nvSpPr>
              <p:cNvPr id="7" name="Round Same Side Corner Rectangle 23"/>
              <p:cNvSpPr/>
              <p:nvPr/>
            </p:nvSpPr>
            <p:spPr>
              <a:xfrm rot="16200000">
                <a:off x="1080978" y="1406206"/>
                <a:ext cx="762001" cy="46085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01</a:t>
                </a:r>
              </a:p>
            </p:txBody>
          </p:sp>
          <p:cxnSp>
            <p:nvCxnSpPr>
              <p:cNvPr id="8" name="Straight Connector 24"/>
              <p:cNvCxnSpPr>
                <a:endCxn id="9" idx="2"/>
              </p:cNvCxnSpPr>
              <p:nvPr/>
            </p:nvCxnSpPr>
            <p:spPr>
              <a:xfrm flipV="1">
                <a:off x="2991445" y="1636635"/>
                <a:ext cx="670723" cy="2"/>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7" name="Freeform 35"/>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4" name="组合 3"/>
          <p:cNvGrpSpPr/>
          <p:nvPr/>
        </p:nvGrpSpPr>
        <p:grpSpPr>
          <a:xfrm>
            <a:off x="1327380" y="4069078"/>
            <a:ext cx="3100560" cy="971356"/>
            <a:chOff x="1358843" y="4069078"/>
            <a:chExt cx="3100964" cy="971356"/>
          </a:xfrm>
        </p:grpSpPr>
        <p:grpSp>
          <p:nvGrpSpPr>
            <p:cNvPr id="18" name="Group 40"/>
            <p:cNvGrpSpPr/>
            <p:nvPr/>
          </p:nvGrpSpPr>
          <p:grpSpPr>
            <a:xfrm>
              <a:off x="1358843" y="4069078"/>
              <a:ext cx="3100964" cy="971356"/>
              <a:chOff x="1229546" y="1255634"/>
              <a:chExt cx="2432622" cy="762002"/>
            </a:xfrm>
          </p:grpSpPr>
          <p:sp>
            <p:nvSpPr>
              <p:cNvPr id="19" name="Flowchart: Off-page Connector 47"/>
              <p:cNvSpPr/>
              <p:nvPr/>
            </p:nvSpPr>
            <p:spPr>
              <a:xfrm rot="16200000">
                <a:off x="1829116" y="830138"/>
                <a:ext cx="762000" cy="161299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0" name="Round Same Side Corner Rectangle 49"/>
              <p:cNvSpPr/>
              <p:nvPr/>
            </p:nvSpPr>
            <p:spPr>
              <a:xfrm rot="16200000">
                <a:off x="1078974" y="1406206"/>
                <a:ext cx="762001" cy="46085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03</a:t>
                </a:r>
              </a:p>
            </p:txBody>
          </p:sp>
          <p:cxnSp>
            <p:nvCxnSpPr>
              <p:cNvPr id="21" name="Straight Connector 50"/>
              <p:cNvCxnSpPr>
                <a:endCxn id="22" idx="2"/>
              </p:cNvCxnSpPr>
              <p:nvPr/>
            </p:nvCxnSpPr>
            <p:spPr>
              <a:xfrm>
                <a:off x="2991444" y="1636635"/>
                <a:ext cx="670724"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8" name="Freeform 61"/>
            <p:cNvSpPr>
              <a:spLocks/>
            </p:cNvSpPr>
            <p:nvPr/>
          </p:nvSpPr>
          <p:spPr bwMode="auto">
            <a:xfrm>
              <a:off x="2382417" y="4264823"/>
              <a:ext cx="558388" cy="57986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latin typeface="Impact" panose="020B0806030902050204" pitchFamily="34" charset="0"/>
              </a:endParaRPr>
            </a:p>
          </p:txBody>
        </p:sp>
      </p:grpSp>
      <p:grpSp>
        <p:nvGrpSpPr>
          <p:cNvPr id="3" name="组合 2"/>
          <p:cNvGrpSpPr/>
          <p:nvPr/>
        </p:nvGrpSpPr>
        <p:grpSpPr>
          <a:xfrm>
            <a:off x="1329937" y="2788923"/>
            <a:ext cx="3098005" cy="971356"/>
            <a:chOff x="1361399" y="2788923"/>
            <a:chExt cx="3098408" cy="971356"/>
          </a:xfrm>
        </p:grpSpPr>
        <p:grpSp>
          <p:nvGrpSpPr>
            <p:cNvPr id="13" name="Group 31"/>
            <p:cNvGrpSpPr/>
            <p:nvPr/>
          </p:nvGrpSpPr>
          <p:grpSpPr>
            <a:xfrm>
              <a:off x="1361399" y="2788923"/>
              <a:ext cx="3098408" cy="971356"/>
              <a:chOff x="1231549" y="1255634"/>
              <a:chExt cx="2430616" cy="762002"/>
            </a:xfrm>
          </p:grpSpPr>
          <p:sp>
            <p:nvSpPr>
              <p:cNvPr id="14" name="Flowchart: Off-page Connector 32"/>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15" name="Round Same Side Corner Rectangle 33"/>
              <p:cNvSpPr/>
              <p:nvPr/>
            </p:nvSpPr>
            <p:spPr>
              <a:xfrm rot="16200000">
                <a:off x="1080977"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02</a:t>
                </a:r>
              </a:p>
            </p:txBody>
          </p:sp>
          <p:cxnSp>
            <p:nvCxnSpPr>
              <p:cNvPr id="16" name="Straight Connector 34"/>
              <p:cNvCxnSpPr>
                <a:endCxn id="17" idx="2"/>
              </p:cNvCxnSpPr>
              <p:nvPr/>
            </p:nvCxnSpPr>
            <p:spPr>
              <a:xfrm>
                <a:off x="2991446" y="1636635"/>
                <a:ext cx="670719"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45" name="Freeform 5"/>
            <p:cNvSpPr>
              <a:spLocks noEditPoints="1"/>
            </p:cNvSpPr>
            <p:nvPr/>
          </p:nvSpPr>
          <p:spPr bwMode="auto">
            <a:xfrm>
              <a:off x="2351352" y="3055525"/>
              <a:ext cx="620518" cy="438152"/>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id-ID">
                <a:latin typeface="Impact" panose="020B0806030902050204" pitchFamily="34" charset="0"/>
              </a:endParaRPr>
            </a:p>
          </p:txBody>
        </p:sp>
      </p:grpSp>
      <p:grpSp>
        <p:nvGrpSpPr>
          <p:cNvPr id="39" name="组合 38"/>
          <p:cNvGrpSpPr/>
          <p:nvPr/>
        </p:nvGrpSpPr>
        <p:grpSpPr>
          <a:xfrm>
            <a:off x="1327383" y="5349234"/>
            <a:ext cx="3100559" cy="971356"/>
            <a:chOff x="1358844" y="5349234"/>
            <a:chExt cx="3100963" cy="971356"/>
          </a:xfrm>
        </p:grpSpPr>
        <p:grpSp>
          <p:nvGrpSpPr>
            <p:cNvPr id="23" name="Group 56"/>
            <p:cNvGrpSpPr/>
            <p:nvPr/>
          </p:nvGrpSpPr>
          <p:grpSpPr>
            <a:xfrm>
              <a:off x="1358844" y="5349234"/>
              <a:ext cx="3100963" cy="971356"/>
              <a:chOff x="1229545" y="1255634"/>
              <a:chExt cx="2432620" cy="762002"/>
            </a:xfrm>
          </p:grpSpPr>
          <p:sp>
            <p:nvSpPr>
              <p:cNvPr id="24" name="Flowchart: Off-page Connector 59"/>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5" name="Round Same Side Corner Rectangle 61"/>
              <p:cNvSpPr/>
              <p:nvPr/>
            </p:nvSpPr>
            <p:spPr>
              <a:xfrm rot="16200000">
                <a:off x="1078973"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04</a:t>
                </a:r>
              </a:p>
            </p:txBody>
          </p:sp>
          <p:cxnSp>
            <p:nvCxnSpPr>
              <p:cNvPr id="26" name="Straight Connector 63"/>
              <p:cNvCxnSpPr>
                <a:endCxn id="27" idx="2"/>
              </p:cNvCxnSpPr>
              <p:nvPr/>
            </p:nvCxnSpPr>
            <p:spPr>
              <a:xfrm>
                <a:off x="2991446" y="1636635"/>
                <a:ext cx="670719"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46" name="Group 50"/>
            <p:cNvGrpSpPr/>
            <p:nvPr/>
          </p:nvGrpSpPr>
          <p:grpSpPr>
            <a:xfrm>
              <a:off x="2365810" y="5540420"/>
              <a:ext cx="591603" cy="588985"/>
              <a:chOff x="6350" y="-3175"/>
              <a:chExt cx="717550" cy="714376"/>
            </a:xfrm>
            <a:solidFill>
              <a:schemeClr val="bg1"/>
            </a:solidFill>
          </p:grpSpPr>
          <p:sp>
            <p:nvSpPr>
              <p:cNvPr id="47" name="Freeform 18"/>
              <p:cNvSpPr>
                <a:spLocks/>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a:latin typeface="Impact" panose="020B0806030902050204" pitchFamily="34" charset="0"/>
                </a:endParaRPr>
              </a:p>
            </p:txBody>
          </p:sp>
          <p:sp>
            <p:nvSpPr>
              <p:cNvPr id="48"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a:latin typeface="Impact" panose="020B0806030902050204" pitchFamily="34" charset="0"/>
                </a:endParaRPr>
              </a:p>
            </p:txBody>
          </p:sp>
          <p:sp>
            <p:nvSpPr>
              <p:cNvPr id="49" name="Freeform 20"/>
              <p:cNvSpPr>
                <a:spLocks/>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a:latin typeface="Impact" panose="020B0806030902050204" pitchFamily="34" charset="0"/>
                </a:endParaRPr>
              </a:p>
            </p:txBody>
          </p:sp>
        </p:grpSp>
      </p:grpSp>
      <p:sp>
        <p:nvSpPr>
          <p:cNvPr id="10" name="标题 9"/>
          <p:cNvSpPr>
            <a:spLocks noGrp="1"/>
          </p:cNvSpPr>
          <p:nvPr>
            <p:ph type="title"/>
          </p:nvPr>
        </p:nvSpPr>
        <p:spPr/>
        <p:txBody>
          <a:bodyPr/>
          <a:lstStyle/>
          <a:p>
            <a:r>
              <a:rPr lang="zh-CN" altLang="en-US" dirty="0"/>
              <a:t>单击此处添加标题</a:t>
            </a:r>
          </a:p>
        </p:txBody>
      </p:sp>
      <p:sp>
        <p:nvSpPr>
          <p:cNvPr id="58" name="文本框 57"/>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30689136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29"/>
          <p:cNvSpPr>
            <a:spLocks/>
          </p:cNvSpPr>
          <p:nvPr/>
        </p:nvSpPr>
        <p:spPr bwMode="auto">
          <a:xfrm>
            <a:off x="9133025" y="5046106"/>
            <a:ext cx="143914" cy="2117"/>
          </a:xfrm>
          <a:custGeom>
            <a:avLst/>
            <a:gdLst/>
            <a:ahLst/>
            <a:cxnLst>
              <a:cxn ang="0">
                <a:pos x="0" y="0"/>
              </a:cxn>
              <a:cxn ang="0">
                <a:pos x="68" y="0"/>
              </a:cxn>
              <a:cxn ang="0">
                <a:pos x="0" y="0"/>
              </a:cxn>
              <a:cxn ang="0">
                <a:pos x="0" y="0"/>
              </a:cxn>
            </a:cxnLst>
            <a:rect l="0" t="0" r="r" b="b"/>
            <a:pathLst>
              <a:path w="68">
                <a:moveTo>
                  <a:pt x="0" y="0"/>
                </a:moveTo>
                <a:lnTo>
                  <a:pt x="68" y="0"/>
                </a:lnTo>
                <a:lnTo>
                  <a:pt x="0" y="0"/>
                </a:lnTo>
                <a:lnTo>
                  <a:pt x="0" y="0"/>
                </a:lnTo>
                <a:close/>
              </a:path>
            </a:pathLst>
          </a:custGeom>
          <a:solidFill>
            <a:srgbClr val="FFFFFF"/>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nvGrpSpPr>
          <p:cNvPr id="51" name="Group 134"/>
          <p:cNvGrpSpPr/>
          <p:nvPr/>
        </p:nvGrpSpPr>
        <p:grpSpPr>
          <a:xfrm>
            <a:off x="5051173" y="3090372"/>
            <a:ext cx="2089656" cy="3231617"/>
            <a:chOff x="3606801" y="1272140"/>
            <a:chExt cx="1920875" cy="2970213"/>
          </a:xfrm>
        </p:grpSpPr>
        <p:sp>
          <p:nvSpPr>
            <p:cNvPr id="70" name="Freeform 37"/>
            <p:cNvSpPr>
              <a:spLocks/>
            </p:cNvSpPr>
            <p:nvPr/>
          </p:nvSpPr>
          <p:spPr bwMode="auto">
            <a:xfrm>
              <a:off x="4586288" y="1272140"/>
              <a:ext cx="885825" cy="628650"/>
            </a:xfrm>
            <a:custGeom>
              <a:avLst/>
              <a:gdLst/>
              <a:ahLst/>
              <a:cxnLst>
                <a:cxn ang="0">
                  <a:pos x="626" y="266"/>
                </a:cxn>
                <a:cxn ang="0">
                  <a:pos x="839" y="594"/>
                </a:cxn>
                <a:cxn ang="0">
                  <a:pos x="0" y="594"/>
                </a:cxn>
                <a:cxn ang="0">
                  <a:pos x="0" y="0"/>
                </a:cxn>
                <a:cxn ang="0">
                  <a:pos x="626" y="266"/>
                </a:cxn>
              </a:cxnLst>
              <a:rect l="0" t="0" r="r" b="b"/>
              <a:pathLst>
                <a:path w="839" h="594">
                  <a:moveTo>
                    <a:pt x="626" y="266"/>
                  </a:moveTo>
                  <a:cubicBezTo>
                    <a:pt x="724" y="364"/>
                    <a:pt x="795" y="473"/>
                    <a:pt x="839" y="594"/>
                  </a:cubicBezTo>
                  <a:cubicBezTo>
                    <a:pt x="0" y="594"/>
                    <a:pt x="0" y="594"/>
                    <a:pt x="0" y="594"/>
                  </a:cubicBezTo>
                  <a:cubicBezTo>
                    <a:pt x="0" y="0"/>
                    <a:pt x="0" y="0"/>
                    <a:pt x="0" y="0"/>
                  </a:cubicBezTo>
                  <a:cubicBezTo>
                    <a:pt x="244" y="4"/>
                    <a:pt x="452" y="92"/>
                    <a:pt x="626" y="266"/>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nvGrpSpPr>
            <p:cNvPr id="71" name="Group 104"/>
            <p:cNvGrpSpPr/>
            <p:nvPr/>
          </p:nvGrpSpPr>
          <p:grpSpPr>
            <a:xfrm>
              <a:off x="4089401" y="3400978"/>
              <a:ext cx="963612" cy="841375"/>
              <a:chOff x="4089401" y="2825751"/>
              <a:chExt cx="963612" cy="841375"/>
            </a:xfrm>
            <a:solidFill>
              <a:schemeClr val="tx1">
                <a:lumMod val="65000"/>
                <a:lumOff val="35000"/>
              </a:schemeClr>
            </a:solidFill>
            <a:effectLst>
              <a:outerShdw blurRad="76200" dir="13500000" sy="23000" kx="1200000" algn="br" rotWithShape="0">
                <a:prstClr val="black">
                  <a:alpha val="20000"/>
                </a:prstClr>
              </a:outerShdw>
            </a:effectLst>
          </p:grpSpPr>
          <p:sp>
            <p:nvSpPr>
              <p:cNvPr id="88" name="Freeform 36"/>
              <p:cNvSpPr>
                <a:spLocks/>
              </p:cNvSpPr>
              <p:nvPr/>
            </p:nvSpPr>
            <p:spPr bwMode="auto">
              <a:xfrm>
                <a:off x="4203701" y="3382963"/>
                <a:ext cx="736600" cy="284163"/>
              </a:xfrm>
              <a:custGeom>
                <a:avLst/>
                <a:gdLst/>
                <a:ahLst/>
                <a:cxnLst>
                  <a:cxn ang="0">
                    <a:pos x="682" y="13"/>
                  </a:cxn>
                  <a:cxn ang="0">
                    <a:pos x="696" y="47"/>
                  </a:cxn>
                  <a:cxn ang="0">
                    <a:pos x="682" y="80"/>
                  </a:cxn>
                  <a:cxn ang="0">
                    <a:pos x="649" y="94"/>
                  </a:cxn>
                  <a:cxn ang="0">
                    <a:pos x="596" y="94"/>
                  </a:cxn>
                  <a:cxn ang="0">
                    <a:pos x="446" y="194"/>
                  </a:cxn>
                  <a:cxn ang="0">
                    <a:pos x="410" y="213"/>
                  </a:cxn>
                  <a:cxn ang="0">
                    <a:pos x="411" y="221"/>
                  </a:cxn>
                  <a:cxn ang="0">
                    <a:pos x="411" y="249"/>
                  </a:cxn>
                  <a:cxn ang="0">
                    <a:pos x="349" y="268"/>
                  </a:cxn>
                  <a:cxn ang="0">
                    <a:pos x="285" y="249"/>
                  </a:cxn>
                  <a:cxn ang="0">
                    <a:pos x="285" y="221"/>
                  </a:cxn>
                  <a:cxn ang="0">
                    <a:pos x="286" y="212"/>
                  </a:cxn>
                  <a:cxn ang="0">
                    <a:pos x="245" y="194"/>
                  </a:cxn>
                  <a:cxn ang="0">
                    <a:pos x="89" y="94"/>
                  </a:cxn>
                  <a:cxn ang="0">
                    <a:pos x="47" y="94"/>
                  </a:cxn>
                  <a:cxn ang="0">
                    <a:pos x="14" y="80"/>
                  </a:cxn>
                  <a:cxn ang="0">
                    <a:pos x="0" y="47"/>
                  </a:cxn>
                  <a:cxn ang="0">
                    <a:pos x="14" y="13"/>
                  </a:cxn>
                  <a:cxn ang="0">
                    <a:pos x="47" y="0"/>
                  </a:cxn>
                  <a:cxn ang="0">
                    <a:pos x="649" y="0"/>
                  </a:cxn>
                  <a:cxn ang="0">
                    <a:pos x="682" y="13"/>
                  </a:cxn>
                </a:cxnLst>
                <a:rect l="0" t="0" r="r" b="b"/>
                <a:pathLst>
                  <a:path w="696" h="268">
                    <a:moveTo>
                      <a:pt x="682" y="13"/>
                    </a:moveTo>
                    <a:cubicBezTo>
                      <a:pt x="691" y="23"/>
                      <a:pt x="696" y="34"/>
                      <a:pt x="696" y="47"/>
                    </a:cubicBezTo>
                    <a:cubicBezTo>
                      <a:pt x="696" y="60"/>
                      <a:pt x="691" y="71"/>
                      <a:pt x="682" y="80"/>
                    </a:cubicBezTo>
                    <a:cubicBezTo>
                      <a:pt x="673" y="89"/>
                      <a:pt x="662" y="94"/>
                      <a:pt x="649" y="94"/>
                    </a:cubicBezTo>
                    <a:cubicBezTo>
                      <a:pt x="596" y="94"/>
                      <a:pt x="596" y="94"/>
                      <a:pt x="596" y="94"/>
                    </a:cubicBezTo>
                    <a:cubicBezTo>
                      <a:pt x="555" y="128"/>
                      <a:pt x="505" y="161"/>
                      <a:pt x="446" y="194"/>
                    </a:cubicBezTo>
                    <a:cubicBezTo>
                      <a:pt x="434" y="200"/>
                      <a:pt x="423" y="206"/>
                      <a:pt x="410" y="213"/>
                    </a:cubicBezTo>
                    <a:cubicBezTo>
                      <a:pt x="411" y="215"/>
                      <a:pt x="411" y="218"/>
                      <a:pt x="411" y="221"/>
                    </a:cubicBezTo>
                    <a:cubicBezTo>
                      <a:pt x="411" y="249"/>
                      <a:pt x="411" y="249"/>
                      <a:pt x="411" y="249"/>
                    </a:cubicBezTo>
                    <a:cubicBezTo>
                      <a:pt x="390" y="262"/>
                      <a:pt x="370" y="268"/>
                      <a:pt x="349" y="268"/>
                    </a:cubicBezTo>
                    <a:cubicBezTo>
                      <a:pt x="328" y="268"/>
                      <a:pt x="306" y="262"/>
                      <a:pt x="285" y="249"/>
                    </a:cubicBezTo>
                    <a:cubicBezTo>
                      <a:pt x="285" y="221"/>
                      <a:pt x="285" y="221"/>
                      <a:pt x="285" y="221"/>
                    </a:cubicBezTo>
                    <a:cubicBezTo>
                      <a:pt x="285" y="218"/>
                      <a:pt x="285" y="215"/>
                      <a:pt x="286" y="212"/>
                    </a:cubicBezTo>
                    <a:cubicBezTo>
                      <a:pt x="272" y="206"/>
                      <a:pt x="258" y="200"/>
                      <a:pt x="245" y="194"/>
                    </a:cubicBezTo>
                    <a:cubicBezTo>
                      <a:pt x="189" y="166"/>
                      <a:pt x="137" y="133"/>
                      <a:pt x="89" y="94"/>
                    </a:cubicBezTo>
                    <a:cubicBezTo>
                      <a:pt x="47" y="94"/>
                      <a:pt x="47" y="94"/>
                      <a:pt x="47" y="94"/>
                    </a:cubicBezTo>
                    <a:cubicBezTo>
                      <a:pt x="34" y="94"/>
                      <a:pt x="23" y="89"/>
                      <a:pt x="14" y="80"/>
                    </a:cubicBezTo>
                    <a:cubicBezTo>
                      <a:pt x="5" y="71"/>
                      <a:pt x="0" y="60"/>
                      <a:pt x="0" y="47"/>
                    </a:cubicBezTo>
                    <a:cubicBezTo>
                      <a:pt x="0" y="34"/>
                      <a:pt x="5" y="23"/>
                      <a:pt x="14" y="13"/>
                    </a:cubicBezTo>
                    <a:cubicBezTo>
                      <a:pt x="23" y="4"/>
                      <a:pt x="34" y="0"/>
                      <a:pt x="47" y="0"/>
                    </a:cubicBezTo>
                    <a:cubicBezTo>
                      <a:pt x="649" y="0"/>
                      <a:pt x="649" y="0"/>
                      <a:pt x="649" y="0"/>
                    </a:cubicBezTo>
                    <a:cubicBezTo>
                      <a:pt x="662" y="0"/>
                      <a:pt x="673" y="4"/>
                      <a:pt x="682" y="13"/>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9" name="Freeform 38"/>
              <p:cNvSpPr>
                <a:spLocks noEditPoints="1"/>
              </p:cNvSpPr>
              <p:nvPr/>
            </p:nvSpPr>
            <p:spPr bwMode="auto">
              <a:xfrm>
                <a:off x="4089401" y="2825751"/>
                <a:ext cx="496888" cy="500063"/>
              </a:xfrm>
              <a:custGeom>
                <a:avLst/>
                <a:gdLst/>
                <a:ahLst/>
                <a:cxnLst>
                  <a:cxn ang="0">
                    <a:pos x="471" y="0"/>
                  </a:cxn>
                  <a:cxn ang="0">
                    <a:pos x="471" y="126"/>
                  </a:cxn>
                  <a:cxn ang="0">
                    <a:pos x="64" y="126"/>
                  </a:cxn>
                  <a:cxn ang="0">
                    <a:pos x="19" y="107"/>
                  </a:cxn>
                  <a:cxn ang="0">
                    <a:pos x="1" y="63"/>
                  </a:cxn>
                  <a:cxn ang="0">
                    <a:pos x="19" y="18"/>
                  </a:cxn>
                  <a:cxn ang="0">
                    <a:pos x="64" y="0"/>
                  </a:cxn>
                  <a:cxn ang="0">
                    <a:pos x="471" y="0"/>
                  </a:cxn>
                  <a:cxn ang="0">
                    <a:pos x="471" y="175"/>
                  </a:cxn>
                  <a:cxn ang="0">
                    <a:pos x="471" y="301"/>
                  </a:cxn>
                  <a:cxn ang="0">
                    <a:pos x="63" y="301"/>
                  </a:cxn>
                  <a:cxn ang="0">
                    <a:pos x="18" y="282"/>
                  </a:cxn>
                  <a:cxn ang="0">
                    <a:pos x="0" y="238"/>
                  </a:cxn>
                  <a:cxn ang="0">
                    <a:pos x="0" y="237"/>
                  </a:cxn>
                  <a:cxn ang="0">
                    <a:pos x="18" y="193"/>
                  </a:cxn>
                  <a:cxn ang="0">
                    <a:pos x="63" y="175"/>
                  </a:cxn>
                  <a:cxn ang="0">
                    <a:pos x="471" y="175"/>
                  </a:cxn>
                  <a:cxn ang="0">
                    <a:pos x="471" y="347"/>
                  </a:cxn>
                  <a:cxn ang="0">
                    <a:pos x="471" y="473"/>
                  </a:cxn>
                  <a:cxn ang="0">
                    <a:pos x="64" y="473"/>
                  </a:cxn>
                  <a:cxn ang="0">
                    <a:pos x="20" y="455"/>
                  </a:cxn>
                  <a:cxn ang="0">
                    <a:pos x="1" y="410"/>
                  </a:cxn>
                  <a:cxn ang="0">
                    <a:pos x="20" y="365"/>
                  </a:cxn>
                  <a:cxn ang="0">
                    <a:pos x="64" y="347"/>
                  </a:cxn>
                  <a:cxn ang="0">
                    <a:pos x="471" y="347"/>
                  </a:cxn>
                </a:cxnLst>
                <a:rect l="0" t="0" r="r" b="b"/>
                <a:pathLst>
                  <a:path w="471" h="473">
                    <a:moveTo>
                      <a:pt x="471" y="0"/>
                    </a:moveTo>
                    <a:cubicBezTo>
                      <a:pt x="471" y="126"/>
                      <a:pt x="471" y="126"/>
                      <a:pt x="471" y="126"/>
                    </a:cubicBezTo>
                    <a:cubicBezTo>
                      <a:pt x="64" y="126"/>
                      <a:pt x="64" y="126"/>
                      <a:pt x="64" y="126"/>
                    </a:cubicBezTo>
                    <a:cubicBezTo>
                      <a:pt x="46" y="126"/>
                      <a:pt x="32" y="120"/>
                      <a:pt x="19" y="107"/>
                    </a:cubicBezTo>
                    <a:cubicBezTo>
                      <a:pt x="7" y="95"/>
                      <a:pt x="1" y="80"/>
                      <a:pt x="1" y="63"/>
                    </a:cubicBezTo>
                    <a:cubicBezTo>
                      <a:pt x="1" y="45"/>
                      <a:pt x="7" y="30"/>
                      <a:pt x="19" y="18"/>
                    </a:cubicBezTo>
                    <a:cubicBezTo>
                      <a:pt x="32" y="6"/>
                      <a:pt x="46" y="0"/>
                      <a:pt x="64" y="0"/>
                    </a:cubicBezTo>
                    <a:lnTo>
                      <a:pt x="471" y="0"/>
                    </a:lnTo>
                    <a:close/>
                    <a:moveTo>
                      <a:pt x="471" y="175"/>
                    </a:moveTo>
                    <a:cubicBezTo>
                      <a:pt x="471" y="301"/>
                      <a:pt x="471" y="301"/>
                      <a:pt x="471" y="301"/>
                    </a:cubicBezTo>
                    <a:cubicBezTo>
                      <a:pt x="63" y="301"/>
                      <a:pt x="63" y="301"/>
                      <a:pt x="63" y="301"/>
                    </a:cubicBezTo>
                    <a:cubicBezTo>
                      <a:pt x="46" y="301"/>
                      <a:pt x="31" y="295"/>
                      <a:pt x="18" y="282"/>
                    </a:cubicBezTo>
                    <a:cubicBezTo>
                      <a:pt x="6" y="270"/>
                      <a:pt x="0" y="255"/>
                      <a:pt x="0" y="238"/>
                    </a:cubicBezTo>
                    <a:cubicBezTo>
                      <a:pt x="0" y="237"/>
                      <a:pt x="0" y="237"/>
                      <a:pt x="0" y="237"/>
                    </a:cubicBezTo>
                    <a:cubicBezTo>
                      <a:pt x="0" y="220"/>
                      <a:pt x="6" y="206"/>
                      <a:pt x="18" y="193"/>
                    </a:cubicBezTo>
                    <a:cubicBezTo>
                      <a:pt x="31" y="181"/>
                      <a:pt x="46" y="175"/>
                      <a:pt x="63" y="175"/>
                    </a:cubicBezTo>
                    <a:lnTo>
                      <a:pt x="471" y="175"/>
                    </a:lnTo>
                    <a:close/>
                    <a:moveTo>
                      <a:pt x="471" y="347"/>
                    </a:moveTo>
                    <a:cubicBezTo>
                      <a:pt x="471" y="473"/>
                      <a:pt x="471" y="473"/>
                      <a:pt x="471" y="473"/>
                    </a:cubicBezTo>
                    <a:cubicBezTo>
                      <a:pt x="64" y="473"/>
                      <a:pt x="64" y="473"/>
                      <a:pt x="64" y="473"/>
                    </a:cubicBezTo>
                    <a:cubicBezTo>
                      <a:pt x="47" y="473"/>
                      <a:pt x="32" y="467"/>
                      <a:pt x="20" y="455"/>
                    </a:cubicBezTo>
                    <a:cubicBezTo>
                      <a:pt x="7" y="442"/>
                      <a:pt x="1" y="428"/>
                      <a:pt x="1" y="410"/>
                    </a:cubicBezTo>
                    <a:cubicBezTo>
                      <a:pt x="1" y="393"/>
                      <a:pt x="7" y="378"/>
                      <a:pt x="20" y="365"/>
                    </a:cubicBezTo>
                    <a:cubicBezTo>
                      <a:pt x="32" y="353"/>
                      <a:pt x="47" y="347"/>
                      <a:pt x="64" y="347"/>
                    </a:cubicBezTo>
                    <a:lnTo>
                      <a:pt x="471" y="3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90" name="Freeform 39"/>
              <p:cNvSpPr>
                <a:spLocks noEditPoints="1"/>
              </p:cNvSpPr>
              <p:nvPr/>
            </p:nvSpPr>
            <p:spPr bwMode="auto">
              <a:xfrm>
                <a:off x="4586288" y="2825751"/>
                <a:ext cx="466725" cy="500063"/>
              </a:xfrm>
              <a:custGeom>
                <a:avLst/>
                <a:gdLst/>
                <a:ahLst/>
                <a:cxnLst>
                  <a:cxn ang="0">
                    <a:pos x="0" y="473"/>
                  </a:cxn>
                  <a:cxn ang="0">
                    <a:pos x="0" y="347"/>
                  </a:cxn>
                  <a:cxn ang="0">
                    <a:pos x="378" y="347"/>
                  </a:cxn>
                  <a:cxn ang="0">
                    <a:pos x="422" y="365"/>
                  </a:cxn>
                  <a:cxn ang="0">
                    <a:pos x="441" y="410"/>
                  </a:cxn>
                  <a:cxn ang="0">
                    <a:pos x="422" y="455"/>
                  </a:cxn>
                  <a:cxn ang="0">
                    <a:pos x="378" y="473"/>
                  </a:cxn>
                  <a:cxn ang="0">
                    <a:pos x="0" y="473"/>
                  </a:cxn>
                  <a:cxn ang="0">
                    <a:pos x="0" y="175"/>
                  </a:cxn>
                  <a:cxn ang="0">
                    <a:pos x="376" y="175"/>
                  </a:cxn>
                  <a:cxn ang="0">
                    <a:pos x="421" y="193"/>
                  </a:cxn>
                  <a:cxn ang="0">
                    <a:pos x="440" y="237"/>
                  </a:cxn>
                  <a:cxn ang="0">
                    <a:pos x="440" y="238"/>
                  </a:cxn>
                  <a:cxn ang="0">
                    <a:pos x="421" y="282"/>
                  </a:cxn>
                  <a:cxn ang="0">
                    <a:pos x="376" y="301"/>
                  </a:cxn>
                  <a:cxn ang="0">
                    <a:pos x="0" y="301"/>
                  </a:cxn>
                  <a:cxn ang="0">
                    <a:pos x="0" y="175"/>
                  </a:cxn>
                  <a:cxn ang="0">
                    <a:pos x="0" y="0"/>
                  </a:cxn>
                  <a:cxn ang="0">
                    <a:pos x="377" y="0"/>
                  </a:cxn>
                  <a:cxn ang="0">
                    <a:pos x="422" y="18"/>
                  </a:cxn>
                  <a:cxn ang="0">
                    <a:pos x="440" y="63"/>
                  </a:cxn>
                  <a:cxn ang="0">
                    <a:pos x="422" y="107"/>
                  </a:cxn>
                  <a:cxn ang="0">
                    <a:pos x="377" y="126"/>
                  </a:cxn>
                  <a:cxn ang="0">
                    <a:pos x="0" y="126"/>
                  </a:cxn>
                  <a:cxn ang="0">
                    <a:pos x="0" y="0"/>
                  </a:cxn>
                </a:cxnLst>
                <a:rect l="0" t="0" r="r" b="b"/>
                <a:pathLst>
                  <a:path w="441" h="473">
                    <a:moveTo>
                      <a:pt x="0" y="473"/>
                    </a:moveTo>
                    <a:cubicBezTo>
                      <a:pt x="0" y="347"/>
                      <a:pt x="0" y="347"/>
                      <a:pt x="0" y="347"/>
                    </a:cubicBezTo>
                    <a:cubicBezTo>
                      <a:pt x="378" y="347"/>
                      <a:pt x="378" y="347"/>
                      <a:pt x="378" y="347"/>
                    </a:cubicBezTo>
                    <a:cubicBezTo>
                      <a:pt x="395" y="347"/>
                      <a:pt x="410" y="353"/>
                      <a:pt x="422" y="365"/>
                    </a:cubicBezTo>
                    <a:cubicBezTo>
                      <a:pt x="434" y="378"/>
                      <a:pt x="441" y="393"/>
                      <a:pt x="441" y="410"/>
                    </a:cubicBezTo>
                    <a:cubicBezTo>
                      <a:pt x="441" y="428"/>
                      <a:pt x="434" y="442"/>
                      <a:pt x="422" y="455"/>
                    </a:cubicBezTo>
                    <a:cubicBezTo>
                      <a:pt x="410" y="467"/>
                      <a:pt x="395" y="473"/>
                      <a:pt x="378" y="473"/>
                    </a:cubicBezTo>
                    <a:lnTo>
                      <a:pt x="0" y="473"/>
                    </a:lnTo>
                    <a:close/>
                    <a:moveTo>
                      <a:pt x="0" y="175"/>
                    </a:moveTo>
                    <a:cubicBezTo>
                      <a:pt x="376" y="175"/>
                      <a:pt x="376" y="175"/>
                      <a:pt x="376" y="175"/>
                    </a:cubicBezTo>
                    <a:cubicBezTo>
                      <a:pt x="394" y="175"/>
                      <a:pt x="409" y="181"/>
                      <a:pt x="421" y="193"/>
                    </a:cubicBezTo>
                    <a:cubicBezTo>
                      <a:pt x="433" y="206"/>
                      <a:pt x="440" y="220"/>
                      <a:pt x="440" y="237"/>
                    </a:cubicBezTo>
                    <a:cubicBezTo>
                      <a:pt x="440" y="238"/>
                      <a:pt x="440" y="238"/>
                      <a:pt x="440" y="238"/>
                    </a:cubicBezTo>
                    <a:cubicBezTo>
                      <a:pt x="440" y="255"/>
                      <a:pt x="433" y="270"/>
                      <a:pt x="421" y="282"/>
                    </a:cubicBezTo>
                    <a:cubicBezTo>
                      <a:pt x="409" y="295"/>
                      <a:pt x="394" y="301"/>
                      <a:pt x="376" y="301"/>
                    </a:cubicBezTo>
                    <a:cubicBezTo>
                      <a:pt x="0" y="301"/>
                      <a:pt x="0" y="301"/>
                      <a:pt x="0" y="301"/>
                    </a:cubicBezTo>
                    <a:lnTo>
                      <a:pt x="0" y="175"/>
                    </a:lnTo>
                    <a:close/>
                    <a:moveTo>
                      <a:pt x="0" y="0"/>
                    </a:moveTo>
                    <a:cubicBezTo>
                      <a:pt x="377" y="0"/>
                      <a:pt x="377" y="0"/>
                      <a:pt x="377" y="0"/>
                    </a:cubicBezTo>
                    <a:cubicBezTo>
                      <a:pt x="395" y="0"/>
                      <a:pt x="409" y="6"/>
                      <a:pt x="422" y="18"/>
                    </a:cubicBezTo>
                    <a:cubicBezTo>
                      <a:pt x="434" y="30"/>
                      <a:pt x="440" y="45"/>
                      <a:pt x="440" y="63"/>
                    </a:cubicBezTo>
                    <a:cubicBezTo>
                      <a:pt x="440" y="80"/>
                      <a:pt x="434" y="95"/>
                      <a:pt x="422" y="107"/>
                    </a:cubicBezTo>
                    <a:cubicBezTo>
                      <a:pt x="409" y="120"/>
                      <a:pt x="395" y="126"/>
                      <a:pt x="377" y="126"/>
                    </a:cubicBezTo>
                    <a:cubicBezTo>
                      <a:pt x="0" y="126"/>
                      <a:pt x="0" y="126"/>
                      <a:pt x="0" y="126"/>
                    </a:cubicBezTo>
                    <a:lnTo>
                      <a:pt x="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sp>
          <p:nvSpPr>
            <p:cNvPr id="83" name="Freeform 40"/>
            <p:cNvSpPr>
              <a:spLocks/>
            </p:cNvSpPr>
            <p:nvPr/>
          </p:nvSpPr>
          <p:spPr bwMode="auto">
            <a:xfrm>
              <a:off x="3662363" y="1272140"/>
              <a:ext cx="923925" cy="628650"/>
            </a:xfrm>
            <a:custGeom>
              <a:avLst/>
              <a:gdLst/>
              <a:ahLst/>
              <a:cxnLst>
                <a:cxn ang="0">
                  <a:pos x="856" y="0"/>
                </a:cxn>
                <a:cxn ang="0">
                  <a:pos x="873" y="0"/>
                </a:cxn>
                <a:cxn ang="0">
                  <a:pos x="873" y="594"/>
                </a:cxn>
                <a:cxn ang="0">
                  <a:pos x="0" y="594"/>
                </a:cxn>
                <a:cxn ang="0">
                  <a:pos x="213" y="266"/>
                </a:cxn>
                <a:cxn ang="0">
                  <a:pos x="856" y="0"/>
                </a:cxn>
              </a:cxnLst>
              <a:rect l="0" t="0" r="r" b="b"/>
              <a:pathLst>
                <a:path w="873" h="594">
                  <a:moveTo>
                    <a:pt x="856" y="0"/>
                  </a:moveTo>
                  <a:cubicBezTo>
                    <a:pt x="862" y="0"/>
                    <a:pt x="868" y="0"/>
                    <a:pt x="873" y="0"/>
                  </a:cubicBezTo>
                  <a:cubicBezTo>
                    <a:pt x="873" y="594"/>
                    <a:pt x="873" y="594"/>
                    <a:pt x="873" y="594"/>
                  </a:cubicBezTo>
                  <a:cubicBezTo>
                    <a:pt x="0" y="594"/>
                    <a:pt x="0" y="594"/>
                    <a:pt x="0" y="594"/>
                  </a:cubicBezTo>
                  <a:cubicBezTo>
                    <a:pt x="44" y="473"/>
                    <a:pt x="115" y="364"/>
                    <a:pt x="213" y="266"/>
                  </a:cubicBezTo>
                  <a:cubicBezTo>
                    <a:pt x="391" y="88"/>
                    <a:pt x="605" y="0"/>
                    <a:pt x="856" y="0"/>
                  </a:cubicBez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4" name="Freeform 41"/>
            <p:cNvSpPr>
              <a:spLocks/>
            </p:cNvSpPr>
            <p:nvPr/>
          </p:nvSpPr>
          <p:spPr bwMode="auto">
            <a:xfrm>
              <a:off x="4586288" y="1984928"/>
              <a:ext cx="941388" cy="639763"/>
            </a:xfrm>
            <a:custGeom>
              <a:avLst/>
              <a:gdLst/>
              <a:ahLst/>
              <a:cxnLst>
                <a:cxn ang="0">
                  <a:pos x="0" y="606"/>
                </a:cxn>
                <a:cxn ang="0">
                  <a:pos x="0" y="0"/>
                </a:cxn>
                <a:cxn ang="0">
                  <a:pos x="864" y="0"/>
                </a:cxn>
                <a:cxn ang="0">
                  <a:pos x="892" y="235"/>
                </a:cxn>
                <a:cxn ang="0">
                  <a:pos x="816" y="606"/>
                </a:cxn>
                <a:cxn ang="0">
                  <a:pos x="0" y="606"/>
                </a:cxn>
              </a:cxnLst>
              <a:rect l="0" t="0" r="r" b="b"/>
              <a:pathLst>
                <a:path w="892" h="606">
                  <a:moveTo>
                    <a:pt x="0" y="606"/>
                  </a:moveTo>
                  <a:cubicBezTo>
                    <a:pt x="0" y="0"/>
                    <a:pt x="0" y="0"/>
                    <a:pt x="0" y="0"/>
                  </a:cubicBezTo>
                  <a:cubicBezTo>
                    <a:pt x="864" y="0"/>
                    <a:pt x="864" y="0"/>
                    <a:pt x="864" y="0"/>
                  </a:cubicBezTo>
                  <a:cubicBezTo>
                    <a:pt x="883" y="74"/>
                    <a:pt x="892" y="153"/>
                    <a:pt x="892" y="235"/>
                  </a:cubicBezTo>
                  <a:cubicBezTo>
                    <a:pt x="892" y="369"/>
                    <a:pt x="867" y="493"/>
                    <a:pt x="816" y="606"/>
                  </a:cubicBezTo>
                  <a:lnTo>
                    <a:pt x="0" y="606"/>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5" name="Freeform 42"/>
            <p:cNvSpPr>
              <a:spLocks/>
            </p:cNvSpPr>
            <p:nvPr/>
          </p:nvSpPr>
          <p:spPr bwMode="auto">
            <a:xfrm>
              <a:off x="3606801" y="1984928"/>
              <a:ext cx="979488" cy="639763"/>
            </a:xfrm>
            <a:custGeom>
              <a:avLst/>
              <a:gdLst/>
              <a:ahLst/>
              <a:cxnLst>
                <a:cxn ang="0">
                  <a:pos x="926" y="606"/>
                </a:cxn>
                <a:cxn ang="0">
                  <a:pos x="76" y="606"/>
                </a:cxn>
                <a:cxn ang="0">
                  <a:pos x="0" y="235"/>
                </a:cxn>
                <a:cxn ang="0">
                  <a:pos x="29" y="0"/>
                </a:cxn>
                <a:cxn ang="0">
                  <a:pos x="926" y="0"/>
                </a:cxn>
                <a:cxn ang="0">
                  <a:pos x="926" y="606"/>
                </a:cxn>
              </a:cxnLst>
              <a:rect l="0" t="0" r="r" b="b"/>
              <a:pathLst>
                <a:path w="926" h="606">
                  <a:moveTo>
                    <a:pt x="926" y="606"/>
                  </a:moveTo>
                  <a:cubicBezTo>
                    <a:pt x="76" y="606"/>
                    <a:pt x="76" y="606"/>
                    <a:pt x="76" y="606"/>
                  </a:cubicBezTo>
                  <a:cubicBezTo>
                    <a:pt x="25" y="493"/>
                    <a:pt x="0" y="369"/>
                    <a:pt x="0" y="235"/>
                  </a:cubicBezTo>
                  <a:cubicBezTo>
                    <a:pt x="0" y="153"/>
                    <a:pt x="10" y="74"/>
                    <a:pt x="29" y="0"/>
                  </a:cubicBezTo>
                  <a:cubicBezTo>
                    <a:pt x="926" y="0"/>
                    <a:pt x="926" y="0"/>
                    <a:pt x="926" y="0"/>
                  </a:cubicBezTo>
                  <a:lnTo>
                    <a:pt x="926" y="606"/>
                  </a:lnTo>
                  <a:close/>
                </a:path>
              </a:pathLst>
            </a:custGeom>
            <a:solidFill>
              <a:schemeClr val="accent2">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6" name="Freeform 43"/>
            <p:cNvSpPr>
              <a:spLocks/>
            </p:cNvSpPr>
            <p:nvPr/>
          </p:nvSpPr>
          <p:spPr bwMode="auto">
            <a:xfrm>
              <a:off x="3730626" y="2710415"/>
              <a:ext cx="855663" cy="641350"/>
            </a:xfrm>
            <a:custGeom>
              <a:avLst/>
              <a:gdLst/>
              <a:ahLst/>
              <a:cxnLst>
                <a:cxn ang="0">
                  <a:pos x="809" y="0"/>
                </a:cxn>
                <a:cxn ang="0">
                  <a:pos x="809" y="607"/>
                </a:cxn>
                <a:cxn ang="0">
                  <a:pos x="339" y="607"/>
                </a:cxn>
                <a:cxn ang="0">
                  <a:pos x="339" y="607"/>
                </a:cxn>
                <a:cxn ang="0">
                  <a:pos x="91" y="129"/>
                </a:cxn>
                <a:cxn ang="0">
                  <a:pos x="84" y="120"/>
                </a:cxn>
                <a:cxn ang="0">
                  <a:pos x="0" y="0"/>
                </a:cxn>
                <a:cxn ang="0">
                  <a:pos x="809" y="0"/>
                </a:cxn>
              </a:cxnLst>
              <a:rect l="0" t="0" r="r" b="b"/>
              <a:pathLst>
                <a:path w="809" h="607">
                  <a:moveTo>
                    <a:pt x="809" y="0"/>
                  </a:moveTo>
                  <a:cubicBezTo>
                    <a:pt x="809" y="607"/>
                    <a:pt x="809" y="607"/>
                    <a:pt x="809" y="607"/>
                  </a:cubicBezTo>
                  <a:cubicBezTo>
                    <a:pt x="339" y="607"/>
                    <a:pt x="339" y="607"/>
                    <a:pt x="339" y="607"/>
                  </a:cubicBezTo>
                  <a:cubicBezTo>
                    <a:pt x="339" y="607"/>
                    <a:pt x="339" y="607"/>
                    <a:pt x="339" y="607"/>
                  </a:cubicBezTo>
                  <a:cubicBezTo>
                    <a:pt x="336" y="488"/>
                    <a:pt x="253" y="329"/>
                    <a:pt x="91" y="129"/>
                  </a:cubicBezTo>
                  <a:cubicBezTo>
                    <a:pt x="84" y="120"/>
                    <a:pt x="84" y="120"/>
                    <a:pt x="84" y="120"/>
                  </a:cubicBezTo>
                  <a:cubicBezTo>
                    <a:pt x="52" y="82"/>
                    <a:pt x="24" y="42"/>
                    <a:pt x="0" y="0"/>
                  </a:cubicBezTo>
                  <a:lnTo>
                    <a:pt x="809" y="0"/>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sp>
          <p:nvSpPr>
            <p:cNvPr id="87" name="Freeform 44"/>
            <p:cNvSpPr>
              <a:spLocks/>
            </p:cNvSpPr>
            <p:nvPr/>
          </p:nvSpPr>
          <p:spPr bwMode="auto">
            <a:xfrm>
              <a:off x="4586288" y="2710415"/>
              <a:ext cx="819150" cy="641350"/>
            </a:xfrm>
            <a:custGeom>
              <a:avLst/>
              <a:gdLst/>
              <a:ahLst/>
              <a:cxnLst>
                <a:cxn ang="0">
                  <a:pos x="0" y="0"/>
                </a:cxn>
                <a:cxn ang="0">
                  <a:pos x="775" y="0"/>
                </a:cxn>
                <a:cxn ang="0">
                  <a:pos x="683" y="130"/>
                </a:cxn>
                <a:cxn ang="0">
                  <a:pos x="677" y="136"/>
                </a:cxn>
                <a:cxn ang="0">
                  <a:pos x="545" y="319"/>
                </a:cxn>
                <a:cxn ang="0">
                  <a:pos x="435" y="607"/>
                </a:cxn>
                <a:cxn ang="0">
                  <a:pos x="435" y="607"/>
                </a:cxn>
                <a:cxn ang="0">
                  <a:pos x="0" y="607"/>
                </a:cxn>
                <a:cxn ang="0">
                  <a:pos x="0" y="0"/>
                </a:cxn>
              </a:cxnLst>
              <a:rect l="0" t="0" r="r" b="b"/>
              <a:pathLst>
                <a:path w="775" h="607">
                  <a:moveTo>
                    <a:pt x="0" y="0"/>
                  </a:moveTo>
                  <a:cubicBezTo>
                    <a:pt x="775" y="0"/>
                    <a:pt x="775" y="0"/>
                    <a:pt x="775" y="0"/>
                  </a:cubicBezTo>
                  <a:cubicBezTo>
                    <a:pt x="748" y="45"/>
                    <a:pt x="718" y="88"/>
                    <a:pt x="683" y="130"/>
                  </a:cubicBezTo>
                  <a:cubicBezTo>
                    <a:pt x="681" y="132"/>
                    <a:pt x="679" y="134"/>
                    <a:pt x="677" y="136"/>
                  </a:cubicBezTo>
                  <a:cubicBezTo>
                    <a:pt x="624" y="202"/>
                    <a:pt x="580" y="263"/>
                    <a:pt x="545" y="319"/>
                  </a:cubicBezTo>
                  <a:cubicBezTo>
                    <a:pt x="473" y="433"/>
                    <a:pt x="437" y="529"/>
                    <a:pt x="435" y="607"/>
                  </a:cubicBezTo>
                  <a:cubicBezTo>
                    <a:pt x="435" y="607"/>
                    <a:pt x="435" y="607"/>
                    <a:pt x="435" y="607"/>
                  </a:cubicBezTo>
                  <a:cubicBezTo>
                    <a:pt x="0" y="607"/>
                    <a:pt x="0" y="607"/>
                    <a:pt x="0" y="607"/>
                  </a:cubicBezTo>
                  <a:lnTo>
                    <a:pt x="0" y="0"/>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latin typeface="微软雅黑" panose="020B0503020204020204" pitchFamily="34" charset="-122"/>
                <a:ea typeface="微软雅黑" panose="020B0503020204020204" pitchFamily="34" charset="-122"/>
              </a:endParaRPr>
            </a:p>
          </p:txBody>
        </p:sp>
      </p:grpSp>
      <p:sp>
        <p:nvSpPr>
          <p:cNvPr id="91" name="Oval 108"/>
          <p:cNvSpPr/>
          <p:nvPr/>
        </p:nvSpPr>
        <p:spPr>
          <a:xfrm>
            <a:off x="4163347" y="4112076"/>
            <a:ext cx="719906"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00" name="Oval 121"/>
          <p:cNvSpPr/>
          <p:nvPr/>
        </p:nvSpPr>
        <p:spPr>
          <a:xfrm>
            <a:off x="7308750" y="4112076"/>
            <a:ext cx="719906"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05" name="Oval 48"/>
          <p:cNvSpPr/>
          <p:nvPr/>
        </p:nvSpPr>
        <p:spPr>
          <a:xfrm>
            <a:off x="4858552" y="2506251"/>
            <a:ext cx="719906"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07" name="Oval 50"/>
          <p:cNvSpPr/>
          <p:nvPr/>
        </p:nvSpPr>
        <p:spPr>
          <a:xfrm>
            <a:off x="6613545" y="2506251"/>
            <a:ext cx="719906"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767129" y="2245467"/>
            <a:ext cx="719906" cy="720000"/>
            <a:chOff x="5767086" y="2245467"/>
            <a:chExt cx="720000" cy="720000"/>
          </a:xfrm>
        </p:grpSpPr>
        <p:sp>
          <p:nvSpPr>
            <p:cNvPr id="106" name="Oval 49"/>
            <p:cNvSpPr/>
            <p:nvPr/>
          </p:nvSpPr>
          <p:spPr>
            <a:xfrm>
              <a:off x="5767086" y="2245467"/>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114" name="组合 113"/>
            <p:cNvGrpSpPr>
              <a:grpSpLocks noChangeAspect="1"/>
            </p:cNvGrpSpPr>
            <p:nvPr/>
          </p:nvGrpSpPr>
          <p:grpSpPr>
            <a:xfrm>
              <a:off x="5947523" y="2389675"/>
              <a:ext cx="359127" cy="431584"/>
              <a:chOff x="5072479" y="2378340"/>
              <a:chExt cx="239649" cy="288000"/>
            </a:xfrm>
            <a:solidFill>
              <a:schemeClr val="bg1">
                <a:lumMod val="95000"/>
              </a:schemeClr>
            </a:solidFill>
          </p:grpSpPr>
          <p:sp>
            <p:nvSpPr>
              <p:cNvPr id="115" name="Freeform 846"/>
              <p:cNvSpPr>
                <a:spLocks/>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sp>
            <p:nvSpPr>
              <p:cNvPr id="116" name="Freeform 847"/>
              <p:cNvSpPr>
                <a:spLocks/>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7" name="组合 6"/>
          <p:cNvGrpSpPr/>
          <p:nvPr/>
        </p:nvGrpSpPr>
        <p:grpSpPr>
          <a:xfrm>
            <a:off x="4485299" y="4969620"/>
            <a:ext cx="719906" cy="720000"/>
            <a:chOff x="4485089" y="4969620"/>
            <a:chExt cx="720000" cy="720000"/>
          </a:xfrm>
        </p:grpSpPr>
        <p:sp>
          <p:nvSpPr>
            <p:cNvPr id="95" name="Oval 113"/>
            <p:cNvSpPr/>
            <p:nvPr/>
          </p:nvSpPr>
          <p:spPr>
            <a:xfrm>
              <a:off x="4485089" y="496962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20" name="Freeform 110"/>
            <p:cNvSpPr>
              <a:spLocks noChangeAspect="1" noEditPoints="1"/>
            </p:cNvSpPr>
            <p:nvPr/>
          </p:nvSpPr>
          <p:spPr bwMode="auto">
            <a:xfrm>
              <a:off x="4657978" y="5126442"/>
              <a:ext cx="392872" cy="347925"/>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7"/>
          <p:cNvGrpSpPr/>
          <p:nvPr/>
        </p:nvGrpSpPr>
        <p:grpSpPr>
          <a:xfrm>
            <a:off x="6986797" y="4969620"/>
            <a:ext cx="719906" cy="720000"/>
            <a:chOff x="6986912" y="4969620"/>
            <a:chExt cx="720000" cy="720000"/>
          </a:xfrm>
        </p:grpSpPr>
        <p:sp>
          <p:nvSpPr>
            <p:cNvPr id="104" name="Oval 131"/>
            <p:cNvSpPr/>
            <p:nvPr/>
          </p:nvSpPr>
          <p:spPr>
            <a:xfrm>
              <a:off x="6986912" y="496962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24" name="Freeform 168"/>
            <p:cNvSpPr>
              <a:spLocks noChangeAspect="1" noEditPoints="1"/>
            </p:cNvSpPr>
            <p:nvPr/>
          </p:nvSpPr>
          <p:spPr bwMode="auto">
            <a:xfrm>
              <a:off x="7168555" y="5174825"/>
              <a:ext cx="368170" cy="315339"/>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 name="组合 4"/>
          <p:cNvGrpSpPr/>
          <p:nvPr/>
        </p:nvGrpSpPr>
        <p:grpSpPr>
          <a:xfrm>
            <a:off x="4224106" y="3221300"/>
            <a:ext cx="719906" cy="720000"/>
            <a:chOff x="4223862" y="3221300"/>
            <a:chExt cx="720000" cy="720000"/>
          </a:xfrm>
        </p:grpSpPr>
        <p:sp>
          <p:nvSpPr>
            <p:cNvPr id="49" name="Oval 98"/>
            <p:cNvSpPr/>
            <p:nvPr/>
          </p:nvSpPr>
          <p:spPr>
            <a:xfrm>
              <a:off x="4223862" y="322130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sp>
          <p:nvSpPr>
            <p:cNvPr id="128" name="Freeform 203"/>
            <p:cNvSpPr>
              <a:spLocks noChangeAspect="1" noEditPoints="1"/>
            </p:cNvSpPr>
            <p:nvPr/>
          </p:nvSpPr>
          <p:spPr bwMode="auto">
            <a:xfrm>
              <a:off x="4417145" y="3385867"/>
              <a:ext cx="362620" cy="347650"/>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 name="组合 5"/>
          <p:cNvGrpSpPr/>
          <p:nvPr/>
        </p:nvGrpSpPr>
        <p:grpSpPr>
          <a:xfrm>
            <a:off x="7247991" y="3221300"/>
            <a:ext cx="719906" cy="720000"/>
            <a:chOff x="7248140" y="3221300"/>
            <a:chExt cx="720000" cy="720000"/>
          </a:xfrm>
        </p:grpSpPr>
        <p:sp>
          <p:nvSpPr>
            <p:cNvPr id="99" name="Oval 117"/>
            <p:cNvSpPr/>
            <p:nvPr/>
          </p:nvSpPr>
          <p:spPr>
            <a:xfrm>
              <a:off x="7248140" y="3221300"/>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bg1"/>
                </a:solidFill>
                <a:latin typeface="微软雅黑" panose="020B0503020204020204" pitchFamily="34" charset="-122"/>
                <a:ea typeface="微软雅黑" panose="020B0503020204020204" pitchFamily="34" charset="-122"/>
              </a:endParaRPr>
            </a:p>
          </p:txBody>
        </p:sp>
        <p:grpSp>
          <p:nvGrpSpPr>
            <p:cNvPr id="131" name="Group 92"/>
            <p:cNvGrpSpPr/>
            <p:nvPr/>
          </p:nvGrpSpPr>
          <p:grpSpPr>
            <a:xfrm>
              <a:off x="7402081" y="3457484"/>
              <a:ext cx="436183" cy="271696"/>
              <a:chOff x="5172076" y="1938338"/>
              <a:chExt cx="471488" cy="293688"/>
            </a:xfrm>
            <a:solidFill>
              <a:schemeClr val="bg1">
                <a:lumMod val="95000"/>
              </a:schemeClr>
            </a:solidFill>
          </p:grpSpPr>
          <p:sp>
            <p:nvSpPr>
              <p:cNvPr id="132"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33"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sp>
            <p:nvSpPr>
              <p:cNvPr id="134"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latin typeface="微软雅黑" panose="020B0503020204020204" pitchFamily="34" charset="-122"/>
                  <a:ea typeface="微软雅黑" panose="020B0503020204020204" pitchFamily="34" charset="-122"/>
                </a:endParaRPr>
              </a:p>
            </p:txBody>
          </p:sp>
        </p:grpSp>
      </p:grpSp>
      <p:sp>
        <p:nvSpPr>
          <p:cNvPr id="135" name="矩形 134"/>
          <p:cNvSpPr/>
          <p:nvPr/>
        </p:nvSpPr>
        <p:spPr>
          <a:xfrm>
            <a:off x="8178717" y="3021251"/>
            <a:ext cx="1723307"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36" name="矩形 47"/>
          <p:cNvSpPr>
            <a:spLocks noChangeArrowheads="1"/>
          </p:cNvSpPr>
          <p:nvPr/>
        </p:nvSpPr>
        <p:spPr bwMode="auto">
          <a:xfrm>
            <a:off x="8178715" y="3388688"/>
            <a:ext cx="3042722"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在此录入图表的综合描述说明，在此录入图表的描述说明，在此录入上述图表的描述说明。</a:t>
            </a:r>
          </a:p>
        </p:txBody>
      </p:sp>
      <p:sp>
        <p:nvSpPr>
          <p:cNvPr id="137" name="矩形 136"/>
          <p:cNvSpPr/>
          <p:nvPr/>
        </p:nvSpPr>
        <p:spPr>
          <a:xfrm>
            <a:off x="2595622" y="4910223"/>
            <a:ext cx="1723307"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38" name="矩形 47"/>
          <p:cNvSpPr>
            <a:spLocks noChangeArrowheads="1"/>
          </p:cNvSpPr>
          <p:nvPr/>
        </p:nvSpPr>
        <p:spPr bwMode="auto">
          <a:xfrm>
            <a:off x="1276205" y="5277660"/>
            <a:ext cx="3042722"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itchFamily="34" charset="-122"/>
              </a:rPr>
              <a:t>在此录入图表的描述说明，在此录入上述图表的描述说明，在此录入上述图表的描述说明。</a:t>
            </a:r>
          </a:p>
        </p:txBody>
      </p:sp>
      <p:sp>
        <p:nvSpPr>
          <p:cNvPr id="139" name="矩形 138"/>
          <p:cNvSpPr/>
          <p:nvPr/>
        </p:nvSpPr>
        <p:spPr>
          <a:xfrm>
            <a:off x="7900338" y="4910223"/>
            <a:ext cx="1723307" cy="400101"/>
          </a:xfrm>
          <a:prstGeom prst="rect">
            <a:avLst/>
          </a:prstGeom>
        </p:spPr>
        <p:txBody>
          <a:bodyPr wrap="none" lIns="91431" tIns="45716" rIns="91431" bIns="45716">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40" name="矩形 47"/>
          <p:cNvSpPr>
            <a:spLocks noChangeArrowheads="1"/>
          </p:cNvSpPr>
          <p:nvPr/>
        </p:nvSpPr>
        <p:spPr bwMode="auto">
          <a:xfrm>
            <a:off x="7903137" y="5277660"/>
            <a:ext cx="3069028"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itchFamily="34" charset="-122"/>
              </a:rPr>
              <a:t>在此录入图表的综合描述说明，在此录入图表的综合描述说明。</a:t>
            </a:r>
          </a:p>
        </p:txBody>
      </p:sp>
      <p:sp>
        <p:nvSpPr>
          <p:cNvPr id="141" name="矩形 140"/>
          <p:cNvSpPr/>
          <p:nvPr/>
        </p:nvSpPr>
        <p:spPr>
          <a:xfrm>
            <a:off x="2595622" y="3101461"/>
            <a:ext cx="1723307" cy="400101"/>
          </a:xfrm>
          <a:prstGeom prst="rect">
            <a:avLst/>
          </a:prstGeom>
        </p:spPr>
        <p:txBody>
          <a:bodyPr wrap="none" lIns="91431" tIns="45716" rIns="91431" bIns="45716">
            <a:spAutoFit/>
          </a:bodyPr>
          <a:lstStyle/>
          <a:p>
            <a:pPr algn="r"/>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42" name="矩形 47"/>
          <p:cNvSpPr>
            <a:spLocks noChangeArrowheads="1"/>
          </p:cNvSpPr>
          <p:nvPr/>
        </p:nvSpPr>
        <p:spPr bwMode="auto">
          <a:xfrm>
            <a:off x="947156" y="3468898"/>
            <a:ext cx="312627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itchFamily="34" charset="-122"/>
              </a:rPr>
              <a:t>在此录入图表的综合描述说明，在此录入图表的综合描述说明。</a:t>
            </a:r>
          </a:p>
        </p:txBody>
      </p:sp>
      <p:sp>
        <p:nvSpPr>
          <p:cNvPr id="143" name="矩形 142"/>
          <p:cNvSpPr/>
          <p:nvPr/>
        </p:nvSpPr>
        <p:spPr>
          <a:xfrm>
            <a:off x="5234348" y="1130449"/>
            <a:ext cx="1723307" cy="400101"/>
          </a:xfrm>
          <a:prstGeom prst="rect">
            <a:avLst/>
          </a:prstGeom>
        </p:spPr>
        <p:txBody>
          <a:bodyPr wrap="none" lIns="91431" tIns="45716" rIns="91431" bIns="45716">
            <a:spAutoFit/>
          </a:bodyPr>
          <a:lstStyle/>
          <a:p>
            <a:pPr algn="ctr"/>
            <a:r>
              <a:rPr lang="zh-CN" altLang="en-US" sz="2000" b="1" dirty="0">
                <a:solidFill>
                  <a:schemeClr val="tx1">
                    <a:lumMod val="75000"/>
                    <a:lumOff val="25000"/>
                  </a:schemeClr>
                </a:solidFill>
                <a:latin typeface="微软雅黑" pitchFamily="34" charset="-122"/>
                <a:ea typeface="微软雅黑" pitchFamily="34" charset="-122"/>
              </a:rPr>
              <a:t>点击添加标题</a:t>
            </a:r>
            <a:endParaRPr lang="en-US" altLang="zh-CN" sz="2000" b="1" dirty="0">
              <a:solidFill>
                <a:schemeClr val="tx1">
                  <a:lumMod val="75000"/>
                  <a:lumOff val="25000"/>
                </a:schemeClr>
              </a:solidFill>
              <a:latin typeface="微软雅黑" pitchFamily="34" charset="-122"/>
              <a:ea typeface="微软雅黑" pitchFamily="34" charset="-122"/>
            </a:endParaRPr>
          </a:p>
        </p:txBody>
      </p:sp>
      <p:sp>
        <p:nvSpPr>
          <p:cNvPr id="144" name="矩形 47"/>
          <p:cNvSpPr>
            <a:spLocks noChangeArrowheads="1"/>
          </p:cNvSpPr>
          <p:nvPr/>
        </p:nvSpPr>
        <p:spPr bwMode="auto">
          <a:xfrm>
            <a:off x="4399375" y="1497886"/>
            <a:ext cx="339325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1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在此录入上述图表的综合描述说明，在此录入图表的综合描述说明。</a:t>
            </a:r>
          </a:p>
        </p:txBody>
      </p:sp>
      <p:sp>
        <p:nvSpPr>
          <p:cNvPr id="2" name="标题 1"/>
          <p:cNvSpPr>
            <a:spLocks noGrp="1"/>
          </p:cNvSpPr>
          <p:nvPr>
            <p:ph type="title"/>
          </p:nvPr>
        </p:nvSpPr>
        <p:spPr/>
        <p:txBody>
          <a:bodyPr/>
          <a:lstStyle/>
          <a:p>
            <a:r>
              <a:rPr lang="zh-CN" altLang="en-US" dirty="0"/>
              <a:t>单击此处添加标题</a:t>
            </a:r>
          </a:p>
        </p:txBody>
      </p:sp>
      <p:sp>
        <p:nvSpPr>
          <p:cNvPr id="52" name="文本框 51"/>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388429828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ed Rectangle 53"/>
          <p:cNvSpPr/>
          <p:nvPr/>
        </p:nvSpPr>
        <p:spPr>
          <a:xfrm>
            <a:off x="8637595" y="2670950"/>
            <a:ext cx="2557370" cy="3642617"/>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58" name="Group 56"/>
          <p:cNvGrpSpPr/>
          <p:nvPr/>
        </p:nvGrpSpPr>
        <p:grpSpPr>
          <a:xfrm>
            <a:off x="6087470" y="2670950"/>
            <a:ext cx="2864567" cy="3642617"/>
            <a:chOff x="4565600" y="1016361"/>
            <a:chExt cx="2148705" cy="2731963"/>
          </a:xfrm>
        </p:grpSpPr>
        <p:sp>
          <p:nvSpPr>
            <p:cNvPr id="64" name="Rounded Rectangle 51"/>
            <p:cNvSpPr/>
            <p:nvPr/>
          </p:nvSpPr>
          <p:spPr>
            <a:xfrm>
              <a:off x="4565600"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solidFill>
                  <a:schemeClr val="accent1"/>
                </a:solidFill>
              </a:endParaRPr>
            </a:p>
          </p:txBody>
        </p:sp>
        <p:sp>
          <p:nvSpPr>
            <p:cNvPr id="65" name="Isosceles Triangle 47"/>
            <p:cNvSpPr/>
            <p:nvPr/>
          </p:nvSpPr>
          <p:spPr>
            <a:xfrm rot="5400000">
              <a:off x="6351188" y="2267128"/>
              <a:ext cx="495806" cy="230428"/>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cxnSp>
        <p:nvCxnSpPr>
          <p:cNvPr id="68" name="Straight Connector 25"/>
          <p:cNvCxnSpPr/>
          <p:nvPr/>
        </p:nvCxnSpPr>
        <p:spPr>
          <a:xfrm>
            <a:off x="1043633" y="2514191"/>
            <a:ext cx="10104736" cy="0"/>
          </a:xfrm>
          <a:prstGeom prst="line">
            <a:avLst/>
          </a:prstGeom>
          <a:ln w="19050">
            <a:solidFill>
              <a:schemeClr val="bg1">
                <a:lumMod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70" name="Group 55"/>
          <p:cNvGrpSpPr/>
          <p:nvPr/>
        </p:nvGrpSpPr>
        <p:grpSpPr>
          <a:xfrm>
            <a:off x="3537720" y="2670950"/>
            <a:ext cx="2864567" cy="3642617"/>
            <a:chOff x="2653038" y="1016361"/>
            <a:chExt cx="2148705" cy="2731963"/>
          </a:xfrm>
        </p:grpSpPr>
        <p:sp>
          <p:nvSpPr>
            <p:cNvPr id="78" name="Rounded Rectangle 50"/>
            <p:cNvSpPr/>
            <p:nvPr/>
          </p:nvSpPr>
          <p:spPr>
            <a:xfrm>
              <a:off x="2653038" y="1016361"/>
              <a:ext cx="1918277" cy="2731963"/>
            </a:xfrm>
            <a:prstGeom prst="roundRect">
              <a:avLst>
                <a:gd name="adj" fmla="val 1120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79" name="Isosceles Triangle 46"/>
            <p:cNvSpPr/>
            <p:nvPr/>
          </p:nvSpPr>
          <p:spPr>
            <a:xfrm rot="5400000">
              <a:off x="4438626" y="2267128"/>
              <a:ext cx="495806" cy="230428"/>
            </a:xfrm>
            <a:prstGeom prst="triangle">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grpSp>
        <p:nvGrpSpPr>
          <p:cNvPr id="81" name="Group 54"/>
          <p:cNvGrpSpPr/>
          <p:nvPr/>
        </p:nvGrpSpPr>
        <p:grpSpPr>
          <a:xfrm>
            <a:off x="989150" y="2670950"/>
            <a:ext cx="2864568" cy="3642617"/>
            <a:chOff x="741363" y="1016361"/>
            <a:chExt cx="2148706" cy="2731963"/>
          </a:xfrm>
        </p:grpSpPr>
        <p:sp>
          <p:nvSpPr>
            <p:cNvPr id="85" name="Rounded Rectangle 49"/>
            <p:cNvSpPr/>
            <p:nvPr/>
          </p:nvSpPr>
          <p:spPr>
            <a:xfrm>
              <a:off x="741363" y="1016361"/>
              <a:ext cx="1918277" cy="2731963"/>
            </a:xfrm>
            <a:prstGeom prst="roundRect">
              <a:avLst>
                <a:gd name="adj" fmla="val 1120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86" name="Isosceles Triangle 45"/>
            <p:cNvSpPr/>
            <p:nvPr/>
          </p:nvSpPr>
          <p:spPr>
            <a:xfrm rot="5400000">
              <a:off x="2526952" y="2267128"/>
              <a:ext cx="495806" cy="230428"/>
            </a:xfrm>
            <a:prstGeom prst="triangle">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88" name="矩形 87"/>
          <p:cNvSpPr>
            <a:spLocks noChangeArrowheads="1"/>
          </p:cNvSpPr>
          <p:nvPr/>
        </p:nvSpPr>
        <p:spPr bwMode="auto">
          <a:xfrm>
            <a:off x="989151" y="1478379"/>
            <a:ext cx="10159219"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描述说明，在此录入上述图表的综合描述说明，在此录入上述图表的综合描述说明。</a:t>
            </a:r>
          </a:p>
        </p:txBody>
      </p:sp>
      <p:sp>
        <p:nvSpPr>
          <p:cNvPr id="89" name="矩形 88"/>
          <p:cNvSpPr/>
          <p:nvPr/>
        </p:nvSpPr>
        <p:spPr>
          <a:xfrm>
            <a:off x="1747983" y="4689730"/>
            <a:ext cx="1030900"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季度一</a:t>
            </a:r>
            <a:endParaRPr lang="en-US" altLang="zh-CN" sz="2200" b="1" dirty="0">
              <a:solidFill>
                <a:schemeClr val="bg1">
                  <a:lumMod val="95000"/>
                </a:schemeClr>
              </a:solidFill>
              <a:latin typeface="微软雅黑" pitchFamily="34" charset="-122"/>
              <a:ea typeface="微软雅黑" pitchFamily="34" charset="-122"/>
            </a:endParaRPr>
          </a:p>
        </p:txBody>
      </p:sp>
      <p:sp>
        <p:nvSpPr>
          <p:cNvPr id="90" name="矩形 47"/>
          <p:cNvSpPr>
            <a:spLocks noChangeArrowheads="1"/>
          </p:cNvSpPr>
          <p:nvPr/>
        </p:nvSpPr>
        <p:spPr bwMode="auto">
          <a:xfrm>
            <a:off x="1149558" y="5183487"/>
            <a:ext cx="2227755"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在此录入上述图表的综合描述说明，在此录入上述图表的综合描述说明。</a:t>
            </a:r>
          </a:p>
        </p:txBody>
      </p:sp>
      <p:sp>
        <p:nvSpPr>
          <p:cNvPr id="91" name="矩形 90"/>
          <p:cNvSpPr/>
          <p:nvPr/>
        </p:nvSpPr>
        <p:spPr>
          <a:xfrm>
            <a:off x="4300139" y="4689730"/>
            <a:ext cx="1030900"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季度二</a:t>
            </a:r>
            <a:endParaRPr lang="en-US" altLang="zh-CN" sz="2200" b="1" dirty="0">
              <a:solidFill>
                <a:schemeClr val="bg1">
                  <a:lumMod val="95000"/>
                </a:schemeClr>
              </a:solidFill>
              <a:latin typeface="微软雅黑" pitchFamily="34" charset="-122"/>
              <a:ea typeface="微软雅黑" pitchFamily="34" charset="-122"/>
            </a:endParaRPr>
          </a:p>
        </p:txBody>
      </p:sp>
      <p:sp>
        <p:nvSpPr>
          <p:cNvPr id="92" name="矩形 47"/>
          <p:cNvSpPr>
            <a:spLocks noChangeArrowheads="1"/>
          </p:cNvSpPr>
          <p:nvPr/>
        </p:nvSpPr>
        <p:spPr bwMode="auto">
          <a:xfrm>
            <a:off x="3701714" y="5183487"/>
            <a:ext cx="2227755"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在此录入上述图表的综合描述说明，在此录入上述图表的综合描述说明。</a:t>
            </a:r>
          </a:p>
        </p:txBody>
      </p:sp>
      <p:sp>
        <p:nvSpPr>
          <p:cNvPr id="93" name="矩形 92"/>
          <p:cNvSpPr/>
          <p:nvPr/>
        </p:nvSpPr>
        <p:spPr>
          <a:xfrm>
            <a:off x="9404451" y="4689730"/>
            <a:ext cx="1030900"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季度四</a:t>
            </a:r>
            <a:endParaRPr lang="en-US" altLang="zh-CN" sz="2200" b="1" dirty="0">
              <a:solidFill>
                <a:schemeClr val="bg1">
                  <a:lumMod val="95000"/>
                </a:schemeClr>
              </a:solidFill>
              <a:latin typeface="微软雅黑" pitchFamily="34" charset="-122"/>
              <a:ea typeface="微软雅黑" pitchFamily="34" charset="-122"/>
            </a:endParaRPr>
          </a:p>
        </p:txBody>
      </p:sp>
      <p:sp>
        <p:nvSpPr>
          <p:cNvPr id="94" name="矩形 47"/>
          <p:cNvSpPr>
            <a:spLocks noChangeArrowheads="1"/>
          </p:cNvSpPr>
          <p:nvPr/>
        </p:nvSpPr>
        <p:spPr bwMode="auto">
          <a:xfrm>
            <a:off x="8806025" y="5183487"/>
            <a:ext cx="2227755"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在此录入上述图表的综合描述说明，在此录入上述图表的综合描述说明。</a:t>
            </a:r>
          </a:p>
        </p:txBody>
      </p:sp>
      <p:sp>
        <p:nvSpPr>
          <p:cNvPr id="95" name="矩形 94"/>
          <p:cNvSpPr/>
          <p:nvPr/>
        </p:nvSpPr>
        <p:spPr>
          <a:xfrm>
            <a:off x="6852295" y="4689730"/>
            <a:ext cx="1030900" cy="430879"/>
          </a:xfrm>
          <a:prstGeom prst="rect">
            <a:avLst/>
          </a:prstGeom>
        </p:spPr>
        <p:txBody>
          <a:bodyPr wrap="none" lIns="91431" tIns="45716" rIns="91431" bIns="45716">
            <a:spAutoFit/>
          </a:bodyPr>
          <a:lstStyle/>
          <a:p>
            <a:pPr algn="ctr"/>
            <a:r>
              <a:rPr lang="zh-CN" altLang="en-US" sz="2200" b="1" dirty="0">
                <a:solidFill>
                  <a:schemeClr val="bg1">
                    <a:lumMod val="95000"/>
                  </a:schemeClr>
                </a:solidFill>
                <a:latin typeface="微软雅黑" pitchFamily="34" charset="-122"/>
                <a:ea typeface="微软雅黑" pitchFamily="34" charset="-122"/>
              </a:rPr>
              <a:t>季度三</a:t>
            </a:r>
            <a:endParaRPr lang="en-US" altLang="zh-CN" sz="2200" b="1" dirty="0">
              <a:solidFill>
                <a:schemeClr val="bg1">
                  <a:lumMod val="95000"/>
                </a:schemeClr>
              </a:solidFill>
              <a:latin typeface="微软雅黑" pitchFamily="34" charset="-122"/>
              <a:ea typeface="微软雅黑" pitchFamily="34" charset="-122"/>
            </a:endParaRPr>
          </a:p>
        </p:txBody>
      </p:sp>
      <p:sp>
        <p:nvSpPr>
          <p:cNvPr id="96" name="矩形 47"/>
          <p:cNvSpPr>
            <a:spLocks noChangeArrowheads="1"/>
          </p:cNvSpPr>
          <p:nvPr/>
        </p:nvSpPr>
        <p:spPr bwMode="auto">
          <a:xfrm>
            <a:off x="6253869" y="5183487"/>
            <a:ext cx="2227755"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300" dirty="0">
                <a:solidFill>
                  <a:schemeClr val="bg1">
                    <a:lumMod val="95000"/>
                  </a:schemeClr>
                </a:solidFill>
                <a:sym typeface="微软雅黑" pitchFamily="34" charset="-122"/>
              </a:rPr>
              <a:t>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单击此处添加标题</a:t>
            </a:r>
          </a:p>
        </p:txBody>
      </p:sp>
      <p:sp>
        <p:nvSpPr>
          <p:cNvPr id="31" name="文本框 30"/>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
        <p:nvSpPr>
          <p:cNvPr id="32" name="椭圆 31"/>
          <p:cNvSpPr/>
          <p:nvPr/>
        </p:nvSpPr>
        <p:spPr>
          <a:xfrm>
            <a:off x="1536717" y="3038827"/>
            <a:ext cx="1453431" cy="1453430"/>
          </a:xfrm>
          <a:prstGeom prst="ellipse">
            <a:avLst/>
          </a:prstGeom>
          <a:blipFill dpi="0" rotWithShape="1">
            <a:blip r:embed="rId3">
              <a:duotone>
                <a:schemeClr val="accent1">
                  <a:shade val="45000"/>
                  <a:satMod val="135000"/>
                </a:schemeClr>
                <a:prstClr val="white"/>
              </a:duotone>
            </a:blip>
            <a:srcRect/>
            <a:tile tx="-736600" ty="-1016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094086" y="3038827"/>
            <a:ext cx="1453431" cy="1453430"/>
          </a:xfrm>
          <a:prstGeom prst="ellipse">
            <a:avLst/>
          </a:prstGeom>
          <a:blipFill dpi="0" rotWithShape="1">
            <a:blip r:embed="rId3">
              <a:duotone>
                <a:schemeClr val="accent1">
                  <a:shade val="45000"/>
                  <a:satMod val="135000"/>
                </a:schemeClr>
                <a:prstClr val="white"/>
              </a:duotone>
            </a:blip>
            <a:srcRect/>
            <a:tile tx="-736600" ty="-1016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635037" y="3038827"/>
            <a:ext cx="1453431" cy="1453430"/>
          </a:xfrm>
          <a:prstGeom prst="ellipse">
            <a:avLst/>
          </a:prstGeom>
          <a:blipFill dpi="0" rotWithShape="1">
            <a:blip r:embed="rId3">
              <a:duotone>
                <a:schemeClr val="accent1">
                  <a:shade val="45000"/>
                  <a:satMod val="135000"/>
                </a:schemeClr>
                <a:prstClr val="white"/>
              </a:duotone>
            </a:blip>
            <a:srcRect/>
            <a:tile tx="-736600" ty="-1016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189564" y="3038827"/>
            <a:ext cx="1453431" cy="1453430"/>
          </a:xfrm>
          <a:prstGeom prst="ellipse">
            <a:avLst/>
          </a:prstGeom>
          <a:blipFill dpi="0" rotWithShape="1">
            <a:blip r:embed="rId3">
              <a:duotone>
                <a:schemeClr val="accent1">
                  <a:shade val="45000"/>
                  <a:satMod val="135000"/>
                </a:schemeClr>
                <a:prstClr val="white"/>
              </a:duotone>
            </a:blip>
            <a:srcRect/>
            <a:tile tx="-736600" ty="-101600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1650301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433" y="2618085"/>
            <a:ext cx="12179136" cy="13498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6" b="1" dirty="0">
              <a:solidFill>
                <a:schemeClr val="tx1"/>
              </a:solidFill>
              <a:latin typeface="方正兰亭黑简体" pitchFamily="2" charset="-122"/>
              <a:ea typeface="方正兰亭黑简体" pitchFamily="2" charset="-122"/>
            </a:endParaRPr>
          </a:p>
        </p:txBody>
      </p:sp>
      <p:graphicFrame>
        <p:nvGraphicFramePr>
          <p:cNvPr id="18" name="图表 17"/>
          <p:cNvGraphicFramePr/>
          <p:nvPr>
            <p:extLst/>
          </p:nvPr>
        </p:nvGraphicFramePr>
        <p:xfrm>
          <a:off x="464728" y="1958090"/>
          <a:ext cx="2494765" cy="26480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图表 18"/>
          <p:cNvGraphicFramePr/>
          <p:nvPr>
            <p:extLst/>
          </p:nvPr>
        </p:nvGraphicFramePr>
        <p:xfrm>
          <a:off x="3354202" y="1958090"/>
          <a:ext cx="2494765" cy="264804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图表 19"/>
          <p:cNvGraphicFramePr/>
          <p:nvPr>
            <p:extLst/>
          </p:nvPr>
        </p:nvGraphicFramePr>
        <p:xfrm>
          <a:off x="6243675" y="1958090"/>
          <a:ext cx="2494765" cy="264804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1" name="图表 20"/>
          <p:cNvGraphicFramePr/>
          <p:nvPr>
            <p:extLst/>
          </p:nvPr>
        </p:nvGraphicFramePr>
        <p:xfrm>
          <a:off x="9133150" y="1958090"/>
          <a:ext cx="2494765" cy="2648047"/>
        </p:xfrm>
        <a:graphic>
          <a:graphicData uri="http://schemas.openxmlformats.org/drawingml/2006/chart">
            <c:chart xmlns:c="http://schemas.openxmlformats.org/drawingml/2006/chart" xmlns:r="http://schemas.openxmlformats.org/officeDocument/2006/relationships" r:id="rId6"/>
          </a:graphicData>
        </a:graphic>
      </p:graphicFrame>
      <p:sp>
        <p:nvSpPr>
          <p:cNvPr id="22" name="TextBox 9"/>
          <p:cNvSpPr txBox="1"/>
          <p:nvPr/>
        </p:nvSpPr>
        <p:spPr>
          <a:xfrm>
            <a:off x="9584144" y="292735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90</a:t>
            </a:r>
            <a:r>
              <a:rPr lang="en-US" altLang="zh-CN" sz="2664"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4"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3" name="TextBox 15"/>
          <p:cNvSpPr txBox="1"/>
          <p:nvPr/>
        </p:nvSpPr>
        <p:spPr>
          <a:xfrm>
            <a:off x="3801273" y="292735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50</a:t>
            </a:r>
            <a:r>
              <a:rPr lang="en-US" altLang="zh-CN" sz="2664"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4"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4" name="TextBox 21"/>
          <p:cNvSpPr txBox="1"/>
          <p:nvPr/>
        </p:nvSpPr>
        <p:spPr>
          <a:xfrm>
            <a:off x="909837" y="2927356"/>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25</a:t>
            </a:r>
            <a:r>
              <a:rPr lang="en-US" altLang="zh-CN" sz="2664"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4"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5" name="TextBox 27"/>
          <p:cNvSpPr txBox="1"/>
          <p:nvPr/>
        </p:nvSpPr>
        <p:spPr>
          <a:xfrm>
            <a:off x="6692708" y="291044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pitchFamily="34" charset="-122"/>
              </a:rPr>
              <a:t>75</a:t>
            </a:r>
            <a:r>
              <a:rPr lang="en-US" altLang="zh-CN" sz="2664" dirty="0">
                <a:solidFill>
                  <a:schemeClr val="tx1">
                    <a:lumMod val="90000"/>
                    <a:lumOff val="10000"/>
                  </a:schemeClr>
                </a:solidFill>
                <a:latin typeface="微软雅黑" panose="020B0503020204020204" pitchFamily="34" charset="-122"/>
                <a:ea typeface="微软雅黑" panose="020B0503020204020204" pitchFamily="34" charset="-122"/>
              </a:rPr>
              <a:t>%</a:t>
            </a:r>
            <a:endParaRPr lang="zh-CN" altLang="en-US" sz="2664"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6" name="TextBox 42"/>
          <p:cNvSpPr txBox="1"/>
          <p:nvPr/>
        </p:nvSpPr>
        <p:spPr>
          <a:xfrm>
            <a:off x="1052121"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27" name="矩形 26"/>
          <p:cNvSpPr>
            <a:spLocks noChangeArrowheads="1"/>
          </p:cNvSpPr>
          <p:nvPr/>
        </p:nvSpPr>
        <p:spPr bwMode="auto">
          <a:xfrm>
            <a:off x="548805"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28" name="TextBox 42"/>
          <p:cNvSpPr txBox="1"/>
          <p:nvPr/>
        </p:nvSpPr>
        <p:spPr>
          <a:xfrm>
            <a:off x="3941595"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29" name="矩形 28"/>
          <p:cNvSpPr>
            <a:spLocks noChangeArrowheads="1"/>
          </p:cNvSpPr>
          <p:nvPr/>
        </p:nvSpPr>
        <p:spPr bwMode="auto">
          <a:xfrm>
            <a:off x="3438279"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30" name="TextBox 42"/>
          <p:cNvSpPr txBox="1"/>
          <p:nvPr/>
        </p:nvSpPr>
        <p:spPr>
          <a:xfrm>
            <a:off x="6831069"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31" name="矩形 30"/>
          <p:cNvSpPr>
            <a:spLocks noChangeArrowheads="1"/>
          </p:cNvSpPr>
          <p:nvPr/>
        </p:nvSpPr>
        <p:spPr bwMode="auto">
          <a:xfrm>
            <a:off x="6327753"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32" name="TextBox 42"/>
          <p:cNvSpPr txBox="1"/>
          <p:nvPr/>
        </p:nvSpPr>
        <p:spPr>
          <a:xfrm>
            <a:off x="9720544"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33" name="矩形 32"/>
          <p:cNvSpPr>
            <a:spLocks noChangeArrowheads="1"/>
          </p:cNvSpPr>
          <p:nvPr/>
        </p:nvSpPr>
        <p:spPr bwMode="auto">
          <a:xfrm>
            <a:off x="9217228"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itchFamily="34" charset="-122"/>
              </a:rPr>
              <a:t>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单击此处添加标题</a:t>
            </a:r>
          </a:p>
        </p:txBody>
      </p:sp>
      <p:sp>
        <p:nvSpPr>
          <p:cNvPr id="34" name="文本框 33"/>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8851240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Pentagon 35"/>
          <p:cNvSpPr/>
          <p:nvPr/>
        </p:nvSpPr>
        <p:spPr>
          <a:xfrm>
            <a:off x="1187645" y="2005123"/>
            <a:ext cx="1863132" cy="1634448"/>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sz="2200" b="1" dirty="0">
              <a:latin typeface="微软雅黑" panose="020B0503020204020204" pitchFamily="34" charset="-122"/>
              <a:ea typeface="微软雅黑" panose="020B0503020204020204" pitchFamily="34" charset="-122"/>
            </a:endParaRPr>
          </a:p>
        </p:txBody>
      </p:sp>
      <p:sp>
        <p:nvSpPr>
          <p:cNvPr id="82" name="Pentagon 66"/>
          <p:cNvSpPr/>
          <p:nvPr/>
        </p:nvSpPr>
        <p:spPr>
          <a:xfrm>
            <a:off x="3225585" y="3714785"/>
            <a:ext cx="1863132" cy="1634448"/>
          </a:xfrm>
          <a:prstGeom prst="homePlate">
            <a:avLst>
              <a:gd name="adj" fmla="val 2820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3" name="Pentagon 69"/>
          <p:cNvSpPr/>
          <p:nvPr/>
        </p:nvSpPr>
        <p:spPr>
          <a:xfrm>
            <a:off x="5263525" y="2005123"/>
            <a:ext cx="1863132" cy="1634448"/>
          </a:xfrm>
          <a:prstGeom prst="homePlate">
            <a:avLst>
              <a:gd name="adj" fmla="val 3072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4" name="Pentagon 70"/>
          <p:cNvSpPr/>
          <p:nvPr/>
        </p:nvSpPr>
        <p:spPr>
          <a:xfrm>
            <a:off x="7301464" y="3714785"/>
            <a:ext cx="1863132" cy="1634448"/>
          </a:xfrm>
          <a:prstGeom prst="homePlate">
            <a:avLst>
              <a:gd name="adj" fmla="val 2988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5" name="Pentagon 71"/>
          <p:cNvSpPr/>
          <p:nvPr/>
        </p:nvSpPr>
        <p:spPr>
          <a:xfrm>
            <a:off x="9339403" y="2005123"/>
            <a:ext cx="1863132" cy="1634448"/>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latin typeface="微软雅黑" panose="020B0503020204020204" pitchFamily="34" charset="-122"/>
                <a:ea typeface="微软雅黑" panose="020B0503020204020204" pitchFamily="34" charset="-122"/>
              </a:rPr>
              <a:t>输入标题</a:t>
            </a:r>
            <a:endParaRPr lang="en-US" altLang="zh-CN" sz="2200" b="1" dirty="0">
              <a:latin typeface="微软雅黑" panose="020B0503020204020204" pitchFamily="34" charset="-122"/>
              <a:ea typeface="微软雅黑" panose="020B0503020204020204" pitchFamily="34" charset="-122"/>
            </a:endParaRPr>
          </a:p>
        </p:txBody>
      </p:sp>
      <p:sp>
        <p:nvSpPr>
          <p:cNvPr id="86" name="TextBox 75"/>
          <p:cNvSpPr txBox="1"/>
          <p:nvPr/>
        </p:nvSpPr>
        <p:spPr>
          <a:xfrm>
            <a:off x="3763154" y="2308140"/>
            <a:ext cx="65" cy="246221"/>
          </a:xfrm>
          <a:prstGeom prst="rect">
            <a:avLst/>
          </a:prstGeom>
          <a:noFill/>
        </p:spPr>
        <p:txBody>
          <a:bodyPr wrap="none" lIns="0" tIns="0" rIns="0" bIns="0" rtlCol="0" anchor="t">
            <a:spAutoFit/>
          </a:bodyPr>
          <a:lstStyle/>
          <a:p>
            <a:endParaRPr lang="en-US" sz="1600" b="1" dirty="0">
              <a:solidFill>
                <a:schemeClr val="tx1">
                  <a:lumMod val="75000"/>
                  <a:lumOff val="25000"/>
                </a:schemeClr>
              </a:solidFill>
            </a:endParaRPr>
          </a:p>
        </p:txBody>
      </p:sp>
      <p:sp>
        <p:nvSpPr>
          <p:cNvPr id="87" name="TextBox 82"/>
          <p:cNvSpPr txBox="1"/>
          <p:nvPr/>
        </p:nvSpPr>
        <p:spPr>
          <a:xfrm>
            <a:off x="3223802" y="2145239"/>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88" name="TextBox 31"/>
          <p:cNvSpPr txBox="1"/>
          <p:nvPr/>
        </p:nvSpPr>
        <p:spPr>
          <a:xfrm>
            <a:off x="7300869" y="2145239"/>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89" name="TextBox 32"/>
          <p:cNvSpPr txBox="1"/>
          <p:nvPr/>
        </p:nvSpPr>
        <p:spPr>
          <a:xfrm>
            <a:off x="1187646" y="3840445"/>
            <a:ext cx="1860753"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90" name="TextBox 33"/>
          <p:cNvSpPr txBox="1"/>
          <p:nvPr/>
        </p:nvSpPr>
        <p:spPr>
          <a:xfrm>
            <a:off x="5262335" y="3840445"/>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91" name="TextBox 34"/>
          <p:cNvSpPr txBox="1"/>
          <p:nvPr/>
        </p:nvSpPr>
        <p:spPr>
          <a:xfrm>
            <a:off x="9339403" y="3840445"/>
            <a:ext cx="1863131" cy="1292662"/>
          </a:xfrm>
          <a:prstGeom prst="rect">
            <a:avLst/>
          </a:prstGeom>
          <a:noFill/>
        </p:spPr>
        <p:txBody>
          <a:bodyPr wrap="square" lIns="0" tIns="0" rIns="0" bIns="0" rtlCol="0" anchor="t">
            <a:spAutoFit/>
          </a:bodyPr>
          <a:lstStyle/>
          <a:p>
            <a:pPr>
              <a:lnSpc>
                <a:spcPct val="120000"/>
              </a:lnSpc>
              <a:spcBef>
                <a:spcPct val="0"/>
              </a:spcBef>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在此录入上述图表的综合描述说明，在此录入上述图表的描述说明，在此录入上述图表的描述说明。</a:t>
            </a:r>
          </a:p>
        </p:txBody>
      </p:sp>
      <p:sp>
        <p:nvSpPr>
          <p:cNvPr id="2" name="标题 1"/>
          <p:cNvSpPr>
            <a:spLocks noGrp="1"/>
          </p:cNvSpPr>
          <p:nvPr>
            <p:ph type="title"/>
          </p:nvPr>
        </p:nvSpPr>
        <p:spPr/>
        <p:txBody>
          <a:bodyPr/>
          <a:lstStyle/>
          <a:p>
            <a:r>
              <a:rPr lang="zh-CN" altLang="en-US" dirty="0"/>
              <a:t>单击此处添加标题</a:t>
            </a:r>
          </a:p>
        </p:txBody>
      </p:sp>
      <p:sp>
        <p:nvSpPr>
          <p:cNvPr id="14" name="文本框 13"/>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216522096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137"/>
          <p:cNvGrpSpPr/>
          <p:nvPr/>
        </p:nvGrpSpPr>
        <p:grpSpPr>
          <a:xfrm>
            <a:off x="7478696" y="3017640"/>
            <a:ext cx="4712514" cy="1610993"/>
            <a:chOff x="5609156" y="2166976"/>
            <a:chExt cx="3534845" cy="1208245"/>
          </a:xfrm>
          <a:solidFill>
            <a:schemeClr val="accent1"/>
          </a:solidFill>
        </p:grpSpPr>
        <p:sp>
          <p:nvSpPr>
            <p:cNvPr id="44" name="Freeform 34"/>
            <p:cNvSpPr>
              <a:spLocks/>
            </p:cNvSpPr>
            <p:nvPr/>
          </p:nvSpPr>
          <p:spPr bwMode="auto">
            <a:xfrm>
              <a:off x="5609156" y="2592638"/>
              <a:ext cx="338414" cy="782583"/>
            </a:xfrm>
            <a:custGeom>
              <a:avLst/>
              <a:gdLst/>
              <a:ahLst/>
              <a:cxnLst>
                <a:cxn ang="0">
                  <a:pos x="128" y="0"/>
                </a:cxn>
                <a:cxn ang="0">
                  <a:pos x="128" y="296"/>
                </a:cxn>
                <a:cxn ang="0">
                  <a:pos x="0" y="296"/>
                </a:cxn>
                <a:cxn ang="0">
                  <a:pos x="0" y="0"/>
                </a:cxn>
                <a:cxn ang="0">
                  <a:pos x="128" y="0"/>
                </a:cxn>
                <a:cxn ang="0">
                  <a:pos x="128" y="0"/>
                </a:cxn>
              </a:cxnLst>
              <a:rect l="0" t="0" r="r" b="b"/>
              <a:pathLst>
                <a:path w="128" h="296">
                  <a:moveTo>
                    <a:pt x="128" y="0"/>
                  </a:moveTo>
                  <a:lnTo>
                    <a:pt x="128" y="296"/>
                  </a:lnTo>
                  <a:lnTo>
                    <a:pt x="0" y="296"/>
                  </a:lnTo>
                  <a:lnTo>
                    <a:pt x="0" y="0"/>
                  </a:lnTo>
                  <a:lnTo>
                    <a:pt x="128" y="0"/>
                  </a:lnTo>
                  <a:lnTo>
                    <a:pt x="12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0" name="Freeform 39"/>
            <p:cNvSpPr>
              <a:spLocks/>
            </p:cNvSpPr>
            <p:nvPr/>
          </p:nvSpPr>
          <p:spPr bwMode="auto">
            <a:xfrm>
              <a:off x="5609156" y="2166976"/>
              <a:ext cx="423018" cy="425663"/>
            </a:xfrm>
            <a:custGeom>
              <a:avLst/>
              <a:gdLst/>
              <a:ahLst/>
              <a:cxnLst>
                <a:cxn ang="0">
                  <a:pos x="299" y="0"/>
                </a:cxn>
                <a:cxn ang="0">
                  <a:pos x="299" y="239"/>
                </a:cxn>
                <a:cxn ang="0">
                  <a:pos x="257" y="257"/>
                </a:cxn>
                <a:cxn ang="0">
                  <a:pos x="239" y="300"/>
                </a:cxn>
                <a:cxn ang="0">
                  <a:pos x="239" y="300"/>
                </a:cxn>
                <a:cxn ang="0">
                  <a:pos x="0" y="300"/>
                </a:cxn>
                <a:cxn ang="0">
                  <a:pos x="0" y="300"/>
                </a:cxn>
                <a:cxn ang="0">
                  <a:pos x="87" y="89"/>
                </a:cxn>
                <a:cxn ang="0">
                  <a:pos x="299" y="0"/>
                </a:cxn>
              </a:cxnLst>
              <a:rect l="0" t="0" r="r" b="b"/>
              <a:pathLst>
                <a:path w="299" h="300">
                  <a:moveTo>
                    <a:pt x="299" y="0"/>
                  </a:moveTo>
                  <a:cubicBezTo>
                    <a:pt x="299" y="239"/>
                    <a:pt x="299" y="239"/>
                    <a:pt x="299" y="239"/>
                  </a:cubicBezTo>
                  <a:cubicBezTo>
                    <a:pt x="283" y="239"/>
                    <a:pt x="268" y="245"/>
                    <a:pt x="257" y="257"/>
                  </a:cubicBezTo>
                  <a:cubicBezTo>
                    <a:pt x="245" y="269"/>
                    <a:pt x="239" y="283"/>
                    <a:pt x="239" y="300"/>
                  </a:cubicBezTo>
                  <a:cubicBezTo>
                    <a:pt x="239" y="300"/>
                    <a:pt x="239" y="300"/>
                    <a:pt x="239" y="300"/>
                  </a:cubicBezTo>
                  <a:cubicBezTo>
                    <a:pt x="0" y="300"/>
                    <a:pt x="0" y="300"/>
                    <a:pt x="0" y="300"/>
                  </a:cubicBezTo>
                  <a:cubicBezTo>
                    <a:pt x="0" y="300"/>
                    <a:pt x="0" y="300"/>
                    <a:pt x="0" y="300"/>
                  </a:cubicBezTo>
                  <a:cubicBezTo>
                    <a:pt x="0" y="217"/>
                    <a:pt x="29" y="147"/>
                    <a:pt x="87" y="89"/>
                  </a:cubicBezTo>
                  <a:cubicBezTo>
                    <a:pt x="146" y="30"/>
                    <a:pt x="216" y="0"/>
                    <a:pt x="299" y="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1" name="Freeform 40"/>
            <p:cNvSpPr>
              <a:spLocks/>
            </p:cNvSpPr>
            <p:nvPr/>
          </p:nvSpPr>
          <p:spPr bwMode="auto">
            <a:xfrm>
              <a:off x="6032174" y="2166976"/>
              <a:ext cx="3111827" cy="338414"/>
            </a:xfrm>
            <a:custGeom>
              <a:avLst/>
              <a:gdLst/>
              <a:ahLst/>
              <a:cxnLst>
                <a:cxn ang="0">
                  <a:pos x="1177" y="128"/>
                </a:cxn>
                <a:cxn ang="0">
                  <a:pos x="0" y="128"/>
                </a:cxn>
                <a:cxn ang="0">
                  <a:pos x="0" y="0"/>
                </a:cxn>
                <a:cxn ang="0">
                  <a:pos x="1177" y="0"/>
                </a:cxn>
                <a:cxn ang="0">
                  <a:pos x="1177" y="128"/>
                </a:cxn>
                <a:cxn ang="0">
                  <a:pos x="1177" y="128"/>
                </a:cxn>
              </a:cxnLst>
              <a:rect l="0" t="0" r="r" b="b"/>
              <a:pathLst>
                <a:path w="1177" h="128">
                  <a:moveTo>
                    <a:pt x="1177" y="128"/>
                  </a:moveTo>
                  <a:lnTo>
                    <a:pt x="0" y="128"/>
                  </a:lnTo>
                  <a:lnTo>
                    <a:pt x="0" y="0"/>
                  </a:lnTo>
                  <a:lnTo>
                    <a:pt x="1177" y="0"/>
                  </a:lnTo>
                  <a:lnTo>
                    <a:pt x="1177" y="128"/>
                  </a:lnTo>
                  <a:lnTo>
                    <a:pt x="1177"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52" name="Group 71"/>
          <p:cNvGrpSpPr/>
          <p:nvPr/>
        </p:nvGrpSpPr>
        <p:grpSpPr>
          <a:xfrm>
            <a:off x="7024010" y="2566419"/>
            <a:ext cx="5167199" cy="2062212"/>
            <a:chOff x="5268097" y="2376729"/>
            <a:chExt cx="3875904" cy="1546659"/>
          </a:xfrm>
          <a:solidFill>
            <a:schemeClr val="accent3"/>
          </a:solidFill>
        </p:grpSpPr>
        <p:sp>
          <p:nvSpPr>
            <p:cNvPr id="53" name="Freeform 35"/>
            <p:cNvSpPr>
              <a:spLocks/>
            </p:cNvSpPr>
            <p:nvPr/>
          </p:nvSpPr>
          <p:spPr bwMode="auto">
            <a:xfrm>
              <a:off x="5268097" y="3140805"/>
              <a:ext cx="341059" cy="782583"/>
            </a:xfrm>
            <a:custGeom>
              <a:avLst/>
              <a:gdLst/>
              <a:ahLst/>
              <a:cxnLst>
                <a:cxn ang="0">
                  <a:pos x="129" y="0"/>
                </a:cxn>
                <a:cxn ang="0">
                  <a:pos x="129" y="296"/>
                </a:cxn>
                <a:cxn ang="0">
                  <a:pos x="0" y="296"/>
                </a:cxn>
                <a:cxn ang="0">
                  <a:pos x="0" y="0"/>
                </a:cxn>
                <a:cxn ang="0">
                  <a:pos x="129" y="0"/>
                </a:cxn>
                <a:cxn ang="0">
                  <a:pos x="129" y="0"/>
                </a:cxn>
              </a:cxnLst>
              <a:rect l="0" t="0" r="r" b="b"/>
              <a:pathLst>
                <a:path w="129" h="296">
                  <a:moveTo>
                    <a:pt x="129" y="0"/>
                  </a:moveTo>
                  <a:lnTo>
                    <a:pt x="129" y="296"/>
                  </a:lnTo>
                  <a:lnTo>
                    <a:pt x="0" y="296"/>
                  </a:lnTo>
                  <a:lnTo>
                    <a:pt x="0" y="0"/>
                  </a:lnTo>
                  <a:lnTo>
                    <a:pt x="129" y="0"/>
                  </a:lnTo>
                  <a:lnTo>
                    <a:pt x="129"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4" name="Freeform 38"/>
            <p:cNvSpPr>
              <a:spLocks/>
            </p:cNvSpPr>
            <p:nvPr/>
          </p:nvSpPr>
          <p:spPr bwMode="auto">
            <a:xfrm>
              <a:off x="5268097" y="2376729"/>
              <a:ext cx="764077" cy="764077"/>
            </a:xfrm>
            <a:custGeom>
              <a:avLst/>
              <a:gdLst/>
              <a:ahLst/>
              <a:cxnLst>
                <a:cxn ang="0">
                  <a:pos x="539" y="239"/>
                </a:cxn>
                <a:cxn ang="0">
                  <a:pos x="539" y="239"/>
                </a:cxn>
                <a:cxn ang="0">
                  <a:pos x="327" y="328"/>
                </a:cxn>
                <a:cxn ang="0">
                  <a:pos x="240" y="539"/>
                </a:cxn>
                <a:cxn ang="0">
                  <a:pos x="240" y="539"/>
                </a:cxn>
                <a:cxn ang="0">
                  <a:pos x="0" y="539"/>
                </a:cxn>
                <a:cxn ang="0">
                  <a:pos x="158" y="158"/>
                </a:cxn>
                <a:cxn ang="0">
                  <a:pos x="539" y="0"/>
                </a:cxn>
                <a:cxn ang="0">
                  <a:pos x="539" y="239"/>
                </a:cxn>
              </a:cxnLst>
              <a:rect l="0" t="0" r="r" b="b"/>
              <a:pathLst>
                <a:path w="539" h="539">
                  <a:moveTo>
                    <a:pt x="539" y="239"/>
                  </a:moveTo>
                  <a:cubicBezTo>
                    <a:pt x="539" y="239"/>
                    <a:pt x="539" y="239"/>
                    <a:pt x="539" y="239"/>
                  </a:cubicBezTo>
                  <a:cubicBezTo>
                    <a:pt x="456" y="239"/>
                    <a:pt x="386" y="269"/>
                    <a:pt x="327" y="328"/>
                  </a:cubicBezTo>
                  <a:cubicBezTo>
                    <a:pt x="269" y="386"/>
                    <a:pt x="240" y="456"/>
                    <a:pt x="240" y="539"/>
                  </a:cubicBezTo>
                  <a:cubicBezTo>
                    <a:pt x="240" y="539"/>
                    <a:pt x="240" y="539"/>
                    <a:pt x="240" y="539"/>
                  </a:cubicBezTo>
                  <a:cubicBezTo>
                    <a:pt x="0" y="539"/>
                    <a:pt x="0" y="539"/>
                    <a:pt x="0" y="539"/>
                  </a:cubicBezTo>
                  <a:cubicBezTo>
                    <a:pt x="0" y="390"/>
                    <a:pt x="52" y="263"/>
                    <a:pt x="158" y="158"/>
                  </a:cubicBezTo>
                  <a:cubicBezTo>
                    <a:pt x="263" y="53"/>
                    <a:pt x="390" y="0"/>
                    <a:pt x="539" y="0"/>
                  </a:cubicBezTo>
                  <a:lnTo>
                    <a:pt x="539" y="239"/>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5" name="Freeform 41"/>
            <p:cNvSpPr>
              <a:spLocks/>
            </p:cNvSpPr>
            <p:nvPr/>
          </p:nvSpPr>
          <p:spPr bwMode="auto">
            <a:xfrm>
              <a:off x="6032174" y="2376729"/>
              <a:ext cx="3111827" cy="338414"/>
            </a:xfrm>
            <a:custGeom>
              <a:avLst/>
              <a:gdLst/>
              <a:ahLst/>
              <a:cxnLst>
                <a:cxn ang="0">
                  <a:pos x="2202" y="239"/>
                </a:cxn>
                <a:cxn ang="0">
                  <a:pos x="0" y="239"/>
                </a:cxn>
                <a:cxn ang="0">
                  <a:pos x="0" y="0"/>
                </a:cxn>
                <a:cxn ang="0">
                  <a:pos x="26" y="0"/>
                </a:cxn>
                <a:cxn ang="0">
                  <a:pos x="2202" y="0"/>
                </a:cxn>
                <a:cxn ang="0">
                  <a:pos x="2202" y="239"/>
                </a:cxn>
              </a:cxnLst>
              <a:rect l="0" t="0" r="r" b="b"/>
              <a:pathLst>
                <a:path w="2202" h="239">
                  <a:moveTo>
                    <a:pt x="2202" y="239"/>
                  </a:moveTo>
                  <a:cubicBezTo>
                    <a:pt x="0" y="239"/>
                    <a:pt x="0" y="239"/>
                    <a:pt x="0" y="239"/>
                  </a:cubicBezTo>
                  <a:cubicBezTo>
                    <a:pt x="0" y="0"/>
                    <a:pt x="0" y="0"/>
                    <a:pt x="0" y="0"/>
                  </a:cubicBezTo>
                  <a:cubicBezTo>
                    <a:pt x="9" y="0"/>
                    <a:pt x="17" y="0"/>
                    <a:pt x="26" y="0"/>
                  </a:cubicBezTo>
                  <a:cubicBezTo>
                    <a:pt x="2202" y="0"/>
                    <a:pt x="2202" y="0"/>
                    <a:pt x="2202" y="0"/>
                  </a:cubicBezTo>
                  <a:lnTo>
                    <a:pt x="2202" y="239"/>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grpSp>
        <p:nvGrpSpPr>
          <p:cNvPr id="56" name="Group 70"/>
          <p:cNvGrpSpPr/>
          <p:nvPr/>
        </p:nvGrpSpPr>
        <p:grpSpPr>
          <a:xfrm>
            <a:off x="6512932" y="2051747"/>
            <a:ext cx="5678278" cy="2576884"/>
            <a:chOff x="4884738" y="1990725"/>
            <a:chExt cx="4259263" cy="1932663"/>
          </a:xfrm>
          <a:solidFill>
            <a:schemeClr val="accent1"/>
          </a:solidFill>
        </p:grpSpPr>
        <p:sp>
          <p:nvSpPr>
            <p:cNvPr id="57" name="Freeform 36"/>
            <p:cNvSpPr>
              <a:spLocks/>
            </p:cNvSpPr>
            <p:nvPr/>
          </p:nvSpPr>
          <p:spPr bwMode="auto">
            <a:xfrm>
              <a:off x="4884738" y="3140805"/>
              <a:ext cx="383361" cy="782583"/>
            </a:xfrm>
            <a:custGeom>
              <a:avLst/>
              <a:gdLst/>
              <a:ahLst/>
              <a:cxnLst>
                <a:cxn ang="0">
                  <a:pos x="145" y="296"/>
                </a:cxn>
                <a:cxn ang="0">
                  <a:pos x="0" y="296"/>
                </a:cxn>
                <a:cxn ang="0">
                  <a:pos x="0" y="0"/>
                </a:cxn>
                <a:cxn ang="0">
                  <a:pos x="145" y="0"/>
                </a:cxn>
                <a:cxn ang="0">
                  <a:pos x="145" y="296"/>
                </a:cxn>
                <a:cxn ang="0">
                  <a:pos x="145" y="296"/>
                </a:cxn>
              </a:cxnLst>
              <a:rect l="0" t="0" r="r" b="b"/>
              <a:pathLst>
                <a:path w="145" h="296">
                  <a:moveTo>
                    <a:pt x="145" y="296"/>
                  </a:moveTo>
                  <a:lnTo>
                    <a:pt x="0" y="296"/>
                  </a:lnTo>
                  <a:lnTo>
                    <a:pt x="0" y="0"/>
                  </a:lnTo>
                  <a:lnTo>
                    <a:pt x="145" y="0"/>
                  </a:lnTo>
                  <a:lnTo>
                    <a:pt x="145" y="296"/>
                  </a:lnTo>
                  <a:lnTo>
                    <a:pt x="145" y="29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8" name="Freeform 37"/>
            <p:cNvSpPr>
              <a:spLocks/>
            </p:cNvSpPr>
            <p:nvPr/>
          </p:nvSpPr>
          <p:spPr bwMode="auto">
            <a:xfrm>
              <a:off x="4884738" y="1990725"/>
              <a:ext cx="1147436" cy="1150081"/>
            </a:xfrm>
            <a:custGeom>
              <a:avLst/>
              <a:gdLst/>
              <a:ahLst/>
              <a:cxnLst>
                <a:cxn ang="0">
                  <a:pos x="430" y="430"/>
                </a:cxn>
                <a:cxn ang="0">
                  <a:pos x="272" y="811"/>
                </a:cxn>
                <a:cxn ang="0">
                  <a:pos x="0" y="811"/>
                </a:cxn>
                <a:cxn ang="0">
                  <a:pos x="238" y="238"/>
                </a:cxn>
                <a:cxn ang="0">
                  <a:pos x="811" y="0"/>
                </a:cxn>
                <a:cxn ang="0">
                  <a:pos x="811" y="272"/>
                </a:cxn>
                <a:cxn ang="0">
                  <a:pos x="430" y="430"/>
                </a:cxn>
              </a:cxnLst>
              <a:rect l="0" t="0" r="r" b="b"/>
              <a:pathLst>
                <a:path w="811" h="811">
                  <a:moveTo>
                    <a:pt x="430" y="430"/>
                  </a:moveTo>
                  <a:cubicBezTo>
                    <a:pt x="324" y="535"/>
                    <a:pt x="272" y="662"/>
                    <a:pt x="272" y="811"/>
                  </a:cubicBezTo>
                  <a:cubicBezTo>
                    <a:pt x="0" y="811"/>
                    <a:pt x="0" y="811"/>
                    <a:pt x="0" y="811"/>
                  </a:cubicBezTo>
                  <a:cubicBezTo>
                    <a:pt x="0" y="587"/>
                    <a:pt x="80" y="396"/>
                    <a:pt x="238" y="238"/>
                  </a:cubicBezTo>
                  <a:cubicBezTo>
                    <a:pt x="396" y="79"/>
                    <a:pt x="587" y="0"/>
                    <a:pt x="811" y="0"/>
                  </a:cubicBezTo>
                  <a:cubicBezTo>
                    <a:pt x="811" y="272"/>
                    <a:pt x="811" y="272"/>
                    <a:pt x="811" y="272"/>
                  </a:cubicBezTo>
                  <a:cubicBezTo>
                    <a:pt x="662" y="272"/>
                    <a:pt x="535" y="325"/>
                    <a:pt x="430" y="430"/>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sp>
          <p:nvSpPr>
            <p:cNvPr id="59" name="Freeform 42"/>
            <p:cNvSpPr>
              <a:spLocks/>
            </p:cNvSpPr>
            <p:nvPr/>
          </p:nvSpPr>
          <p:spPr bwMode="auto">
            <a:xfrm>
              <a:off x="6032174" y="1990725"/>
              <a:ext cx="3111827" cy="386004"/>
            </a:xfrm>
            <a:custGeom>
              <a:avLst/>
              <a:gdLst/>
              <a:ahLst/>
              <a:cxnLst>
                <a:cxn ang="0">
                  <a:pos x="2202" y="272"/>
                </a:cxn>
                <a:cxn ang="0">
                  <a:pos x="26" y="272"/>
                </a:cxn>
                <a:cxn ang="0">
                  <a:pos x="0" y="271"/>
                </a:cxn>
                <a:cxn ang="0">
                  <a:pos x="0" y="0"/>
                </a:cxn>
                <a:cxn ang="0">
                  <a:pos x="2202" y="0"/>
                </a:cxn>
                <a:cxn ang="0">
                  <a:pos x="2202" y="272"/>
                </a:cxn>
              </a:cxnLst>
              <a:rect l="0" t="0" r="r" b="b"/>
              <a:pathLst>
                <a:path w="2202" h="272">
                  <a:moveTo>
                    <a:pt x="2202" y="272"/>
                  </a:moveTo>
                  <a:cubicBezTo>
                    <a:pt x="26" y="272"/>
                    <a:pt x="26" y="272"/>
                    <a:pt x="26" y="272"/>
                  </a:cubicBezTo>
                  <a:cubicBezTo>
                    <a:pt x="17" y="271"/>
                    <a:pt x="9" y="271"/>
                    <a:pt x="0" y="271"/>
                  </a:cubicBezTo>
                  <a:cubicBezTo>
                    <a:pt x="0" y="0"/>
                    <a:pt x="0" y="0"/>
                    <a:pt x="0" y="0"/>
                  </a:cubicBezTo>
                  <a:cubicBezTo>
                    <a:pt x="2202" y="0"/>
                    <a:pt x="2202" y="0"/>
                    <a:pt x="2202" y="0"/>
                  </a:cubicBezTo>
                  <a:lnTo>
                    <a:pt x="2202" y="27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556"/>
            </a:p>
          </p:txBody>
        </p:sp>
      </p:grpSp>
      <p:cxnSp>
        <p:nvCxnSpPr>
          <p:cNvPr id="60" name="Straight Connector 79"/>
          <p:cNvCxnSpPr/>
          <p:nvPr/>
        </p:nvCxnSpPr>
        <p:spPr>
          <a:xfrm flipV="1">
            <a:off x="4790413" y="3043210"/>
            <a:ext cx="2677578" cy="1225"/>
          </a:xfrm>
          <a:prstGeom prst="line">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108"/>
          <p:cNvCxnSpPr/>
          <p:nvPr/>
        </p:nvCxnSpPr>
        <p:spPr>
          <a:xfrm>
            <a:off x="1043633" y="5263183"/>
            <a:ext cx="10104736"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Elbow Connector 120"/>
          <p:cNvCxnSpPr/>
          <p:nvPr/>
        </p:nvCxnSpPr>
        <p:spPr>
          <a:xfrm>
            <a:off x="4367439" y="1807828"/>
            <a:ext cx="2732914" cy="821588"/>
          </a:xfrm>
          <a:prstGeom prst="bentConnector3">
            <a:avLst>
              <a:gd name="adj1" fmla="val 14785"/>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115" name="Elbow Connector 126"/>
          <p:cNvCxnSpPr>
            <a:endCxn id="118" idx="2"/>
          </p:cNvCxnSpPr>
          <p:nvPr/>
        </p:nvCxnSpPr>
        <p:spPr>
          <a:xfrm flipV="1">
            <a:off x="4367440" y="3440440"/>
            <a:ext cx="3253553" cy="876916"/>
          </a:xfrm>
          <a:prstGeom prst="bentConnector3">
            <a:avLst>
              <a:gd name="adj1" fmla="val 12532"/>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116" name="Oval 76"/>
          <p:cNvSpPr>
            <a:spLocks noChangeAspect="1"/>
          </p:cNvSpPr>
          <p:nvPr/>
        </p:nvSpPr>
        <p:spPr>
          <a:xfrm>
            <a:off x="7100353" y="2519749"/>
            <a:ext cx="252422"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117" name="Oval 80"/>
          <p:cNvSpPr>
            <a:spLocks noChangeAspect="1"/>
          </p:cNvSpPr>
          <p:nvPr/>
        </p:nvSpPr>
        <p:spPr>
          <a:xfrm>
            <a:off x="7341780" y="2916981"/>
            <a:ext cx="252422" cy="252452"/>
          </a:xfrm>
          <a:prstGeom prst="ellipse">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118" name="Oval 83"/>
          <p:cNvSpPr>
            <a:spLocks noChangeAspect="1"/>
          </p:cNvSpPr>
          <p:nvPr/>
        </p:nvSpPr>
        <p:spPr>
          <a:xfrm>
            <a:off x="7620993" y="3314214"/>
            <a:ext cx="252422"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b="1" dirty="0">
              <a:solidFill>
                <a:schemeClr val="tx2">
                  <a:lumMod val="75000"/>
                </a:schemeClr>
              </a:solidFill>
            </a:endParaRPr>
          </a:p>
        </p:txBody>
      </p:sp>
      <p:sp>
        <p:nvSpPr>
          <p:cNvPr id="119" name="Oval 133"/>
          <p:cNvSpPr/>
          <p:nvPr/>
        </p:nvSpPr>
        <p:spPr>
          <a:xfrm>
            <a:off x="6471923" y="4317359"/>
            <a:ext cx="622470" cy="622547"/>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1"/>
                </a:solidFill>
                <a:latin typeface="微软雅黑" panose="020B0503020204020204" pitchFamily="34" charset="-122"/>
                <a:ea typeface="微软雅黑" panose="020B0503020204020204" pitchFamily="34" charset="-122"/>
              </a:rPr>
              <a:t>01</a:t>
            </a:r>
          </a:p>
        </p:txBody>
      </p:sp>
      <p:sp>
        <p:nvSpPr>
          <p:cNvPr id="120" name="Oval 134"/>
          <p:cNvSpPr/>
          <p:nvPr/>
        </p:nvSpPr>
        <p:spPr>
          <a:xfrm>
            <a:off x="6923830" y="4317359"/>
            <a:ext cx="622470" cy="622547"/>
          </a:xfrm>
          <a:prstGeom prst="ellipse">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2"/>
                </a:solidFill>
                <a:latin typeface="微软雅黑" panose="020B0503020204020204" pitchFamily="34" charset="-122"/>
                <a:ea typeface="微软雅黑" panose="020B0503020204020204" pitchFamily="34" charset="-122"/>
              </a:rPr>
              <a:t>02</a:t>
            </a:r>
          </a:p>
        </p:txBody>
      </p:sp>
      <p:sp>
        <p:nvSpPr>
          <p:cNvPr id="121" name="Oval 135"/>
          <p:cNvSpPr/>
          <p:nvPr/>
        </p:nvSpPr>
        <p:spPr>
          <a:xfrm>
            <a:off x="7413828" y="4317359"/>
            <a:ext cx="622470" cy="622547"/>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1"/>
                </a:solidFill>
                <a:latin typeface="微软雅黑" panose="020B0503020204020204" pitchFamily="34" charset="-122"/>
                <a:ea typeface="微软雅黑" panose="020B0503020204020204" pitchFamily="34" charset="-122"/>
              </a:rPr>
              <a:t>03</a:t>
            </a:r>
          </a:p>
        </p:txBody>
      </p:sp>
      <p:sp>
        <p:nvSpPr>
          <p:cNvPr id="122" name="TextBox 59"/>
          <p:cNvSpPr txBox="1">
            <a:spLocks noChangeArrowheads="1"/>
          </p:cNvSpPr>
          <p:nvPr/>
        </p:nvSpPr>
        <p:spPr bwMode="auto">
          <a:xfrm flipH="1">
            <a:off x="8891966" y="2122895"/>
            <a:ext cx="2624730" cy="369324"/>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itchFamily="34" charset="-122"/>
                <a:ea typeface="微软雅黑" pitchFamily="34" charset="-122"/>
              </a:rPr>
              <a:t>点击此处输入文字</a:t>
            </a:r>
            <a:endParaRPr lang="en-US" altLang="ko-KR" kern="0" dirty="0">
              <a:solidFill>
                <a:schemeClr val="bg1">
                  <a:lumMod val="95000"/>
                </a:schemeClr>
              </a:solidFill>
              <a:latin typeface="微软雅黑" pitchFamily="34" charset="-122"/>
              <a:ea typeface="微软雅黑" pitchFamily="34" charset="-122"/>
            </a:endParaRPr>
          </a:p>
        </p:txBody>
      </p:sp>
      <p:sp>
        <p:nvSpPr>
          <p:cNvPr id="123" name="TextBox 59"/>
          <p:cNvSpPr txBox="1">
            <a:spLocks noChangeArrowheads="1"/>
          </p:cNvSpPr>
          <p:nvPr/>
        </p:nvSpPr>
        <p:spPr bwMode="auto">
          <a:xfrm flipH="1">
            <a:off x="8891966" y="2603841"/>
            <a:ext cx="2624730" cy="369324"/>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itchFamily="34" charset="-122"/>
                <a:ea typeface="微软雅黑" pitchFamily="34" charset="-122"/>
              </a:rPr>
              <a:t>点击此处输入文字</a:t>
            </a:r>
            <a:endParaRPr lang="en-US" altLang="ko-KR" kern="0" dirty="0">
              <a:solidFill>
                <a:schemeClr val="bg1">
                  <a:lumMod val="95000"/>
                </a:schemeClr>
              </a:solidFill>
              <a:latin typeface="微软雅黑" pitchFamily="34" charset="-122"/>
              <a:ea typeface="微软雅黑" pitchFamily="34" charset="-122"/>
            </a:endParaRPr>
          </a:p>
        </p:txBody>
      </p:sp>
      <p:sp>
        <p:nvSpPr>
          <p:cNvPr id="124" name="TextBox 59"/>
          <p:cNvSpPr txBox="1">
            <a:spLocks noChangeArrowheads="1"/>
          </p:cNvSpPr>
          <p:nvPr/>
        </p:nvSpPr>
        <p:spPr bwMode="auto">
          <a:xfrm flipH="1">
            <a:off x="8891966" y="3051754"/>
            <a:ext cx="2624730" cy="369324"/>
          </a:xfrm>
          <a:prstGeom prst="rect">
            <a:avLst/>
          </a:prstGeom>
          <a:noFill/>
          <a:ln>
            <a:noFill/>
          </a:ln>
          <a:extLst/>
        </p:spPr>
        <p:txBody>
          <a:bodyPr wrap="square" lIns="91431" tIns="45716" rIns="91431" bIns="45716"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342900" indent="-342900">
              <a:buFont typeface="Arial" panose="020B0604020202020204" pitchFamily="34" charset="0"/>
              <a:buChar char="•"/>
              <a:defRPr/>
            </a:pPr>
            <a:r>
              <a:rPr lang="zh-CN" altLang="en-US" b="1" dirty="0">
                <a:solidFill>
                  <a:schemeClr val="bg1">
                    <a:lumMod val="95000"/>
                  </a:schemeClr>
                </a:solidFill>
                <a:latin typeface="微软雅黑" pitchFamily="34" charset="-122"/>
                <a:ea typeface="微软雅黑" pitchFamily="34" charset="-122"/>
              </a:rPr>
              <a:t>点击此处输入文字</a:t>
            </a:r>
            <a:endParaRPr lang="en-US" altLang="ko-KR" kern="0" dirty="0">
              <a:solidFill>
                <a:schemeClr val="bg1">
                  <a:lumMod val="95000"/>
                </a:schemeClr>
              </a:solidFill>
              <a:latin typeface="微软雅黑" pitchFamily="34" charset="-122"/>
              <a:ea typeface="微软雅黑" pitchFamily="34" charset="-122"/>
            </a:endParaRPr>
          </a:p>
        </p:txBody>
      </p:sp>
      <p:sp>
        <p:nvSpPr>
          <p:cNvPr id="125" name="TextBox 59"/>
          <p:cNvSpPr txBox="1">
            <a:spLocks noChangeArrowheads="1"/>
          </p:cNvSpPr>
          <p:nvPr/>
        </p:nvSpPr>
        <p:spPr bwMode="auto">
          <a:xfrm flipH="1">
            <a:off x="1076132" y="1503217"/>
            <a:ext cx="2551128"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a:solidFill>
                  <a:schemeClr val="accent1"/>
                </a:solidFill>
                <a:latin typeface="微软雅黑" pitchFamily="34" charset="-122"/>
                <a:ea typeface="微软雅黑" pitchFamily="34" charset="-122"/>
              </a:rPr>
              <a:t>点击输入标题</a:t>
            </a:r>
            <a:endParaRPr lang="en-US" altLang="ko-KR" sz="2000" kern="0" dirty="0">
              <a:solidFill>
                <a:schemeClr val="accent1"/>
              </a:solidFill>
              <a:latin typeface="微软雅黑" pitchFamily="34" charset="-122"/>
              <a:ea typeface="微软雅黑" pitchFamily="34" charset="-122"/>
            </a:endParaRPr>
          </a:p>
        </p:txBody>
      </p:sp>
      <p:sp>
        <p:nvSpPr>
          <p:cNvPr id="126" name="矩形 125"/>
          <p:cNvSpPr>
            <a:spLocks noChangeArrowheads="1"/>
          </p:cNvSpPr>
          <p:nvPr/>
        </p:nvSpPr>
        <p:spPr bwMode="auto">
          <a:xfrm>
            <a:off x="1076133" y="1896894"/>
            <a:ext cx="3122076"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27" name="TextBox 59"/>
          <p:cNvSpPr txBox="1">
            <a:spLocks noChangeArrowheads="1"/>
          </p:cNvSpPr>
          <p:nvPr/>
        </p:nvSpPr>
        <p:spPr bwMode="auto">
          <a:xfrm flipH="1">
            <a:off x="1076132" y="2650774"/>
            <a:ext cx="2551128"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a:solidFill>
                  <a:schemeClr val="accent2"/>
                </a:solidFill>
                <a:latin typeface="微软雅黑" pitchFamily="34" charset="-122"/>
                <a:ea typeface="微软雅黑" pitchFamily="34" charset="-122"/>
              </a:rPr>
              <a:t>点击输入标题</a:t>
            </a:r>
            <a:endParaRPr lang="en-US" altLang="ko-KR" sz="2000" kern="0" dirty="0">
              <a:solidFill>
                <a:schemeClr val="accent2"/>
              </a:solidFill>
              <a:latin typeface="微软雅黑" pitchFamily="34" charset="-122"/>
              <a:ea typeface="微软雅黑" pitchFamily="34" charset="-122"/>
            </a:endParaRPr>
          </a:p>
        </p:txBody>
      </p:sp>
      <p:sp>
        <p:nvSpPr>
          <p:cNvPr id="128" name="矩形 127"/>
          <p:cNvSpPr>
            <a:spLocks noChangeArrowheads="1"/>
          </p:cNvSpPr>
          <p:nvPr/>
        </p:nvSpPr>
        <p:spPr bwMode="auto">
          <a:xfrm>
            <a:off x="1076133" y="3044451"/>
            <a:ext cx="3122076"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29" name="TextBox 59"/>
          <p:cNvSpPr txBox="1">
            <a:spLocks noChangeArrowheads="1"/>
          </p:cNvSpPr>
          <p:nvPr/>
        </p:nvSpPr>
        <p:spPr bwMode="auto">
          <a:xfrm flipH="1">
            <a:off x="1076132" y="3798331"/>
            <a:ext cx="2551128" cy="400101"/>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2000" b="1" dirty="0">
                <a:solidFill>
                  <a:schemeClr val="accent1"/>
                </a:solidFill>
                <a:latin typeface="微软雅黑" pitchFamily="34" charset="-122"/>
                <a:ea typeface="微软雅黑" pitchFamily="34" charset="-122"/>
              </a:rPr>
              <a:t>点击输入标题</a:t>
            </a:r>
            <a:endParaRPr lang="en-US" altLang="ko-KR" sz="2000" kern="0" dirty="0">
              <a:solidFill>
                <a:schemeClr val="accent1"/>
              </a:solidFill>
              <a:latin typeface="微软雅黑" pitchFamily="34" charset="-122"/>
              <a:ea typeface="微软雅黑" pitchFamily="34" charset="-122"/>
            </a:endParaRPr>
          </a:p>
        </p:txBody>
      </p:sp>
      <p:sp>
        <p:nvSpPr>
          <p:cNvPr id="130" name="矩形 129"/>
          <p:cNvSpPr>
            <a:spLocks noChangeArrowheads="1"/>
          </p:cNvSpPr>
          <p:nvPr/>
        </p:nvSpPr>
        <p:spPr bwMode="auto">
          <a:xfrm>
            <a:off x="1060092" y="4192008"/>
            <a:ext cx="3282056"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400" dirty="0">
              <a:solidFill>
                <a:schemeClr val="tx1">
                  <a:lumMod val="65000"/>
                  <a:lumOff val="35000"/>
                </a:schemeClr>
              </a:solidFill>
            </a:endParaRPr>
          </a:p>
        </p:txBody>
      </p:sp>
      <p:sp>
        <p:nvSpPr>
          <p:cNvPr id="131" name="TextBox 107"/>
          <p:cNvSpPr txBox="1"/>
          <p:nvPr/>
        </p:nvSpPr>
        <p:spPr>
          <a:xfrm>
            <a:off x="985386" y="5405046"/>
            <a:ext cx="1022123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单击此处添加标题</a:t>
            </a:r>
          </a:p>
        </p:txBody>
      </p:sp>
      <p:sp>
        <p:nvSpPr>
          <p:cNvPr id="35" name="文本框 34"/>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17594218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20104" y="1171900"/>
            <a:ext cx="6206285" cy="5137421"/>
            <a:chOff x="555625" y="285751"/>
            <a:chExt cx="7940675" cy="6572250"/>
          </a:xfrm>
          <a:solidFill>
            <a:schemeClr val="bg1">
              <a:lumMod val="65000"/>
            </a:schemeClr>
          </a:solidFill>
          <a:effectLst/>
        </p:grpSpPr>
        <p:sp>
          <p:nvSpPr>
            <p:cNvPr id="4" name="Freeform 7"/>
            <p:cNvSpPr>
              <a:spLocks/>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 name="Freeform 10"/>
            <p:cNvSpPr>
              <a:spLocks/>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7" name="Freeform 11"/>
            <p:cNvSpPr>
              <a:spLocks/>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8" name="Freeform 12"/>
            <p:cNvSpPr>
              <a:spLocks/>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9" name="Freeform 13"/>
            <p:cNvSpPr>
              <a:spLocks/>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11" name="Freeform 15"/>
            <p:cNvSpPr>
              <a:spLocks/>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2" name="Freeform 16"/>
            <p:cNvSpPr>
              <a:spLocks/>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3" name="Freeform 17"/>
            <p:cNvSpPr>
              <a:spLocks/>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4" name="Freeform 18"/>
            <p:cNvSpPr>
              <a:spLocks/>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5" name="Freeform 19"/>
            <p:cNvSpPr>
              <a:spLocks/>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6" name="Freeform 20"/>
            <p:cNvSpPr>
              <a:spLocks/>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7" name="Freeform 21"/>
            <p:cNvSpPr>
              <a:spLocks/>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8" name="Freeform 22"/>
            <p:cNvSpPr>
              <a:spLocks/>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9" name="Freeform 23"/>
            <p:cNvSpPr>
              <a:spLocks/>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0" name="Freeform 24"/>
            <p:cNvSpPr>
              <a:spLocks/>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1" name="Freeform 25"/>
            <p:cNvSpPr>
              <a:spLocks/>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2" name="Freeform 26"/>
            <p:cNvSpPr>
              <a:spLocks/>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3" name="Freeform 27"/>
            <p:cNvSpPr>
              <a:spLocks/>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4" name="Freeform 28"/>
            <p:cNvSpPr>
              <a:spLocks/>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5" name="Freeform 29"/>
            <p:cNvSpPr>
              <a:spLocks/>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6" name="Freeform 30"/>
            <p:cNvSpPr>
              <a:spLocks/>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7" name="Freeform 31"/>
            <p:cNvSpPr>
              <a:spLocks/>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8" name="Freeform 32"/>
            <p:cNvSpPr>
              <a:spLocks/>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9" name="Freeform 33"/>
            <p:cNvSpPr>
              <a:spLocks/>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30" name="Freeform 34"/>
            <p:cNvSpPr>
              <a:spLocks/>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1" name="Freeform 35"/>
            <p:cNvSpPr>
              <a:spLocks/>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2" name="Freeform 36"/>
            <p:cNvSpPr>
              <a:spLocks/>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3" name="Freeform 37"/>
            <p:cNvSpPr>
              <a:spLocks/>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4" name="Freeform 38"/>
            <p:cNvSpPr>
              <a:spLocks/>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5" name="Freeform 39"/>
            <p:cNvSpPr>
              <a:spLocks/>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6" name="Freeform 40"/>
            <p:cNvSpPr>
              <a:spLocks/>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37" name="Freeform 41"/>
            <p:cNvSpPr>
              <a:spLocks/>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38" name="Freeform 42"/>
            <p:cNvSpPr>
              <a:spLocks/>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39" name="Freeform 43"/>
            <p:cNvSpPr>
              <a:spLocks/>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0" name="Freeform 44"/>
            <p:cNvSpPr>
              <a:spLocks/>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1" name="Freeform 45"/>
            <p:cNvSpPr>
              <a:spLocks/>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2" name="Freeform 46"/>
            <p:cNvSpPr>
              <a:spLocks/>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3" name="Freeform 47"/>
            <p:cNvSpPr>
              <a:spLocks/>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4" name="Freeform 48"/>
            <p:cNvSpPr>
              <a:spLocks/>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5" name="Freeform 49"/>
            <p:cNvSpPr>
              <a:spLocks/>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6" name="Freeform 50"/>
            <p:cNvSpPr>
              <a:spLocks/>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7" name="Freeform 51"/>
            <p:cNvSpPr>
              <a:spLocks/>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8" name="Freeform 52"/>
            <p:cNvSpPr>
              <a:spLocks/>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9" name="Freeform 53"/>
            <p:cNvSpPr>
              <a:spLocks/>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0" name="Freeform 54"/>
            <p:cNvSpPr>
              <a:spLocks/>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1" name="Freeform 55"/>
            <p:cNvSpPr>
              <a:spLocks/>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2" name="Freeform 56"/>
            <p:cNvSpPr>
              <a:spLocks/>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3" name="Freeform 57"/>
            <p:cNvSpPr>
              <a:spLocks/>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4" name="Freeform 58"/>
            <p:cNvSpPr>
              <a:spLocks/>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5" name="Freeform 59"/>
            <p:cNvSpPr>
              <a:spLocks/>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6" name="Freeform 60"/>
            <p:cNvSpPr>
              <a:spLocks/>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7" name="Freeform 61"/>
            <p:cNvSpPr>
              <a:spLocks/>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8" name="Freeform 62"/>
            <p:cNvSpPr>
              <a:spLocks/>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9" name="Freeform 63"/>
            <p:cNvSpPr>
              <a:spLocks/>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0" name="Freeform 64"/>
            <p:cNvSpPr>
              <a:spLocks/>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1" name="Freeform 65"/>
            <p:cNvSpPr>
              <a:spLocks/>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2" name="Freeform 66"/>
            <p:cNvSpPr>
              <a:spLocks/>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3" name="Freeform 67"/>
            <p:cNvSpPr>
              <a:spLocks/>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4" name="Freeform 68"/>
            <p:cNvSpPr>
              <a:spLocks/>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5" name="Freeform 69"/>
            <p:cNvSpPr>
              <a:spLocks/>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6" name="Freeform 70"/>
            <p:cNvSpPr>
              <a:spLocks/>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7" name="Freeform 71"/>
            <p:cNvSpPr>
              <a:spLocks/>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ln>
                  <a:solidFill>
                    <a:srgbClr val="FF0000"/>
                  </a:solidFill>
                </a:ln>
                <a:solidFill>
                  <a:prstClr val="black"/>
                </a:solidFill>
                <a:latin typeface="Arial" charset="0"/>
              </a:endParaRPr>
            </a:p>
          </p:txBody>
        </p:sp>
        <p:sp>
          <p:nvSpPr>
            <p:cNvPr id="68" name="Freeform 72"/>
            <p:cNvSpPr>
              <a:spLocks/>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9" name="Freeform 73"/>
            <p:cNvSpPr>
              <a:spLocks/>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grpSp>
      <p:sp>
        <p:nvSpPr>
          <p:cNvPr id="135" name="椭圆 134"/>
          <p:cNvSpPr/>
          <p:nvPr/>
        </p:nvSpPr>
        <p:spPr>
          <a:xfrm>
            <a:off x="5203623" y="2922405"/>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1</a:t>
            </a:r>
            <a:endParaRPr lang="zh-CN" altLang="en-US" sz="1600" dirty="0"/>
          </a:p>
        </p:txBody>
      </p:sp>
      <p:sp>
        <p:nvSpPr>
          <p:cNvPr id="136" name="椭圆 135"/>
          <p:cNvSpPr/>
          <p:nvPr/>
        </p:nvSpPr>
        <p:spPr>
          <a:xfrm>
            <a:off x="5396095" y="3441997"/>
            <a:ext cx="301137"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2</a:t>
            </a:r>
            <a:endParaRPr lang="zh-CN" altLang="en-US" sz="1600" dirty="0"/>
          </a:p>
        </p:txBody>
      </p:sp>
      <p:sp>
        <p:nvSpPr>
          <p:cNvPr id="137" name="椭圆 136"/>
          <p:cNvSpPr/>
          <p:nvPr/>
        </p:nvSpPr>
        <p:spPr>
          <a:xfrm>
            <a:off x="4371226" y="4332093"/>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3</a:t>
            </a:r>
            <a:endParaRPr lang="zh-CN" altLang="en-US" sz="1600" dirty="0"/>
          </a:p>
        </p:txBody>
      </p:sp>
      <p:sp>
        <p:nvSpPr>
          <p:cNvPr id="138" name="椭圆 137"/>
          <p:cNvSpPr/>
          <p:nvPr/>
        </p:nvSpPr>
        <p:spPr>
          <a:xfrm>
            <a:off x="5804685" y="4185604"/>
            <a:ext cx="301137" cy="3011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4</a:t>
            </a:r>
            <a:endParaRPr lang="zh-CN" altLang="en-US" sz="1600" dirty="0"/>
          </a:p>
        </p:txBody>
      </p:sp>
      <p:sp>
        <p:nvSpPr>
          <p:cNvPr id="139" name="椭圆 138"/>
          <p:cNvSpPr/>
          <p:nvPr/>
        </p:nvSpPr>
        <p:spPr>
          <a:xfrm>
            <a:off x="5134293" y="5452211"/>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6</a:t>
            </a:r>
            <a:endParaRPr lang="zh-CN" altLang="en-US" sz="1600" dirty="0"/>
          </a:p>
        </p:txBody>
      </p:sp>
      <p:sp>
        <p:nvSpPr>
          <p:cNvPr id="140" name="椭圆 139"/>
          <p:cNvSpPr/>
          <p:nvPr/>
        </p:nvSpPr>
        <p:spPr>
          <a:xfrm>
            <a:off x="3465949" y="5321544"/>
            <a:ext cx="301137" cy="3011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7</a:t>
            </a:r>
            <a:endParaRPr lang="zh-CN" altLang="en-US" sz="1600" dirty="0"/>
          </a:p>
        </p:txBody>
      </p:sp>
      <p:sp>
        <p:nvSpPr>
          <p:cNvPr id="141" name="椭圆 140"/>
          <p:cNvSpPr/>
          <p:nvPr/>
        </p:nvSpPr>
        <p:spPr>
          <a:xfrm>
            <a:off x="5814667" y="4473636"/>
            <a:ext cx="301137"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5</a:t>
            </a:r>
            <a:endParaRPr lang="zh-CN" altLang="en-US" sz="1600" dirty="0"/>
          </a:p>
        </p:txBody>
      </p:sp>
      <p:graphicFrame>
        <p:nvGraphicFramePr>
          <p:cNvPr id="146" name="表格 145"/>
          <p:cNvGraphicFramePr>
            <a:graphicFrameLocks noGrp="1"/>
          </p:cNvGraphicFramePr>
          <p:nvPr>
            <p:extLst/>
          </p:nvPr>
        </p:nvGraphicFramePr>
        <p:xfrm>
          <a:off x="7151981" y="3571709"/>
          <a:ext cx="4127921" cy="2641600"/>
        </p:xfrm>
        <a:graphic>
          <a:graphicData uri="http://schemas.openxmlformats.org/drawingml/2006/table">
            <a:tbl>
              <a:tblPr firstRow="1" bandRow="1">
                <a:tableStyleId>{073A0DAA-6AF3-43AB-8588-CEC1D06C72B9}</a:tableStyleId>
              </a:tblPr>
              <a:tblGrid>
                <a:gridCol w="671987">
                  <a:extLst>
                    <a:ext uri="{9D8B030D-6E8A-4147-A177-3AD203B41FA5}">
                      <a16:colId xmlns:a16="http://schemas.microsoft.com/office/drawing/2014/main" xmlns="" val="20000"/>
                    </a:ext>
                  </a:extLst>
                </a:gridCol>
                <a:gridCol w="671987">
                  <a:extLst>
                    <a:ext uri="{9D8B030D-6E8A-4147-A177-3AD203B41FA5}">
                      <a16:colId xmlns:a16="http://schemas.microsoft.com/office/drawing/2014/main" xmlns="" val="20001"/>
                    </a:ext>
                  </a:extLst>
                </a:gridCol>
                <a:gridCol w="2783947">
                  <a:extLst>
                    <a:ext uri="{9D8B030D-6E8A-4147-A177-3AD203B41FA5}">
                      <a16:colId xmlns:a16="http://schemas.microsoft.com/office/drawing/2014/main" xmlns="" val="20002"/>
                    </a:ext>
                  </a:extLst>
                </a:gridCol>
              </a:tblGrid>
              <a:tr h="365760">
                <a:tc>
                  <a:txBody>
                    <a:bodyPr/>
                    <a:lstStyle/>
                    <a:p>
                      <a:pPr algn="ctr"/>
                      <a:r>
                        <a:rPr lang="zh-CN" altLang="en-US" sz="1600" dirty="0"/>
                        <a:t>编号</a:t>
                      </a:r>
                    </a:p>
                  </a:txBody>
                  <a:tcPr marL="121904" marR="121904" marT="60960" marB="60960">
                    <a:solidFill>
                      <a:schemeClr val="accent1"/>
                    </a:solidFill>
                  </a:tcPr>
                </a:tc>
                <a:tc>
                  <a:txBody>
                    <a:bodyPr/>
                    <a:lstStyle/>
                    <a:p>
                      <a:pPr algn="ctr"/>
                      <a:r>
                        <a:rPr lang="zh-CN" altLang="en-US" sz="1600" dirty="0"/>
                        <a:t>地区</a:t>
                      </a:r>
                    </a:p>
                  </a:txBody>
                  <a:tcPr marL="121904" marR="121904" marT="60960" marB="60960">
                    <a:solidFill>
                      <a:schemeClr val="accent1"/>
                    </a:solidFill>
                  </a:tcPr>
                </a:tc>
                <a:tc>
                  <a:txBody>
                    <a:bodyPr/>
                    <a:lstStyle/>
                    <a:p>
                      <a:pPr algn="ctr"/>
                      <a:r>
                        <a:rPr lang="zh-CN" altLang="en-US" sz="1600" dirty="0"/>
                        <a:t>业务情况</a:t>
                      </a:r>
                    </a:p>
                  </a:txBody>
                  <a:tcPr marL="121904" marR="121904" marT="60960" marB="60960">
                    <a:solidFill>
                      <a:schemeClr val="accent1"/>
                    </a:solidFill>
                  </a:tcPr>
                </a:tc>
                <a:extLst>
                  <a:ext uri="{0D108BD9-81ED-4DB2-BD59-A6C34878D82A}">
                    <a16:rowId xmlns:a16="http://schemas.microsoft.com/office/drawing/2014/main" xmlns="" val="10000"/>
                  </a:ext>
                </a:extLst>
              </a:tr>
              <a:tr h="325120">
                <a:tc>
                  <a:txBody>
                    <a:bodyPr/>
                    <a:lstStyle/>
                    <a:p>
                      <a:pPr algn="ctr"/>
                      <a:r>
                        <a:rPr lang="en-US" altLang="zh-CN" sz="1300" dirty="0">
                          <a:solidFill>
                            <a:schemeClr val="tx1">
                              <a:lumMod val="50000"/>
                              <a:lumOff val="50000"/>
                            </a:schemeClr>
                          </a:solidFill>
                        </a:rPr>
                        <a:t>1</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a:solidFill>
                            <a:schemeClr val="tx1">
                              <a:lumMod val="50000"/>
                              <a:lumOff val="50000"/>
                            </a:schemeClr>
                          </a:solidFill>
                        </a:rPr>
                        <a:t>北京</a:t>
                      </a:r>
                    </a:p>
                  </a:txBody>
                  <a:tcPr marL="121904" marR="121904" marT="60960" marB="60960"/>
                </a:tc>
                <a:tc>
                  <a:txBody>
                    <a:bodyPr/>
                    <a:lstStyle/>
                    <a:p>
                      <a:pPr algn="ctr"/>
                      <a:r>
                        <a:rPr lang="zh-CN" altLang="en-US" sz="1300" dirty="0">
                          <a:solidFill>
                            <a:schemeClr val="tx1">
                              <a:lumMod val="50000"/>
                              <a:lumOff val="50000"/>
                            </a:schemeClr>
                          </a:solidFill>
                        </a:rPr>
                        <a:t>单击此处添加文本</a:t>
                      </a:r>
                    </a:p>
                  </a:txBody>
                  <a:tcPr marL="121904" marR="121904" marT="60960" marB="60960"/>
                </a:tc>
                <a:extLst>
                  <a:ext uri="{0D108BD9-81ED-4DB2-BD59-A6C34878D82A}">
                    <a16:rowId xmlns:a16="http://schemas.microsoft.com/office/drawing/2014/main" xmlns="" val="10001"/>
                  </a:ext>
                </a:extLst>
              </a:tr>
              <a:tr h="325120">
                <a:tc>
                  <a:txBody>
                    <a:bodyPr/>
                    <a:lstStyle/>
                    <a:p>
                      <a:pPr algn="ctr"/>
                      <a:r>
                        <a:rPr lang="en-US" altLang="zh-CN" sz="1300" dirty="0">
                          <a:solidFill>
                            <a:schemeClr val="tx1">
                              <a:lumMod val="50000"/>
                              <a:lumOff val="50000"/>
                            </a:schemeClr>
                          </a:solidFill>
                        </a:rPr>
                        <a:t>2</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a:solidFill>
                            <a:schemeClr val="tx1">
                              <a:lumMod val="50000"/>
                              <a:lumOff val="50000"/>
                            </a:schemeClr>
                          </a:solidFill>
                        </a:rPr>
                        <a:t>山东</a:t>
                      </a:r>
                    </a:p>
                  </a:txBody>
                  <a:tcPr marL="121904" marR="121904"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300" dirty="0">
                          <a:solidFill>
                            <a:schemeClr val="tx1">
                              <a:lumMod val="50000"/>
                              <a:lumOff val="50000"/>
                            </a:schemeClr>
                          </a:solidFill>
                        </a:rPr>
                        <a:t>单击此处添加文本</a:t>
                      </a:r>
                    </a:p>
                  </a:txBody>
                  <a:tcPr marL="121904" marR="121904" marT="60960" marB="60960"/>
                </a:tc>
                <a:extLst>
                  <a:ext uri="{0D108BD9-81ED-4DB2-BD59-A6C34878D82A}">
                    <a16:rowId xmlns:a16="http://schemas.microsoft.com/office/drawing/2014/main" xmlns="" val="10002"/>
                  </a:ext>
                </a:extLst>
              </a:tr>
              <a:tr h="325120">
                <a:tc>
                  <a:txBody>
                    <a:bodyPr/>
                    <a:lstStyle/>
                    <a:p>
                      <a:pPr algn="ctr"/>
                      <a:r>
                        <a:rPr lang="en-US" altLang="zh-CN" sz="1300" dirty="0">
                          <a:solidFill>
                            <a:schemeClr val="tx1">
                              <a:lumMod val="50000"/>
                              <a:lumOff val="50000"/>
                            </a:schemeClr>
                          </a:solidFill>
                        </a:rPr>
                        <a:t>3</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a:solidFill>
                            <a:schemeClr val="tx1">
                              <a:lumMod val="50000"/>
                              <a:lumOff val="50000"/>
                            </a:schemeClr>
                          </a:solidFill>
                        </a:rPr>
                        <a:t>重庆</a:t>
                      </a:r>
                    </a:p>
                  </a:txBody>
                  <a:tcPr marL="121904" marR="121904" marT="60960" marB="60960"/>
                </a:tc>
                <a:tc>
                  <a:txBody>
                    <a:bodyPr/>
                    <a:lstStyle/>
                    <a:p>
                      <a:pPr algn="ctr"/>
                      <a:r>
                        <a:rPr lang="zh-CN" altLang="en-US" sz="1300" dirty="0">
                          <a:solidFill>
                            <a:schemeClr val="tx1">
                              <a:lumMod val="50000"/>
                              <a:lumOff val="50000"/>
                            </a:schemeClr>
                          </a:solidFill>
                        </a:rPr>
                        <a:t>单击此处添加文本</a:t>
                      </a:r>
                    </a:p>
                  </a:txBody>
                  <a:tcPr marL="121904" marR="121904" marT="60960" marB="60960"/>
                </a:tc>
                <a:extLst>
                  <a:ext uri="{0D108BD9-81ED-4DB2-BD59-A6C34878D82A}">
                    <a16:rowId xmlns:a16="http://schemas.microsoft.com/office/drawing/2014/main" xmlns="" val="10003"/>
                  </a:ext>
                </a:extLst>
              </a:tr>
              <a:tr h="325120">
                <a:tc>
                  <a:txBody>
                    <a:bodyPr/>
                    <a:lstStyle/>
                    <a:p>
                      <a:pPr algn="ctr"/>
                      <a:r>
                        <a:rPr lang="en-US" altLang="zh-CN" sz="1300" dirty="0">
                          <a:solidFill>
                            <a:schemeClr val="tx1">
                              <a:lumMod val="50000"/>
                              <a:lumOff val="50000"/>
                            </a:schemeClr>
                          </a:solidFill>
                        </a:rPr>
                        <a:t>4</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a:solidFill>
                            <a:schemeClr val="tx1">
                              <a:lumMod val="50000"/>
                              <a:lumOff val="50000"/>
                            </a:schemeClr>
                          </a:solidFill>
                        </a:rPr>
                        <a:t>上海</a:t>
                      </a:r>
                    </a:p>
                  </a:txBody>
                  <a:tcPr marL="121904" marR="121904" marT="60960" marB="60960"/>
                </a:tc>
                <a:tc>
                  <a:txBody>
                    <a:bodyPr/>
                    <a:lstStyle/>
                    <a:p>
                      <a:pPr algn="ctr"/>
                      <a:r>
                        <a:rPr lang="zh-CN" altLang="en-US" sz="1300" dirty="0">
                          <a:solidFill>
                            <a:schemeClr val="tx1">
                              <a:lumMod val="50000"/>
                              <a:lumOff val="50000"/>
                            </a:schemeClr>
                          </a:solidFill>
                        </a:rPr>
                        <a:t>单击此处添加文本</a:t>
                      </a:r>
                    </a:p>
                  </a:txBody>
                  <a:tcPr marL="121904" marR="121904" marT="60960" marB="60960"/>
                </a:tc>
                <a:extLst>
                  <a:ext uri="{0D108BD9-81ED-4DB2-BD59-A6C34878D82A}">
                    <a16:rowId xmlns:a16="http://schemas.microsoft.com/office/drawing/2014/main" xmlns="" val="10004"/>
                  </a:ext>
                </a:extLst>
              </a:tr>
              <a:tr h="325120">
                <a:tc>
                  <a:txBody>
                    <a:bodyPr/>
                    <a:lstStyle/>
                    <a:p>
                      <a:pPr algn="ctr"/>
                      <a:r>
                        <a:rPr lang="en-US" altLang="zh-CN" sz="1300" dirty="0">
                          <a:solidFill>
                            <a:schemeClr val="tx1">
                              <a:lumMod val="50000"/>
                              <a:lumOff val="50000"/>
                            </a:schemeClr>
                          </a:solidFill>
                        </a:rPr>
                        <a:t>5</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a:solidFill>
                            <a:schemeClr val="tx1">
                              <a:lumMod val="50000"/>
                              <a:lumOff val="50000"/>
                            </a:schemeClr>
                          </a:solidFill>
                        </a:rPr>
                        <a:t>浙江</a:t>
                      </a:r>
                    </a:p>
                  </a:txBody>
                  <a:tcPr marL="121904" marR="121904" marT="60960" marB="60960"/>
                </a:tc>
                <a:tc>
                  <a:txBody>
                    <a:bodyPr/>
                    <a:lstStyle/>
                    <a:p>
                      <a:pPr algn="ctr"/>
                      <a:r>
                        <a:rPr lang="zh-CN" altLang="en-US" sz="1300" dirty="0">
                          <a:solidFill>
                            <a:schemeClr val="tx1">
                              <a:lumMod val="50000"/>
                              <a:lumOff val="50000"/>
                            </a:schemeClr>
                          </a:solidFill>
                        </a:rPr>
                        <a:t>单击此处添加文本</a:t>
                      </a:r>
                    </a:p>
                  </a:txBody>
                  <a:tcPr marL="121904" marR="121904" marT="60960" marB="60960"/>
                </a:tc>
                <a:extLst>
                  <a:ext uri="{0D108BD9-81ED-4DB2-BD59-A6C34878D82A}">
                    <a16:rowId xmlns:a16="http://schemas.microsoft.com/office/drawing/2014/main" xmlns="" val="10005"/>
                  </a:ext>
                </a:extLst>
              </a:tr>
              <a:tr h="325120">
                <a:tc>
                  <a:txBody>
                    <a:bodyPr/>
                    <a:lstStyle/>
                    <a:p>
                      <a:pPr algn="ctr"/>
                      <a:r>
                        <a:rPr lang="en-US" altLang="zh-CN" sz="1300" dirty="0">
                          <a:solidFill>
                            <a:schemeClr val="tx1">
                              <a:lumMod val="50000"/>
                              <a:lumOff val="50000"/>
                            </a:schemeClr>
                          </a:solidFill>
                        </a:rPr>
                        <a:t>6</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a:solidFill>
                            <a:schemeClr val="tx1">
                              <a:lumMod val="50000"/>
                              <a:lumOff val="50000"/>
                            </a:schemeClr>
                          </a:solidFill>
                        </a:rPr>
                        <a:t>广东</a:t>
                      </a:r>
                    </a:p>
                  </a:txBody>
                  <a:tcPr marL="121904" marR="121904" marT="60960" marB="60960"/>
                </a:tc>
                <a:tc>
                  <a:txBody>
                    <a:bodyPr/>
                    <a:lstStyle/>
                    <a:p>
                      <a:pPr algn="ctr"/>
                      <a:r>
                        <a:rPr lang="zh-CN" altLang="en-US" sz="1300" dirty="0">
                          <a:solidFill>
                            <a:schemeClr val="tx1">
                              <a:lumMod val="50000"/>
                              <a:lumOff val="50000"/>
                            </a:schemeClr>
                          </a:solidFill>
                        </a:rPr>
                        <a:t>单击此处添加文本</a:t>
                      </a:r>
                    </a:p>
                  </a:txBody>
                  <a:tcPr marL="121904" marR="121904" marT="60960" marB="60960"/>
                </a:tc>
                <a:extLst>
                  <a:ext uri="{0D108BD9-81ED-4DB2-BD59-A6C34878D82A}">
                    <a16:rowId xmlns:a16="http://schemas.microsoft.com/office/drawing/2014/main" xmlns="" val="10006"/>
                  </a:ext>
                </a:extLst>
              </a:tr>
              <a:tr h="325120">
                <a:tc>
                  <a:txBody>
                    <a:bodyPr/>
                    <a:lstStyle/>
                    <a:p>
                      <a:pPr algn="ctr"/>
                      <a:r>
                        <a:rPr lang="en-US" altLang="zh-CN" sz="1300" dirty="0">
                          <a:solidFill>
                            <a:schemeClr val="tx1">
                              <a:lumMod val="50000"/>
                              <a:lumOff val="50000"/>
                            </a:schemeClr>
                          </a:solidFill>
                        </a:rPr>
                        <a:t>7</a:t>
                      </a:r>
                      <a:endParaRPr lang="zh-CN" altLang="en-US" sz="1300" dirty="0">
                        <a:solidFill>
                          <a:schemeClr val="tx1">
                            <a:lumMod val="50000"/>
                            <a:lumOff val="50000"/>
                          </a:schemeClr>
                        </a:solidFill>
                      </a:endParaRPr>
                    </a:p>
                  </a:txBody>
                  <a:tcPr marL="121904" marR="121904"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300" dirty="0">
                          <a:solidFill>
                            <a:schemeClr val="tx1">
                              <a:lumMod val="50000"/>
                              <a:lumOff val="50000"/>
                            </a:schemeClr>
                          </a:solidFill>
                        </a:rPr>
                        <a:t>云南</a:t>
                      </a:r>
                    </a:p>
                  </a:txBody>
                  <a:tcPr marL="121904" marR="121904" marT="60960" marB="60960"/>
                </a:tc>
                <a:tc>
                  <a:txBody>
                    <a:bodyPr/>
                    <a:lstStyle/>
                    <a:p>
                      <a:pPr algn="ctr"/>
                      <a:r>
                        <a:rPr lang="zh-CN" altLang="en-US" sz="1300" dirty="0">
                          <a:solidFill>
                            <a:schemeClr val="tx1">
                              <a:lumMod val="50000"/>
                              <a:lumOff val="50000"/>
                            </a:schemeClr>
                          </a:solidFill>
                        </a:rPr>
                        <a:t>单击此处添加文本</a:t>
                      </a:r>
                    </a:p>
                  </a:txBody>
                  <a:tcPr marL="121904" marR="121904" marT="60960" marB="60960"/>
                </a:tc>
                <a:extLst>
                  <a:ext uri="{0D108BD9-81ED-4DB2-BD59-A6C34878D82A}">
                    <a16:rowId xmlns:a16="http://schemas.microsoft.com/office/drawing/2014/main" xmlns="" val="10007"/>
                  </a:ext>
                </a:extLst>
              </a:tr>
            </a:tbl>
          </a:graphicData>
        </a:graphic>
      </p:graphicFrame>
      <p:sp>
        <p:nvSpPr>
          <p:cNvPr id="2" name="标题 1"/>
          <p:cNvSpPr>
            <a:spLocks noGrp="1"/>
          </p:cNvSpPr>
          <p:nvPr>
            <p:ph type="title"/>
          </p:nvPr>
        </p:nvSpPr>
        <p:spPr/>
        <p:txBody>
          <a:bodyPr/>
          <a:lstStyle/>
          <a:p>
            <a:r>
              <a:rPr lang="zh-CN" altLang="en-US" dirty="0"/>
              <a:t>单击此处添加标题</a:t>
            </a:r>
          </a:p>
        </p:txBody>
      </p:sp>
      <p:sp>
        <p:nvSpPr>
          <p:cNvPr id="76" name="文本框 75"/>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31075038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96198" y="2888342"/>
            <a:ext cx="2939981" cy="1596572"/>
          </a:xfrm>
          <a:prstGeom prst="rect">
            <a:avLst/>
          </a:prstGeom>
        </p:spPr>
      </p:pic>
      <p:pic>
        <p:nvPicPr>
          <p:cNvPr id="27" name="图片 2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00252" y="4637385"/>
            <a:ext cx="2935927" cy="1669143"/>
          </a:xfrm>
          <a:prstGeom prst="rect">
            <a:avLst/>
          </a:prstGeom>
        </p:spPr>
      </p:pic>
      <p:pic>
        <p:nvPicPr>
          <p:cNvPr id="25" name="图片 2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00252" y="1052481"/>
            <a:ext cx="2935927" cy="1669143"/>
          </a:xfrm>
          <a:prstGeom prst="rect">
            <a:avLst/>
          </a:prstGeom>
        </p:spPr>
      </p:pic>
      <p:sp>
        <p:nvSpPr>
          <p:cNvPr id="3" name="任意多边形 19"/>
          <p:cNvSpPr>
            <a:spLocks noChangeArrowheads="1"/>
          </p:cNvSpPr>
          <p:nvPr/>
        </p:nvSpPr>
        <p:spPr bwMode="auto">
          <a:xfrm>
            <a:off x="7210056" y="2158867"/>
            <a:ext cx="1371955" cy="1372133"/>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accent2"/>
          </a:solidFill>
          <a:ln>
            <a:noFill/>
          </a:ln>
        </p:spPr>
        <p:txBody>
          <a:bodyPr lIns="0" tIns="0" rIns="0" bIns="623938" anchor="ctr"/>
          <a:lstStyle/>
          <a:p>
            <a:pPr algn="ctr"/>
            <a:r>
              <a:rPr lang="zh-CN" altLang="en-US" dirty="0">
                <a:solidFill>
                  <a:srgbClr val="FFFFFF"/>
                </a:solidFill>
                <a:latin typeface="微软雅黑" pitchFamily="34" charset="-122"/>
                <a:ea typeface="微软雅黑" pitchFamily="34" charset="-122"/>
              </a:rPr>
              <a:t>文本</a:t>
            </a:r>
          </a:p>
        </p:txBody>
      </p:sp>
      <p:sp>
        <p:nvSpPr>
          <p:cNvPr id="4" name="任意多边形 20"/>
          <p:cNvSpPr>
            <a:spLocks noChangeArrowheads="1"/>
          </p:cNvSpPr>
          <p:nvPr/>
        </p:nvSpPr>
        <p:spPr bwMode="auto">
          <a:xfrm rot="3600000">
            <a:off x="7940562" y="2582070"/>
            <a:ext cx="1372133" cy="1370362"/>
          </a:xfrm>
          <a:custGeom>
            <a:avLst/>
            <a:gdLst>
              <a:gd name="T0" fmla="*/ 678151 w 1217261"/>
              <a:gd name="T1" fmla="*/ 0 h 1216852"/>
              <a:gd name="T2" fmla="*/ 1245018 w 1217261"/>
              <a:gd name="T3" fmla="*/ 114351 h 1216852"/>
              <a:gd name="T4" fmla="*/ 1366838 w 1217261"/>
              <a:gd name="T5" fmla="*/ 172986 h 1216852"/>
              <a:gd name="T6" fmla="*/ 730030 w 1217261"/>
              <a:gd name="T7" fmla="*/ 1365250 h 1216852"/>
              <a:gd name="T8" fmla="*/ 724200 w 1217261"/>
              <a:gd name="T9" fmla="*/ 1361323 h 1216852"/>
              <a:gd name="T10" fmla="*/ 683418 w 1217261"/>
              <a:gd name="T11" fmla="*/ 1353096 h 1216852"/>
              <a:gd name="T12" fmla="*/ 642638 w 1217261"/>
              <a:gd name="T13" fmla="*/ 1361323 h 1216852"/>
              <a:gd name="T14" fmla="*/ 638801 w 1217261"/>
              <a:gd name="T15" fmla="*/ 1363907 h 1216852"/>
              <a:gd name="T16" fmla="*/ 0 w 1217261"/>
              <a:gd name="T17" fmla="*/ 167915 h 1216852"/>
              <a:gd name="T18" fmla="*/ 111284 w 1217261"/>
              <a:gd name="T19" fmla="*/ 114351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3938" anchor="ctr"/>
          <a:lstStyle/>
          <a:p>
            <a:pPr algn="ctr"/>
            <a:r>
              <a:rPr lang="zh-CN" altLang="en-US" dirty="0">
                <a:solidFill>
                  <a:srgbClr val="FFFFFF"/>
                </a:solidFill>
                <a:latin typeface="微软雅黑" pitchFamily="34" charset="-122"/>
                <a:ea typeface="微软雅黑" pitchFamily="34" charset="-122"/>
              </a:rPr>
              <a:t>文本</a:t>
            </a:r>
          </a:p>
        </p:txBody>
      </p:sp>
      <p:sp>
        <p:nvSpPr>
          <p:cNvPr id="5" name="任意多边形 24"/>
          <p:cNvSpPr>
            <a:spLocks noChangeArrowheads="1"/>
          </p:cNvSpPr>
          <p:nvPr/>
        </p:nvSpPr>
        <p:spPr bwMode="auto">
          <a:xfrm rot="18000000">
            <a:off x="6478577" y="2581273"/>
            <a:ext cx="1372133" cy="1371955"/>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3938" anchor="ctr"/>
          <a:lstStyle/>
          <a:p>
            <a:pPr algn="ctr" eaLnBrk="1" hangingPunct="1"/>
            <a:r>
              <a:rPr lang="zh-CN" altLang="en-US" dirty="0">
                <a:solidFill>
                  <a:srgbClr val="FFFFFF"/>
                </a:solidFill>
                <a:latin typeface="微软雅黑" pitchFamily="34" charset="-122"/>
                <a:ea typeface="微软雅黑" pitchFamily="34" charset="-122"/>
              </a:rPr>
              <a:t>文本</a:t>
            </a:r>
          </a:p>
        </p:txBody>
      </p:sp>
      <p:sp>
        <p:nvSpPr>
          <p:cNvPr id="6" name="任意多边形 31"/>
          <p:cNvSpPr>
            <a:spLocks noChangeArrowheads="1"/>
          </p:cNvSpPr>
          <p:nvPr/>
        </p:nvSpPr>
        <p:spPr bwMode="auto">
          <a:xfrm rot="18255227">
            <a:off x="7964462" y="3394831"/>
            <a:ext cx="1368947" cy="1373548"/>
          </a:xfrm>
          <a:custGeom>
            <a:avLst/>
            <a:gdLst>
              <a:gd name="T0" fmla="*/ 637722 w 1072099"/>
              <a:gd name="T1" fmla="*/ 0 h 1075891"/>
              <a:gd name="T2" fmla="*/ 1363663 w 1072099"/>
              <a:gd name="T3" fmla="*/ 1146430 h 1075891"/>
              <a:gd name="T4" fmla="*/ 1256644 w 1072099"/>
              <a:gd name="T5" fmla="*/ 1208152 h 1075891"/>
              <a:gd name="T6" fmla="*/ 699741 w 1072099"/>
              <a:gd name="T7" fmla="*/ 1364346 h 1075891"/>
              <a:gd name="T8" fmla="*/ 125858 w 1072099"/>
              <a:gd name="T9" fmla="*/ 1292256 h 1075891"/>
              <a:gd name="T10" fmla="*/ 0 w 1072099"/>
              <a:gd name="T11" fmla="*/ 1242764 h 1075891"/>
              <a:gd name="T12" fmla="*/ 546631 w 1072099"/>
              <a:gd name="T13" fmla="*/ 5427 h 1075891"/>
              <a:gd name="T14" fmla="*/ 552736 w 1072099"/>
              <a:gd name="T15" fmla="*/ 8913 h 1075891"/>
              <a:gd name="T16" fmla="*/ 594024 w 1072099"/>
              <a:gd name="T17" fmla="*/ 14100 h 1075891"/>
              <a:gd name="T18" fmla="*/ 634088 w 1072099"/>
              <a:gd name="T19" fmla="*/ 2863 h 10758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2099"/>
              <a:gd name="T31" fmla="*/ 0 h 1075891"/>
              <a:gd name="T32" fmla="*/ 1072099 w 1072099"/>
              <a:gd name="T33" fmla="*/ 1075891 h 10758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lnTo>
                  <a:pt x="501371" y="0"/>
                </a:lnTo>
                <a:close/>
              </a:path>
            </a:pathLst>
          </a:custGeom>
          <a:solidFill>
            <a:schemeClr val="accent3"/>
          </a:solidFill>
          <a:ln>
            <a:noFill/>
          </a:ln>
        </p:spPr>
        <p:txBody>
          <a:bodyPr lIns="121908" tIns="623938" rIns="121908" bIns="60954" anchor="ctr"/>
          <a:lstStyle/>
          <a:p>
            <a:pPr algn="ctr"/>
            <a:r>
              <a:rPr lang="zh-CN" altLang="en-US" dirty="0">
                <a:solidFill>
                  <a:srgbClr val="FFFFFF"/>
                </a:solidFill>
                <a:latin typeface="微软雅黑" pitchFamily="34" charset="-122"/>
                <a:ea typeface="微软雅黑" pitchFamily="34" charset="-122"/>
              </a:rPr>
              <a:t>文本</a:t>
            </a:r>
          </a:p>
          <a:p>
            <a:pPr algn="ctr" eaLnBrk="1" hangingPunct="1"/>
            <a:endParaRPr lang="zh-CN" altLang="en-US" dirty="0">
              <a:solidFill>
                <a:srgbClr val="FFFFFF"/>
              </a:solidFill>
              <a:latin typeface="微软雅黑" pitchFamily="34" charset="-122"/>
              <a:ea typeface="微软雅黑" pitchFamily="34" charset="-122"/>
            </a:endParaRPr>
          </a:p>
        </p:txBody>
      </p:sp>
      <p:sp>
        <p:nvSpPr>
          <p:cNvPr id="7" name="任意多边形 35"/>
          <p:cNvSpPr>
            <a:spLocks noChangeArrowheads="1"/>
          </p:cNvSpPr>
          <p:nvPr/>
        </p:nvSpPr>
        <p:spPr bwMode="auto">
          <a:xfrm>
            <a:off x="7210056" y="3848137"/>
            <a:ext cx="1371955" cy="1372133"/>
          </a:xfrm>
          <a:custGeom>
            <a:avLst/>
            <a:gdLst>
              <a:gd name="T0" fmla="*/ 636808 w 1074764"/>
              <a:gd name="T1" fmla="*/ 0 h 1074402"/>
              <a:gd name="T2" fmla="*/ 642638 w 1074764"/>
              <a:gd name="T3" fmla="*/ 3931 h 1074402"/>
              <a:gd name="T4" fmla="*/ 683420 w 1074764"/>
              <a:gd name="T5" fmla="*/ 12168 h 1074402"/>
              <a:gd name="T6" fmla="*/ 724200 w 1074764"/>
              <a:gd name="T7" fmla="*/ 3931 h 1074402"/>
              <a:gd name="T8" fmla="*/ 728037 w 1074764"/>
              <a:gd name="T9" fmla="*/ 1345 h 1074402"/>
              <a:gd name="T10" fmla="*/ 1366838 w 1074764"/>
              <a:gd name="T11" fmla="*/ 1198727 h 1074402"/>
              <a:gd name="T12" fmla="*/ 1255554 w 1074764"/>
              <a:gd name="T13" fmla="*/ 1252353 h 1074402"/>
              <a:gd name="T14" fmla="*/ 688688 w 1074764"/>
              <a:gd name="T15" fmla="*/ 1366837 h 1074402"/>
              <a:gd name="T16" fmla="*/ 121820 w 1074764"/>
              <a:gd name="T17" fmla="*/ 1252353 h 1074402"/>
              <a:gd name="T18" fmla="*/ 0 w 1074764"/>
              <a:gd name="T19" fmla="*/ 1193650 h 10744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4764"/>
              <a:gd name="T31" fmla="*/ 0 h 1074402"/>
              <a:gd name="T32" fmla="*/ 1074764 w 1074764"/>
              <a:gd name="T33" fmla="*/ 1074402 h 10744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lnTo>
                  <a:pt x="500731" y="0"/>
                </a:lnTo>
                <a:close/>
              </a:path>
            </a:pathLst>
          </a:custGeom>
          <a:solidFill>
            <a:schemeClr val="bg1">
              <a:lumMod val="75000"/>
            </a:schemeClr>
          </a:solidFill>
          <a:ln>
            <a:noFill/>
          </a:ln>
        </p:spPr>
        <p:txBody>
          <a:bodyPr lIns="121908" tIns="623938" rIns="121908" bIns="60954" anchor="ctr"/>
          <a:lstStyle/>
          <a:p>
            <a:pPr algn="ctr"/>
            <a:r>
              <a:rPr lang="zh-CN" altLang="en-US" dirty="0">
                <a:solidFill>
                  <a:srgbClr val="FFFFFF"/>
                </a:solidFill>
                <a:latin typeface="微软雅黑" pitchFamily="34" charset="-122"/>
                <a:ea typeface="微软雅黑" pitchFamily="34" charset="-122"/>
              </a:rPr>
              <a:t>文本</a:t>
            </a:r>
          </a:p>
        </p:txBody>
      </p:sp>
      <p:sp>
        <p:nvSpPr>
          <p:cNvPr id="8" name="任意多边形 39"/>
          <p:cNvSpPr>
            <a:spLocks noChangeArrowheads="1"/>
          </p:cNvSpPr>
          <p:nvPr/>
        </p:nvSpPr>
        <p:spPr bwMode="auto">
          <a:xfrm rot="3332381">
            <a:off x="6457063" y="3391647"/>
            <a:ext cx="1367352" cy="1375141"/>
          </a:xfrm>
          <a:custGeom>
            <a:avLst/>
            <a:gdLst>
              <a:gd name="T0" fmla="*/ 727554 w 1071198"/>
              <a:gd name="T1" fmla="*/ 0 h 1077846"/>
              <a:gd name="T2" fmla="*/ 733060 w 1071198"/>
              <a:gd name="T3" fmla="*/ 4369 h 1077846"/>
              <a:gd name="T4" fmla="*/ 773072 w 1071198"/>
              <a:gd name="T5" fmla="*/ 15743 h 1077846"/>
              <a:gd name="T6" fmla="*/ 814363 w 1071198"/>
              <a:gd name="T7" fmla="*/ 10709 h 1077846"/>
              <a:gd name="T8" fmla="*/ 818388 w 1071198"/>
              <a:gd name="T9" fmla="*/ 8430 h 1077846"/>
              <a:gd name="T10" fmla="*/ 1362075 w 1071198"/>
              <a:gd name="T11" fmla="*/ 1250789 h 1077846"/>
              <a:gd name="T12" fmla="*/ 1246977 w 1071198"/>
              <a:gd name="T13" fmla="*/ 1295556 h 1077846"/>
              <a:gd name="T14" fmla="*/ 673024 w 1071198"/>
              <a:gd name="T15" fmla="*/ 1365531 h 1077846"/>
              <a:gd name="T16" fmla="*/ 116868 w 1071198"/>
              <a:gd name="T17" fmla="*/ 1207435 h 1077846"/>
              <a:gd name="T18" fmla="*/ 0 w 1071198"/>
              <a:gd name="T19" fmla="*/ 1139492 h 10778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1198"/>
              <a:gd name="T31" fmla="*/ 0 h 1077846"/>
              <a:gd name="T32" fmla="*/ 1071198 w 1071198"/>
              <a:gd name="T33" fmla="*/ 1077846 h 10778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lnTo>
                  <a:pt x="572182" y="0"/>
                </a:lnTo>
                <a:close/>
              </a:path>
            </a:pathLst>
          </a:custGeom>
          <a:solidFill>
            <a:schemeClr val="accent1"/>
          </a:solidFill>
          <a:ln>
            <a:noFill/>
          </a:ln>
        </p:spPr>
        <p:txBody>
          <a:bodyPr lIns="0" tIns="623938" rIns="0" bIns="0" anchor="ctr"/>
          <a:lstStyle/>
          <a:p>
            <a:pPr algn="ctr"/>
            <a:r>
              <a:rPr lang="zh-CN" altLang="en-US" dirty="0">
                <a:solidFill>
                  <a:srgbClr val="FFFFFF"/>
                </a:solidFill>
                <a:latin typeface="微软雅黑" pitchFamily="34" charset="-122"/>
                <a:ea typeface="微软雅黑" pitchFamily="34" charset="-122"/>
              </a:rPr>
              <a:t>文本</a:t>
            </a:r>
          </a:p>
        </p:txBody>
      </p:sp>
      <p:sp>
        <p:nvSpPr>
          <p:cNvPr id="9" name="矩形 41"/>
          <p:cNvSpPr>
            <a:spLocks noChangeArrowheads="1"/>
          </p:cNvSpPr>
          <p:nvPr/>
        </p:nvSpPr>
        <p:spPr bwMode="auto">
          <a:xfrm>
            <a:off x="6605030" y="1486347"/>
            <a:ext cx="2399954"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just"/>
            <a:r>
              <a:rPr lang="zh-CN" altLang="en-US" sz="1600" dirty="0">
                <a:solidFill>
                  <a:schemeClr val="tx1">
                    <a:lumMod val="50000"/>
                    <a:lumOff val="50000"/>
                  </a:schemeClr>
                </a:solidFill>
                <a:latin typeface="微软雅黑" pitchFamily="34" charset="-122"/>
                <a:ea typeface="微软雅黑" pitchFamily="34" charset="-122"/>
              </a:rPr>
              <a:t>单击此处添加段落文本</a:t>
            </a:r>
          </a:p>
        </p:txBody>
      </p:sp>
      <p:sp>
        <p:nvSpPr>
          <p:cNvPr id="10" name="矩形 42"/>
          <p:cNvSpPr>
            <a:spLocks noChangeArrowheads="1"/>
          </p:cNvSpPr>
          <p:nvPr/>
        </p:nvSpPr>
        <p:spPr bwMode="auto">
          <a:xfrm>
            <a:off x="6605030" y="5119871"/>
            <a:ext cx="2399954"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just"/>
            <a:r>
              <a:rPr lang="zh-CN" altLang="en-US" sz="1600" dirty="0">
                <a:solidFill>
                  <a:schemeClr val="tx1">
                    <a:lumMod val="50000"/>
                    <a:lumOff val="50000"/>
                  </a:schemeClr>
                </a:solidFill>
                <a:latin typeface="微软雅黑" pitchFamily="34" charset="-122"/>
                <a:ea typeface="微软雅黑" pitchFamily="34" charset="-122"/>
              </a:rPr>
              <a:t>单击此处添加段落文本</a:t>
            </a:r>
          </a:p>
        </p:txBody>
      </p:sp>
      <p:sp>
        <p:nvSpPr>
          <p:cNvPr id="11" name="矩形 43"/>
          <p:cNvSpPr>
            <a:spLocks noChangeArrowheads="1"/>
          </p:cNvSpPr>
          <p:nvPr/>
        </p:nvSpPr>
        <p:spPr bwMode="auto">
          <a:xfrm>
            <a:off x="9155324" y="2446454"/>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r>
              <a:rPr lang="zh-CN" altLang="en-US" sz="1600" dirty="0">
                <a:solidFill>
                  <a:schemeClr val="tx1">
                    <a:lumMod val="50000"/>
                    <a:lumOff val="50000"/>
                  </a:schemeClr>
                </a:solidFill>
                <a:latin typeface="微软雅黑" pitchFamily="34" charset="-122"/>
                <a:ea typeface="微软雅黑" pitchFamily="34" charset="-122"/>
              </a:rPr>
              <a:t>单击此处添加段落文本</a:t>
            </a:r>
          </a:p>
        </p:txBody>
      </p:sp>
      <p:sp>
        <p:nvSpPr>
          <p:cNvPr id="12" name="矩形 44"/>
          <p:cNvSpPr>
            <a:spLocks noChangeArrowheads="1"/>
          </p:cNvSpPr>
          <p:nvPr/>
        </p:nvSpPr>
        <p:spPr bwMode="auto">
          <a:xfrm>
            <a:off x="9155324" y="4266403"/>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r>
              <a:rPr lang="zh-CN" altLang="en-US" sz="1600" dirty="0">
                <a:solidFill>
                  <a:schemeClr val="tx1">
                    <a:lumMod val="50000"/>
                    <a:lumOff val="50000"/>
                  </a:schemeClr>
                </a:solidFill>
                <a:latin typeface="微软雅黑" pitchFamily="34" charset="-122"/>
                <a:ea typeface="微软雅黑" pitchFamily="34" charset="-122"/>
              </a:rPr>
              <a:t>单击此处添加段落文本</a:t>
            </a:r>
          </a:p>
        </p:txBody>
      </p:sp>
      <p:sp>
        <p:nvSpPr>
          <p:cNvPr id="13" name="矩形 45"/>
          <p:cNvSpPr>
            <a:spLocks noChangeArrowheads="1"/>
          </p:cNvSpPr>
          <p:nvPr/>
        </p:nvSpPr>
        <p:spPr bwMode="auto">
          <a:xfrm>
            <a:off x="4259417" y="2446454"/>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r"/>
            <a:r>
              <a:rPr lang="zh-CN" altLang="en-US" sz="1600" dirty="0">
                <a:solidFill>
                  <a:schemeClr val="tx1">
                    <a:lumMod val="50000"/>
                    <a:lumOff val="50000"/>
                  </a:schemeClr>
                </a:solidFill>
                <a:latin typeface="微软雅黑" pitchFamily="34" charset="-122"/>
                <a:ea typeface="微软雅黑" pitchFamily="34" charset="-122"/>
              </a:rPr>
              <a:t>单击此处添加段落文本</a:t>
            </a:r>
          </a:p>
        </p:txBody>
      </p:sp>
      <p:sp>
        <p:nvSpPr>
          <p:cNvPr id="14" name="矩形 46"/>
          <p:cNvSpPr>
            <a:spLocks noChangeArrowheads="1"/>
          </p:cNvSpPr>
          <p:nvPr/>
        </p:nvSpPr>
        <p:spPr bwMode="auto">
          <a:xfrm>
            <a:off x="4259417" y="4266403"/>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r"/>
            <a:r>
              <a:rPr lang="zh-CN" altLang="en-US" sz="1600" dirty="0">
                <a:solidFill>
                  <a:schemeClr val="tx1">
                    <a:lumMod val="50000"/>
                    <a:lumOff val="50000"/>
                  </a:schemeClr>
                </a:solidFill>
                <a:latin typeface="微软雅黑" pitchFamily="34" charset="-122"/>
                <a:ea typeface="微软雅黑" pitchFamily="34" charset="-122"/>
              </a:rPr>
              <a:t>单击此处添加段落文本</a:t>
            </a:r>
          </a:p>
        </p:txBody>
      </p:sp>
      <p:sp>
        <p:nvSpPr>
          <p:cNvPr id="17" name="椭圆 16"/>
          <p:cNvSpPr/>
          <p:nvPr/>
        </p:nvSpPr>
        <p:spPr>
          <a:xfrm>
            <a:off x="1109777" y="1142647"/>
            <a:ext cx="540919" cy="5409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20" name="椭圆 19"/>
          <p:cNvSpPr/>
          <p:nvPr/>
        </p:nvSpPr>
        <p:spPr>
          <a:xfrm>
            <a:off x="3028617" y="2996754"/>
            <a:ext cx="540919" cy="5409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23" name="椭圆 22"/>
          <p:cNvSpPr/>
          <p:nvPr/>
        </p:nvSpPr>
        <p:spPr>
          <a:xfrm>
            <a:off x="1109776" y="4808796"/>
            <a:ext cx="540919" cy="54098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2" name="标题 1"/>
          <p:cNvSpPr>
            <a:spLocks noGrp="1"/>
          </p:cNvSpPr>
          <p:nvPr>
            <p:ph type="title"/>
          </p:nvPr>
        </p:nvSpPr>
        <p:spPr/>
        <p:txBody>
          <a:bodyPr/>
          <a:lstStyle/>
          <a:p>
            <a:r>
              <a:rPr lang="zh-CN" altLang="en-US" dirty="0"/>
              <a:t>单击此处添加标题</a:t>
            </a:r>
          </a:p>
        </p:txBody>
      </p:sp>
      <p:sp>
        <p:nvSpPr>
          <p:cNvPr id="24" name="文本框 23"/>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41355781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文本框 4"/>
          <p:cNvSpPr txBox="1"/>
          <p:nvPr>
            <p:custDataLst>
              <p:tags r:id="rId1"/>
            </p:custDataLst>
          </p:nvPr>
        </p:nvSpPr>
        <p:spPr>
          <a:xfrm>
            <a:off x="2539140" y="288456"/>
            <a:ext cx="5436317" cy="319916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wrap="none" lIns="67733" tIns="67733" rIns="67733" bIns="67733" spcCol="38100" anchor="ctr">
            <a:spAutoFit/>
          </a:bodyPr>
          <a:lstStyle/>
          <a:p>
            <a:pPr defTabSz="1100639" latinLnBrk="1">
              <a:defRPr/>
            </a:pPr>
            <a:r>
              <a:rPr lang="en-US" altLang="zh-CN" sz="19900" kern="0" dirty="0" smtClean="0">
                <a:ln w="12700">
                  <a:gradFill flip="none" rotWithShape="1">
                    <a:gsLst>
                      <a:gs pos="35000">
                        <a:srgbClr val="2F7424">
                          <a:alpha val="0"/>
                        </a:srgbClr>
                      </a:gs>
                      <a:gs pos="100000">
                        <a:srgbClr val="2F7424"/>
                      </a:gs>
                    </a:gsLst>
                    <a:lin ang="16200000" scaled="1"/>
                    <a:tileRect/>
                  </a:gradFill>
                </a:ln>
                <a:noFill/>
                <a:latin typeface="Impact" panose="020B0806030902050204" pitchFamily="34" charset="0"/>
                <a:ea typeface="微软雅黑" panose="020B0503020204020204" pitchFamily="34" charset="-122"/>
              </a:rPr>
              <a:t>2020</a:t>
            </a:r>
            <a:endParaRPr lang="zh-CN" altLang="en-US" sz="19900" kern="0" dirty="0">
              <a:ln w="12700">
                <a:gradFill flip="none" rotWithShape="1">
                  <a:gsLst>
                    <a:gs pos="35000">
                      <a:srgbClr val="2F7424">
                        <a:alpha val="0"/>
                      </a:srgbClr>
                    </a:gs>
                    <a:gs pos="100000">
                      <a:srgbClr val="2F7424"/>
                    </a:gs>
                  </a:gsLst>
                  <a:lin ang="16200000" scaled="1"/>
                  <a:tileRect/>
                </a:gradFill>
              </a:ln>
              <a:noFill/>
              <a:latin typeface="Impact" panose="020B0806030902050204" pitchFamily="34" charset="0"/>
              <a:ea typeface="微软雅黑" panose="020B0503020204020204" pitchFamily="34" charset="-122"/>
            </a:endParaRPr>
          </a:p>
        </p:txBody>
      </p:sp>
      <p:sp>
        <p:nvSpPr>
          <p:cNvPr id="3" name="PA_形状 76"/>
          <p:cNvSpPr/>
          <p:nvPr>
            <p:custDataLst>
              <p:tags r:id="rId2"/>
            </p:custDataLst>
          </p:nvPr>
        </p:nvSpPr>
        <p:spPr>
          <a:xfrm>
            <a:off x="2720518" y="3456852"/>
            <a:ext cx="5203747" cy="577081"/>
          </a:xfrm>
          <a:prstGeom prst="rect">
            <a:avLst/>
          </a:prstGeom>
          <a:ln w="12700">
            <a:miter lim="400000"/>
          </a:ln>
          <a:extLst>
            <a:ext uri="{C572A759-6A51-4108-AA02-DFA0A04FC94B}"/>
          </a:extLst>
        </p:spPr>
        <p:txBody>
          <a:bodyPr wrap="square" lIns="22860" rIns="22860">
            <a:spAutoFit/>
          </a:bodyPr>
          <a:lstStyle/>
          <a:p>
            <a:pPr defTabSz="457189">
              <a:defRPr sz="1800"/>
            </a:pPr>
            <a:r>
              <a:rPr lang="en-US" altLang="zh-CN" sz="1050" kern="0" dirty="0">
                <a:solidFill>
                  <a:srgbClr val="519B42"/>
                </a:solidFill>
                <a:latin typeface="Arial"/>
                <a:ea typeface="Arial"/>
                <a:cs typeface="Arial"/>
                <a:sym typeface="Arial"/>
              </a:rPr>
              <a:t>This is a sample text. Insert your desired text here. Again. This is a dummy text. Enter your own text here. This is a sample text. Insert your desired text here. Again. This is a dummy text. Enter your own text here enter your own text here</a:t>
            </a:r>
          </a:p>
        </p:txBody>
      </p:sp>
      <p:sp>
        <p:nvSpPr>
          <p:cNvPr id="4" name="PA_形状 75"/>
          <p:cNvSpPr>
            <a:spLocks noChangeArrowheads="1"/>
          </p:cNvSpPr>
          <p:nvPr>
            <p:custDataLst>
              <p:tags r:id="rId3"/>
            </p:custDataLst>
          </p:nvPr>
        </p:nvSpPr>
        <p:spPr bwMode="auto">
          <a:xfrm>
            <a:off x="2590970" y="2508281"/>
            <a:ext cx="6565900" cy="76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0" tIns="0" rIns="0" bIns="0" anchor="ctr">
            <a:spAutoFit/>
          </a:bodyPr>
          <a:lstStyle>
            <a:lvl1pPr>
              <a:defRPr>
                <a:solidFill>
                  <a:schemeClr val="tx1"/>
                </a:solidFill>
                <a:latin typeface="Helvetica Light"/>
                <a:ea typeface="Helvetica Light"/>
                <a:cs typeface="Helvetica Light"/>
                <a:sym typeface="Helvetica Light"/>
              </a:defRPr>
            </a:lvl1pPr>
            <a:lvl2pPr marL="742950" indent="-285750">
              <a:defRPr>
                <a:solidFill>
                  <a:schemeClr val="tx1"/>
                </a:solidFill>
                <a:latin typeface="Helvetica Light"/>
                <a:ea typeface="Helvetica Light"/>
                <a:cs typeface="Helvetica Light"/>
                <a:sym typeface="Helvetica Light"/>
              </a:defRPr>
            </a:lvl2pPr>
            <a:lvl3pPr marL="1143000" indent="-228600">
              <a:defRPr>
                <a:solidFill>
                  <a:schemeClr val="tx1"/>
                </a:solidFill>
                <a:latin typeface="Helvetica Light"/>
                <a:ea typeface="Helvetica Light"/>
                <a:cs typeface="Helvetica Light"/>
                <a:sym typeface="Helvetica Light"/>
              </a:defRPr>
            </a:lvl3pPr>
            <a:lvl4pPr marL="1600200" indent="-228600">
              <a:defRPr>
                <a:solidFill>
                  <a:schemeClr val="tx1"/>
                </a:solidFill>
                <a:latin typeface="Helvetica Light"/>
                <a:ea typeface="Helvetica Light"/>
                <a:cs typeface="Helvetica Light"/>
                <a:sym typeface="Helvetica Light"/>
              </a:defRPr>
            </a:lvl4pPr>
            <a:lvl5pPr marL="2057400" indent="-228600">
              <a:defRPr>
                <a:solidFill>
                  <a:schemeClr val="tx1"/>
                </a:solidFill>
                <a:latin typeface="Helvetica Light"/>
                <a:ea typeface="Helvetica Light"/>
                <a:cs typeface="Helvetica Light"/>
                <a:sym typeface="Helvetica Light"/>
              </a:defRPr>
            </a:lvl5pPr>
            <a:lvl6pPr marL="2514600" indent="-228600" defTabSz="309563" eaLnBrk="0" fontAlgn="base" hangingPunct="0">
              <a:spcBef>
                <a:spcPct val="0"/>
              </a:spcBef>
              <a:spcAft>
                <a:spcPct val="0"/>
              </a:spcAft>
              <a:defRPr>
                <a:solidFill>
                  <a:schemeClr val="tx1"/>
                </a:solidFill>
                <a:latin typeface="Helvetica Light"/>
                <a:ea typeface="Helvetica Light"/>
                <a:cs typeface="Helvetica Light"/>
                <a:sym typeface="Helvetica Light"/>
              </a:defRPr>
            </a:lvl6pPr>
            <a:lvl7pPr marL="2971800" indent="-228600" defTabSz="309563" eaLnBrk="0" fontAlgn="base" hangingPunct="0">
              <a:spcBef>
                <a:spcPct val="0"/>
              </a:spcBef>
              <a:spcAft>
                <a:spcPct val="0"/>
              </a:spcAft>
              <a:defRPr>
                <a:solidFill>
                  <a:schemeClr val="tx1"/>
                </a:solidFill>
                <a:latin typeface="Helvetica Light"/>
                <a:ea typeface="Helvetica Light"/>
                <a:cs typeface="Helvetica Light"/>
                <a:sym typeface="Helvetica Light"/>
              </a:defRPr>
            </a:lvl7pPr>
            <a:lvl8pPr marL="3429000" indent="-228600" defTabSz="309563" eaLnBrk="0" fontAlgn="base" hangingPunct="0">
              <a:spcBef>
                <a:spcPct val="0"/>
              </a:spcBef>
              <a:spcAft>
                <a:spcPct val="0"/>
              </a:spcAft>
              <a:defRPr>
                <a:solidFill>
                  <a:schemeClr val="tx1"/>
                </a:solidFill>
                <a:latin typeface="Helvetica Light"/>
                <a:ea typeface="Helvetica Light"/>
                <a:cs typeface="Helvetica Light"/>
                <a:sym typeface="Helvetica Light"/>
              </a:defRPr>
            </a:lvl8pPr>
            <a:lvl9pPr marL="3886200" indent="-228600" defTabSz="309563" eaLnBrk="0" fontAlgn="base" hangingPunct="0">
              <a:spcBef>
                <a:spcPct val="0"/>
              </a:spcBef>
              <a:spcAft>
                <a:spcPct val="0"/>
              </a:spcAft>
              <a:defRPr>
                <a:solidFill>
                  <a:schemeClr val="tx1"/>
                </a:solidFill>
                <a:latin typeface="Helvetica Light"/>
                <a:ea typeface="Helvetica Light"/>
                <a:cs typeface="Helvetica Light"/>
                <a:sym typeface="Helvetica Light"/>
              </a:defRPr>
            </a:lvl9pPr>
          </a:lstStyle>
          <a:p>
            <a:pPr>
              <a:lnSpc>
                <a:spcPct val="80000"/>
              </a:lnSpc>
            </a:pPr>
            <a:r>
              <a:rPr lang="zh-CN" altLang="en-US" sz="5867" b="1" dirty="0">
                <a:ln>
                  <a:solidFill>
                    <a:schemeClr val="bg1"/>
                  </a:solidFill>
                </a:ln>
                <a:solidFill>
                  <a:srgbClr val="519B42"/>
                </a:solidFill>
                <a:latin typeface="锐字真言体免费商用" panose="02010600030101010101" pitchFamily="2" charset="-122"/>
                <a:ea typeface="锐字真言体免费商用" panose="02010600030101010101" pitchFamily="2" charset="-122"/>
                <a:cs typeface="헤드라인A"/>
                <a:sym typeface="헤드라인A"/>
              </a:rPr>
              <a:t>谢谢观看 </a:t>
            </a:r>
            <a:r>
              <a:rPr lang="en-US" altLang="zh-CN" sz="5867" b="1" dirty="0">
                <a:ln>
                  <a:solidFill>
                    <a:schemeClr val="bg1"/>
                  </a:solidFill>
                </a:ln>
                <a:solidFill>
                  <a:srgbClr val="519B42"/>
                </a:solidFill>
                <a:latin typeface="锐字真言体免费商用" panose="02010600030101010101" pitchFamily="2" charset="-122"/>
                <a:ea typeface="锐字真言体免费商用" panose="02010600030101010101" pitchFamily="2" charset="-122"/>
                <a:cs typeface="헤드라인A"/>
                <a:sym typeface="헤드라인A"/>
              </a:rPr>
              <a:t>THANKS</a:t>
            </a:r>
            <a:endParaRPr lang="zh-CN" altLang="zh-CN" sz="5867" b="1" dirty="0">
              <a:ln>
                <a:solidFill>
                  <a:schemeClr val="bg1"/>
                </a:solidFill>
              </a:ln>
              <a:solidFill>
                <a:srgbClr val="519B42"/>
              </a:solidFill>
              <a:latin typeface="锐字真言体免费商用" panose="02010600030101010101" pitchFamily="2" charset="-122"/>
              <a:ea typeface="锐字真言体免费商用" panose="02010600030101010101" pitchFamily="2" charset="-122"/>
              <a:cs typeface="헤드라인A"/>
              <a:sym typeface="헤드라인A"/>
            </a:endParaRPr>
          </a:p>
        </p:txBody>
      </p:sp>
      <p:sp>
        <p:nvSpPr>
          <p:cNvPr id="5" name="PA_任意多边形 3"/>
          <p:cNvSpPr/>
          <p:nvPr>
            <p:custDataLst>
              <p:tags r:id="rId4"/>
            </p:custDataLst>
          </p:nvPr>
        </p:nvSpPr>
        <p:spPr>
          <a:xfrm flipV="1">
            <a:off x="2720518" y="3299489"/>
            <a:ext cx="5645149" cy="61383"/>
          </a:xfrm>
          <a:custGeom>
            <a:avLst/>
            <a:gdLst>
              <a:gd name="connsiteX0" fmla="*/ 0 w 4404360"/>
              <a:gd name="connsiteY0" fmla="*/ 0 h 0"/>
              <a:gd name="connsiteX1" fmla="*/ 4404360 w 4404360"/>
              <a:gd name="connsiteY1" fmla="*/ 0 h 0"/>
            </a:gdLst>
            <a:ahLst/>
            <a:cxnLst>
              <a:cxn ang="0">
                <a:pos x="connsiteX0" y="connsiteY0"/>
              </a:cxn>
              <a:cxn ang="0">
                <a:pos x="connsiteX1" y="connsiteY1"/>
              </a:cxn>
            </a:cxnLst>
            <a:rect l="l" t="t" r="r" b="b"/>
            <a:pathLst>
              <a:path w="4404360">
                <a:moveTo>
                  <a:pt x="0" y="0"/>
                </a:moveTo>
                <a:lnTo>
                  <a:pt x="4404360" y="0"/>
                </a:lnTo>
              </a:path>
            </a:pathLst>
          </a:custGeom>
          <a:noFill/>
          <a:ln w="28575" cap="flat">
            <a:solidFill>
              <a:srgbClr val="519B42"/>
            </a:solidFill>
            <a:miter lim="400000"/>
          </a:ln>
          <a:effectLst/>
        </p:spPr>
        <p:style>
          <a:lnRef idx="0">
            <a:scrgbClr r="0" g="0" b="0"/>
          </a:lnRef>
          <a:fillRef idx="0">
            <a:scrgbClr r="0" g="0" b="0"/>
          </a:fillRef>
          <a:effectRef idx="0">
            <a:scrgbClr r="0" g="0" b="0"/>
          </a:effectRef>
          <a:fontRef idx="none"/>
        </p:style>
        <p:txBody>
          <a:bodyPr spcFirstLastPara="1" lIns="121919" tIns="60959" rIns="121919" bIns="60959" spcCol="38100"/>
          <a:lstStyle/>
          <a:p>
            <a:pPr defTabSz="1219170" latinLnBrk="1">
              <a:defRPr/>
            </a:pPr>
            <a:endParaRPr lang="zh-CN" altLang="en-US" sz="2400" kern="0">
              <a:solidFill>
                <a:srgbClr val="519B42"/>
              </a:solidFill>
            </a:endParaRPr>
          </a:p>
        </p:txBody>
      </p:sp>
      <p:sp>
        <p:nvSpPr>
          <p:cNvPr id="13" name="任意多边形 12"/>
          <p:cNvSpPr/>
          <p:nvPr/>
        </p:nvSpPr>
        <p:spPr>
          <a:xfrm rot="9900000" flipH="1">
            <a:off x="427122" y="1326812"/>
            <a:ext cx="4074008" cy="11062379"/>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9900000" flipH="1">
            <a:off x="1332063" y="3459090"/>
            <a:ext cx="4074008" cy="11062379"/>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20053770" flipH="1">
            <a:off x="6958141" y="-7359524"/>
            <a:ext cx="4074008" cy="11062379"/>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0053770" flipH="1">
            <a:off x="6318615" y="-8707490"/>
            <a:ext cx="4074008" cy="11062379"/>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对角圆角矩形 19"/>
          <p:cNvSpPr/>
          <p:nvPr/>
        </p:nvSpPr>
        <p:spPr>
          <a:xfrm>
            <a:off x="8209353" y="5383821"/>
            <a:ext cx="4503931" cy="483084"/>
          </a:xfrm>
          <a:prstGeom prst="round2DiagRect">
            <a:avLst>
              <a:gd name="adj1" fmla="val 50000"/>
              <a:gd name="adj2" fmla="val 0"/>
            </a:avLst>
          </a:prstGeom>
          <a:solidFill>
            <a:schemeClr val="bg1"/>
          </a:solidFill>
          <a:ln>
            <a:gradFill flip="none" rotWithShape="1">
              <a:gsLst>
                <a:gs pos="0">
                  <a:srgbClr val="8BB384"/>
                </a:gs>
                <a:gs pos="100000">
                  <a:srgbClr val="2F7424"/>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2F7424"/>
                </a:solidFill>
              </a:rPr>
              <a:t>汇报人：东方之</a:t>
            </a:r>
            <a:r>
              <a:rPr lang="en-US" altLang="zh-CN" dirty="0" smtClean="0">
                <a:solidFill>
                  <a:srgbClr val="2F7424"/>
                </a:solidFill>
              </a:rPr>
              <a:t>P</a:t>
            </a:r>
            <a:endParaRPr lang="zh-CN" altLang="en-US" dirty="0">
              <a:solidFill>
                <a:srgbClr val="2F7424"/>
              </a:solidFill>
            </a:endParaRPr>
          </a:p>
        </p:txBody>
      </p:sp>
    </p:spTree>
    <p:extLst>
      <p:ext uri="{BB962C8B-B14F-4D97-AF65-F5344CB8AC3E}">
        <p14:creationId xmlns:p14="http://schemas.microsoft.com/office/powerpoint/2010/main" val="7335581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49486" y="3004457"/>
            <a:ext cx="5224572" cy="1477328"/>
          </a:xfrm>
          <a:prstGeom prst="rect">
            <a:avLst/>
          </a:prstGeom>
          <a:noFill/>
        </p:spPr>
        <p:txBody>
          <a:bodyPr wrap="none" rtlCol="0">
            <a:spAutoFit/>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2241118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rot="9900000" flipH="1">
            <a:off x="2221850" y="-6540018"/>
            <a:ext cx="8140108" cy="22103282"/>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4"/>
          <p:cNvSpPr txBox="1"/>
          <p:nvPr/>
        </p:nvSpPr>
        <p:spPr>
          <a:xfrm>
            <a:off x="4200210" y="3202654"/>
            <a:ext cx="3877985" cy="1200329"/>
          </a:xfrm>
          <a:prstGeom prst="rect">
            <a:avLst/>
          </a:prstGeom>
          <a:noFill/>
        </p:spPr>
        <p:txBody>
          <a:bodyPr wrap="none" rtlCol="0">
            <a:spAutoFit/>
          </a:bodyPr>
          <a:lstStyle/>
          <a:p>
            <a:pPr algn="ctr">
              <a:lnSpc>
                <a:spcPct val="150000"/>
              </a:lnSpc>
            </a:pPr>
            <a:r>
              <a:rPr lang="zh-CN" altLang="en-US" sz="4800" b="1" dirty="0" smtClean="0">
                <a:solidFill>
                  <a:srgbClr val="519B42"/>
                </a:solidFill>
                <a:latin typeface="微软雅黑" pitchFamily="34" charset="-122"/>
                <a:ea typeface="微软雅黑" pitchFamily="34" charset="-122"/>
              </a:rPr>
              <a:t>工作完成情况</a:t>
            </a:r>
            <a:endParaRPr lang="en-US" altLang="zh-CN" sz="4800" b="1" dirty="0">
              <a:solidFill>
                <a:srgbClr val="519B42"/>
              </a:solidFill>
              <a:latin typeface="微软雅黑" pitchFamily="34" charset="-122"/>
              <a:ea typeface="微软雅黑" pitchFamily="34" charset="-122"/>
            </a:endParaRPr>
          </a:p>
        </p:txBody>
      </p:sp>
      <p:sp>
        <p:nvSpPr>
          <p:cNvPr id="4" name="TextBox 4"/>
          <p:cNvSpPr txBox="1"/>
          <p:nvPr/>
        </p:nvSpPr>
        <p:spPr>
          <a:xfrm>
            <a:off x="4763605" y="4296179"/>
            <a:ext cx="2751188" cy="430887"/>
          </a:xfrm>
          <a:prstGeom prst="rect">
            <a:avLst/>
          </a:prstGeom>
          <a:noFill/>
        </p:spPr>
        <p:txBody>
          <a:bodyPr wrap="square" rtlCol="0">
            <a:spAutoFit/>
          </a:bodyPr>
          <a:lstStyle/>
          <a:p>
            <a:pPr algn="ctr"/>
            <a:r>
              <a:rPr lang="en-US" altLang="zh-CN" sz="1100" dirty="0">
                <a:solidFill>
                  <a:srgbClr val="519B42"/>
                </a:solidFill>
                <a:latin typeface="微软雅黑" pitchFamily="34" charset="-122"/>
                <a:ea typeface="微软雅黑" pitchFamily="34" charset="-122"/>
              </a:rPr>
              <a:t>ADD DIRECTORY ONE TITLESADD DIRECTORY ONE TITLES</a:t>
            </a:r>
          </a:p>
        </p:txBody>
      </p:sp>
      <p:sp>
        <p:nvSpPr>
          <p:cNvPr id="7" name="任意多边形 6"/>
          <p:cNvSpPr/>
          <p:nvPr/>
        </p:nvSpPr>
        <p:spPr>
          <a:xfrm rot="7644793" flipH="1">
            <a:off x="1501271" y="1353538"/>
            <a:ext cx="949450" cy="2578094"/>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425972" flipH="1">
            <a:off x="2706250" y="2176197"/>
            <a:ext cx="628286" cy="1706020"/>
          </a:xfrm>
          <a:custGeom>
            <a:avLst/>
            <a:gdLst>
              <a:gd name="connsiteX0" fmla="*/ 671791 w 1298815"/>
              <a:gd name="connsiteY0" fmla="*/ 0 h 3526744"/>
              <a:gd name="connsiteX1" fmla="*/ 52 w 1298815"/>
              <a:gd name="connsiteY1" fmla="*/ 1596344 h 3526744"/>
              <a:gd name="connsiteX2" fmla="*/ 415070 w 1298815"/>
              <a:gd name="connsiteY2" fmla="*/ 3023733 h 3526744"/>
              <a:gd name="connsiteX3" fmla="*/ 645747 w 1298815"/>
              <a:gd name="connsiteY3" fmla="*/ 3511011 h 3526744"/>
              <a:gd name="connsiteX4" fmla="*/ 645617 w 1298815"/>
              <a:gd name="connsiteY4" fmla="*/ 3526744 h 3526744"/>
              <a:gd name="connsiteX5" fmla="*/ 649406 w 1298815"/>
              <a:gd name="connsiteY5" fmla="*/ 3518740 h 3526744"/>
              <a:gd name="connsiteX6" fmla="*/ 653195 w 1298815"/>
              <a:gd name="connsiteY6" fmla="*/ 3526744 h 3526744"/>
              <a:gd name="connsiteX7" fmla="*/ 653280 w 1298815"/>
              <a:gd name="connsiteY7" fmla="*/ 3510556 h 3526744"/>
              <a:gd name="connsiteX8" fmla="*/ 883742 w 1298815"/>
              <a:gd name="connsiteY8" fmla="*/ 3023733 h 3526744"/>
              <a:gd name="connsiteX9" fmla="*/ 1298760 w 1298815"/>
              <a:gd name="connsiteY9" fmla="*/ 1596344 h 3526744"/>
              <a:gd name="connsiteX10" fmla="*/ 674646 w 1298815"/>
              <a:gd name="connsiteY10" fmla="*/ 14287 h 3526744"/>
              <a:gd name="connsiteX11" fmla="*/ 666551 w 1298815"/>
              <a:gd name="connsiteY11" fmla="*/ 993766 h 352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8815" h="3526744">
                <a:moveTo>
                  <a:pt x="671791" y="0"/>
                </a:moveTo>
                <a:cubicBezTo>
                  <a:pt x="328740" y="450699"/>
                  <a:pt x="-4786" y="1010935"/>
                  <a:pt x="52" y="1596344"/>
                </a:cubicBezTo>
                <a:cubicBezTo>
                  <a:pt x="3681" y="2035401"/>
                  <a:pt x="186923" y="2523444"/>
                  <a:pt x="415070" y="3023733"/>
                </a:cubicBezTo>
                <a:lnTo>
                  <a:pt x="645747" y="3511011"/>
                </a:lnTo>
                <a:lnTo>
                  <a:pt x="645617" y="3526744"/>
                </a:lnTo>
                <a:lnTo>
                  <a:pt x="649406" y="3518740"/>
                </a:lnTo>
                <a:lnTo>
                  <a:pt x="653195" y="3526744"/>
                </a:lnTo>
                <a:lnTo>
                  <a:pt x="653280" y="3510556"/>
                </a:lnTo>
                <a:lnTo>
                  <a:pt x="883742" y="3023733"/>
                </a:lnTo>
                <a:cubicBezTo>
                  <a:pt x="1111889" y="2523444"/>
                  <a:pt x="1295132" y="2035401"/>
                  <a:pt x="1298760" y="1596344"/>
                </a:cubicBezTo>
                <a:cubicBezTo>
                  <a:pt x="1303598" y="1010935"/>
                  <a:pt x="989122" y="512611"/>
                  <a:pt x="674646" y="14287"/>
                </a:cubicBezTo>
                <a:lnTo>
                  <a:pt x="666551" y="993766"/>
                </a:lnTo>
                <a:close/>
              </a:path>
            </a:pathLst>
          </a:custGeom>
          <a:gradFill>
            <a:gsLst>
              <a:gs pos="0">
                <a:schemeClr val="accent1">
                  <a:lumMod val="5000"/>
                  <a:lumOff val="95000"/>
                  <a:alpha val="0"/>
                </a:schemeClr>
              </a:gs>
              <a:gs pos="100000">
                <a:srgbClr val="2F7424"/>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文本框 4"/>
          <p:cNvSpPr txBox="1"/>
          <p:nvPr>
            <p:custDataLst>
              <p:tags r:id="rId1"/>
            </p:custDataLst>
          </p:nvPr>
        </p:nvSpPr>
        <p:spPr>
          <a:xfrm>
            <a:off x="4900612" y="772930"/>
            <a:ext cx="2786553" cy="3199166"/>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spcFirstLastPara="1" wrap="none" lIns="67733" tIns="67733" rIns="67733" bIns="67733" spcCol="38100" anchor="ctr">
            <a:spAutoFit/>
          </a:bodyPr>
          <a:lstStyle/>
          <a:p>
            <a:pPr defTabSz="1100639" latinLnBrk="1">
              <a:defRPr/>
            </a:pPr>
            <a:r>
              <a:rPr lang="en-US" altLang="zh-CN" sz="19900" kern="0" dirty="0" smtClean="0">
                <a:ln w="12700">
                  <a:gradFill flip="none" rotWithShape="1">
                    <a:gsLst>
                      <a:gs pos="35000">
                        <a:srgbClr val="2F7424">
                          <a:alpha val="0"/>
                        </a:srgbClr>
                      </a:gs>
                      <a:gs pos="100000">
                        <a:srgbClr val="2F7424"/>
                      </a:gs>
                    </a:gsLst>
                    <a:lin ang="16200000" scaled="1"/>
                    <a:tileRect/>
                  </a:gradFill>
                </a:ln>
                <a:noFill/>
                <a:latin typeface="Impact" panose="020B0806030902050204" pitchFamily="34" charset="0"/>
                <a:ea typeface="微软雅黑" panose="020B0503020204020204" pitchFamily="34" charset="-122"/>
              </a:rPr>
              <a:t>02</a:t>
            </a:r>
            <a:endParaRPr lang="zh-CN" altLang="en-US" sz="19900" kern="0" dirty="0">
              <a:ln w="12700">
                <a:gradFill flip="none" rotWithShape="1">
                  <a:gsLst>
                    <a:gs pos="35000">
                      <a:srgbClr val="2F7424">
                        <a:alpha val="0"/>
                      </a:srgbClr>
                    </a:gs>
                    <a:gs pos="100000">
                      <a:srgbClr val="2F7424"/>
                    </a:gs>
                  </a:gsLst>
                  <a:lin ang="16200000" scaled="1"/>
                  <a:tileRect/>
                </a:gradFill>
              </a:ln>
              <a:noFill/>
              <a:latin typeface="Impact" panose="020B0806030902050204" pitchFamily="34" charset="0"/>
              <a:ea typeface="微软雅黑" panose="020B0503020204020204" pitchFamily="34" charset="-122"/>
            </a:endParaRPr>
          </a:p>
        </p:txBody>
      </p:sp>
    </p:spTree>
    <p:extLst>
      <p:ext uri="{BB962C8B-B14F-4D97-AF65-F5344CB8AC3E}">
        <p14:creationId xmlns:p14="http://schemas.microsoft.com/office/powerpoint/2010/main" val="5003134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5143" y="1363011"/>
            <a:ext cx="6360285" cy="1442082"/>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199"/>
          </a:p>
        </p:txBody>
      </p:sp>
      <p:sp>
        <p:nvSpPr>
          <p:cNvPr id="3" name="矩形 2"/>
          <p:cNvSpPr/>
          <p:nvPr/>
        </p:nvSpPr>
        <p:spPr>
          <a:xfrm>
            <a:off x="4406883" y="1149337"/>
            <a:ext cx="4685690" cy="4634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199">
                <a:latin typeface="微软雅黑" pitchFamily="34" charset="-122"/>
                <a:ea typeface="微软雅黑" pitchFamily="34" charset="-122"/>
              </a:rPr>
              <a:t>点击添加标题</a:t>
            </a:r>
          </a:p>
        </p:txBody>
      </p:sp>
      <p:sp>
        <p:nvSpPr>
          <p:cNvPr id="4" name="六边形 3"/>
          <p:cNvSpPr/>
          <p:nvPr/>
        </p:nvSpPr>
        <p:spPr>
          <a:xfrm>
            <a:off x="1063770" y="2949069"/>
            <a:ext cx="1586849" cy="13677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199" dirty="0">
                <a:latin typeface="微软雅黑" pitchFamily="34" charset="-122"/>
                <a:ea typeface="微软雅黑" pitchFamily="34" charset="-122"/>
              </a:rPr>
              <a:t>工作概述</a:t>
            </a:r>
          </a:p>
        </p:txBody>
      </p:sp>
      <p:cxnSp>
        <p:nvCxnSpPr>
          <p:cNvPr id="5" name="直接箭头连接符 4"/>
          <p:cNvCxnSpPr>
            <a:stCxn id="4" idx="5"/>
          </p:cNvCxnSpPr>
          <p:nvPr/>
        </p:nvCxnSpPr>
        <p:spPr>
          <a:xfrm flipV="1">
            <a:off x="2308625" y="2013209"/>
            <a:ext cx="1240537" cy="93586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a:stCxn id="4" idx="0"/>
          </p:cNvCxnSpPr>
          <p:nvPr/>
        </p:nvCxnSpPr>
        <p:spPr>
          <a:xfrm>
            <a:off x="2650619" y="3632966"/>
            <a:ext cx="89854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4" idx="1"/>
          </p:cNvCxnSpPr>
          <p:nvPr/>
        </p:nvCxnSpPr>
        <p:spPr>
          <a:xfrm>
            <a:off x="2308625" y="4316865"/>
            <a:ext cx="1240537" cy="93586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791139" y="1653262"/>
            <a:ext cx="6047885" cy="932557"/>
          </a:xfrm>
          <a:prstGeom prst="rect">
            <a:avLst/>
          </a:prstGeom>
          <a:noFill/>
        </p:spPr>
        <p:txBody>
          <a:bodyPr wrap="square" lIns="91436" tIns="45717" rIns="91436" bIns="45717"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9" name="矩形 8"/>
          <p:cNvSpPr/>
          <p:nvPr/>
        </p:nvSpPr>
        <p:spPr>
          <a:xfrm>
            <a:off x="3575143" y="3162743"/>
            <a:ext cx="6360285" cy="1442082"/>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199"/>
          </a:p>
        </p:txBody>
      </p:sp>
      <p:sp>
        <p:nvSpPr>
          <p:cNvPr id="10" name="矩形 9"/>
          <p:cNvSpPr/>
          <p:nvPr/>
        </p:nvSpPr>
        <p:spPr>
          <a:xfrm>
            <a:off x="4406883" y="2949068"/>
            <a:ext cx="4685690" cy="46343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199">
                <a:latin typeface="微软雅黑" pitchFamily="34" charset="-122"/>
                <a:ea typeface="微软雅黑" pitchFamily="34" charset="-122"/>
              </a:rPr>
              <a:t>点击添加标题</a:t>
            </a:r>
          </a:p>
        </p:txBody>
      </p:sp>
      <p:sp>
        <p:nvSpPr>
          <p:cNvPr id="11" name="TextBox 10"/>
          <p:cNvSpPr txBox="1"/>
          <p:nvPr/>
        </p:nvSpPr>
        <p:spPr>
          <a:xfrm>
            <a:off x="3791139" y="3452995"/>
            <a:ext cx="6047885" cy="932557"/>
          </a:xfrm>
          <a:prstGeom prst="rect">
            <a:avLst/>
          </a:prstGeom>
          <a:noFill/>
        </p:spPr>
        <p:txBody>
          <a:bodyPr wrap="square" lIns="91436" tIns="45717" rIns="91436" bIns="45717"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12" name="矩形 11"/>
          <p:cNvSpPr/>
          <p:nvPr/>
        </p:nvSpPr>
        <p:spPr>
          <a:xfrm>
            <a:off x="3575143" y="4962474"/>
            <a:ext cx="6360285" cy="1442082"/>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199"/>
          </a:p>
        </p:txBody>
      </p:sp>
      <p:sp>
        <p:nvSpPr>
          <p:cNvPr id="13" name="矩形 12"/>
          <p:cNvSpPr/>
          <p:nvPr/>
        </p:nvSpPr>
        <p:spPr>
          <a:xfrm>
            <a:off x="4406883" y="4748800"/>
            <a:ext cx="4685690" cy="4634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199">
                <a:latin typeface="微软雅黑" pitchFamily="34" charset="-122"/>
                <a:ea typeface="微软雅黑" pitchFamily="34" charset="-122"/>
              </a:rPr>
              <a:t>点击添加标题</a:t>
            </a:r>
          </a:p>
        </p:txBody>
      </p:sp>
      <p:sp>
        <p:nvSpPr>
          <p:cNvPr id="14" name="TextBox 13"/>
          <p:cNvSpPr txBox="1"/>
          <p:nvPr/>
        </p:nvSpPr>
        <p:spPr>
          <a:xfrm>
            <a:off x="3791139" y="5252726"/>
            <a:ext cx="6047885" cy="932557"/>
          </a:xfrm>
          <a:prstGeom prst="rect">
            <a:avLst/>
          </a:prstGeom>
          <a:noFill/>
        </p:spPr>
        <p:txBody>
          <a:bodyPr wrap="square" lIns="91436" tIns="45717" rIns="91436" bIns="45717"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22" name="标题 21"/>
          <p:cNvSpPr>
            <a:spLocks noGrp="1"/>
          </p:cNvSpPr>
          <p:nvPr>
            <p:ph type="title"/>
          </p:nvPr>
        </p:nvSpPr>
        <p:spPr>
          <a:xfrm>
            <a:off x="1092097" y="253159"/>
            <a:ext cx="10515600" cy="530614"/>
          </a:xfrm>
        </p:spPr>
        <p:txBody>
          <a:bodyPr>
            <a:normAutofit/>
          </a:bodyPr>
          <a:lstStyle/>
          <a:p>
            <a:r>
              <a:rPr lang="zh-CN" altLang="en-US" dirty="0"/>
              <a:t>单击此处添加标题</a:t>
            </a:r>
          </a:p>
        </p:txBody>
      </p:sp>
      <p:sp>
        <p:nvSpPr>
          <p:cNvPr id="18" name="文本框 17"/>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31320872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82479" y="1892701"/>
            <a:ext cx="7704776" cy="1627293"/>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199"/>
          </a:p>
        </p:txBody>
      </p:sp>
      <p:grpSp>
        <p:nvGrpSpPr>
          <p:cNvPr id="3" name="组合 2"/>
          <p:cNvGrpSpPr>
            <a:grpSpLocks/>
          </p:cNvGrpSpPr>
          <p:nvPr/>
        </p:nvGrpSpPr>
        <p:grpSpPr bwMode="auto">
          <a:xfrm>
            <a:off x="2212267" y="2387871"/>
            <a:ext cx="1936246" cy="636951"/>
            <a:chOff x="1677848" y="1867118"/>
            <a:chExt cx="1453992" cy="477352"/>
          </a:xfrm>
        </p:grpSpPr>
        <p:sp>
          <p:nvSpPr>
            <p:cNvPr id="4" name="圆角矩形 3"/>
            <p:cNvSpPr/>
            <p:nvPr/>
          </p:nvSpPr>
          <p:spPr>
            <a:xfrm>
              <a:off x="1677848" y="1867118"/>
              <a:ext cx="1453992" cy="477352"/>
            </a:xfrm>
            <a:prstGeom prst="roundRect">
              <a:avLst>
                <a:gd name="adj" fmla="val 248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5" name="矩形 35"/>
            <p:cNvSpPr>
              <a:spLocks noChangeArrowheads="1"/>
            </p:cNvSpPr>
            <p:nvPr/>
          </p:nvSpPr>
          <p:spPr bwMode="auto">
            <a:xfrm>
              <a:off x="2164746" y="1921128"/>
              <a:ext cx="890580" cy="299856"/>
            </a:xfrm>
            <a:prstGeom prst="rect">
              <a:avLst/>
            </a:prstGeom>
            <a:noFill/>
            <a:ln w="9525">
              <a:noFill/>
              <a:miter lim="800000"/>
              <a:headEnd/>
              <a:tailEnd/>
            </a:ln>
          </p:spPr>
          <p:txBody>
            <a:bodyPr>
              <a:spAutoFit/>
            </a:bodyPr>
            <a:lstStyle/>
            <a:p>
              <a:r>
                <a:rPr lang="en-US" altLang="zh-CN" sz="2000" b="1" dirty="0">
                  <a:solidFill>
                    <a:schemeClr val="bg1"/>
                  </a:solidFill>
                  <a:latin typeface="微软雅黑" pitchFamily="34" charset="-122"/>
                  <a:ea typeface="微软雅黑" pitchFamily="34" charset="-122"/>
                </a:rPr>
                <a:t>32500</a:t>
              </a:r>
              <a:endParaRPr lang="zh-CN" altLang="en-US" sz="2000" b="1" dirty="0">
                <a:solidFill>
                  <a:schemeClr val="bg1"/>
                </a:solidFill>
                <a:latin typeface="微软雅黑" pitchFamily="34" charset="-122"/>
                <a:ea typeface="微软雅黑" pitchFamily="34" charset="-122"/>
              </a:endParaRPr>
            </a:p>
          </p:txBody>
        </p:sp>
      </p:grpSp>
      <p:cxnSp>
        <p:nvCxnSpPr>
          <p:cNvPr id="15" name="直接连接符 14"/>
          <p:cNvCxnSpPr/>
          <p:nvPr/>
        </p:nvCxnSpPr>
        <p:spPr>
          <a:xfrm>
            <a:off x="8186061" y="2263023"/>
            <a:ext cx="0" cy="8930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361699" y="2263021"/>
            <a:ext cx="2513945" cy="892360"/>
          </a:xfrm>
          <a:prstGeom prst="rect">
            <a:avLst/>
          </a:prstGeom>
        </p:spPr>
        <p:txBody>
          <a:bodyPr>
            <a:spAutoFit/>
          </a:bodyPr>
          <a:lstStyle/>
          <a:p>
            <a:pPr>
              <a:lnSpc>
                <a:spcPct val="130000"/>
              </a:lnSpc>
            </a:pPr>
            <a:r>
              <a:rPr lang="zh-CN" altLang="en-US" sz="1333"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a:t>
            </a:r>
            <a:endParaRPr lang="zh-CN" altLang="en-US" sz="1333" b="1" dirty="0">
              <a:solidFill>
                <a:schemeClr val="tx1">
                  <a:lumMod val="50000"/>
                  <a:lumOff val="50000"/>
                </a:schemeClr>
              </a:solidFill>
              <a:latin typeface="微软雅黑" pitchFamily="34" charset="-122"/>
              <a:ea typeface="微软雅黑" pitchFamily="34" charset="-122"/>
            </a:endParaRPr>
          </a:p>
        </p:txBody>
      </p:sp>
      <p:sp>
        <p:nvSpPr>
          <p:cNvPr id="17" name="圆角矩形 16"/>
          <p:cNvSpPr/>
          <p:nvPr/>
        </p:nvSpPr>
        <p:spPr>
          <a:xfrm>
            <a:off x="3376131" y="4000352"/>
            <a:ext cx="7704777" cy="1625177"/>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199"/>
          </a:p>
        </p:txBody>
      </p:sp>
      <p:cxnSp>
        <p:nvCxnSpPr>
          <p:cNvPr id="19" name="直接连接符 18"/>
          <p:cNvCxnSpPr/>
          <p:nvPr/>
        </p:nvCxnSpPr>
        <p:spPr>
          <a:xfrm>
            <a:off x="8179712" y="4368557"/>
            <a:ext cx="0" cy="893001"/>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8355351" y="4368556"/>
            <a:ext cx="2513945" cy="892360"/>
          </a:xfrm>
          <a:prstGeom prst="rect">
            <a:avLst/>
          </a:prstGeom>
        </p:spPr>
        <p:txBody>
          <a:bodyPr>
            <a:spAutoFit/>
          </a:bodyPr>
          <a:lstStyle/>
          <a:p>
            <a:pPr>
              <a:lnSpc>
                <a:spcPct val="130000"/>
              </a:lnSpc>
            </a:pPr>
            <a:r>
              <a:rPr lang="zh-CN" altLang="en-US" sz="1333"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a:t>
            </a:r>
            <a:endParaRPr lang="zh-CN" altLang="en-US" sz="1333" b="1" dirty="0">
              <a:solidFill>
                <a:schemeClr val="tx1">
                  <a:lumMod val="50000"/>
                  <a:lumOff val="50000"/>
                </a:schemeClr>
              </a:solidFill>
              <a:latin typeface="微软雅黑" pitchFamily="34" charset="-122"/>
              <a:ea typeface="微软雅黑" pitchFamily="34" charset="-122"/>
            </a:endParaRPr>
          </a:p>
        </p:txBody>
      </p:sp>
      <p:grpSp>
        <p:nvGrpSpPr>
          <p:cNvPr id="21" name="组合 20"/>
          <p:cNvGrpSpPr>
            <a:grpSpLocks/>
          </p:cNvGrpSpPr>
          <p:nvPr/>
        </p:nvGrpSpPr>
        <p:grpSpPr bwMode="auto">
          <a:xfrm>
            <a:off x="2205919" y="4493414"/>
            <a:ext cx="1938362" cy="636951"/>
            <a:chOff x="1673457" y="3447102"/>
            <a:chExt cx="1453992" cy="477352"/>
          </a:xfrm>
        </p:grpSpPr>
        <p:sp>
          <p:nvSpPr>
            <p:cNvPr id="22" name="圆角矩形 21"/>
            <p:cNvSpPr/>
            <p:nvPr/>
          </p:nvSpPr>
          <p:spPr>
            <a:xfrm>
              <a:off x="1673457" y="3447102"/>
              <a:ext cx="1453992" cy="477352"/>
            </a:xfrm>
            <a:prstGeom prst="roundRect">
              <a:avLst>
                <a:gd name="adj" fmla="val 248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p>
          </p:txBody>
        </p:sp>
        <p:sp>
          <p:nvSpPr>
            <p:cNvPr id="23" name="矩形 78"/>
            <p:cNvSpPr>
              <a:spLocks noChangeArrowheads="1"/>
            </p:cNvSpPr>
            <p:nvPr/>
          </p:nvSpPr>
          <p:spPr bwMode="auto">
            <a:xfrm>
              <a:off x="2106095" y="3501111"/>
              <a:ext cx="890580" cy="299856"/>
            </a:xfrm>
            <a:prstGeom prst="rect">
              <a:avLst/>
            </a:prstGeom>
            <a:noFill/>
            <a:ln w="9525">
              <a:noFill/>
              <a:miter lim="800000"/>
              <a:headEnd/>
              <a:tailEnd/>
            </a:ln>
          </p:spPr>
          <p:txBody>
            <a:bodyPr>
              <a:spAutoFit/>
            </a:bodyPr>
            <a:lstStyle/>
            <a:p>
              <a:r>
                <a:rPr lang="en-US" altLang="zh-CN" sz="2000" b="1">
                  <a:solidFill>
                    <a:schemeClr val="bg1"/>
                  </a:solidFill>
                  <a:latin typeface="微软雅黑" pitchFamily="34" charset="-122"/>
                  <a:ea typeface="微软雅黑" pitchFamily="34" charset="-122"/>
                </a:rPr>
                <a:t>12340</a:t>
              </a:r>
              <a:endParaRPr lang="zh-CN" altLang="en-US" sz="2000" b="1">
                <a:solidFill>
                  <a:schemeClr val="bg1"/>
                </a:solidFill>
                <a:latin typeface="微软雅黑" pitchFamily="34" charset="-122"/>
                <a:ea typeface="微软雅黑" pitchFamily="34" charset="-122"/>
              </a:endParaRPr>
            </a:p>
          </p:txBody>
        </p:sp>
      </p:grpSp>
      <p:grpSp>
        <p:nvGrpSpPr>
          <p:cNvPr id="33" name="Group 71"/>
          <p:cNvGrpSpPr>
            <a:grpSpLocks noChangeAspect="1"/>
          </p:cNvGrpSpPr>
          <p:nvPr/>
        </p:nvGrpSpPr>
        <p:grpSpPr>
          <a:xfrm>
            <a:off x="4470097" y="2313624"/>
            <a:ext cx="303628" cy="791794"/>
            <a:chOff x="2323306" y="2203133"/>
            <a:chExt cx="979488" cy="2554287"/>
          </a:xfrm>
          <a:solidFill>
            <a:schemeClr val="accent1"/>
          </a:solidFill>
        </p:grpSpPr>
        <p:sp>
          <p:nvSpPr>
            <p:cNvPr id="4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4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34" name="Group 72"/>
          <p:cNvGrpSpPr>
            <a:grpSpLocks noChangeAspect="1"/>
          </p:cNvGrpSpPr>
          <p:nvPr/>
        </p:nvGrpSpPr>
        <p:grpSpPr>
          <a:xfrm>
            <a:off x="4933944" y="2313624"/>
            <a:ext cx="303628" cy="791794"/>
            <a:chOff x="2323306" y="2203133"/>
            <a:chExt cx="979488" cy="2554287"/>
          </a:xfrm>
          <a:solidFill>
            <a:schemeClr val="accent1"/>
          </a:solidFill>
        </p:grpSpPr>
        <p:sp>
          <p:nvSpPr>
            <p:cNvPr id="4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4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35" name="Group 73"/>
          <p:cNvGrpSpPr>
            <a:grpSpLocks noChangeAspect="1"/>
          </p:cNvGrpSpPr>
          <p:nvPr/>
        </p:nvGrpSpPr>
        <p:grpSpPr>
          <a:xfrm>
            <a:off x="5397791" y="2313624"/>
            <a:ext cx="303628" cy="791794"/>
            <a:chOff x="2323306" y="2203133"/>
            <a:chExt cx="979488" cy="2554287"/>
          </a:xfrm>
          <a:solidFill>
            <a:schemeClr val="accent1"/>
          </a:solidFill>
        </p:grpSpPr>
        <p:sp>
          <p:nvSpPr>
            <p:cNvPr id="3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4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36" name="Group 74"/>
          <p:cNvGrpSpPr>
            <a:grpSpLocks noChangeAspect="1"/>
          </p:cNvGrpSpPr>
          <p:nvPr/>
        </p:nvGrpSpPr>
        <p:grpSpPr>
          <a:xfrm>
            <a:off x="6325483" y="2313624"/>
            <a:ext cx="303628" cy="791794"/>
            <a:chOff x="2323306" y="2203133"/>
            <a:chExt cx="979488" cy="2554287"/>
          </a:xfrm>
          <a:solidFill>
            <a:schemeClr val="tx1">
              <a:lumMod val="65000"/>
              <a:lumOff val="35000"/>
            </a:schemeClr>
          </a:solidFill>
        </p:grpSpPr>
        <p:sp>
          <p:nvSpPr>
            <p:cNvPr id="3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tx1">
                    <a:lumMod val="50000"/>
                    <a:lumOff val="50000"/>
                  </a:schemeClr>
                </a:solidFill>
              </a:endParaRPr>
            </a:p>
          </p:txBody>
        </p:sp>
        <p:sp>
          <p:nvSpPr>
            <p:cNvPr id="3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tx1">
                    <a:lumMod val="50000"/>
                    <a:lumOff val="50000"/>
                  </a:schemeClr>
                </a:solidFill>
              </a:endParaRPr>
            </a:p>
          </p:txBody>
        </p:sp>
      </p:grpSp>
      <p:grpSp>
        <p:nvGrpSpPr>
          <p:cNvPr id="46" name="Group 169"/>
          <p:cNvGrpSpPr>
            <a:grpSpLocks noChangeAspect="1"/>
          </p:cNvGrpSpPr>
          <p:nvPr/>
        </p:nvGrpSpPr>
        <p:grpSpPr>
          <a:xfrm>
            <a:off x="4435524" y="4447780"/>
            <a:ext cx="357148" cy="813777"/>
            <a:chOff x="3672681" y="1899920"/>
            <a:chExt cx="1293813" cy="2947988"/>
          </a:xfrm>
          <a:solidFill>
            <a:schemeClr val="accent2"/>
          </a:solidFill>
        </p:grpSpPr>
        <p:sp>
          <p:nvSpPr>
            <p:cNvPr id="5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6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47" name="Group 170"/>
          <p:cNvGrpSpPr>
            <a:grpSpLocks noChangeAspect="1"/>
          </p:cNvGrpSpPr>
          <p:nvPr/>
        </p:nvGrpSpPr>
        <p:grpSpPr>
          <a:xfrm>
            <a:off x="4899558" y="4444097"/>
            <a:ext cx="357148" cy="813777"/>
            <a:chOff x="3672681" y="1899920"/>
            <a:chExt cx="1293813" cy="2947988"/>
          </a:xfrm>
          <a:solidFill>
            <a:schemeClr val="accent2"/>
          </a:solidFill>
        </p:grpSpPr>
        <p:sp>
          <p:nvSpPr>
            <p:cNvPr id="5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58"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48" name="Group 171"/>
          <p:cNvGrpSpPr>
            <a:grpSpLocks noChangeAspect="1"/>
          </p:cNvGrpSpPr>
          <p:nvPr/>
        </p:nvGrpSpPr>
        <p:grpSpPr>
          <a:xfrm>
            <a:off x="5363592" y="4444097"/>
            <a:ext cx="357148" cy="813777"/>
            <a:chOff x="3672681" y="1899920"/>
            <a:chExt cx="1293813" cy="2947988"/>
          </a:xfrm>
          <a:solidFill>
            <a:schemeClr val="accent2"/>
          </a:solidFill>
        </p:grpSpPr>
        <p:sp>
          <p:nvSpPr>
            <p:cNvPr id="5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5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49" name="Group 172"/>
          <p:cNvGrpSpPr>
            <a:grpSpLocks noChangeAspect="1"/>
          </p:cNvGrpSpPr>
          <p:nvPr/>
        </p:nvGrpSpPr>
        <p:grpSpPr>
          <a:xfrm>
            <a:off x="5827625" y="4444097"/>
            <a:ext cx="357148" cy="813777"/>
            <a:chOff x="3672681" y="1899920"/>
            <a:chExt cx="1293813" cy="2947988"/>
          </a:xfrm>
          <a:solidFill>
            <a:schemeClr val="tx1">
              <a:lumMod val="65000"/>
              <a:lumOff val="35000"/>
            </a:schemeClr>
          </a:solidFill>
        </p:grpSpPr>
        <p:sp>
          <p:nvSpPr>
            <p:cNvPr id="5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5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50" name="Group 173"/>
          <p:cNvGrpSpPr>
            <a:grpSpLocks noChangeAspect="1"/>
          </p:cNvGrpSpPr>
          <p:nvPr/>
        </p:nvGrpSpPr>
        <p:grpSpPr>
          <a:xfrm>
            <a:off x="6291658" y="4449519"/>
            <a:ext cx="357148" cy="813777"/>
            <a:chOff x="3672681" y="1899920"/>
            <a:chExt cx="1293813" cy="2947988"/>
          </a:xfrm>
          <a:solidFill>
            <a:schemeClr val="tx1">
              <a:lumMod val="65000"/>
              <a:lumOff val="35000"/>
            </a:schemeClr>
          </a:solidFill>
        </p:grpSpPr>
        <p:sp>
          <p:nvSpPr>
            <p:cNvPr id="5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tx1">
                    <a:lumMod val="50000"/>
                    <a:lumOff val="50000"/>
                  </a:schemeClr>
                </a:solidFill>
              </a:endParaRPr>
            </a:p>
          </p:txBody>
        </p:sp>
        <p:sp>
          <p:nvSpPr>
            <p:cNvPr id="5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tx1">
                    <a:lumMod val="50000"/>
                    <a:lumOff val="50000"/>
                  </a:schemeClr>
                </a:solidFill>
              </a:endParaRPr>
            </a:p>
          </p:txBody>
        </p:sp>
      </p:grpSp>
      <p:grpSp>
        <p:nvGrpSpPr>
          <p:cNvPr id="61" name="Group 74"/>
          <p:cNvGrpSpPr>
            <a:grpSpLocks noChangeAspect="1"/>
          </p:cNvGrpSpPr>
          <p:nvPr/>
        </p:nvGrpSpPr>
        <p:grpSpPr>
          <a:xfrm>
            <a:off x="5861638" y="2313624"/>
            <a:ext cx="303628" cy="791794"/>
            <a:chOff x="2323306" y="2203133"/>
            <a:chExt cx="979488" cy="2554287"/>
          </a:xfrm>
          <a:solidFill>
            <a:schemeClr val="accent1"/>
          </a:solidFill>
        </p:grpSpPr>
        <p:sp>
          <p:nvSpPr>
            <p:cNvPr id="62"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63"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nvGrpSpPr>
          <p:cNvPr id="70" name="组合 69"/>
          <p:cNvGrpSpPr/>
          <p:nvPr/>
        </p:nvGrpSpPr>
        <p:grpSpPr>
          <a:xfrm>
            <a:off x="1077930" y="1893230"/>
            <a:ext cx="1626168" cy="1626168"/>
            <a:chOff x="755576" y="1419622"/>
            <a:chExt cx="1219944" cy="1219944"/>
          </a:xfrm>
        </p:grpSpPr>
        <p:sp>
          <p:nvSpPr>
            <p:cNvPr id="7" name="Oval 25"/>
            <p:cNvSpPr/>
            <p:nvPr/>
          </p:nvSpPr>
          <p:spPr>
            <a:xfrm>
              <a:off x="755576" y="1419622"/>
              <a:ext cx="1219944" cy="1219944"/>
            </a:xfrm>
            <a:prstGeom prst="ellipse">
              <a:avLst/>
            </a:prstGeom>
            <a:solidFill>
              <a:schemeClr val="accent1"/>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3199" kern="0">
                <a:solidFill>
                  <a:sysClr val="window" lastClr="FFFFFF"/>
                </a:solidFill>
              </a:endParaRPr>
            </a:p>
          </p:txBody>
        </p:sp>
        <p:grpSp>
          <p:nvGrpSpPr>
            <p:cNvPr id="67" name="Group 71"/>
            <p:cNvGrpSpPr>
              <a:grpSpLocks noChangeAspect="1"/>
            </p:cNvGrpSpPr>
            <p:nvPr/>
          </p:nvGrpSpPr>
          <p:grpSpPr>
            <a:xfrm>
              <a:off x="1205157" y="1600664"/>
              <a:ext cx="328962" cy="857860"/>
              <a:chOff x="2323306" y="2203133"/>
              <a:chExt cx="979488" cy="2554287"/>
            </a:xfrm>
            <a:solidFill>
              <a:schemeClr val="bg1"/>
            </a:solidFill>
          </p:grpSpPr>
          <p:sp>
            <p:nvSpPr>
              <p:cNvPr id="68"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6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grpSp>
        <p:nvGrpSpPr>
          <p:cNvPr id="77" name="组合 76"/>
          <p:cNvGrpSpPr/>
          <p:nvPr/>
        </p:nvGrpSpPr>
        <p:grpSpPr>
          <a:xfrm>
            <a:off x="1078029" y="3999292"/>
            <a:ext cx="1625177" cy="1625177"/>
            <a:chOff x="755650" y="4219575"/>
            <a:chExt cx="1219200" cy="1219200"/>
          </a:xfrm>
        </p:grpSpPr>
        <p:sp>
          <p:nvSpPr>
            <p:cNvPr id="72" name="Oval 25"/>
            <p:cNvSpPr/>
            <p:nvPr/>
          </p:nvSpPr>
          <p:spPr bwMode="auto">
            <a:xfrm>
              <a:off x="755650" y="4219575"/>
              <a:ext cx="1219200" cy="1219200"/>
            </a:xfrm>
            <a:prstGeom prst="ellipse">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p>
              <a:pPr algn="ctr">
                <a:defRPr/>
              </a:pPr>
              <a:endParaRPr lang="en-US" sz="3199" kern="0">
                <a:solidFill>
                  <a:sysClr val="window" lastClr="FFFFFF"/>
                </a:solidFill>
              </a:endParaRPr>
            </a:p>
          </p:txBody>
        </p:sp>
        <p:grpSp>
          <p:nvGrpSpPr>
            <p:cNvPr id="74" name="Group 169"/>
            <p:cNvGrpSpPr>
              <a:grpSpLocks noChangeAspect="1"/>
            </p:cNvGrpSpPr>
            <p:nvPr/>
          </p:nvGrpSpPr>
          <p:grpSpPr>
            <a:xfrm>
              <a:off x="1163370" y="4369183"/>
              <a:ext cx="403760" cy="919984"/>
              <a:chOff x="3672681" y="1899920"/>
              <a:chExt cx="1293813" cy="2947988"/>
            </a:xfrm>
            <a:solidFill>
              <a:schemeClr val="bg1"/>
            </a:solidFill>
          </p:grpSpPr>
          <p:sp>
            <p:nvSpPr>
              <p:cNvPr id="7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sp>
            <p:nvSpPr>
              <p:cNvPr id="7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p:spPr>
            <p:txBody>
              <a:bodyPr wrap="none" anchor="ctr"/>
              <a:lstStyle/>
              <a:p>
                <a:pPr>
                  <a:defRPr/>
                </a:pPr>
                <a:endParaRPr lang="en-US" sz="3199" b="1">
                  <a:solidFill>
                    <a:schemeClr val="bg1">
                      <a:lumMod val="65000"/>
                    </a:schemeClr>
                  </a:solidFill>
                </a:endParaRPr>
              </a:p>
            </p:txBody>
          </p:sp>
        </p:grpSp>
      </p:grpSp>
      <p:sp>
        <p:nvSpPr>
          <p:cNvPr id="133" name="TextBox 132"/>
          <p:cNvSpPr txBox="1"/>
          <p:nvPr/>
        </p:nvSpPr>
        <p:spPr>
          <a:xfrm>
            <a:off x="6839335" y="2407974"/>
            <a:ext cx="1172116" cy="666657"/>
          </a:xfrm>
          <a:prstGeom prst="rect">
            <a:avLst/>
          </a:prstGeom>
          <a:noFill/>
        </p:spPr>
        <p:txBody>
          <a:bodyPr wrap="none" rtlCol="0">
            <a:spAutoFit/>
          </a:bodyPr>
          <a:lstStyle/>
          <a:p>
            <a:r>
              <a:rPr lang="en-US" altLang="zh-CN" sz="3732" dirty="0">
                <a:solidFill>
                  <a:schemeClr val="tx1">
                    <a:lumMod val="50000"/>
                    <a:lumOff val="50000"/>
                  </a:schemeClr>
                </a:solidFill>
                <a:latin typeface="微软雅黑" pitchFamily="34" charset="-122"/>
                <a:ea typeface="微软雅黑" pitchFamily="34" charset="-122"/>
              </a:rPr>
              <a:t>80%</a:t>
            </a:r>
            <a:endParaRPr lang="zh-CN" altLang="en-US" sz="3732" dirty="0">
              <a:solidFill>
                <a:schemeClr val="tx1">
                  <a:lumMod val="50000"/>
                  <a:lumOff val="50000"/>
                </a:schemeClr>
              </a:solidFill>
              <a:latin typeface="微软雅黑" pitchFamily="34" charset="-122"/>
              <a:ea typeface="微软雅黑" pitchFamily="34" charset="-122"/>
            </a:endParaRPr>
          </a:p>
        </p:txBody>
      </p:sp>
      <p:sp>
        <p:nvSpPr>
          <p:cNvPr id="134" name="TextBox 133"/>
          <p:cNvSpPr txBox="1"/>
          <p:nvPr/>
        </p:nvSpPr>
        <p:spPr>
          <a:xfrm>
            <a:off x="6839335" y="4555284"/>
            <a:ext cx="1172116" cy="666657"/>
          </a:xfrm>
          <a:prstGeom prst="rect">
            <a:avLst/>
          </a:prstGeom>
          <a:noFill/>
        </p:spPr>
        <p:txBody>
          <a:bodyPr wrap="none" rtlCol="0">
            <a:spAutoFit/>
          </a:bodyPr>
          <a:lstStyle/>
          <a:p>
            <a:r>
              <a:rPr lang="en-US" altLang="zh-CN" sz="3732" dirty="0">
                <a:solidFill>
                  <a:schemeClr val="tx1">
                    <a:lumMod val="50000"/>
                    <a:lumOff val="50000"/>
                  </a:schemeClr>
                </a:solidFill>
                <a:latin typeface="微软雅黑" pitchFamily="34" charset="-122"/>
                <a:ea typeface="微软雅黑" pitchFamily="34" charset="-122"/>
              </a:rPr>
              <a:t>70%</a:t>
            </a:r>
            <a:endParaRPr lang="zh-CN" altLang="en-US" sz="3732" dirty="0">
              <a:solidFill>
                <a:schemeClr val="tx1">
                  <a:lumMod val="50000"/>
                  <a:lumOff val="50000"/>
                </a:schemeClr>
              </a:solidFill>
              <a:latin typeface="微软雅黑" pitchFamily="34" charset="-122"/>
              <a:ea typeface="微软雅黑" pitchFamily="34" charset="-122"/>
            </a:endParaRPr>
          </a:p>
        </p:txBody>
      </p:sp>
      <p:sp>
        <p:nvSpPr>
          <p:cNvPr id="6" name="标题 5"/>
          <p:cNvSpPr>
            <a:spLocks noGrp="1"/>
          </p:cNvSpPr>
          <p:nvPr>
            <p:ph type="title"/>
          </p:nvPr>
        </p:nvSpPr>
        <p:spPr/>
        <p:txBody>
          <a:bodyPr>
            <a:normAutofit/>
          </a:bodyPr>
          <a:lstStyle/>
          <a:p>
            <a:r>
              <a:rPr lang="zh-CN" altLang="en-US" dirty="0"/>
              <a:t>单击此处添加标题</a:t>
            </a:r>
          </a:p>
        </p:txBody>
      </p:sp>
      <p:sp>
        <p:nvSpPr>
          <p:cNvPr id="64" name="文本框 63"/>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13527073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3565145" y="2094436"/>
            <a:ext cx="4743552" cy="525856"/>
          </a:xfrm>
          <a:prstGeom prst="rightArrow">
            <a:avLst>
              <a:gd name="adj1" fmla="val 50000"/>
              <a:gd name="adj2" fmla="val 50092"/>
            </a:avLst>
          </a:prstGeom>
          <a:solidFill>
            <a:schemeClr val="accent3"/>
          </a:solidFill>
          <a:ln>
            <a:noFill/>
          </a:ln>
          <a:effectLst>
            <a:outerShdw blurRad="50800" dist="38100" dir="2700000" algn="tl" rotWithShape="0">
              <a:prstClr val="black">
                <a:alpha val="40000"/>
              </a:prstClr>
            </a:outerShdw>
          </a:effectLst>
          <a:extLst/>
        </p:spPr>
        <p:txBody>
          <a:bodyPr lIns="128245" tIns="64121" rIns="128245" bIns="64121" anchor="ctr"/>
          <a:lstStyle/>
          <a:p>
            <a:pPr>
              <a:lnSpc>
                <a:spcPct val="120000"/>
              </a:lnSpc>
              <a:defRPr/>
            </a:pPr>
            <a:endParaRPr lang="zh-CN" altLang="en-US" sz="2533" b="1" kern="0" dirty="0">
              <a:solidFill>
                <a:sysClr val="window" lastClr="FFFFFF"/>
              </a:solidFill>
              <a:latin typeface="微软雅黑" pitchFamily="34" charset="-122"/>
              <a:ea typeface="微软雅黑" pitchFamily="34" charset="-122"/>
            </a:endParaRPr>
          </a:p>
        </p:txBody>
      </p:sp>
      <p:sp>
        <p:nvSpPr>
          <p:cNvPr id="3" name="右箭头 2"/>
          <p:cNvSpPr>
            <a:spLocks noChangeArrowheads="1"/>
          </p:cNvSpPr>
          <p:nvPr/>
        </p:nvSpPr>
        <p:spPr bwMode="auto">
          <a:xfrm flipH="1">
            <a:off x="3740092" y="2883218"/>
            <a:ext cx="4911858" cy="523609"/>
          </a:xfrm>
          <a:prstGeom prst="rightArrow">
            <a:avLst>
              <a:gd name="adj1" fmla="val 50000"/>
              <a:gd name="adj2" fmla="val 50064"/>
            </a:avLst>
          </a:prstGeom>
          <a:solidFill>
            <a:schemeClr val="accent4"/>
          </a:solidFill>
          <a:ln>
            <a:noFill/>
          </a:ln>
          <a:effectLst>
            <a:outerShdw blurRad="50800" dist="38100" dir="2700000" algn="tl" rotWithShape="0">
              <a:prstClr val="black">
                <a:alpha val="40000"/>
              </a:prstClr>
            </a:outerShdw>
          </a:effectLst>
          <a:extLst/>
        </p:spPr>
        <p:txBody>
          <a:bodyPr lIns="128245" tIns="64121" rIns="128245" bIns="64121" anchor="ctr"/>
          <a:lstStyle/>
          <a:p>
            <a:pPr>
              <a:lnSpc>
                <a:spcPct val="120000"/>
              </a:lnSpc>
              <a:defRPr/>
            </a:pPr>
            <a:endParaRPr lang="zh-CN" altLang="en-US" sz="2533" b="1" kern="0" dirty="0">
              <a:solidFill>
                <a:sysClr val="window" lastClr="FFFFFF"/>
              </a:solidFill>
              <a:latin typeface="微软雅黑" pitchFamily="34" charset="-122"/>
              <a:ea typeface="微软雅黑" pitchFamily="34" charset="-122"/>
            </a:endParaRPr>
          </a:p>
        </p:txBody>
      </p:sp>
      <p:sp>
        <p:nvSpPr>
          <p:cNvPr id="4" name="椭圆 3"/>
          <p:cNvSpPr>
            <a:spLocks noChangeArrowheads="1"/>
          </p:cNvSpPr>
          <p:nvPr/>
        </p:nvSpPr>
        <p:spPr bwMode="auto">
          <a:xfrm>
            <a:off x="1239871" y="1438241"/>
            <a:ext cx="2500221" cy="2537140"/>
          </a:xfrm>
          <a:prstGeom prst="ellipse">
            <a:avLst/>
          </a:prstGeom>
          <a:solidFill>
            <a:schemeClr val="accent1"/>
          </a:solidFill>
          <a:ln>
            <a:noFill/>
          </a:ln>
          <a:effectLst>
            <a:outerShdw blurRad="50800" dist="38100" dir="2700000" algn="tl" rotWithShape="0">
              <a:prstClr val="black">
                <a:alpha val="40000"/>
              </a:prstClr>
            </a:outerShdw>
          </a:effectLst>
          <a:extLst/>
        </p:spPr>
        <p:txBody>
          <a:bodyPr lIns="128245" tIns="64121" rIns="128245" bIns="64121" anchor="ctr"/>
          <a:lstStyle/>
          <a:p>
            <a:pPr>
              <a:lnSpc>
                <a:spcPct val="120000"/>
              </a:lnSpc>
              <a:defRPr/>
            </a:pPr>
            <a:r>
              <a:rPr lang="zh-CN" altLang="en-US" sz="2533" kern="0" dirty="0">
                <a:solidFill>
                  <a:srgbClr val="FFFFFF"/>
                </a:solidFill>
                <a:latin typeface="微软雅黑" pitchFamily="34" charset="-122"/>
                <a:ea typeface="微软雅黑" pitchFamily="34" charset="-122"/>
              </a:rPr>
              <a:t>  添加内容</a:t>
            </a:r>
          </a:p>
        </p:txBody>
      </p:sp>
      <p:sp>
        <p:nvSpPr>
          <p:cNvPr id="5" name="椭圆 4"/>
          <p:cNvSpPr>
            <a:spLocks noChangeArrowheads="1"/>
          </p:cNvSpPr>
          <p:nvPr/>
        </p:nvSpPr>
        <p:spPr bwMode="auto">
          <a:xfrm>
            <a:off x="8392851" y="1438241"/>
            <a:ext cx="2502433" cy="2537140"/>
          </a:xfrm>
          <a:prstGeom prst="ellipse">
            <a:avLst/>
          </a:prstGeom>
          <a:solidFill>
            <a:schemeClr val="accent2"/>
          </a:solidFill>
          <a:ln>
            <a:noFill/>
          </a:ln>
          <a:effectLst>
            <a:outerShdw blurRad="50800" dist="38100" dir="2700000" algn="tl" rotWithShape="0">
              <a:prstClr val="black">
                <a:alpha val="40000"/>
              </a:prstClr>
            </a:outerShdw>
          </a:effectLst>
          <a:extLst/>
        </p:spPr>
        <p:txBody>
          <a:bodyPr lIns="128245" tIns="64121" rIns="128245" bIns="64121" anchor="ctr"/>
          <a:lstStyle/>
          <a:p>
            <a:pPr>
              <a:lnSpc>
                <a:spcPct val="120000"/>
              </a:lnSpc>
              <a:defRPr/>
            </a:pPr>
            <a:r>
              <a:rPr lang="zh-CN" altLang="en-US" sz="2533" kern="0" dirty="0">
                <a:solidFill>
                  <a:srgbClr val="FFFFFF"/>
                </a:solidFill>
                <a:latin typeface="微软雅黑" pitchFamily="34" charset="-122"/>
                <a:ea typeface="微软雅黑" pitchFamily="34" charset="-122"/>
              </a:rPr>
              <a:t>  添加内容</a:t>
            </a:r>
          </a:p>
        </p:txBody>
      </p:sp>
      <p:sp>
        <p:nvSpPr>
          <p:cNvPr id="6" name="矩形 5"/>
          <p:cNvSpPr/>
          <p:nvPr/>
        </p:nvSpPr>
        <p:spPr>
          <a:xfrm>
            <a:off x="4902731" y="1921400"/>
            <a:ext cx="1982017" cy="1660715"/>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45" tIns="64121" rIns="128245" bIns="64121" anchor="ctr"/>
          <a:lstStyle/>
          <a:p>
            <a:pPr algn="ctr">
              <a:lnSpc>
                <a:spcPct val="120000"/>
              </a:lnSpc>
              <a:defRPr/>
            </a:pPr>
            <a:r>
              <a:rPr lang="zh-CN" altLang="en-US" b="1" kern="0" dirty="0">
                <a:solidFill>
                  <a:schemeClr val="tx1">
                    <a:lumMod val="50000"/>
                    <a:lumOff val="50000"/>
                  </a:schemeClr>
                </a:solidFill>
                <a:latin typeface="微软雅黑" pitchFamily="34" charset="-122"/>
                <a:ea typeface="微软雅黑" pitchFamily="34" charset="-122"/>
              </a:rPr>
              <a:t>   添加内容</a:t>
            </a:r>
          </a:p>
        </p:txBody>
      </p:sp>
      <p:sp>
        <p:nvSpPr>
          <p:cNvPr id="7" name="下箭头 6"/>
          <p:cNvSpPr>
            <a:spLocks noChangeArrowheads="1"/>
          </p:cNvSpPr>
          <p:nvPr/>
        </p:nvSpPr>
        <p:spPr bwMode="auto">
          <a:xfrm>
            <a:off x="5367782" y="4027067"/>
            <a:ext cx="1122776" cy="786535"/>
          </a:xfrm>
          <a:prstGeom prst="downArrow">
            <a:avLst>
              <a:gd name="adj1" fmla="val 50000"/>
              <a:gd name="adj2" fmla="val 50000"/>
            </a:avLst>
          </a:prstGeom>
          <a:solidFill>
            <a:schemeClr val="accent5"/>
          </a:solidFill>
          <a:ln>
            <a:noFill/>
          </a:ln>
          <a:effectLst>
            <a:outerShdw blurRad="50800" dist="38100" dir="2700000" algn="tl" rotWithShape="0">
              <a:prstClr val="black">
                <a:alpha val="40000"/>
              </a:prstClr>
            </a:outerShdw>
          </a:effectLst>
          <a:extLst/>
        </p:spPr>
        <p:txBody>
          <a:bodyPr lIns="128245" tIns="64121" rIns="128245" bIns="64121" anchor="ctr"/>
          <a:lstStyle/>
          <a:p>
            <a:pPr>
              <a:lnSpc>
                <a:spcPct val="120000"/>
              </a:lnSpc>
              <a:defRPr/>
            </a:pPr>
            <a:endParaRPr lang="zh-CN" altLang="en-US" sz="2533" b="1" kern="0" dirty="0">
              <a:solidFill>
                <a:sysClr val="window" lastClr="FFFFFF"/>
              </a:solidFill>
              <a:latin typeface="微软雅黑" pitchFamily="34" charset="-122"/>
              <a:ea typeface="微软雅黑" pitchFamily="34" charset="-122"/>
            </a:endParaRPr>
          </a:p>
        </p:txBody>
      </p:sp>
      <p:sp>
        <p:nvSpPr>
          <p:cNvPr id="8" name="TextBox 7"/>
          <p:cNvSpPr txBox="1"/>
          <p:nvPr/>
        </p:nvSpPr>
        <p:spPr bwMode="auto">
          <a:xfrm>
            <a:off x="1379566" y="4242803"/>
            <a:ext cx="2068384" cy="1729932"/>
          </a:xfrm>
          <a:prstGeom prst="rect">
            <a:avLst/>
          </a:prstGeom>
          <a:noFill/>
        </p:spPr>
        <p:txBody>
          <a:bodyPr lIns="128245" tIns="64121" rIns="128245" bIns="64121">
            <a:spAutoFit/>
          </a:bodyPr>
          <a:lstStyle/>
          <a:p>
            <a:pPr>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9" name="TextBox 8"/>
          <p:cNvSpPr txBox="1"/>
          <p:nvPr/>
        </p:nvSpPr>
        <p:spPr bwMode="auto">
          <a:xfrm>
            <a:off x="8610054" y="4328199"/>
            <a:ext cx="2070599" cy="1729932"/>
          </a:xfrm>
          <a:prstGeom prst="rect">
            <a:avLst/>
          </a:prstGeom>
          <a:noFill/>
        </p:spPr>
        <p:txBody>
          <a:bodyPr lIns="128245" tIns="64121" rIns="128245" bIns="64121">
            <a:spAutoFit/>
          </a:bodyPr>
          <a:lstStyle/>
          <a:p>
            <a:pPr>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 name="TextBox 19"/>
          <p:cNvSpPr txBox="1">
            <a:spLocks noChangeArrowheads="1"/>
          </p:cNvSpPr>
          <p:nvPr/>
        </p:nvSpPr>
        <p:spPr bwMode="auto">
          <a:xfrm>
            <a:off x="5293775" y="5069787"/>
            <a:ext cx="1570111" cy="917274"/>
          </a:xfrm>
          <a:prstGeom prst="rect">
            <a:avLst/>
          </a:prstGeom>
          <a:noFill/>
          <a:ln>
            <a:noFill/>
          </a:ln>
          <a:extLst/>
        </p:spPr>
        <p:txBody>
          <a:bodyPr lIns="128245" tIns="64121" rIns="128245" bIns="64121">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33" kern="0" dirty="0">
                <a:solidFill>
                  <a:schemeClr val="tx1">
                    <a:lumMod val="50000"/>
                    <a:lumOff val="50000"/>
                  </a:schemeClr>
                </a:solidFill>
                <a:latin typeface="微软雅黑" pitchFamily="34" charset="-122"/>
                <a:ea typeface="微软雅黑" pitchFamily="34" charset="-122"/>
              </a:rPr>
              <a:t>单击此处添加标题</a:t>
            </a:r>
          </a:p>
        </p:txBody>
      </p:sp>
      <p:sp>
        <p:nvSpPr>
          <p:cNvPr id="18" name="标题 17"/>
          <p:cNvSpPr>
            <a:spLocks noGrp="1"/>
          </p:cNvSpPr>
          <p:nvPr>
            <p:ph type="title"/>
          </p:nvPr>
        </p:nvSpPr>
        <p:spPr/>
        <p:txBody>
          <a:bodyPr>
            <a:normAutofit/>
          </a:bodyPr>
          <a:lstStyle/>
          <a:p>
            <a:r>
              <a:rPr lang="zh-CN" altLang="en-US" dirty="0"/>
              <a:t>单击此处添加标题</a:t>
            </a:r>
          </a:p>
        </p:txBody>
      </p:sp>
      <p:sp>
        <p:nvSpPr>
          <p:cNvPr id="12" name="文本框 11"/>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12395376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Group 86"/>
          <p:cNvGrpSpPr/>
          <p:nvPr/>
        </p:nvGrpSpPr>
        <p:grpSpPr>
          <a:xfrm>
            <a:off x="6070609" y="2122914"/>
            <a:ext cx="5819976" cy="3362455"/>
            <a:chOff x="4552949" y="1591929"/>
            <a:chExt cx="4366119" cy="2522498"/>
          </a:xfrm>
        </p:grpSpPr>
        <p:pic>
          <p:nvPicPr>
            <p:cNvPr id="30"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164247" flipV="1">
              <a:off x="7212990" y="3259838"/>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rot="19878225" flipV="1">
              <a:off x="8211649" y="3972668"/>
              <a:ext cx="558904" cy="6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152643" flipV="1">
              <a:off x="7672523" y="4013457"/>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2057140" flipV="1">
              <a:off x="8245135" y="3111865"/>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2057140" flipV="1">
              <a:off x="7733400" y="2357195"/>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rot="12057140" flipV="1">
              <a:off x="7272375" y="1616057"/>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3"/>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rot="8981151" flipV="1">
              <a:off x="6626991" y="1711212"/>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平行四边形 115"/>
            <p:cNvSpPr/>
            <p:nvPr/>
          </p:nvSpPr>
          <p:spPr>
            <a:xfrm rot="1200000">
              <a:off x="6825944" y="1597157"/>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38" name="平行四边形 116"/>
            <p:cNvSpPr/>
            <p:nvPr/>
          </p:nvSpPr>
          <p:spPr>
            <a:xfrm rot="16200000">
              <a:off x="6645902" y="2019619"/>
              <a:ext cx="740288" cy="477033"/>
            </a:xfrm>
            <a:prstGeom prst="parallelogram">
              <a:avLst>
                <a:gd name="adj" fmla="val 36484"/>
              </a:avLst>
            </a:prstGeom>
            <a:solidFill>
              <a:schemeClr val="accent1"/>
            </a:solidFill>
            <a:ln w="14288" cap="flat">
              <a:noFill/>
              <a:prstDash val="solid"/>
              <a:miter lim="800000"/>
              <a:headEnd/>
              <a:tailEnd/>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prstTxWarp prst="textNoShape">
                <a:avLst/>
              </a:prstTxWarp>
            </a:bodyPr>
            <a:lstStyle/>
            <a:p>
              <a:endParaRPr lang="zh-CN" altLang="en-US" sz="3199"/>
            </a:p>
          </p:txBody>
        </p:sp>
        <p:sp>
          <p:nvSpPr>
            <p:cNvPr id="39" name="平行四边形 117"/>
            <p:cNvSpPr/>
            <p:nvPr/>
          </p:nvSpPr>
          <p:spPr>
            <a:xfrm rot="9071256">
              <a:off x="7074221" y="1950233"/>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40" name="五边形 118"/>
            <p:cNvSpPr/>
            <p:nvPr/>
          </p:nvSpPr>
          <p:spPr>
            <a:xfrm flipH="1">
              <a:off x="5503720" y="3371869"/>
              <a:ext cx="2227320" cy="568209"/>
            </a:xfrm>
            <a:prstGeom prst="homePlate">
              <a:avLst>
                <a:gd name="adj" fmla="val 37444"/>
              </a:avLst>
            </a:prstGeom>
            <a:solidFill>
              <a:schemeClr val="accent3"/>
            </a:solidFill>
            <a:ln w="14288" cap="flat">
              <a:noFill/>
              <a:prstDash val="solid"/>
              <a:miter lim="800000"/>
              <a:headEnd/>
              <a:tailEnd/>
            </a:ln>
            <a:effectLst>
              <a:reflection blurRad="6350" stA="52000" endA="300" endPos="35000" dir="5400000" sy="-100000" algn="bl" rotWithShape="0"/>
            </a:effectLst>
          </p:spPr>
          <p:txBody>
            <a:bodyPr vert="horz" wrap="square" lIns="91416" tIns="45708" rIns="91416" bIns="45708" numCol="1" anchor="t" anchorCtr="0" compatLnSpc="1">
              <a:prstTxWarp prst="textNoShape">
                <a:avLst/>
              </a:prstTxWarp>
            </a:bodyPr>
            <a:lstStyle/>
            <a:p>
              <a:endParaRPr lang="zh-CN" altLang="en-US" sz="3199">
                <a:sym typeface="Batang"/>
              </a:endParaRPr>
            </a:p>
          </p:txBody>
        </p:sp>
        <p:sp>
          <p:nvSpPr>
            <p:cNvPr id="41" name="平行四边形 119"/>
            <p:cNvSpPr/>
            <p:nvPr/>
          </p:nvSpPr>
          <p:spPr>
            <a:xfrm rot="1200000">
              <a:off x="7302977" y="2335693"/>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42" name="平行四边形 120"/>
            <p:cNvSpPr/>
            <p:nvPr/>
          </p:nvSpPr>
          <p:spPr>
            <a:xfrm rot="16200000">
              <a:off x="7122935" y="2758157"/>
              <a:ext cx="740288" cy="477033"/>
            </a:xfrm>
            <a:prstGeom prst="parallelogram">
              <a:avLst>
                <a:gd name="adj" fmla="val 36484"/>
              </a:avLst>
            </a:prstGeom>
            <a:solidFill>
              <a:schemeClr val="accent2"/>
            </a:solidFill>
            <a:ln w="14288" cap="flat">
              <a:noFill/>
              <a:prstDash val="solid"/>
              <a:miter lim="800000"/>
              <a:headEnd/>
              <a:tailEnd/>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prstTxWarp prst="textNoShape">
                <a:avLst/>
              </a:prstTxWarp>
            </a:bodyPr>
            <a:lstStyle/>
            <a:p>
              <a:endParaRPr lang="zh-CN" altLang="en-US" sz="3199"/>
            </a:p>
          </p:txBody>
        </p:sp>
        <p:sp>
          <p:nvSpPr>
            <p:cNvPr id="43" name="平行四边形 121"/>
            <p:cNvSpPr/>
            <p:nvPr/>
          </p:nvSpPr>
          <p:spPr>
            <a:xfrm rot="9071256">
              <a:off x="7551254" y="2688771"/>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44" name="平行四边形 122"/>
            <p:cNvSpPr/>
            <p:nvPr/>
          </p:nvSpPr>
          <p:spPr>
            <a:xfrm rot="1200000">
              <a:off x="7780009" y="3083302"/>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45" name="平行四边形 123"/>
            <p:cNvSpPr/>
            <p:nvPr/>
          </p:nvSpPr>
          <p:spPr>
            <a:xfrm rot="16200000">
              <a:off x="7599968" y="3505766"/>
              <a:ext cx="740288" cy="477033"/>
            </a:xfrm>
            <a:prstGeom prst="parallelogram">
              <a:avLst>
                <a:gd name="adj" fmla="val 36484"/>
              </a:avLst>
            </a:prstGeom>
            <a:solidFill>
              <a:schemeClr val="accent3"/>
            </a:solidFill>
            <a:ln w="14288" cap="flat">
              <a:noFill/>
              <a:prstDash val="solid"/>
              <a:miter lim="800000"/>
              <a:headEnd/>
              <a:tailEnd/>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prstTxWarp prst="textNoShape">
                <a:avLst/>
              </a:prstTxWarp>
            </a:bodyPr>
            <a:lstStyle/>
            <a:p>
              <a:endParaRPr lang="zh-CN" altLang="en-US" sz="3199"/>
            </a:p>
          </p:txBody>
        </p:sp>
        <p:sp>
          <p:nvSpPr>
            <p:cNvPr id="46" name="平行四边形 124"/>
            <p:cNvSpPr/>
            <p:nvPr/>
          </p:nvSpPr>
          <p:spPr>
            <a:xfrm rot="9071256">
              <a:off x="8028285" y="3436379"/>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p>
          </p:txBody>
        </p:sp>
        <p:sp>
          <p:nvSpPr>
            <p:cNvPr id="47" name="五边形 125"/>
            <p:cNvSpPr/>
            <p:nvPr/>
          </p:nvSpPr>
          <p:spPr>
            <a:xfrm flipH="1">
              <a:off x="5022115" y="2625012"/>
              <a:ext cx="2238255" cy="568209"/>
            </a:xfrm>
            <a:prstGeom prst="homePlate">
              <a:avLst>
                <a:gd name="adj" fmla="val 37444"/>
              </a:avLst>
            </a:prstGeom>
            <a:solidFill>
              <a:schemeClr val="accent2"/>
            </a:solidFill>
            <a:ln w="14288" cap="flat">
              <a:noFill/>
              <a:prstDash val="solid"/>
              <a:miter lim="800000"/>
              <a:headEnd/>
              <a:tailEnd/>
            </a:ln>
            <a:effectLst>
              <a:reflection blurRad="6350" stA="52000" endA="300" endPos="35000" dir="5400000" sy="-100000" algn="bl" rotWithShape="0"/>
            </a:effectLst>
          </p:spPr>
          <p:txBody>
            <a:bodyPr vert="horz" wrap="square" lIns="91416" tIns="45708" rIns="91416" bIns="45708" numCol="1" anchor="t" anchorCtr="0" compatLnSpc="1">
              <a:prstTxWarp prst="textNoShape">
                <a:avLst/>
              </a:prstTxWarp>
            </a:bodyPr>
            <a:lstStyle/>
            <a:p>
              <a:endParaRPr lang="zh-CN" altLang="en-US" sz="3199">
                <a:sym typeface="Batang"/>
              </a:endParaRPr>
            </a:p>
          </p:txBody>
        </p:sp>
        <p:sp>
          <p:nvSpPr>
            <p:cNvPr id="48" name="五边形 126"/>
            <p:cNvSpPr/>
            <p:nvPr/>
          </p:nvSpPr>
          <p:spPr>
            <a:xfrm flipH="1">
              <a:off x="4552949" y="1883949"/>
              <a:ext cx="2227320" cy="568209"/>
            </a:xfrm>
            <a:prstGeom prst="homePlate">
              <a:avLst>
                <a:gd name="adj" fmla="val 40583"/>
              </a:avLst>
            </a:prstGeom>
            <a:solidFill>
              <a:schemeClr val="accent1"/>
            </a:solidFill>
            <a:ln w="14288" cap="flat">
              <a:noFill/>
              <a:prstDash val="solid"/>
              <a:miter lim="800000"/>
              <a:headEnd/>
              <a:tailEnd/>
            </a:ln>
            <a:effectLst>
              <a:reflection blurRad="6350" stA="52000" endA="300" endPos="35000" dir="5400000" sy="-100000" algn="bl" rotWithShape="0"/>
            </a:effectLst>
          </p:spPr>
          <p:txBody>
            <a:bodyPr vert="horz" wrap="square" lIns="91416" tIns="45708" rIns="91416" bIns="45708" numCol="1" anchor="t" anchorCtr="0" compatLnSpc="1">
              <a:prstTxWarp prst="textNoShape">
                <a:avLst/>
              </a:prstTxWarp>
            </a:bodyPr>
            <a:lstStyle/>
            <a:p>
              <a:endParaRPr lang="zh-CN" altLang="en-US" sz="3199">
                <a:sym typeface="Batang"/>
              </a:endParaRPr>
            </a:p>
          </p:txBody>
        </p:sp>
        <p:sp>
          <p:nvSpPr>
            <p:cNvPr id="49" name="Freeform 89"/>
            <p:cNvSpPr>
              <a:spLocks noEditPoints="1"/>
            </p:cNvSpPr>
            <p:nvPr/>
          </p:nvSpPr>
          <p:spPr bwMode="black">
            <a:xfrm>
              <a:off x="7563794" y="2376547"/>
              <a:ext cx="422573" cy="268028"/>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accent2"/>
            </a:solidFill>
            <a:ln>
              <a:noFill/>
            </a:ln>
            <a:effectLst>
              <a:reflection blurRad="6350" stA="52000" endA="300" endPos="35000" dir="5400000" sy="-100000" algn="bl" rotWithShape="0"/>
            </a:effectLst>
          </p:spPr>
          <p:txBody>
            <a:bodyPr vert="horz" wrap="square" lIns="61719" tIns="30859" rIns="61719" bIns="30859" numCol="1" anchor="t" anchorCtr="0" compatLnSpc="1">
              <a:prstTxWarp prst="textNoShape">
                <a:avLst/>
              </a:prstTxWarp>
            </a:bodyPr>
            <a:lstStyle/>
            <a:p>
              <a:endParaRPr lang="en-US" sz="1200" dirty="0"/>
            </a:p>
          </p:txBody>
        </p:sp>
        <p:sp>
          <p:nvSpPr>
            <p:cNvPr id="50" name="矩形 128"/>
            <p:cNvSpPr/>
            <p:nvPr/>
          </p:nvSpPr>
          <p:spPr>
            <a:xfrm rot="10800000">
              <a:off x="6626393" y="1888658"/>
              <a:ext cx="148050" cy="563500"/>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Batang"/>
                <a:sym typeface="Batang"/>
              </a:endParaRPr>
            </a:p>
          </p:txBody>
        </p:sp>
        <p:sp>
          <p:nvSpPr>
            <p:cNvPr id="51" name="矩形 129"/>
            <p:cNvSpPr/>
            <p:nvPr/>
          </p:nvSpPr>
          <p:spPr>
            <a:xfrm rot="10800000">
              <a:off x="7110671" y="2625011"/>
              <a:ext cx="148050" cy="568209"/>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Batang"/>
                <a:sym typeface="Batang"/>
              </a:endParaRPr>
            </a:p>
          </p:txBody>
        </p:sp>
        <p:sp>
          <p:nvSpPr>
            <p:cNvPr id="52" name="矩形 130"/>
            <p:cNvSpPr/>
            <p:nvPr/>
          </p:nvSpPr>
          <p:spPr>
            <a:xfrm rot="10800000">
              <a:off x="7377911" y="3371869"/>
              <a:ext cx="354683" cy="568209"/>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199">
                <a:latin typeface="Batang"/>
                <a:sym typeface="Batang"/>
              </a:endParaRPr>
            </a:p>
          </p:txBody>
        </p:sp>
        <p:pic>
          <p:nvPicPr>
            <p:cNvPr id="53" name="Picture 3"/>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rot="19878225" flipV="1">
              <a:off x="7637917" y="3214337"/>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rot="19878225" flipV="1">
              <a:off x="7113625" y="2493408"/>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5" name="组合 133"/>
            <p:cNvGrpSpPr>
              <a:grpSpLocks noChangeAspect="1"/>
            </p:cNvGrpSpPr>
            <p:nvPr/>
          </p:nvGrpSpPr>
          <p:grpSpPr>
            <a:xfrm>
              <a:off x="7088733" y="1591929"/>
              <a:ext cx="339976" cy="286883"/>
              <a:chOff x="2162176" y="-104775"/>
              <a:chExt cx="1655763" cy="1417638"/>
            </a:xfrm>
            <a:solidFill>
              <a:srgbClr val="3666D7"/>
            </a:solidFill>
          </p:grpSpPr>
          <p:sp>
            <p:nvSpPr>
              <p:cNvPr id="56"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solidFill>
                <a:schemeClr val="accent1"/>
              </a:solidFill>
              <a:ln>
                <a:noFill/>
              </a:ln>
              <a:effectLst>
                <a:reflection blurRad="6350" stA="52000" endA="300" endPos="35000" dir="5400000" sy="-100000" algn="bl" rotWithShape="0"/>
              </a:effectLst>
              <a:extLst/>
            </p:spPr>
            <p:txBody>
              <a:bodyPr vert="horz" wrap="square" lIns="82292" tIns="41145" rIns="82292" bIns="41145" numCol="1" anchor="t" anchorCtr="0" compatLnSpc="1">
                <a:prstTxWarp prst="textNoShape">
                  <a:avLst/>
                </a:prstTxWarp>
              </a:bodyPr>
              <a:lstStyle/>
              <a:p>
                <a:endParaRPr lang="zh-CN" altLang="en-US" sz="1200" dirty="0"/>
              </a:p>
            </p:txBody>
          </p:sp>
          <p:sp>
            <p:nvSpPr>
              <p:cNvPr id="57"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solidFill>
                <a:schemeClr val="accent1"/>
              </a:solidFill>
              <a:ln>
                <a:noFill/>
              </a:ln>
              <a:effectLst>
                <a:reflection blurRad="6350" stA="52000" endA="300" endPos="35000" dir="5400000" sy="-100000" algn="bl" rotWithShape="0"/>
              </a:effectLst>
              <a:extLst/>
            </p:spPr>
            <p:txBody>
              <a:bodyPr vert="horz" wrap="square" lIns="82292" tIns="41145" rIns="82292" bIns="41145" numCol="1" anchor="t" anchorCtr="0" compatLnSpc="1">
                <a:prstTxWarp prst="textNoShape">
                  <a:avLst/>
                </a:prstTxWarp>
              </a:bodyPr>
              <a:lstStyle/>
              <a:p>
                <a:endParaRPr lang="zh-CN" altLang="en-US" sz="1200" dirty="0"/>
              </a:p>
            </p:txBody>
          </p:sp>
        </p:grpSp>
        <p:pic>
          <p:nvPicPr>
            <p:cNvPr id="58" name="Picture 5" descr="\\MAGNUM\Projects\Microsoft\Cloud Power FY12\Design\ICONS_PNG\Increase.png"/>
            <p:cNvPicPr>
              <a:picLocks noChangeAspect="1" noChangeArrowheads="1"/>
            </p:cNvPicPr>
            <p:nvPr/>
          </p:nvPicPr>
          <p:blipFill rotWithShape="1">
            <a:blip r:embed="rId6" cstate="screen">
              <a:duotone>
                <a:prstClr val="black"/>
                <a:srgbClr val="393F59">
                  <a:tint val="45000"/>
                  <a:satMod val="400000"/>
                </a:srgbClr>
              </a:duotone>
              <a:extLst>
                <a:ext uri="{28A0092B-C50C-407E-A947-70E740481C1C}">
                  <a14:useLocalDpi xmlns:a14="http://schemas.microsoft.com/office/drawing/2010/main"/>
                </a:ext>
              </a:extLst>
            </a:blip>
            <a:srcRect/>
            <a:stretch/>
          </p:blipFill>
          <p:spPr bwMode="auto">
            <a:xfrm>
              <a:off x="7816381" y="2782717"/>
              <a:ext cx="713153" cy="588490"/>
            </a:xfrm>
            <a:prstGeom prst="rect">
              <a:avLst/>
            </a:prstGeom>
            <a:noFill/>
            <a:effectLst>
              <a:reflection blurRad="6350" stA="52000" endA="300" endPos="35000" dir="5400000" sy="-100000" algn="bl" rotWithShape="0"/>
            </a:effectLst>
          </p:spPr>
        </p:pic>
        <p:sp>
          <p:nvSpPr>
            <p:cNvPr id="59" name="文本框 137"/>
            <p:cNvSpPr txBox="1"/>
            <p:nvPr/>
          </p:nvSpPr>
          <p:spPr>
            <a:xfrm>
              <a:off x="5007689" y="1998337"/>
              <a:ext cx="1523855" cy="346224"/>
            </a:xfrm>
            <a:prstGeom prst="rect">
              <a:avLst/>
            </a:prstGeom>
            <a:noFill/>
          </p:spPr>
          <p:txBody>
            <a:bodyPr wrap="none" lIns="91416" tIns="45708" rIns="91416" bIns="45708" rtlCol="0">
              <a:spAutoFit/>
            </a:bodyPr>
            <a:lstStyle/>
            <a:p>
              <a:r>
                <a:rPr lang="zh-CN" altLang="en-US" sz="2399" dirty="0">
                  <a:solidFill>
                    <a:schemeClr val="bg1"/>
                  </a:solidFill>
                  <a:latin typeface="微软雅黑" pitchFamily="34" charset="-122"/>
                  <a:ea typeface="微软雅黑" pitchFamily="34" charset="-122"/>
                  <a:cs typeface="Tahoma" panose="020B0604030504040204" pitchFamily="34" charset="0"/>
                </a:rPr>
                <a:t>点击输入文字</a:t>
              </a:r>
            </a:p>
          </p:txBody>
        </p:sp>
        <p:sp>
          <p:nvSpPr>
            <p:cNvPr id="60" name="文本框 138"/>
            <p:cNvSpPr txBox="1"/>
            <p:nvPr/>
          </p:nvSpPr>
          <p:spPr>
            <a:xfrm>
              <a:off x="5407901" y="2735217"/>
              <a:ext cx="1523855" cy="346224"/>
            </a:xfrm>
            <a:prstGeom prst="rect">
              <a:avLst/>
            </a:prstGeom>
            <a:noFill/>
          </p:spPr>
          <p:txBody>
            <a:bodyPr wrap="none" lIns="91416" tIns="45708" rIns="91416" bIns="45708" rtlCol="0">
              <a:spAutoFit/>
            </a:bodyPr>
            <a:lstStyle/>
            <a:p>
              <a:r>
                <a:rPr lang="zh-CN" altLang="en-US" sz="2399" dirty="0">
                  <a:solidFill>
                    <a:schemeClr val="bg1"/>
                  </a:solidFill>
                  <a:latin typeface="微软雅黑" pitchFamily="34" charset="-122"/>
                  <a:ea typeface="微软雅黑" pitchFamily="34" charset="-122"/>
                  <a:cs typeface="Tahoma" panose="020B0604030504040204" pitchFamily="34" charset="0"/>
                </a:rPr>
                <a:t>点击输入文字</a:t>
              </a:r>
            </a:p>
          </p:txBody>
        </p:sp>
        <p:sp>
          <p:nvSpPr>
            <p:cNvPr id="61" name="文本框 139"/>
            <p:cNvSpPr txBox="1"/>
            <p:nvPr/>
          </p:nvSpPr>
          <p:spPr>
            <a:xfrm>
              <a:off x="5808113" y="3472097"/>
              <a:ext cx="1523855" cy="346224"/>
            </a:xfrm>
            <a:prstGeom prst="rect">
              <a:avLst/>
            </a:prstGeom>
            <a:noFill/>
          </p:spPr>
          <p:txBody>
            <a:bodyPr wrap="none" lIns="91416" tIns="45708" rIns="91416" bIns="45708" rtlCol="0">
              <a:spAutoFit/>
            </a:bodyPr>
            <a:lstStyle/>
            <a:p>
              <a:r>
                <a:rPr lang="zh-CN" altLang="en-US" sz="2399" dirty="0">
                  <a:solidFill>
                    <a:schemeClr val="bg1"/>
                  </a:solidFill>
                  <a:latin typeface="微软雅黑" pitchFamily="34" charset="-122"/>
                  <a:ea typeface="微软雅黑" pitchFamily="34" charset="-122"/>
                  <a:cs typeface="Tahoma" panose="020B0604030504040204" pitchFamily="34" charset="0"/>
                </a:rPr>
                <a:t>点击输入文字</a:t>
              </a:r>
            </a:p>
          </p:txBody>
        </p:sp>
        <p:grpSp>
          <p:nvGrpSpPr>
            <p:cNvPr id="62" name="组合 140"/>
            <p:cNvGrpSpPr/>
            <p:nvPr/>
          </p:nvGrpSpPr>
          <p:grpSpPr>
            <a:xfrm>
              <a:off x="6901085" y="2030573"/>
              <a:ext cx="218826" cy="477753"/>
              <a:chOff x="5038767" y="1303073"/>
              <a:chExt cx="325210" cy="720403"/>
            </a:xfrm>
          </p:grpSpPr>
          <p:sp>
            <p:nvSpPr>
              <p:cNvPr id="64" name="Freeform 22"/>
              <p:cNvSpPr>
                <a:spLocks/>
              </p:cNvSpPr>
              <p:nvPr/>
            </p:nvSpPr>
            <p:spPr bwMode="auto">
              <a:xfrm>
                <a:off x="5122540" y="1634458"/>
                <a:ext cx="100858" cy="389018"/>
              </a:xfrm>
              <a:custGeom>
                <a:avLst/>
                <a:gdLst>
                  <a:gd name="T0" fmla="*/ 14 w 21"/>
                  <a:gd name="T1" fmla="*/ 78 h 80"/>
                  <a:gd name="T2" fmla="*/ 7 w 21"/>
                  <a:gd name="T3" fmla="*/ 67 h 80"/>
                  <a:gd name="T4" fmla="*/ 7 w 21"/>
                  <a:gd name="T5" fmla="*/ 16 h 80"/>
                  <a:gd name="T6" fmla="*/ 0 w 21"/>
                  <a:gd name="T7" fmla="*/ 6 h 80"/>
                  <a:gd name="T8" fmla="*/ 7 w 21"/>
                  <a:gd name="T9" fmla="*/ 3 h 80"/>
                  <a:gd name="T10" fmla="*/ 14 w 21"/>
                  <a:gd name="T11" fmla="*/ 6 h 80"/>
                  <a:gd name="T12" fmla="*/ 21 w 21"/>
                  <a:gd name="T13" fmla="*/ 17 h 80"/>
                  <a:gd name="T14" fmla="*/ 21 w 21"/>
                  <a:gd name="T15" fmla="*/ 75 h 80"/>
                  <a:gd name="T16" fmla="*/ 14 w 2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80">
                    <a:moveTo>
                      <a:pt x="14" y="78"/>
                    </a:moveTo>
                    <a:cubicBezTo>
                      <a:pt x="9" y="75"/>
                      <a:pt x="7" y="72"/>
                      <a:pt x="7" y="67"/>
                    </a:cubicBezTo>
                    <a:cubicBezTo>
                      <a:pt x="7" y="16"/>
                      <a:pt x="7" y="16"/>
                      <a:pt x="7" y="16"/>
                    </a:cubicBezTo>
                    <a:cubicBezTo>
                      <a:pt x="2" y="13"/>
                      <a:pt x="0" y="10"/>
                      <a:pt x="0" y="6"/>
                    </a:cubicBezTo>
                    <a:cubicBezTo>
                      <a:pt x="0" y="1"/>
                      <a:pt x="2" y="0"/>
                      <a:pt x="7" y="3"/>
                    </a:cubicBezTo>
                    <a:cubicBezTo>
                      <a:pt x="14" y="6"/>
                      <a:pt x="14" y="6"/>
                      <a:pt x="14" y="6"/>
                    </a:cubicBezTo>
                    <a:cubicBezTo>
                      <a:pt x="19" y="9"/>
                      <a:pt x="21" y="13"/>
                      <a:pt x="21" y="17"/>
                    </a:cubicBezTo>
                    <a:cubicBezTo>
                      <a:pt x="21" y="75"/>
                      <a:pt x="21" y="75"/>
                      <a:pt x="21" y="75"/>
                    </a:cubicBezTo>
                    <a:cubicBezTo>
                      <a:pt x="21" y="79"/>
                      <a:pt x="19" y="80"/>
                      <a:pt x="14" y="78"/>
                    </a:cubicBez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65" name="Freeform 23"/>
              <p:cNvSpPr>
                <a:spLocks/>
              </p:cNvSpPr>
              <p:nvPr/>
            </p:nvSpPr>
            <p:spPr bwMode="auto">
              <a:xfrm>
                <a:off x="5038767" y="1303073"/>
                <a:ext cx="47341" cy="139964"/>
              </a:xfrm>
              <a:custGeom>
                <a:avLst/>
                <a:gdLst>
                  <a:gd name="T0" fmla="*/ 0 w 10"/>
                  <a:gd name="T1" fmla="*/ 15 h 29"/>
                  <a:gd name="T2" fmla="*/ 3 w 10"/>
                  <a:gd name="T3" fmla="*/ 17 h 29"/>
                  <a:gd name="T4" fmla="*/ 4 w 10"/>
                  <a:gd name="T5" fmla="*/ 21 h 29"/>
                  <a:gd name="T6" fmla="*/ 5 w 10"/>
                  <a:gd name="T7" fmla="*/ 25 h 29"/>
                  <a:gd name="T8" fmla="*/ 7 w 10"/>
                  <a:gd name="T9" fmla="*/ 23 h 29"/>
                  <a:gd name="T10" fmla="*/ 5 w 10"/>
                  <a:gd name="T11" fmla="*/ 17 h 29"/>
                  <a:gd name="T12" fmla="*/ 2 w 10"/>
                  <a:gd name="T13" fmla="*/ 10 h 29"/>
                  <a:gd name="T14" fmla="*/ 1 w 10"/>
                  <a:gd name="T15" fmla="*/ 4 h 29"/>
                  <a:gd name="T16" fmla="*/ 2 w 10"/>
                  <a:gd name="T17" fmla="*/ 1 h 29"/>
                  <a:gd name="T18" fmla="*/ 5 w 10"/>
                  <a:gd name="T19" fmla="*/ 1 h 29"/>
                  <a:gd name="T20" fmla="*/ 9 w 10"/>
                  <a:gd name="T21" fmla="*/ 4 h 29"/>
                  <a:gd name="T22" fmla="*/ 10 w 10"/>
                  <a:gd name="T23" fmla="*/ 8 h 29"/>
                  <a:gd name="T24" fmla="*/ 10 w 10"/>
                  <a:gd name="T25" fmla="*/ 13 h 29"/>
                  <a:gd name="T26" fmla="*/ 7 w 10"/>
                  <a:gd name="T27" fmla="*/ 11 h 29"/>
                  <a:gd name="T28" fmla="*/ 7 w 10"/>
                  <a:gd name="T29" fmla="*/ 6 h 29"/>
                  <a:gd name="T30" fmla="*/ 6 w 10"/>
                  <a:gd name="T31" fmla="*/ 4 h 29"/>
                  <a:gd name="T32" fmla="*/ 4 w 10"/>
                  <a:gd name="T33" fmla="*/ 4 h 29"/>
                  <a:gd name="T34" fmla="*/ 4 w 10"/>
                  <a:gd name="T35" fmla="*/ 5 h 29"/>
                  <a:gd name="T36" fmla="*/ 6 w 10"/>
                  <a:gd name="T37" fmla="*/ 12 h 29"/>
                  <a:gd name="T38" fmla="*/ 9 w 10"/>
                  <a:gd name="T39" fmla="*/ 18 h 29"/>
                  <a:gd name="T40" fmla="*/ 10 w 10"/>
                  <a:gd name="T41" fmla="*/ 25 h 29"/>
                  <a:gd name="T42" fmla="*/ 9 w 10"/>
                  <a:gd name="T43" fmla="*/ 28 h 29"/>
                  <a:gd name="T44" fmla="*/ 5 w 10"/>
                  <a:gd name="T45" fmla="*/ 28 h 29"/>
                  <a:gd name="T46" fmla="*/ 0 w 10"/>
                  <a:gd name="T47" fmla="*/ 19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3" y="17"/>
                      <a:pt x="3" y="17"/>
                      <a:pt x="3" y="17"/>
                    </a:cubicBezTo>
                    <a:cubicBezTo>
                      <a:pt x="4" y="21"/>
                      <a:pt x="4" y="21"/>
                      <a:pt x="4" y="21"/>
                    </a:cubicBezTo>
                    <a:cubicBezTo>
                      <a:pt x="4" y="23"/>
                      <a:pt x="4" y="24"/>
                      <a:pt x="5" y="25"/>
                    </a:cubicBezTo>
                    <a:cubicBezTo>
                      <a:pt x="6" y="26"/>
                      <a:pt x="7" y="25"/>
                      <a:pt x="7" y="23"/>
                    </a:cubicBezTo>
                    <a:cubicBezTo>
                      <a:pt x="7" y="21"/>
                      <a:pt x="6" y="19"/>
                      <a:pt x="5" y="17"/>
                    </a:cubicBezTo>
                    <a:cubicBezTo>
                      <a:pt x="2" y="10"/>
                      <a:pt x="2" y="10"/>
                      <a:pt x="2" y="10"/>
                    </a:cubicBezTo>
                    <a:cubicBezTo>
                      <a:pt x="1" y="8"/>
                      <a:pt x="1" y="6"/>
                      <a:pt x="1" y="4"/>
                    </a:cubicBezTo>
                    <a:cubicBezTo>
                      <a:pt x="1" y="2"/>
                      <a:pt x="1" y="1"/>
                      <a:pt x="2" y="1"/>
                    </a:cubicBezTo>
                    <a:cubicBezTo>
                      <a:pt x="3" y="0"/>
                      <a:pt x="4" y="0"/>
                      <a:pt x="5" y="1"/>
                    </a:cubicBezTo>
                    <a:cubicBezTo>
                      <a:pt x="7" y="2"/>
                      <a:pt x="8" y="3"/>
                      <a:pt x="9" y="4"/>
                    </a:cubicBezTo>
                    <a:cubicBezTo>
                      <a:pt x="10" y="5"/>
                      <a:pt x="10" y="7"/>
                      <a:pt x="10" y="8"/>
                    </a:cubicBezTo>
                    <a:cubicBezTo>
                      <a:pt x="10" y="13"/>
                      <a:pt x="10" y="13"/>
                      <a:pt x="10" y="13"/>
                    </a:cubicBezTo>
                    <a:cubicBezTo>
                      <a:pt x="7" y="11"/>
                      <a:pt x="7" y="11"/>
                      <a:pt x="7" y="11"/>
                    </a:cubicBezTo>
                    <a:cubicBezTo>
                      <a:pt x="7" y="6"/>
                      <a:pt x="7" y="6"/>
                      <a:pt x="7" y="6"/>
                    </a:cubicBezTo>
                    <a:cubicBezTo>
                      <a:pt x="7" y="5"/>
                      <a:pt x="7" y="4"/>
                      <a:pt x="6" y="4"/>
                    </a:cubicBezTo>
                    <a:cubicBezTo>
                      <a:pt x="5" y="4"/>
                      <a:pt x="5" y="3"/>
                      <a:pt x="4" y="4"/>
                    </a:cubicBezTo>
                    <a:cubicBezTo>
                      <a:pt x="4" y="4"/>
                      <a:pt x="4" y="5"/>
                      <a:pt x="4" y="5"/>
                    </a:cubicBezTo>
                    <a:cubicBezTo>
                      <a:pt x="4" y="7"/>
                      <a:pt x="5" y="9"/>
                      <a:pt x="6" y="12"/>
                    </a:cubicBezTo>
                    <a:cubicBezTo>
                      <a:pt x="9" y="18"/>
                      <a:pt x="9" y="18"/>
                      <a:pt x="9" y="18"/>
                    </a:cubicBezTo>
                    <a:cubicBezTo>
                      <a:pt x="10" y="21"/>
                      <a:pt x="10" y="23"/>
                      <a:pt x="10" y="25"/>
                    </a:cubicBezTo>
                    <a:cubicBezTo>
                      <a:pt x="10" y="26"/>
                      <a:pt x="10" y="27"/>
                      <a:pt x="9" y="28"/>
                    </a:cubicBezTo>
                    <a:cubicBezTo>
                      <a:pt x="8" y="29"/>
                      <a:pt x="7" y="29"/>
                      <a:pt x="5" y="28"/>
                    </a:cubicBezTo>
                    <a:cubicBezTo>
                      <a:pt x="2" y="26"/>
                      <a:pt x="0" y="23"/>
                      <a:pt x="0" y="19"/>
                    </a:cubicBezTo>
                    <a:lnTo>
                      <a:pt x="0" y="15"/>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66" name="Freeform 24"/>
              <p:cNvSpPr>
                <a:spLocks/>
              </p:cNvSpPr>
              <p:nvPr/>
            </p:nvSpPr>
            <p:spPr bwMode="auto">
              <a:xfrm>
                <a:off x="5131390" y="1346297"/>
                <a:ext cx="53516" cy="146139"/>
              </a:xfrm>
              <a:custGeom>
                <a:avLst/>
                <a:gdLst>
                  <a:gd name="T0" fmla="*/ 26 w 26"/>
                  <a:gd name="T1" fmla="*/ 14 h 71"/>
                  <a:gd name="T2" fmla="*/ 26 w 26"/>
                  <a:gd name="T3" fmla="*/ 21 h 71"/>
                  <a:gd name="T4" fmla="*/ 16 w 26"/>
                  <a:gd name="T5" fmla="*/ 17 h 71"/>
                  <a:gd name="T6" fmla="*/ 16 w 26"/>
                  <a:gd name="T7" fmla="*/ 71 h 71"/>
                  <a:gd name="T8" fmla="*/ 7 w 26"/>
                  <a:gd name="T9" fmla="*/ 66 h 71"/>
                  <a:gd name="T10" fmla="*/ 7 w 26"/>
                  <a:gd name="T11" fmla="*/ 12 h 71"/>
                  <a:gd name="T12" fmla="*/ 0 w 26"/>
                  <a:gd name="T13" fmla="*/ 7 h 71"/>
                  <a:gd name="T14" fmla="*/ 0 w 26"/>
                  <a:gd name="T15" fmla="*/ 2 h 71"/>
                  <a:gd name="T16" fmla="*/ 0 w 26"/>
                  <a:gd name="T17" fmla="*/ 0 h 71"/>
                  <a:gd name="T18" fmla="*/ 26 w 26"/>
                  <a:gd name="T19"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71">
                    <a:moveTo>
                      <a:pt x="26" y="14"/>
                    </a:moveTo>
                    <a:lnTo>
                      <a:pt x="26" y="21"/>
                    </a:lnTo>
                    <a:lnTo>
                      <a:pt x="16" y="17"/>
                    </a:lnTo>
                    <a:lnTo>
                      <a:pt x="16" y="71"/>
                    </a:lnTo>
                    <a:lnTo>
                      <a:pt x="7" y="66"/>
                    </a:lnTo>
                    <a:lnTo>
                      <a:pt x="7" y="12"/>
                    </a:lnTo>
                    <a:lnTo>
                      <a:pt x="0" y="7"/>
                    </a:lnTo>
                    <a:lnTo>
                      <a:pt x="0" y="2"/>
                    </a:lnTo>
                    <a:lnTo>
                      <a:pt x="0" y="0"/>
                    </a:lnTo>
                    <a:lnTo>
                      <a:pt x="26" y="14"/>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67" name="Freeform 25"/>
              <p:cNvSpPr>
                <a:spLocks/>
              </p:cNvSpPr>
              <p:nvPr/>
            </p:nvSpPr>
            <p:spPr bwMode="auto">
              <a:xfrm>
                <a:off x="5228129" y="1399813"/>
                <a:ext cx="43225" cy="150256"/>
              </a:xfrm>
              <a:custGeom>
                <a:avLst/>
                <a:gdLst>
                  <a:gd name="T0" fmla="*/ 0 w 21"/>
                  <a:gd name="T1" fmla="*/ 0 h 73"/>
                  <a:gd name="T2" fmla="*/ 21 w 21"/>
                  <a:gd name="T3" fmla="*/ 12 h 73"/>
                  <a:gd name="T4" fmla="*/ 21 w 21"/>
                  <a:gd name="T5" fmla="*/ 19 h 73"/>
                  <a:gd name="T6" fmla="*/ 10 w 21"/>
                  <a:gd name="T7" fmla="*/ 12 h 73"/>
                  <a:gd name="T8" fmla="*/ 10 w 21"/>
                  <a:gd name="T9" fmla="*/ 31 h 73"/>
                  <a:gd name="T10" fmla="*/ 19 w 21"/>
                  <a:gd name="T11" fmla="*/ 38 h 73"/>
                  <a:gd name="T12" fmla="*/ 19 w 21"/>
                  <a:gd name="T13" fmla="*/ 45 h 73"/>
                  <a:gd name="T14" fmla="*/ 10 w 21"/>
                  <a:gd name="T15" fmla="*/ 38 h 73"/>
                  <a:gd name="T16" fmla="*/ 10 w 21"/>
                  <a:gd name="T17" fmla="*/ 59 h 73"/>
                  <a:gd name="T18" fmla="*/ 21 w 21"/>
                  <a:gd name="T19" fmla="*/ 66 h 73"/>
                  <a:gd name="T20" fmla="*/ 21 w 21"/>
                  <a:gd name="T21" fmla="*/ 73 h 73"/>
                  <a:gd name="T22" fmla="*/ 0 w 21"/>
                  <a:gd name="T23" fmla="*/ 62 h 73"/>
                  <a:gd name="T24" fmla="*/ 0 w 21"/>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73">
                    <a:moveTo>
                      <a:pt x="0" y="0"/>
                    </a:moveTo>
                    <a:lnTo>
                      <a:pt x="21" y="12"/>
                    </a:lnTo>
                    <a:lnTo>
                      <a:pt x="21" y="19"/>
                    </a:lnTo>
                    <a:lnTo>
                      <a:pt x="10" y="12"/>
                    </a:lnTo>
                    <a:lnTo>
                      <a:pt x="10" y="31"/>
                    </a:lnTo>
                    <a:lnTo>
                      <a:pt x="19" y="38"/>
                    </a:lnTo>
                    <a:lnTo>
                      <a:pt x="19" y="45"/>
                    </a:lnTo>
                    <a:lnTo>
                      <a:pt x="10" y="38"/>
                    </a:lnTo>
                    <a:lnTo>
                      <a:pt x="10" y="59"/>
                    </a:lnTo>
                    <a:lnTo>
                      <a:pt x="21" y="66"/>
                    </a:lnTo>
                    <a:lnTo>
                      <a:pt x="21" y="73"/>
                    </a:lnTo>
                    <a:lnTo>
                      <a:pt x="0" y="62"/>
                    </a:lnTo>
                    <a:lnTo>
                      <a:pt x="0" y="0"/>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68" name="Freeform 26"/>
              <p:cNvSpPr>
                <a:spLocks noEditPoints="1"/>
              </p:cNvSpPr>
              <p:nvPr/>
            </p:nvSpPr>
            <p:spPr bwMode="auto">
              <a:xfrm>
                <a:off x="5316636" y="1449212"/>
                <a:ext cx="47341" cy="135847"/>
              </a:xfrm>
              <a:custGeom>
                <a:avLst/>
                <a:gdLst>
                  <a:gd name="T0" fmla="*/ 0 w 10"/>
                  <a:gd name="T1" fmla="*/ 0 h 28"/>
                  <a:gd name="T2" fmla="*/ 7 w 10"/>
                  <a:gd name="T3" fmla="*/ 4 h 28"/>
                  <a:gd name="T4" fmla="*/ 10 w 10"/>
                  <a:gd name="T5" fmla="*/ 10 h 28"/>
                  <a:gd name="T6" fmla="*/ 10 w 10"/>
                  <a:gd name="T7" fmla="*/ 17 h 28"/>
                  <a:gd name="T8" fmla="*/ 8 w 10"/>
                  <a:gd name="T9" fmla="*/ 18 h 28"/>
                  <a:gd name="T10" fmla="*/ 4 w 10"/>
                  <a:gd name="T11" fmla="*/ 16 h 28"/>
                  <a:gd name="T12" fmla="*/ 3 w 10"/>
                  <a:gd name="T13" fmla="*/ 16 h 28"/>
                  <a:gd name="T14" fmla="*/ 3 w 10"/>
                  <a:gd name="T15" fmla="*/ 28 h 28"/>
                  <a:gd name="T16" fmla="*/ 0 w 10"/>
                  <a:gd name="T17" fmla="*/ 26 h 28"/>
                  <a:gd name="T18" fmla="*/ 0 w 10"/>
                  <a:gd name="T19" fmla="*/ 0 h 28"/>
                  <a:gd name="T20" fmla="*/ 5 w 10"/>
                  <a:gd name="T21" fmla="*/ 14 h 28"/>
                  <a:gd name="T22" fmla="*/ 6 w 10"/>
                  <a:gd name="T23" fmla="*/ 14 h 28"/>
                  <a:gd name="T24" fmla="*/ 7 w 10"/>
                  <a:gd name="T25" fmla="*/ 14 h 28"/>
                  <a:gd name="T26" fmla="*/ 7 w 10"/>
                  <a:gd name="T27" fmla="*/ 8 h 28"/>
                  <a:gd name="T28" fmla="*/ 5 w 10"/>
                  <a:gd name="T29" fmla="*/ 6 h 28"/>
                  <a:gd name="T30" fmla="*/ 3 w 10"/>
                  <a:gd name="T31" fmla="*/ 5 h 28"/>
                  <a:gd name="T32" fmla="*/ 3 w 10"/>
                  <a:gd name="T33" fmla="*/ 13 h 28"/>
                  <a:gd name="T34" fmla="*/ 5 w 10"/>
                  <a:gd name="T35"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8">
                    <a:moveTo>
                      <a:pt x="0" y="0"/>
                    </a:moveTo>
                    <a:cubicBezTo>
                      <a:pt x="7" y="4"/>
                      <a:pt x="7" y="4"/>
                      <a:pt x="7" y="4"/>
                    </a:cubicBezTo>
                    <a:cubicBezTo>
                      <a:pt x="9" y="5"/>
                      <a:pt x="10" y="7"/>
                      <a:pt x="10" y="10"/>
                    </a:cubicBezTo>
                    <a:cubicBezTo>
                      <a:pt x="10" y="17"/>
                      <a:pt x="10" y="17"/>
                      <a:pt x="10" y="17"/>
                    </a:cubicBezTo>
                    <a:cubicBezTo>
                      <a:pt x="10" y="19"/>
                      <a:pt x="9" y="19"/>
                      <a:pt x="8" y="18"/>
                    </a:cubicBezTo>
                    <a:cubicBezTo>
                      <a:pt x="7" y="18"/>
                      <a:pt x="6" y="18"/>
                      <a:pt x="4" y="16"/>
                    </a:cubicBezTo>
                    <a:cubicBezTo>
                      <a:pt x="3" y="16"/>
                      <a:pt x="3" y="16"/>
                      <a:pt x="3" y="16"/>
                    </a:cubicBezTo>
                    <a:cubicBezTo>
                      <a:pt x="3" y="28"/>
                      <a:pt x="3" y="28"/>
                      <a:pt x="3" y="28"/>
                    </a:cubicBezTo>
                    <a:cubicBezTo>
                      <a:pt x="0" y="26"/>
                      <a:pt x="0" y="26"/>
                      <a:pt x="0" y="26"/>
                    </a:cubicBezTo>
                    <a:lnTo>
                      <a:pt x="0" y="0"/>
                    </a:lnTo>
                    <a:close/>
                    <a:moveTo>
                      <a:pt x="5" y="14"/>
                    </a:moveTo>
                    <a:cubicBezTo>
                      <a:pt x="6" y="14"/>
                      <a:pt x="6" y="14"/>
                      <a:pt x="6" y="14"/>
                    </a:cubicBezTo>
                    <a:cubicBezTo>
                      <a:pt x="7" y="14"/>
                      <a:pt x="7" y="14"/>
                      <a:pt x="7" y="14"/>
                    </a:cubicBezTo>
                    <a:cubicBezTo>
                      <a:pt x="7" y="8"/>
                      <a:pt x="7" y="8"/>
                      <a:pt x="7" y="8"/>
                    </a:cubicBezTo>
                    <a:cubicBezTo>
                      <a:pt x="7" y="7"/>
                      <a:pt x="6" y="7"/>
                      <a:pt x="5" y="6"/>
                    </a:cubicBezTo>
                    <a:cubicBezTo>
                      <a:pt x="3" y="5"/>
                      <a:pt x="3" y="5"/>
                      <a:pt x="3" y="5"/>
                    </a:cubicBezTo>
                    <a:cubicBezTo>
                      <a:pt x="3" y="13"/>
                      <a:pt x="3" y="13"/>
                      <a:pt x="3" y="13"/>
                    </a:cubicBezTo>
                    <a:lnTo>
                      <a:pt x="5" y="14"/>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grpSp>
        <p:grpSp>
          <p:nvGrpSpPr>
            <p:cNvPr id="69" name="组合 147"/>
            <p:cNvGrpSpPr/>
            <p:nvPr/>
          </p:nvGrpSpPr>
          <p:grpSpPr>
            <a:xfrm>
              <a:off x="7386672" y="2749493"/>
              <a:ext cx="224012" cy="498227"/>
              <a:chOff x="5846145" y="2700653"/>
              <a:chExt cx="332915" cy="751275"/>
            </a:xfrm>
          </p:grpSpPr>
          <p:sp>
            <p:nvSpPr>
              <p:cNvPr id="71" name="Freeform 28"/>
              <p:cNvSpPr>
                <a:spLocks/>
              </p:cNvSpPr>
              <p:nvPr/>
            </p:nvSpPr>
            <p:spPr bwMode="auto">
              <a:xfrm>
                <a:off x="5846145" y="2978521"/>
                <a:ext cx="253170" cy="473407"/>
              </a:xfrm>
              <a:custGeom>
                <a:avLst/>
                <a:gdLst>
                  <a:gd name="T0" fmla="*/ 7 w 52"/>
                  <a:gd name="T1" fmla="*/ 2 h 97"/>
                  <a:gd name="T2" fmla="*/ 31 w 52"/>
                  <a:gd name="T3" fmla="*/ 15 h 97"/>
                  <a:gd name="T4" fmla="*/ 52 w 52"/>
                  <a:gd name="T5" fmla="*/ 47 h 97"/>
                  <a:gd name="T6" fmla="*/ 52 w 52"/>
                  <a:gd name="T7" fmla="*/ 49 h 97"/>
                  <a:gd name="T8" fmla="*/ 31 w 52"/>
                  <a:gd name="T9" fmla="*/ 58 h 97"/>
                  <a:gd name="T10" fmla="*/ 15 w 52"/>
                  <a:gd name="T11" fmla="*/ 58 h 97"/>
                  <a:gd name="T12" fmla="*/ 15 w 52"/>
                  <a:gd name="T13" fmla="*/ 65 h 97"/>
                  <a:gd name="T14" fmla="*/ 46 w 52"/>
                  <a:gd name="T15" fmla="*/ 82 h 97"/>
                  <a:gd name="T16" fmla="*/ 52 w 52"/>
                  <a:gd name="T17" fmla="*/ 92 h 97"/>
                  <a:gd name="T18" fmla="*/ 46 w 52"/>
                  <a:gd name="T19" fmla="*/ 95 h 97"/>
                  <a:gd name="T20" fmla="*/ 7 w 52"/>
                  <a:gd name="T21" fmla="*/ 74 h 97"/>
                  <a:gd name="T22" fmla="*/ 1 w 52"/>
                  <a:gd name="T23" fmla="*/ 63 h 97"/>
                  <a:gd name="T24" fmla="*/ 1 w 52"/>
                  <a:gd name="T25" fmla="*/ 50 h 97"/>
                  <a:gd name="T26" fmla="*/ 31 w 52"/>
                  <a:gd name="T27" fmla="*/ 45 h 97"/>
                  <a:gd name="T28" fmla="*/ 38 w 52"/>
                  <a:gd name="T29" fmla="*/ 42 h 97"/>
                  <a:gd name="T30" fmla="*/ 38 w 52"/>
                  <a:gd name="T31" fmla="*/ 39 h 97"/>
                  <a:gd name="T32" fmla="*/ 31 w 52"/>
                  <a:gd name="T33" fmla="*/ 29 h 97"/>
                  <a:gd name="T34" fmla="*/ 8 w 52"/>
                  <a:gd name="T35" fmla="*/ 16 h 97"/>
                  <a:gd name="T36" fmla="*/ 0 w 52"/>
                  <a:gd name="T37" fmla="*/ 5 h 97"/>
                  <a:gd name="T38" fmla="*/ 7 w 52"/>
                  <a:gd name="T39" fmla="*/ 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97">
                    <a:moveTo>
                      <a:pt x="7" y="2"/>
                    </a:moveTo>
                    <a:cubicBezTo>
                      <a:pt x="31" y="15"/>
                      <a:pt x="31" y="15"/>
                      <a:pt x="31" y="15"/>
                    </a:cubicBezTo>
                    <a:cubicBezTo>
                      <a:pt x="45" y="23"/>
                      <a:pt x="52" y="34"/>
                      <a:pt x="52" y="47"/>
                    </a:cubicBezTo>
                    <a:cubicBezTo>
                      <a:pt x="52" y="49"/>
                      <a:pt x="52" y="49"/>
                      <a:pt x="52" y="49"/>
                    </a:cubicBezTo>
                    <a:cubicBezTo>
                      <a:pt x="52" y="63"/>
                      <a:pt x="45" y="66"/>
                      <a:pt x="31" y="58"/>
                    </a:cubicBezTo>
                    <a:cubicBezTo>
                      <a:pt x="20" y="52"/>
                      <a:pt x="15" y="52"/>
                      <a:pt x="15" y="58"/>
                    </a:cubicBezTo>
                    <a:cubicBezTo>
                      <a:pt x="15" y="65"/>
                      <a:pt x="15" y="65"/>
                      <a:pt x="15" y="65"/>
                    </a:cubicBezTo>
                    <a:cubicBezTo>
                      <a:pt x="46" y="82"/>
                      <a:pt x="46" y="82"/>
                      <a:pt x="46" y="82"/>
                    </a:cubicBezTo>
                    <a:cubicBezTo>
                      <a:pt x="50" y="84"/>
                      <a:pt x="52" y="88"/>
                      <a:pt x="52" y="92"/>
                    </a:cubicBezTo>
                    <a:cubicBezTo>
                      <a:pt x="52" y="96"/>
                      <a:pt x="50" y="97"/>
                      <a:pt x="46" y="95"/>
                    </a:cubicBezTo>
                    <a:cubicBezTo>
                      <a:pt x="7" y="74"/>
                      <a:pt x="7" y="74"/>
                      <a:pt x="7" y="74"/>
                    </a:cubicBezTo>
                    <a:cubicBezTo>
                      <a:pt x="3" y="71"/>
                      <a:pt x="1" y="68"/>
                      <a:pt x="1" y="63"/>
                    </a:cubicBezTo>
                    <a:cubicBezTo>
                      <a:pt x="1" y="50"/>
                      <a:pt x="1" y="50"/>
                      <a:pt x="1" y="50"/>
                    </a:cubicBezTo>
                    <a:cubicBezTo>
                      <a:pt x="1" y="35"/>
                      <a:pt x="11" y="33"/>
                      <a:pt x="31" y="45"/>
                    </a:cubicBezTo>
                    <a:cubicBezTo>
                      <a:pt x="36" y="47"/>
                      <a:pt x="38" y="46"/>
                      <a:pt x="38" y="42"/>
                    </a:cubicBezTo>
                    <a:cubicBezTo>
                      <a:pt x="38" y="39"/>
                      <a:pt x="38" y="39"/>
                      <a:pt x="38" y="39"/>
                    </a:cubicBezTo>
                    <a:cubicBezTo>
                      <a:pt x="38" y="35"/>
                      <a:pt x="36" y="32"/>
                      <a:pt x="31" y="29"/>
                    </a:cubicBezTo>
                    <a:cubicBezTo>
                      <a:pt x="8" y="16"/>
                      <a:pt x="8" y="16"/>
                      <a:pt x="8" y="16"/>
                    </a:cubicBezTo>
                    <a:cubicBezTo>
                      <a:pt x="3" y="13"/>
                      <a:pt x="0" y="10"/>
                      <a:pt x="0" y="5"/>
                    </a:cubicBezTo>
                    <a:cubicBezTo>
                      <a:pt x="0" y="1"/>
                      <a:pt x="3" y="0"/>
                      <a:pt x="7" y="2"/>
                    </a:cubicBez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72" name="Freeform 29"/>
              <p:cNvSpPr>
                <a:spLocks/>
              </p:cNvSpPr>
              <p:nvPr/>
            </p:nvSpPr>
            <p:spPr bwMode="auto">
              <a:xfrm>
                <a:off x="5855909" y="2700653"/>
                <a:ext cx="49399" cy="142023"/>
              </a:xfrm>
              <a:custGeom>
                <a:avLst/>
                <a:gdLst>
                  <a:gd name="T0" fmla="*/ 0 w 10"/>
                  <a:gd name="T1" fmla="*/ 15 h 29"/>
                  <a:gd name="T2" fmla="*/ 3 w 10"/>
                  <a:gd name="T3" fmla="*/ 16 h 29"/>
                  <a:gd name="T4" fmla="*/ 3 w 10"/>
                  <a:gd name="T5" fmla="*/ 21 h 29"/>
                  <a:gd name="T6" fmla="*/ 5 w 10"/>
                  <a:gd name="T7" fmla="*/ 25 h 29"/>
                  <a:gd name="T8" fmla="*/ 6 w 10"/>
                  <a:gd name="T9" fmla="*/ 23 h 29"/>
                  <a:gd name="T10" fmla="*/ 5 w 10"/>
                  <a:gd name="T11" fmla="*/ 16 h 29"/>
                  <a:gd name="T12" fmla="*/ 2 w 10"/>
                  <a:gd name="T13" fmla="*/ 10 h 29"/>
                  <a:gd name="T14" fmla="*/ 0 w 10"/>
                  <a:gd name="T15" fmla="*/ 4 h 29"/>
                  <a:gd name="T16" fmla="*/ 1 w 10"/>
                  <a:gd name="T17" fmla="*/ 0 h 29"/>
                  <a:gd name="T18" fmla="*/ 5 w 10"/>
                  <a:gd name="T19" fmla="*/ 1 h 29"/>
                  <a:gd name="T20" fmla="*/ 8 w 10"/>
                  <a:gd name="T21" fmla="*/ 4 h 29"/>
                  <a:gd name="T22" fmla="*/ 10 w 10"/>
                  <a:gd name="T23" fmla="*/ 8 h 29"/>
                  <a:gd name="T24" fmla="*/ 10 w 10"/>
                  <a:gd name="T25" fmla="*/ 12 h 29"/>
                  <a:gd name="T26" fmla="*/ 6 w 10"/>
                  <a:gd name="T27" fmla="*/ 11 h 29"/>
                  <a:gd name="T28" fmla="*/ 6 w 10"/>
                  <a:gd name="T29" fmla="*/ 6 h 29"/>
                  <a:gd name="T30" fmla="*/ 5 w 10"/>
                  <a:gd name="T31" fmla="*/ 4 h 29"/>
                  <a:gd name="T32" fmla="*/ 4 w 10"/>
                  <a:gd name="T33" fmla="*/ 3 h 29"/>
                  <a:gd name="T34" fmla="*/ 3 w 10"/>
                  <a:gd name="T35" fmla="*/ 5 h 29"/>
                  <a:gd name="T36" fmla="*/ 5 w 10"/>
                  <a:gd name="T37" fmla="*/ 11 h 29"/>
                  <a:gd name="T38" fmla="*/ 8 w 10"/>
                  <a:gd name="T39" fmla="*/ 18 h 29"/>
                  <a:gd name="T40" fmla="*/ 10 w 10"/>
                  <a:gd name="T41" fmla="*/ 24 h 29"/>
                  <a:gd name="T42" fmla="*/ 9 w 10"/>
                  <a:gd name="T43" fmla="*/ 28 h 29"/>
                  <a:gd name="T44" fmla="*/ 5 w 10"/>
                  <a:gd name="T45" fmla="*/ 28 h 29"/>
                  <a:gd name="T46" fmla="*/ 0 w 10"/>
                  <a:gd name="T47" fmla="*/ 19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3" y="16"/>
                      <a:pt x="3" y="16"/>
                      <a:pt x="3" y="16"/>
                    </a:cubicBezTo>
                    <a:cubicBezTo>
                      <a:pt x="3" y="21"/>
                      <a:pt x="3" y="21"/>
                      <a:pt x="3" y="21"/>
                    </a:cubicBezTo>
                    <a:cubicBezTo>
                      <a:pt x="3" y="23"/>
                      <a:pt x="3" y="24"/>
                      <a:pt x="5" y="25"/>
                    </a:cubicBezTo>
                    <a:cubicBezTo>
                      <a:pt x="6" y="25"/>
                      <a:pt x="6" y="25"/>
                      <a:pt x="6" y="23"/>
                    </a:cubicBezTo>
                    <a:cubicBezTo>
                      <a:pt x="6" y="21"/>
                      <a:pt x="6" y="19"/>
                      <a:pt x="5" y="16"/>
                    </a:cubicBezTo>
                    <a:cubicBezTo>
                      <a:pt x="2" y="10"/>
                      <a:pt x="2" y="10"/>
                      <a:pt x="2" y="10"/>
                    </a:cubicBezTo>
                    <a:cubicBezTo>
                      <a:pt x="0" y="7"/>
                      <a:pt x="0" y="5"/>
                      <a:pt x="0" y="4"/>
                    </a:cubicBezTo>
                    <a:cubicBezTo>
                      <a:pt x="0" y="2"/>
                      <a:pt x="0" y="1"/>
                      <a:pt x="1" y="0"/>
                    </a:cubicBezTo>
                    <a:cubicBezTo>
                      <a:pt x="2" y="0"/>
                      <a:pt x="3" y="0"/>
                      <a:pt x="5" y="1"/>
                    </a:cubicBezTo>
                    <a:cubicBezTo>
                      <a:pt x="7" y="2"/>
                      <a:pt x="8" y="3"/>
                      <a:pt x="8" y="4"/>
                    </a:cubicBezTo>
                    <a:cubicBezTo>
                      <a:pt x="9" y="5"/>
                      <a:pt x="10" y="6"/>
                      <a:pt x="10" y="8"/>
                    </a:cubicBezTo>
                    <a:cubicBezTo>
                      <a:pt x="10" y="12"/>
                      <a:pt x="10" y="12"/>
                      <a:pt x="10" y="12"/>
                    </a:cubicBezTo>
                    <a:cubicBezTo>
                      <a:pt x="6" y="11"/>
                      <a:pt x="6" y="11"/>
                      <a:pt x="6" y="11"/>
                    </a:cubicBezTo>
                    <a:cubicBezTo>
                      <a:pt x="6" y="6"/>
                      <a:pt x="6" y="6"/>
                      <a:pt x="6" y="6"/>
                    </a:cubicBezTo>
                    <a:cubicBezTo>
                      <a:pt x="6" y="5"/>
                      <a:pt x="6" y="4"/>
                      <a:pt x="5" y="4"/>
                    </a:cubicBezTo>
                    <a:cubicBezTo>
                      <a:pt x="4" y="3"/>
                      <a:pt x="4" y="3"/>
                      <a:pt x="4" y="3"/>
                    </a:cubicBezTo>
                    <a:cubicBezTo>
                      <a:pt x="3" y="4"/>
                      <a:pt x="3" y="4"/>
                      <a:pt x="3" y="5"/>
                    </a:cubicBezTo>
                    <a:cubicBezTo>
                      <a:pt x="3" y="7"/>
                      <a:pt x="4" y="9"/>
                      <a:pt x="5" y="11"/>
                    </a:cubicBezTo>
                    <a:cubicBezTo>
                      <a:pt x="8" y="18"/>
                      <a:pt x="8" y="18"/>
                      <a:pt x="8" y="18"/>
                    </a:cubicBezTo>
                    <a:cubicBezTo>
                      <a:pt x="9" y="20"/>
                      <a:pt x="10" y="22"/>
                      <a:pt x="10" y="24"/>
                    </a:cubicBezTo>
                    <a:cubicBezTo>
                      <a:pt x="10" y="26"/>
                      <a:pt x="9" y="27"/>
                      <a:pt x="9" y="28"/>
                    </a:cubicBezTo>
                    <a:cubicBezTo>
                      <a:pt x="8" y="29"/>
                      <a:pt x="6" y="28"/>
                      <a:pt x="5" y="28"/>
                    </a:cubicBezTo>
                    <a:cubicBezTo>
                      <a:pt x="1" y="26"/>
                      <a:pt x="0" y="23"/>
                      <a:pt x="0" y="19"/>
                    </a:cubicBezTo>
                    <a:lnTo>
                      <a:pt x="0" y="15"/>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73" name="Freeform 30"/>
              <p:cNvSpPr>
                <a:spLocks/>
              </p:cNvSpPr>
              <p:nvPr/>
            </p:nvSpPr>
            <p:spPr bwMode="auto">
              <a:xfrm>
                <a:off x="5944415" y="2745935"/>
                <a:ext cx="53516" cy="139964"/>
              </a:xfrm>
              <a:custGeom>
                <a:avLst/>
                <a:gdLst>
                  <a:gd name="T0" fmla="*/ 26 w 26"/>
                  <a:gd name="T1" fmla="*/ 14 h 68"/>
                  <a:gd name="T2" fmla="*/ 26 w 26"/>
                  <a:gd name="T3" fmla="*/ 21 h 68"/>
                  <a:gd name="T4" fmla="*/ 17 w 26"/>
                  <a:gd name="T5" fmla="*/ 16 h 68"/>
                  <a:gd name="T6" fmla="*/ 17 w 26"/>
                  <a:gd name="T7" fmla="*/ 68 h 68"/>
                  <a:gd name="T8" fmla="*/ 10 w 26"/>
                  <a:gd name="T9" fmla="*/ 63 h 68"/>
                  <a:gd name="T10" fmla="*/ 10 w 26"/>
                  <a:gd name="T11" fmla="*/ 11 h 68"/>
                  <a:gd name="T12" fmla="*/ 0 w 26"/>
                  <a:gd name="T13" fmla="*/ 4 h 68"/>
                  <a:gd name="T14" fmla="*/ 0 w 26"/>
                  <a:gd name="T15" fmla="*/ 2 h 68"/>
                  <a:gd name="T16" fmla="*/ 0 w 26"/>
                  <a:gd name="T17" fmla="*/ 0 h 68"/>
                  <a:gd name="T18" fmla="*/ 26 w 26"/>
                  <a:gd name="T19"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68">
                    <a:moveTo>
                      <a:pt x="26" y="14"/>
                    </a:moveTo>
                    <a:lnTo>
                      <a:pt x="26" y="21"/>
                    </a:lnTo>
                    <a:lnTo>
                      <a:pt x="17" y="16"/>
                    </a:lnTo>
                    <a:lnTo>
                      <a:pt x="17" y="68"/>
                    </a:lnTo>
                    <a:lnTo>
                      <a:pt x="10" y="63"/>
                    </a:lnTo>
                    <a:lnTo>
                      <a:pt x="10" y="11"/>
                    </a:lnTo>
                    <a:lnTo>
                      <a:pt x="0" y="4"/>
                    </a:lnTo>
                    <a:lnTo>
                      <a:pt x="0" y="2"/>
                    </a:lnTo>
                    <a:lnTo>
                      <a:pt x="0" y="0"/>
                    </a:lnTo>
                    <a:lnTo>
                      <a:pt x="26" y="14"/>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74" name="Freeform 31"/>
              <p:cNvSpPr>
                <a:spLocks/>
              </p:cNvSpPr>
              <p:nvPr/>
            </p:nvSpPr>
            <p:spPr bwMode="auto">
              <a:xfrm>
                <a:off x="6041155" y="2799451"/>
                <a:ext cx="45282" cy="150256"/>
              </a:xfrm>
              <a:custGeom>
                <a:avLst/>
                <a:gdLst>
                  <a:gd name="T0" fmla="*/ 0 w 22"/>
                  <a:gd name="T1" fmla="*/ 0 h 73"/>
                  <a:gd name="T2" fmla="*/ 22 w 22"/>
                  <a:gd name="T3" fmla="*/ 11 h 73"/>
                  <a:gd name="T4" fmla="*/ 22 w 22"/>
                  <a:gd name="T5" fmla="*/ 19 h 73"/>
                  <a:gd name="T6" fmla="*/ 10 w 22"/>
                  <a:gd name="T7" fmla="*/ 11 h 73"/>
                  <a:gd name="T8" fmla="*/ 10 w 22"/>
                  <a:gd name="T9" fmla="*/ 30 h 73"/>
                  <a:gd name="T10" fmla="*/ 22 w 22"/>
                  <a:gd name="T11" fmla="*/ 35 h 73"/>
                  <a:gd name="T12" fmla="*/ 22 w 22"/>
                  <a:gd name="T13" fmla="*/ 42 h 73"/>
                  <a:gd name="T14" fmla="*/ 10 w 22"/>
                  <a:gd name="T15" fmla="*/ 37 h 73"/>
                  <a:gd name="T16" fmla="*/ 10 w 22"/>
                  <a:gd name="T17" fmla="*/ 56 h 73"/>
                  <a:gd name="T18" fmla="*/ 22 w 22"/>
                  <a:gd name="T19" fmla="*/ 64 h 73"/>
                  <a:gd name="T20" fmla="*/ 22 w 22"/>
                  <a:gd name="T21" fmla="*/ 73 h 73"/>
                  <a:gd name="T22" fmla="*/ 0 w 22"/>
                  <a:gd name="T23" fmla="*/ 61 h 73"/>
                  <a:gd name="T24" fmla="*/ 0 w 22"/>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3">
                    <a:moveTo>
                      <a:pt x="0" y="0"/>
                    </a:moveTo>
                    <a:lnTo>
                      <a:pt x="22" y="11"/>
                    </a:lnTo>
                    <a:lnTo>
                      <a:pt x="22" y="19"/>
                    </a:lnTo>
                    <a:lnTo>
                      <a:pt x="10" y="11"/>
                    </a:lnTo>
                    <a:lnTo>
                      <a:pt x="10" y="30"/>
                    </a:lnTo>
                    <a:lnTo>
                      <a:pt x="22" y="35"/>
                    </a:lnTo>
                    <a:lnTo>
                      <a:pt x="22" y="42"/>
                    </a:lnTo>
                    <a:lnTo>
                      <a:pt x="10" y="37"/>
                    </a:lnTo>
                    <a:lnTo>
                      <a:pt x="10" y="56"/>
                    </a:lnTo>
                    <a:lnTo>
                      <a:pt x="22" y="64"/>
                    </a:lnTo>
                    <a:lnTo>
                      <a:pt x="22" y="73"/>
                    </a:lnTo>
                    <a:lnTo>
                      <a:pt x="0" y="61"/>
                    </a:lnTo>
                    <a:lnTo>
                      <a:pt x="0" y="0"/>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75" name="Freeform 32"/>
              <p:cNvSpPr>
                <a:spLocks noEditPoints="1"/>
              </p:cNvSpPr>
              <p:nvPr/>
            </p:nvSpPr>
            <p:spPr bwMode="auto">
              <a:xfrm>
                <a:off x="6129661" y="2846791"/>
                <a:ext cx="49399" cy="131731"/>
              </a:xfrm>
              <a:custGeom>
                <a:avLst/>
                <a:gdLst>
                  <a:gd name="T0" fmla="*/ 0 w 10"/>
                  <a:gd name="T1" fmla="*/ 0 h 27"/>
                  <a:gd name="T2" fmla="*/ 7 w 10"/>
                  <a:gd name="T3" fmla="*/ 4 h 27"/>
                  <a:gd name="T4" fmla="*/ 10 w 10"/>
                  <a:gd name="T5" fmla="*/ 9 h 27"/>
                  <a:gd name="T6" fmla="*/ 10 w 10"/>
                  <a:gd name="T7" fmla="*/ 17 h 27"/>
                  <a:gd name="T8" fmla="*/ 8 w 10"/>
                  <a:gd name="T9" fmla="*/ 18 h 27"/>
                  <a:gd name="T10" fmla="*/ 4 w 10"/>
                  <a:gd name="T11" fmla="*/ 16 h 27"/>
                  <a:gd name="T12" fmla="*/ 3 w 10"/>
                  <a:gd name="T13" fmla="*/ 16 h 27"/>
                  <a:gd name="T14" fmla="*/ 3 w 10"/>
                  <a:gd name="T15" fmla="*/ 27 h 27"/>
                  <a:gd name="T16" fmla="*/ 0 w 10"/>
                  <a:gd name="T17" fmla="*/ 25 h 27"/>
                  <a:gd name="T18" fmla="*/ 0 w 10"/>
                  <a:gd name="T19" fmla="*/ 0 h 27"/>
                  <a:gd name="T20" fmla="*/ 6 w 10"/>
                  <a:gd name="T21" fmla="*/ 14 h 27"/>
                  <a:gd name="T22" fmla="*/ 7 w 10"/>
                  <a:gd name="T23" fmla="*/ 14 h 27"/>
                  <a:gd name="T24" fmla="*/ 7 w 10"/>
                  <a:gd name="T25" fmla="*/ 14 h 27"/>
                  <a:gd name="T26" fmla="*/ 7 w 10"/>
                  <a:gd name="T27" fmla="*/ 8 h 27"/>
                  <a:gd name="T28" fmla="*/ 5 w 10"/>
                  <a:gd name="T29" fmla="*/ 6 h 27"/>
                  <a:gd name="T30" fmla="*/ 3 w 10"/>
                  <a:gd name="T31" fmla="*/ 5 h 27"/>
                  <a:gd name="T32" fmla="*/ 3 w 10"/>
                  <a:gd name="T33" fmla="*/ 13 h 27"/>
                  <a:gd name="T34" fmla="*/ 6 w 10"/>
                  <a:gd name="T35"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7">
                    <a:moveTo>
                      <a:pt x="0" y="0"/>
                    </a:moveTo>
                    <a:cubicBezTo>
                      <a:pt x="7" y="4"/>
                      <a:pt x="7" y="4"/>
                      <a:pt x="7" y="4"/>
                    </a:cubicBezTo>
                    <a:cubicBezTo>
                      <a:pt x="9" y="5"/>
                      <a:pt x="10" y="7"/>
                      <a:pt x="10" y="9"/>
                    </a:cubicBezTo>
                    <a:cubicBezTo>
                      <a:pt x="10" y="17"/>
                      <a:pt x="10" y="17"/>
                      <a:pt x="10" y="17"/>
                    </a:cubicBezTo>
                    <a:cubicBezTo>
                      <a:pt x="10" y="18"/>
                      <a:pt x="10" y="19"/>
                      <a:pt x="8" y="18"/>
                    </a:cubicBezTo>
                    <a:cubicBezTo>
                      <a:pt x="7" y="18"/>
                      <a:pt x="6" y="17"/>
                      <a:pt x="4" y="16"/>
                    </a:cubicBezTo>
                    <a:cubicBezTo>
                      <a:pt x="3" y="16"/>
                      <a:pt x="3" y="16"/>
                      <a:pt x="3" y="16"/>
                    </a:cubicBezTo>
                    <a:cubicBezTo>
                      <a:pt x="3" y="27"/>
                      <a:pt x="3" y="27"/>
                      <a:pt x="3" y="27"/>
                    </a:cubicBezTo>
                    <a:cubicBezTo>
                      <a:pt x="0" y="25"/>
                      <a:pt x="0" y="25"/>
                      <a:pt x="0" y="25"/>
                    </a:cubicBezTo>
                    <a:lnTo>
                      <a:pt x="0" y="0"/>
                    </a:lnTo>
                    <a:close/>
                    <a:moveTo>
                      <a:pt x="6" y="14"/>
                    </a:moveTo>
                    <a:cubicBezTo>
                      <a:pt x="6" y="14"/>
                      <a:pt x="6" y="14"/>
                      <a:pt x="7" y="14"/>
                    </a:cubicBezTo>
                    <a:cubicBezTo>
                      <a:pt x="7" y="14"/>
                      <a:pt x="7" y="14"/>
                      <a:pt x="7" y="14"/>
                    </a:cubicBezTo>
                    <a:cubicBezTo>
                      <a:pt x="7" y="8"/>
                      <a:pt x="7" y="8"/>
                      <a:pt x="7" y="8"/>
                    </a:cubicBezTo>
                    <a:cubicBezTo>
                      <a:pt x="7" y="7"/>
                      <a:pt x="6" y="6"/>
                      <a:pt x="5" y="6"/>
                    </a:cubicBezTo>
                    <a:cubicBezTo>
                      <a:pt x="3" y="5"/>
                      <a:pt x="3" y="5"/>
                      <a:pt x="3" y="5"/>
                    </a:cubicBezTo>
                    <a:cubicBezTo>
                      <a:pt x="3" y="13"/>
                      <a:pt x="3" y="13"/>
                      <a:pt x="3" y="13"/>
                    </a:cubicBezTo>
                    <a:lnTo>
                      <a:pt x="6" y="14"/>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grpSp>
        <p:grpSp>
          <p:nvGrpSpPr>
            <p:cNvPr id="76" name="组合 154"/>
            <p:cNvGrpSpPr/>
            <p:nvPr/>
          </p:nvGrpSpPr>
          <p:grpSpPr>
            <a:xfrm>
              <a:off x="7866225" y="3512668"/>
              <a:ext cx="224026" cy="495498"/>
              <a:chOff x="6669441" y="4079707"/>
              <a:chExt cx="332935" cy="747160"/>
            </a:xfrm>
          </p:grpSpPr>
          <p:sp>
            <p:nvSpPr>
              <p:cNvPr id="78" name="Freeform 34"/>
              <p:cNvSpPr>
                <a:spLocks/>
              </p:cNvSpPr>
              <p:nvPr/>
            </p:nvSpPr>
            <p:spPr bwMode="auto">
              <a:xfrm>
                <a:off x="6669441" y="4363751"/>
                <a:ext cx="253169" cy="463116"/>
              </a:xfrm>
              <a:custGeom>
                <a:avLst/>
                <a:gdLst>
                  <a:gd name="T0" fmla="*/ 7 w 52"/>
                  <a:gd name="T1" fmla="*/ 60 h 95"/>
                  <a:gd name="T2" fmla="*/ 31 w 52"/>
                  <a:gd name="T3" fmla="*/ 73 h 95"/>
                  <a:gd name="T4" fmla="*/ 38 w 52"/>
                  <a:gd name="T5" fmla="*/ 70 h 95"/>
                  <a:gd name="T6" fmla="*/ 38 w 52"/>
                  <a:gd name="T7" fmla="*/ 59 h 95"/>
                  <a:gd name="T8" fmla="*/ 17 w 52"/>
                  <a:gd name="T9" fmla="*/ 48 h 95"/>
                  <a:gd name="T10" fmla="*/ 10 w 52"/>
                  <a:gd name="T11" fmla="*/ 37 h 95"/>
                  <a:gd name="T12" fmla="*/ 17 w 52"/>
                  <a:gd name="T13" fmla="*/ 34 h 95"/>
                  <a:gd name="T14" fmla="*/ 38 w 52"/>
                  <a:gd name="T15" fmla="*/ 46 h 95"/>
                  <a:gd name="T16" fmla="*/ 38 w 52"/>
                  <a:gd name="T17" fmla="*/ 33 h 95"/>
                  <a:gd name="T18" fmla="*/ 7 w 52"/>
                  <a:gd name="T19" fmla="*/ 16 h 95"/>
                  <a:gd name="T20" fmla="*/ 0 w 52"/>
                  <a:gd name="T21" fmla="*/ 5 h 95"/>
                  <a:gd name="T22" fmla="*/ 8 w 52"/>
                  <a:gd name="T23" fmla="*/ 3 h 95"/>
                  <a:gd name="T24" fmla="*/ 45 w 52"/>
                  <a:gd name="T25" fmla="*/ 23 h 95"/>
                  <a:gd name="T26" fmla="*/ 52 w 52"/>
                  <a:gd name="T27" fmla="*/ 34 h 95"/>
                  <a:gd name="T28" fmla="*/ 52 w 52"/>
                  <a:gd name="T29" fmla="*/ 54 h 95"/>
                  <a:gd name="T30" fmla="*/ 45 w 52"/>
                  <a:gd name="T31" fmla="*/ 56 h 95"/>
                  <a:gd name="T32" fmla="*/ 52 w 52"/>
                  <a:gd name="T33" fmla="*/ 67 h 95"/>
                  <a:gd name="T34" fmla="*/ 52 w 52"/>
                  <a:gd name="T35" fmla="*/ 78 h 95"/>
                  <a:gd name="T36" fmla="*/ 31 w 52"/>
                  <a:gd name="T37" fmla="*/ 87 h 95"/>
                  <a:gd name="T38" fmla="*/ 7 w 52"/>
                  <a:gd name="T39" fmla="*/ 74 h 95"/>
                  <a:gd name="T40" fmla="*/ 0 w 52"/>
                  <a:gd name="T41" fmla="*/ 63 h 95"/>
                  <a:gd name="T42" fmla="*/ 7 w 52"/>
                  <a:gd name="T4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95">
                    <a:moveTo>
                      <a:pt x="7" y="60"/>
                    </a:moveTo>
                    <a:cubicBezTo>
                      <a:pt x="31" y="73"/>
                      <a:pt x="31" y="73"/>
                      <a:pt x="31" y="73"/>
                    </a:cubicBezTo>
                    <a:cubicBezTo>
                      <a:pt x="35" y="76"/>
                      <a:pt x="38" y="75"/>
                      <a:pt x="38" y="70"/>
                    </a:cubicBezTo>
                    <a:cubicBezTo>
                      <a:pt x="38" y="59"/>
                      <a:pt x="38" y="59"/>
                      <a:pt x="38" y="59"/>
                    </a:cubicBezTo>
                    <a:cubicBezTo>
                      <a:pt x="17" y="48"/>
                      <a:pt x="17" y="48"/>
                      <a:pt x="17" y="48"/>
                    </a:cubicBezTo>
                    <a:cubicBezTo>
                      <a:pt x="12" y="45"/>
                      <a:pt x="10" y="41"/>
                      <a:pt x="10" y="37"/>
                    </a:cubicBezTo>
                    <a:cubicBezTo>
                      <a:pt x="10" y="33"/>
                      <a:pt x="12" y="32"/>
                      <a:pt x="17" y="34"/>
                    </a:cubicBezTo>
                    <a:cubicBezTo>
                      <a:pt x="38" y="46"/>
                      <a:pt x="38" y="46"/>
                      <a:pt x="38" y="46"/>
                    </a:cubicBezTo>
                    <a:cubicBezTo>
                      <a:pt x="38" y="33"/>
                      <a:pt x="38" y="33"/>
                      <a:pt x="38" y="33"/>
                    </a:cubicBezTo>
                    <a:cubicBezTo>
                      <a:pt x="7" y="16"/>
                      <a:pt x="7" y="16"/>
                      <a:pt x="7" y="16"/>
                    </a:cubicBezTo>
                    <a:cubicBezTo>
                      <a:pt x="3" y="13"/>
                      <a:pt x="0" y="9"/>
                      <a:pt x="0" y="5"/>
                    </a:cubicBezTo>
                    <a:cubicBezTo>
                      <a:pt x="0" y="1"/>
                      <a:pt x="3" y="0"/>
                      <a:pt x="8" y="3"/>
                    </a:cubicBezTo>
                    <a:cubicBezTo>
                      <a:pt x="45" y="23"/>
                      <a:pt x="45" y="23"/>
                      <a:pt x="45" y="23"/>
                    </a:cubicBezTo>
                    <a:cubicBezTo>
                      <a:pt x="50" y="26"/>
                      <a:pt x="52" y="29"/>
                      <a:pt x="52" y="34"/>
                    </a:cubicBezTo>
                    <a:cubicBezTo>
                      <a:pt x="52" y="54"/>
                      <a:pt x="52" y="54"/>
                      <a:pt x="52" y="54"/>
                    </a:cubicBezTo>
                    <a:cubicBezTo>
                      <a:pt x="52" y="58"/>
                      <a:pt x="49" y="59"/>
                      <a:pt x="45" y="56"/>
                    </a:cubicBezTo>
                    <a:cubicBezTo>
                      <a:pt x="50" y="59"/>
                      <a:pt x="52" y="63"/>
                      <a:pt x="52" y="67"/>
                    </a:cubicBezTo>
                    <a:cubicBezTo>
                      <a:pt x="52" y="78"/>
                      <a:pt x="52" y="78"/>
                      <a:pt x="52" y="78"/>
                    </a:cubicBezTo>
                    <a:cubicBezTo>
                      <a:pt x="52" y="92"/>
                      <a:pt x="45" y="95"/>
                      <a:pt x="31" y="87"/>
                    </a:cubicBezTo>
                    <a:cubicBezTo>
                      <a:pt x="7" y="74"/>
                      <a:pt x="7" y="74"/>
                      <a:pt x="7" y="74"/>
                    </a:cubicBezTo>
                    <a:cubicBezTo>
                      <a:pt x="3" y="71"/>
                      <a:pt x="0" y="68"/>
                      <a:pt x="0" y="63"/>
                    </a:cubicBezTo>
                    <a:cubicBezTo>
                      <a:pt x="0" y="59"/>
                      <a:pt x="2" y="58"/>
                      <a:pt x="7" y="60"/>
                    </a:cubicBez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79" name="Freeform 35"/>
              <p:cNvSpPr>
                <a:spLocks/>
              </p:cNvSpPr>
              <p:nvPr/>
            </p:nvSpPr>
            <p:spPr bwMode="auto">
              <a:xfrm>
                <a:off x="6675109" y="4079707"/>
                <a:ext cx="49399" cy="142023"/>
              </a:xfrm>
              <a:custGeom>
                <a:avLst/>
                <a:gdLst>
                  <a:gd name="T0" fmla="*/ 0 w 10"/>
                  <a:gd name="T1" fmla="*/ 15 h 29"/>
                  <a:gd name="T2" fmla="*/ 4 w 10"/>
                  <a:gd name="T3" fmla="*/ 17 h 29"/>
                  <a:gd name="T4" fmla="*/ 4 w 10"/>
                  <a:gd name="T5" fmla="*/ 21 h 29"/>
                  <a:gd name="T6" fmla="*/ 5 w 10"/>
                  <a:gd name="T7" fmla="*/ 25 h 29"/>
                  <a:gd name="T8" fmla="*/ 7 w 10"/>
                  <a:gd name="T9" fmla="*/ 23 h 29"/>
                  <a:gd name="T10" fmla="*/ 5 w 10"/>
                  <a:gd name="T11" fmla="*/ 17 h 29"/>
                  <a:gd name="T12" fmla="*/ 2 w 10"/>
                  <a:gd name="T13" fmla="*/ 11 h 29"/>
                  <a:gd name="T14" fmla="*/ 1 w 10"/>
                  <a:gd name="T15" fmla="*/ 4 h 29"/>
                  <a:gd name="T16" fmla="*/ 2 w 10"/>
                  <a:gd name="T17" fmla="*/ 1 h 29"/>
                  <a:gd name="T18" fmla="*/ 6 w 10"/>
                  <a:gd name="T19" fmla="*/ 1 h 29"/>
                  <a:gd name="T20" fmla="*/ 9 w 10"/>
                  <a:gd name="T21" fmla="*/ 4 h 29"/>
                  <a:gd name="T22" fmla="*/ 10 w 10"/>
                  <a:gd name="T23" fmla="*/ 9 h 29"/>
                  <a:gd name="T24" fmla="*/ 10 w 10"/>
                  <a:gd name="T25" fmla="*/ 13 h 29"/>
                  <a:gd name="T26" fmla="*/ 7 w 10"/>
                  <a:gd name="T27" fmla="*/ 11 h 29"/>
                  <a:gd name="T28" fmla="*/ 7 w 10"/>
                  <a:gd name="T29" fmla="*/ 7 h 29"/>
                  <a:gd name="T30" fmla="*/ 6 w 10"/>
                  <a:gd name="T31" fmla="*/ 4 h 29"/>
                  <a:gd name="T32" fmla="*/ 4 w 10"/>
                  <a:gd name="T33" fmla="*/ 4 h 29"/>
                  <a:gd name="T34" fmla="*/ 4 w 10"/>
                  <a:gd name="T35" fmla="*/ 6 h 29"/>
                  <a:gd name="T36" fmla="*/ 6 w 10"/>
                  <a:gd name="T37" fmla="*/ 12 h 29"/>
                  <a:gd name="T38" fmla="*/ 9 w 10"/>
                  <a:gd name="T39" fmla="*/ 18 h 29"/>
                  <a:gd name="T40" fmla="*/ 10 w 10"/>
                  <a:gd name="T41" fmla="*/ 25 h 29"/>
                  <a:gd name="T42" fmla="*/ 9 w 10"/>
                  <a:gd name="T43" fmla="*/ 29 h 29"/>
                  <a:gd name="T44" fmla="*/ 6 w 10"/>
                  <a:gd name="T45" fmla="*/ 28 h 29"/>
                  <a:gd name="T46" fmla="*/ 0 w 10"/>
                  <a:gd name="T47" fmla="*/ 20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4" y="17"/>
                      <a:pt x="4" y="17"/>
                      <a:pt x="4" y="17"/>
                    </a:cubicBezTo>
                    <a:cubicBezTo>
                      <a:pt x="4" y="21"/>
                      <a:pt x="4" y="21"/>
                      <a:pt x="4" y="21"/>
                    </a:cubicBezTo>
                    <a:cubicBezTo>
                      <a:pt x="4" y="23"/>
                      <a:pt x="4" y="25"/>
                      <a:pt x="5" y="25"/>
                    </a:cubicBezTo>
                    <a:cubicBezTo>
                      <a:pt x="6" y="26"/>
                      <a:pt x="7" y="25"/>
                      <a:pt x="7" y="23"/>
                    </a:cubicBezTo>
                    <a:cubicBezTo>
                      <a:pt x="7" y="22"/>
                      <a:pt x="6" y="20"/>
                      <a:pt x="5" y="17"/>
                    </a:cubicBezTo>
                    <a:cubicBezTo>
                      <a:pt x="2" y="11"/>
                      <a:pt x="2" y="11"/>
                      <a:pt x="2" y="11"/>
                    </a:cubicBezTo>
                    <a:cubicBezTo>
                      <a:pt x="1" y="8"/>
                      <a:pt x="1" y="6"/>
                      <a:pt x="1" y="4"/>
                    </a:cubicBezTo>
                    <a:cubicBezTo>
                      <a:pt x="1" y="3"/>
                      <a:pt x="1" y="2"/>
                      <a:pt x="2" y="1"/>
                    </a:cubicBezTo>
                    <a:cubicBezTo>
                      <a:pt x="3" y="0"/>
                      <a:pt x="4" y="0"/>
                      <a:pt x="6" y="1"/>
                    </a:cubicBezTo>
                    <a:cubicBezTo>
                      <a:pt x="7" y="2"/>
                      <a:pt x="9" y="3"/>
                      <a:pt x="9" y="4"/>
                    </a:cubicBezTo>
                    <a:cubicBezTo>
                      <a:pt x="10" y="6"/>
                      <a:pt x="10" y="7"/>
                      <a:pt x="10" y="9"/>
                    </a:cubicBezTo>
                    <a:cubicBezTo>
                      <a:pt x="10" y="13"/>
                      <a:pt x="10" y="13"/>
                      <a:pt x="10" y="13"/>
                    </a:cubicBezTo>
                    <a:cubicBezTo>
                      <a:pt x="7" y="11"/>
                      <a:pt x="7" y="11"/>
                      <a:pt x="7" y="11"/>
                    </a:cubicBezTo>
                    <a:cubicBezTo>
                      <a:pt x="7" y="7"/>
                      <a:pt x="7" y="7"/>
                      <a:pt x="7" y="7"/>
                    </a:cubicBezTo>
                    <a:cubicBezTo>
                      <a:pt x="7" y="6"/>
                      <a:pt x="7" y="5"/>
                      <a:pt x="6" y="4"/>
                    </a:cubicBezTo>
                    <a:cubicBezTo>
                      <a:pt x="5" y="4"/>
                      <a:pt x="5" y="4"/>
                      <a:pt x="4" y="4"/>
                    </a:cubicBezTo>
                    <a:cubicBezTo>
                      <a:pt x="4" y="4"/>
                      <a:pt x="4" y="5"/>
                      <a:pt x="4" y="6"/>
                    </a:cubicBezTo>
                    <a:cubicBezTo>
                      <a:pt x="4" y="7"/>
                      <a:pt x="5" y="9"/>
                      <a:pt x="6" y="12"/>
                    </a:cubicBezTo>
                    <a:cubicBezTo>
                      <a:pt x="9" y="18"/>
                      <a:pt x="9" y="18"/>
                      <a:pt x="9" y="18"/>
                    </a:cubicBezTo>
                    <a:cubicBezTo>
                      <a:pt x="10" y="21"/>
                      <a:pt x="10" y="23"/>
                      <a:pt x="10" y="25"/>
                    </a:cubicBezTo>
                    <a:cubicBezTo>
                      <a:pt x="10" y="27"/>
                      <a:pt x="10" y="28"/>
                      <a:pt x="9" y="29"/>
                    </a:cubicBezTo>
                    <a:cubicBezTo>
                      <a:pt x="8" y="29"/>
                      <a:pt x="7" y="29"/>
                      <a:pt x="6" y="28"/>
                    </a:cubicBezTo>
                    <a:cubicBezTo>
                      <a:pt x="2" y="26"/>
                      <a:pt x="0" y="24"/>
                      <a:pt x="0" y="20"/>
                    </a:cubicBezTo>
                    <a:lnTo>
                      <a:pt x="0" y="15"/>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80" name="Freeform 36"/>
              <p:cNvSpPr>
                <a:spLocks/>
              </p:cNvSpPr>
              <p:nvPr/>
            </p:nvSpPr>
            <p:spPr bwMode="auto">
              <a:xfrm>
                <a:off x="6767731" y="4124990"/>
                <a:ext cx="53516" cy="146139"/>
              </a:xfrm>
              <a:custGeom>
                <a:avLst/>
                <a:gdLst>
                  <a:gd name="T0" fmla="*/ 26 w 26"/>
                  <a:gd name="T1" fmla="*/ 16 h 71"/>
                  <a:gd name="T2" fmla="*/ 26 w 26"/>
                  <a:gd name="T3" fmla="*/ 23 h 71"/>
                  <a:gd name="T4" fmla="*/ 17 w 26"/>
                  <a:gd name="T5" fmla="*/ 16 h 71"/>
                  <a:gd name="T6" fmla="*/ 17 w 26"/>
                  <a:gd name="T7" fmla="*/ 71 h 71"/>
                  <a:gd name="T8" fmla="*/ 10 w 26"/>
                  <a:gd name="T9" fmla="*/ 66 h 71"/>
                  <a:gd name="T10" fmla="*/ 10 w 26"/>
                  <a:gd name="T11" fmla="*/ 11 h 71"/>
                  <a:gd name="T12" fmla="*/ 0 w 26"/>
                  <a:gd name="T13" fmla="*/ 7 h 71"/>
                  <a:gd name="T14" fmla="*/ 0 w 26"/>
                  <a:gd name="T15" fmla="*/ 2 h 71"/>
                  <a:gd name="T16" fmla="*/ 0 w 26"/>
                  <a:gd name="T17" fmla="*/ 0 h 71"/>
                  <a:gd name="T18" fmla="*/ 26 w 26"/>
                  <a:gd name="T19" fmla="*/ 1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71">
                    <a:moveTo>
                      <a:pt x="26" y="16"/>
                    </a:moveTo>
                    <a:lnTo>
                      <a:pt x="26" y="23"/>
                    </a:lnTo>
                    <a:lnTo>
                      <a:pt x="17" y="16"/>
                    </a:lnTo>
                    <a:lnTo>
                      <a:pt x="17" y="71"/>
                    </a:lnTo>
                    <a:lnTo>
                      <a:pt x="10" y="66"/>
                    </a:lnTo>
                    <a:lnTo>
                      <a:pt x="10" y="11"/>
                    </a:lnTo>
                    <a:lnTo>
                      <a:pt x="0" y="7"/>
                    </a:lnTo>
                    <a:lnTo>
                      <a:pt x="0" y="2"/>
                    </a:lnTo>
                    <a:lnTo>
                      <a:pt x="0" y="0"/>
                    </a:lnTo>
                    <a:lnTo>
                      <a:pt x="26" y="16"/>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81" name="Freeform 37"/>
              <p:cNvSpPr>
                <a:spLocks/>
              </p:cNvSpPr>
              <p:nvPr/>
            </p:nvSpPr>
            <p:spPr bwMode="auto">
              <a:xfrm>
                <a:off x="6864471" y="4182622"/>
                <a:ext cx="45282" cy="146139"/>
              </a:xfrm>
              <a:custGeom>
                <a:avLst/>
                <a:gdLst>
                  <a:gd name="T0" fmla="*/ 0 w 22"/>
                  <a:gd name="T1" fmla="*/ 0 h 71"/>
                  <a:gd name="T2" fmla="*/ 22 w 22"/>
                  <a:gd name="T3" fmla="*/ 10 h 71"/>
                  <a:gd name="T4" fmla="*/ 22 w 22"/>
                  <a:gd name="T5" fmla="*/ 19 h 71"/>
                  <a:gd name="T6" fmla="*/ 10 w 22"/>
                  <a:gd name="T7" fmla="*/ 12 h 71"/>
                  <a:gd name="T8" fmla="*/ 10 w 22"/>
                  <a:gd name="T9" fmla="*/ 28 h 71"/>
                  <a:gd name="T10" fmla="*/ 19 w 22"/>
                  <a:gd name="T11" fmla="*/ 36 h 71"/>
                  <a:gd name="T12" fmla="*/ 19 w 22"/>
                  <a:gd name="T13" fmla="*/ 43 h 71"/>
                  <a:gd name="T14" fmla="*/ 10 w 22"/>
                  <a:gd name="T15" fmla="*/ 38 h 71"/>
                  <a:gd name="T16" fmla="*/ 10 w 22"/>
                  <a:gd name="T17" fmla="*/ 57 h 71"/>
                  <a:gd name="T18" fmla="*/ 22 w 22"/>
                  <a:gd name="T19" fmla="*/ 64 h 71"/>
                  <a:gd name="T20" fmla="*/ 22 w 22"/>
                  <a:gd name="T21" fmla="*/ 71 h 71"/>
                  <a:gd name="T22" fmla="*/ 0 w 22"/>
                  <a:gd name="T23" fmla="*/ 59 h 71"/>
                  <a:gd name="T24" fmla="*/ 0 w 22"/>
                  <a:gd name="T2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1">
                    <a:moveTo>
                      <a:pt x="0" y="0"/>
                    </a:moveTo>
                    <a:lnTo>
                      <a:pt x="22" y="10"/>
                    </a:lnTo>
                    <a:lnTo>
                      <a:pt x="22" y="19"/>
                    </a:lnTo>
                    <a:lnTo>
                      <a:pt x="10" y="12"/>
                    </a:lnTo>
                    <a:lnTo>
                      <a:pt x="10" y="28"/>
                    </a:lnTo>
                    <a:lnTo>
                      <a:pt x="19" y="36"/>
                    </a:lnTo>
                    <a:lnTo>
                      <a:pt x="19" y="43"/>
                    </a:lnTo>
                    <a:lnTo>
                      <a:pt x="10" y="38"/>
                    </a:lnTo>
                    <a:lnTo>
                      <a:pt x="10" y="57"/>
                    </a:lnTo>
                    <a:lnTo>
                      <a:pt x="22" y="64"/>
                    </a:lnTo>
                    <a:lnTo>
                      <a:pt x="22" y="71"/>
                    </a:lnTo>
                    <a:lnTo>
                      <a:pt x="0" y="59"/>
                    </a:lnTo>
                    <a:lnTo>
                      <a:pt x="0" y="0"/>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sp>
            <p:nvSpPr>
              <p:cNvPr id="82" name="Freeform 38"/>
              <p:cNvSpPr>
                <a:spLocks noEditPoints="1"/>
              </p:cNvSpPr>
              <p:nvPr/>
            </p:nvSpPr>
            <p:spPr bwMode="auto">
              <a:xfrm>
                <a:off x="6952977" y="4225845"/>
                <a:ext cx="49399" cy="137906"/>
              </a:xfrm>
              <a:custGeom>
                <a:avLst/>
                <a:gdLst>
                  <a:gd name="T0" fmla="*/ 0 w 10"/>
                  <a:gd name="T1" fmla="*/ 0 h 28"/>
                  <a:gd name="T2" fmla="*/ 7 w 10"/>
                  <a:gd name="T3" fmla="*/ 4 h 28"/>
                  <a:gd name="T4" fmla="*/ 10 w 10"/>
                  <a:gd name="T5" fmla="*/ 10 h 28"/>
                  <a:gd name="T6" fmla="*/ 10 w 10"/>
                  <a:gd name="T7" fmla="*/ 18 h 28"/>
                  <a:gd name="T8" fmla="*/ 8 w 10"/>
                  <a:gd name="T9" fmla="*/ 19 h 28"/>
                  <a:gd name="T10" fmla="*/ 4 w 10"/>
                  <a:gd name="T11" fmla="*/ 17 h 28"/>
                  <a:gd name="T12" fmla="*/ 3 w 10"/>
                  <a:gd name="T13" fmla="*/ 16 h 28"/>
                  <a:gd name="T14" fmla="*/ 3 w 10"/>
                  <a:gd name="T15" fmla="*/ 28 h 28"/>
                  <a:gd name="T16" fmla="*/ 0 w 10"/>
                  <a:gd name="T17" fmla="*/ 26 h 28"/>
                  <a:gd name="T18" fmla="*/ 0 w 10"/>
                  <a:gd name="T19" fmla="*/ 0 h 28"/>
                  <a:gd name="T20" fmla="*/ 6 w 10"/>
                  <a:gd name="T21" fmla="*/ 15 h 28"/>
                  <a:gd name="T22" fmla="*/ 6 w 10"/>
                  <a:gd name="T23" fmla="*/ 15 h 28"/>
                  <a:gd name="T24" fmla="*/ 7 w 10"/>
                  <a:gd name="T25" fmla="*/ 14 h 28"/>
                  <a:gd name="T26" fmla="*/ 7 w 10"/>
                  <a:gd name="T27" fmla="*/ 9 h 28"/>
                  <a:gd name="T28" fmla="*/ 5 w 10"/>
                  <a:gd name="T29" fmla="*/ 6 h 28"/>
                  <a:gd name="T30" fmla="*/ 3 w 10"/>
                  <a:gd name="T31" fmla="*/ 5 h 28"/>
                  <a:gd name="T32" fmla="*/ 3 w 10"/>
                  <a:gd name="T33" fmla="*/ 13 h 28"/>
                  <a:gd name="T34" fmla="*/ 6 w 10"/>
                  <a:gd name="T35"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8">
                    <a:moveTo>
                      <a:pt x="0" y="0"/>
                    </a:moveTo>
                    <a:cubicBezTo>
                      <a:pt x="7" y="4"/>
                      <a:pt x="7" y="4"/>
                      <a:pt x="7" y="4"/>
                    </a:cubicBezTo>
                    <a:cubicBezTo>
                      <a:pt x="9" y="5"/>
                      <a:pt x="10" y="7"/>
                      <a:pt x="10" y="10"/>
                    </a:cubicBezTo>
                    <a:cubicBezTo>
                      <a:pt x="10" y="18"/>
                      <a:pt x="10" y="18"/>
                      <a:pt x="10" y="18"/>
                    </a:cubicBezTo>
                    <a:cubicBezTo>
                      <a:pt x="10" y="19"/>
                      <a:pt x="9" y="19"/>
                      <a:pt x="8" y="19"/>
                    </a:cubicBezTo>
                    <a:cubicBezTo>
                      <a:pt x="7" y="19"/>
                      <a:pt x="6" y="18"/>
                      <a:pt x="4" y="17"/>
                    </a:cubicBezTo>
                    <a:cubicBezTo>
                      <a:pt x="3" y="16"/>
                      <a:pt x="3" y="16"/>
                      <a:pt x="3" y="16"/>
                    </a:cubicBezTo>
                    <a:cubicBezTo>
                      <a:pt x="3" y="28"/>
                      <a:pt x="3" y="28"/>
                      <a:pt x="3" y="28"/>
                    </a:cubicBezTo>
                    <a:cubicBezTo>
                      <a:pt x="0" y="26"/>
                      <a:pt x="0" y="26"/>
                      <a:pt x="0" y="26"/>
                    </a:cubicBezTo>
                    <a:lnTo>
                      <a:pt x="0" y="0"/>
                    </a:lnTo>
                    <a:close/>
                    <a:moveTo>
                      <a:pt x="6" y="15"/>
                    </a:moveTo>
                    <a:cubicBezTo>
                      <a:pt x="6" y="15"/>
                      <a:pt x="6" y="15"/>
                      <a:pt x="6" y="15"/>
                    </a:cubicBezTo>
                    <a:cubicBezTo>
                      <a:pt x="7" y="15"/>
                      <a:pt x="7" y="15"/>
                      <a:pt x="7" y="14"/>
                    </a:cubicBezTo>
                    <a:cubicBezTo>
                      <a:pt x="7" y="9"/>
                      <a:pt x="7" y="9"/>
                      <a:pt x="7" y="9"/>
                    </a:cubicBezTo>
                    <a:cubicBezTo>
                      <a:pt x="7" y="8"/>
                      <a:pt x="6" y="7"/>
                      <a:pt x="5" y="6"/>
                    </a:cubicBezTo>
                    <a:cubicBezTo>
                      <a:pt x="3" y="5"/>
                      <a:pt x="3" y="5"/>
                      <a:pt x="3" y="5"/>
                    </a:cubicBezTo>
                    <a:cubicBezTo>
                      <a:pt x="3" y="13"/>
                      <a:pt x="3" y="13"/>
                      <a:pt x="3" y="13"/>
                    </a:cubicBezTo>
                    <a:lnTo>
                      <a:pt x="6" y="15"/>
                    </a:lnTo>
                    <a:close/>
                  </a:path>
                </a:pathLst>
              </a:custGeom>
              <a:solidFill>
                <a:srgbClr val="FFFFFF"/>
              </a:solidFill>
              <a:ln w="14288" cap="flat">
                <a:noFill/>
                <a:prstDash val="solid"/>
                <a:miter lim="800000"/>
                <a:headEnd/>
                <a:tailEnd/>
              </a:ln>
            </p:spPr>
            <p:txBody>
              <a:bodyPr vert="horz" wrap="square" lIns="121888" tIns="60944" rIns="121888" bIns="60944" numCol="1" anchor="t" anchorCtr="0" compatLnSpc="1">
                <a:prstTxWarp prst="textNoShape">
                  <a:avLst/>
                </a:prstTxWarp>
              </a:bodyPr>
              <a:lstStyle/>
              <a:p>
                <a:endParaRPr lang="zh-CN" altLang="en-US" sz="3199"/>
              </a:p>
            </p:txBody>
          </p:sp>
        </p:grpSp>
      </p:grpSp>
      <p:grpSp>
        <p:nvGrpSpPr>
          <p:cNvPr id="88" name="Group 87"/>
          <p:cNvGrpSpPr/>
          <p:nvPr/>
        </p:nvGrpSpPr>
        <p:grpSpPr>
          <a:xfrm>
            <a:off x="954109" y="1423268"/>
            <a:ext cx="4556199" cy="1152464"/>
            <a:chOff x="138498" y="3002145"/>
            <a:chExt cx="3418039" cy="864573"/>
          </a:xfrm>
        </p:grpSpPr>
        <p:sp>
          <p:nvSpPr>
            <p:cNvPr id="89"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1</a:t>
              </a:r>
              <a:endParaRPr lang="zh-CN" altLang="en-US" sz="2133" b="1" dirty="0">
                <a:solidFill>
                  <a:schemeClr val="bg1"/>
                </a:solidFill>
                <a:latin typeface="微软雅黑" pitchFamily="34" charset="-122"/>
                <a:ea typeface="微软雅黑" pitchFamily="34" charset="-122"/>
              </a:endParaRPr>
            </a:p>
          </p:txBody>
        </p:sp>
        <p:sp>
          <p:nvSpPr>
            <p:cNvPr id="90" name="文本框 11"/>
            <p:cNvSpPr txBox="1"/>
            <p:nvPr/>
          </p:nvSpPr>
          <p:spPr>
            <a:xfrm>
              <a:off x="477437" y="3002145"/>
              <a:ext cx="1213629" cy="284671"/>
            </a:xfrm>
            <a:prstGeom prst="rect">
              <a:avLst/>
            </a:prstGeom>
            <a:noFill/>
          </p:spPr>
          <p:txBody>
            <a:bodyPr wrap="none" rtlCol="0">
              <a:spAutoFit/>
            </a:bodyPr>
            <a:lstStyle/>
            <a:p>
              <a:pPr algn="l"/>
              <a:r>
                <a:rPr lang="zh-CN" altLang="en-US" sz="1866" dirty="0">
                  <a:solidFill>
                    <a:schemeClr val="accent1"/>
                  </a:solidFill>
                  <a:latin typeface="微软雅黑" pitchFamily="34" charset="-122"/>
                  <a:ea typeface="微软雅黑" pitchFamily="34" charset="-122"/>
                </a:rPr>
                <a:t>点击添加标题</a:t>
              </a:r>
              <a:endParaRPr lang="en-US" altLang="zh-CN" sz="1866" dirty="0">
                <a:solidFill>
                  <a:schemeClr val="accent1"/>
                </a:solidFill>
                <a:latin typeface="微软雅黑" pitchFamily="34" charset="-122"/>
                <a:ea typeface="微软雅黑" pitchFamily="34" charset="-122"/>
              </a:endParaRPr>
            </a:p>
          </p:txBody>
        </p:sp>
        <p:sp>
          <p:nvSpPr>
            <p:cNvPr id="91" name="矩形 9"/>
            <p:cNvSpPr/>
            <p:nvPr/>
          </p:nvSpPr>
          <p:spPr>
            <a:xfrm>
              <a:off x="484797" y="3271159"/>
              <a:ext cx="3071740"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92" name="Group 91"/>
          <p:cNvGrpSpPr/>
          <p:nvPr/>
        </p:nvGrpSpPr>
        <p:grpSpPr>
          <a:xfrm>
            <a:off x="966805" y="2996042"/>
            <a:ext cx="4543500" cy="1152464"/>
            <a:chOff x="138498" y="3002145"/>
            <a:chExt cx="3408513" cy="864573"/>
          </a:xfrm>
        </p:grpSpPr>
        <p:sp>
          <p:nvSpPr>
            <p:cNvPr id="93" name="椭圆 10"/>
            <p:cNvSpPr/>
            <p:nvPr/>
          </p:nvSpPr>
          <p:spPr>
            <a:xfrm>
              <a:off x="138498" y="326763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2</a:t>
              </a:r>
              <a:endParaRPr lang="zh-CN" altLang="en-US" sz="2133" b="1" dirty="0">
                <a:solidFill>
                  <a:schemeClr val="bg1"/>
                </a:solidFill>
                <a:latin typeface="微软雅黑" pitchFamily="34" charset="-122"/>
                <a:ea typeface="微软雅黑" pitchFamily="34" charset="-122"/>
              </a:endParaRPr>
            </a:p>
          </p:txBody>
        </p:sp>
        <p:sp>
          <p:nvSpPr>
            <p:cNvPr id="94" name="文本框 11"/>
            <p:cNvSpPr txBox="1"/>
            <p:nvPr/>
          </p:nvSpPr>
          <p:spPr>
            <a:xfrm>
              <a:off x="477437" y="3002145"/>
              <a:ext cx="1213629" cy="284671"/>
            </a:xfrm>
            <a:prstGeom prst="rect">
              <a:avLst/>
            </a:prstGeom>
            <a:noFill/>
          </p:spPr>
          <p:txBody>
            <a:bodyPr wrap="none" rtlCol="0">
              <a:spAutoFit/>
            </a:bodyPr>
            <a:lstStyle/>
            <a:p>
              <a:pPr algn="l"/>
              <a:r>
                <a:rPr lang="zh-CN" altLang="en-US" sz="1866" dirty="0">
                  <a:solidFill>
                    <a:schemeClr val="accent2"/>
                  </a:solidFill>
                  <a:latin typeface="微软雅黑" pitchFamily="34" charset="-122"/>
                  <a:ea typeface="微软雅黑" pitchFamily="34" charset="-122"/>
                </a:rPr>
                <a:t>点击添加标题</a:t>
              </a:r>
              <a:endParaRPr lang="en-US" altLang="zh-CN" sz="1866" dirty="0">
                <a:solidFill>
                  <a:schemeClr val="accent2"/>
                </a:solidFill>
                <a:latin typeface="微软雅黑" pitchFamily="34" charset="-122"/>
                <a:ea typeface="微软雅黑" pitchFamily="34" charset="-122"/>
              </a:endParaRPr>
            </a:p>
          </p:txBody>
        </p:sp>
        <p:sp>
          <p:nvSpPr>
            <p:cNvPr id="95" name="矩形 9"/>
            <p:cNvSpPr/>
            <p:nvPr/>
          </p:nvSpPr>
          <p:spPr>
            <a:xfrm>
              <a:off x="484796" y="3271159"/>
              <a:ext cx="3062215"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96" name="Group 95"/>
          <p:cNvGrpSpPr/>
          <p:nvPr/>
        </p:nvGrpSpPr>
        <p:grpSpPr>
          <a:xfrm>
            <a:off x="979502" y="4598480"/>
            <a:ext cx="4530802" cy="1152464"/>
            <a:chOff x="138498" y="3002145"/>
            <a:chExt cx="3398987" cy="864573"/>
          </a:xfrm>
        </p:grpSpPr>
        <p:sp>
          <p:nvSpPr>
            <p:cNvPr id="97" name="椭圆 10"/>
            <p:cNvSpPr/>
            <p:nvPr/>
          </p:nvSpPr>
          <p:spPr>
            <a:xfrm>
              <a:off x="138498" y="326763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3" b="1" dirty="0">
                  <a:solidFill>
                    <a:schemeClr val="bg1"/>
                  </a:solidFill>
                  <a:latin typeface="微软雅黑" pitchFamily="34" charset="-122"/>
                  <a:ea typeface="微软雅黑" pitchFamily="34" charset="-122"/>
                </a:rPr>
                <a:t>3</a:t>
              </a:r>
              <a:endParaRPr lang="zh-CN" altLang="en-US" sz="2133" b="1" dirty="0">
                <a:solidFill>
                  <a:schemeClr val="bg1"/>
                </a:solidFill>
                <a:latin typeface="微软雅黑" pitchFamily="34" charset="-122"/>
                <a:ea typeface="微软雅黑" pitchFamily="34" charset="-122"/>
              </a:endParaRPr>
            </a:p>
          </p:txBody>
        </p:sp>
        <p:sp>
          <p:nvSpPr>
            <p:cNvPr id="98" name="文本框 11"/>
            <p:cNvSpPr txBox="1"/>
            <p:nvPr/>
          </p:nvSpPr>
          <p:spPr>
            <a:xfrm>
              <a:off x="477437" y="3002145"/>
              <a:ext cx="1213629" cy="284671"/>
            </a:xfrm>
            <a:prstGeom prst="rect">
              <a:avLst/>
            </a:prstGeom>
            <a:noFill/>
          </p:spPr>
          <p:txBody>
            <a:bodyPr wrap="none" rtlCol="0">
              <a:spAutoFit/>
            </a:bodyPr>
            <a:lstStyle/>
            <a:p>
              <a:pPr algn="l"/>
              <a:r>
                <a:rPr lang="zh-CN" altLang="en-US" sz="1866" dirty="0">
                  <a:solidFill>
                    <a:schemeClr val="accent3"/>
                  </a:solidFill>
                  <a:latin typeface="微软雅黑" pitchFamily="34" charset="-122"/>
                  <a:ea typeface="微软雅黑" pitchFamily="34" charset="-122"/>
                </a:rPr>
                <a:t>点击添加标题</a:t>
              </a:r>
              <a:endParaRPr lang="en-US" altLang="zh-CN" sz="1866" dirty="0">
                <a:solidFill>
                  <a:schemeClr val="accent3"/>
                </a:solidFill>
                <a:latin typeface="微软雅黑" pitchFamily="34" charset="-122"/>
                <a:ea typeface="微软雅黑" pitchFamily="34" charset="-122"/>
              </a:endParaRPr>
            </a:p>
          </p:txBody>
        </p:sp>
        <p:sp>
          <p:nvSpPr>
            <p:cNvPr id="99" name="矩形 9"/>
            <p:cNvSpPr/>
            <p:nvPr/>
          </p:nvSpPr>
          <p:spPr>
            <a:xfrm>
              <a:off x="484796" y="3271159"/>
              <a:ext cx="3052689" cy="595559"/>
            </a:xfrm>
            <a:prstGeom prst="rect">
              <a:avLst/>
            </a:prstGeom>
          </p:spPr>
          <p:txBody>
            <a:bodyPr wrap="square">
              <a:spAutoFit/>
            </a:bodyPr>
            <a:lstStyle/>
            <a:p>
              <a:pPr algn="just">
                <a:lnSpc>
                  <a:spcPct val="114000"/>
                </a:lnSpc>
              </a:pPr>
              <a:r>
                <a:rPr lang="zh-CN" altLang="en-US" sz="1333" dirty="0">
                  <a:solidFill>
                    <a:schemeClr val="tx1">
                      <a:lumMod val="50000"/>
                      <a:lumOff val="50000"/>
                    </a:schemeClr>
                  </a:solidFill>
                  <a:latin typeface="微软雅黑" pitchFamily="34" charset="-122"/>
                  <a:ea typeface="微软雅黑" pitchFamily="34" charset="-122"/>
                </a:rPr>
                <a:t>轻点此处输入文字内容，</a:t>
              </a:r>
              <a:r>
                <a:rPr lang="en-US" altLang="zh-CN" sz="1333" dirty="0">
                  <a:solidFill>
                    <a:schemeClr val="tx1">
                      <a:lumMod val="50000"/>
                      <a:lumOff val="50000"/>
                    </a:schemeClr>
                  </a:solidFill>
                  <a:latin typeface="微软雅黑" pitchFamily="34" charset="-122"/>
                  <a:ea typeface="微软雅黑" pitchFamily="34" charset="-122"/>
                </a:rPr>
                <a:t>PPT</a:t>
              </a:r>
              <a:r>
                <a:rPr lang="zh-CN" altLang="en-US" sz="1333" dirty="0">
                  <a:solidFill>
                    <a:schemeClr val="tx1">
                      <a:lumMod val="50000"/>
                      <a:lumOff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sp>
        <p:nvSpPr>
          <p:cNvPr id="2" name="标题 1"/>
          <p:cNvSpPr>
            <a:spLocks noGrp="1"/>
          </p:cNvSpPr>
          <p:nvPr>
            <p:ph type="title"/>
          </p:nvPr>
        </p:nvSpPr>
        <p:spPr/>
        <p:txBody>
          <a:bodyPr>
            <a:normAutofit/>
          </a:bodyPr>
          <a:lstStyle/>
          <a:p>
            <a:r>
              <a:rPr lang="zh-CN" altLang="en-US" dirty="0"/>
              <a:t>单击此处添加标题</a:t>
            </a:r>
          </a:p>
        </p:txBody>
      </p:sp>
      <p:sp>
        <p:nvSpPr>
          <p:cNvPr id="70" name="文本框 69"/>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16398496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a:ext>
            </a:extLst>
          </a:blip>
          <a:srcRect/>
          <a:stretch/>
        </p:blipFill>
        <p:spPr>
          <a:xfrm>
            <a:off x="0" y="1799772"/>
            <a:ext cx="12191208" cy="2743654"/>
          </a:xfrm>
          <a:prstGeom prst="rect">
            <a:avLst/>
          </a:prstGeom>
        </p:spPr>
      </p:pic>
      <p:grpSp>
        <p:nvGrpSpPr>
          <p:cNvPr id="38" name="组合 37"/>
          <p:cNvGrpSpPr/>
          <p:nvPr/>
        </p:nvGrpSpPr>
        <p:grpSpPr>
          <a:xfrm>
            <a:off x="1877182" y="2678267"/>
            <a:ext cx="678217" cy="678305"/>
            <a:chOff x="1749034" y="2518611"/>
            <a:chExt cx="678305" cy="678305"/>
          </a:xfrm>
          <a:effectLst>
            <a:outerShdw blurRad="76200" dir="18900000" sy="23000" kx="-1200000" algn="bl" rotWithShape="0">
              <a:prstClr val="black">
                <a:alpha val="20000"/>
              </a:prstClr>
            </a:outerShdw>
          </a:effectLst>
        </p:grpSpPr>
        <p:sp>
          <p:nvSpPr>
            <p:cNvPr id="39" name="矩形 38"/>
            <p:cNvSpPr/>
            <p:nvPr/>
          </p:nvSpPr>
          <p:spPr>
            <a:xfrm>
              <a:off x="1749034"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a:spLocks/>
            </p:cNvSpPr>
            <p:nvPr/>
          </p:nvSpPr>
          <p:spPr bwMode="auto">
            <a:xfrm>
              <a:off x="1876928" y="2640785"/>
              <a:ext cx="422517" cy="409893"/>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solidFill>
                <a:schemeClr val="accent1">
                  <a:lumMod val="7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grpSp>
        <p:nvGrpSpPr>
          <p:cNvPr id="41" name="组合 40"/>
          <p:cNvGrpSpPr/>
          <p:nvPr/>
        </p:nvGrpSpPr>
        <p:grpSpPr>
          <a:xfrm>
            <a:off x="7050133" y="2678267"/>
            <a:ext cx="678217" cy="678305"/>
            <a:chOff x="7020885" y="2518611"/>
            <a:chExt cx="678305" cy="678305"/>
          </a:xfrm>
          <a:effectLst>
            <a:outerShdw blurRad="76200" dir="18900000" sy="23000" kx="-1200000" algn="bl" rotWithShape="0">
              <a:prstClr val="black">
                <a:alpha val="20000"/>
              </a:prstClr>
            </a:outerShdw>
          </a:effectLst>
        </p:grpSpPr>
        <p:sp>
          <p:nvSpPr>
            <p:cNvPr id="42" name="矩形 41"/>
            <p:cNvSpPr/>
            <p:nvPr/>
          </p:nvSpPr>
          <p:spPr>
            <a:xfrm>
              <a:off x="7020885"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18"/>
            <p:cNvSpPr>
              <a:spLocks noEditPoints="1"/>
            </p:cNvSpPr>
            <p:nvPr/>
          </p:nvSpPr>
          <p:spPr bwMode="auto">
            <a:xfrm>
              <a:off x="7146390" y="2647185"/>
              <a:ext cx="427294" cy="397093"/>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solidFill>
                <a:schemeClr val="accent1">
                  <a:lumMod val="75000"/>
                </a:schemeClr>
              </a:solid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9636607" y="2678267"/>
            <a:ext cx="678217" cy="678305"/>
            <a:chOff x="9504811" y="2518611"/>
            <a:chExt cx="678305" cy="678305"/>
          </a:xfrm>
          <a:effectLst>
            <a:outerShdw blurRad="76200" dir="18900000" sy="23000" kx="-1200000" algn="bl" rotWithShape="0">
              <a:prstClr val="black">
                <a:alpha val="20000"/>
              </a:prstClr>
            </a:outerShdw>
          </a:effectLst>
        </p:grpSpPr>
        <p:sp>
          <p:nvSpPr>
            <p:cNvPr id="47" name="矩形 46"/>
            <p:cNvSpPr/>
            <p:nvPr/>
          </p:nvSpPr>
          <p:spPr>
            <a:xfrm>
              <a:off x="9504811" y="2518611"/>
              <a:ext cx="678305" cy="67830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169"/>
            <p:cNvSpPr>
              <a:spLocks/>
            </p:cNvSpPr>
            <p:nvPr/>
          </p:nvSpPr>
          <p:spPr bwMode="auto">
            <a:xfrm>
              <a:off x="9653076" y="2657549"/>
              <a:ext cx="381775" cy="37636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solidFill>
                <a:schemeClr val="accent2">
                  <a:lumMod val="7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4463657" y="2678267"/>
            <a:ext cx="678217" cy="678305"/>
            <a:chOff x="4428623" y="2518611"/>
            <a:chExt cx="678305" cy="678305"/>
          </a:xfrm>
          <a:effectLst>
            <a:outerShdw blurRad="76200" dir="18900000" sy="23000" kx="-1200000" algn="bl" rotWithShape="0">
              <a:prstClr val="black">
                <a:alpha val="20000"/>
              </a:prstClr>
            </a:outerShdw>
          </a:effectLst>
        </p:grpSpPr>
        <p:sp>
          <p:nvSpPr>
            <p:cNvPr id="61" name="矩形 60"/>
            <p:cNvSpPr/>
            <p:nvPr/>
          </p:nvSpPr>
          <p:spPr>
            <a:xfrm>
              <a:off x="4428623" y="2518611"/>
              <a:ext cx="678305" cy="67830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a:spLocks/>
            </p:cNvSpPr>
            <p:nvPr/>
          </p:nvSpPr>
          <p:spPr bwMode="auto">
            <a:xfrm>
              <a:off x="4524983" y="2663841"/>
              <a:ext cx="485585" cy="363780"/>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solidFill>
                <a:schemeClr val="accent2">
                  <a:lumMod val="75000"/>
                </a:schemeClr>
              </a:solidFill>
            </a:ln>
            <a:extLst/>
          </p:spPr>
          <p:txBody>
            <a:bodyPr vert="horz" wrap="square" lIns="91440" tIns="45720" rIns="91440" bIns="45720" numCol="1" anchor="t" anchorCtr="0" compatLnSpc="1">
              <a:prstTxWarp prst="textNoShape">
                <a:avLst/>
              </a:prstTxWarp>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63" name="矩形 62"/>
          <p:cNvSpPr/>
          <p:nvPr/>
        </p:nvSpPr>
        <p:spPr>
          <a:xfrm>
            <a:off x="1100759"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点击添加标题</a:t>
            </a:r>
            <a:endParaRPr lang="en-US" altLang="zh-CN" sz="2200" b="1" dirty="0">
              <a:solidFill>
                <a:schemeClr val="bg1"/>
              </a:solidFill>
              <a:latin typeface="微软雅黑" pitchFamily="34" charset="-122"/>
              <a:ea typeface="微软雅黑" pitchFamily="34" charset="-122"/>
            </a:endParaRPr>
          </a:p>
        </p:txBody>
      </p:sp>
      <p:sp>
        <p:nvSpPr>
          <p:cNvPr id="64" name="矩形 63"/>
          <p:cNvSpPr/>
          <p:nvPr/>
        </p:nvSpPr>
        <p:spPr>
          <a:xfrm>
            <a:off x="8860184"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点击添加标题</a:t>
            </a:r>
            <a:endParaRPr lang="en-US" altLang="zh-CN" sz="2200" b="1" dirty="0">
              <a:solidFill>
                <a:schemeClr val="bg1"/>
              </a:solidFill>
              <a:latin typeface="微软雅黑" pitchFamily="34" charset="-122"/>
              <a:ea typeface="微软雅黑" pitchFamily="34" charset="-122"/>
            </a:endParaRPr>
          </a:p>
        </p:txBody>
      </p:sp>
      <p:sp>
        <p:nvSpPr>
          <p:cNvPr id="65" name="矩形 64"/>
          <p:cNvSpPr/>
          <p:nvPr/>
        </p:nvSpPr>
        <p:spPr>
          <a:xfrm>
            <a:off x="3687234"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点击添加标题</a:t>
            </a:r>
            <a:endParaRPr lang="en-US" altLang="zh-CN" sz="2200" b="1" dirty="0">
              <a:solidFill>
                <a:schemeClr val="bg1"/>
              </a:solidFill>
              <a:latin typeface="微软雅黑" pitchFamily="34" charset="-122"/>
              <a:ea typeface="微软雅黑" pitchFamily="34" charset="-122"/>
            </a:endParaRPr>
          </a:p>
        </p:txBody>
      </p:sp>
      <p:sp>
        <p:nvSpPr>
          <p:cNvPr id="66" name="矩形 65"/>
          <p:cNvSpPr/>
          <p:nvPr/>
        </p:nvSpPr>
        <p:spPr>
          <a:xfrm>
            <a:off x="6273710"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点击添加标题</a:t>
            </a:r>
            <a:endParaRPr lang="en-US" altLang="zh-CN" sz="2200" b="1" dirty="0">
              <a:solidFill>
                <a:schemeClr val="bg1"/>
              </a:solidFill>
              <a:latin typeface="微软雅黑" pitchFamily="34" charset="-122"/>
              <a:ea typeface="微软雅黑" pitchFamily="34" charset="-122"/>
            </a:endParaRPr>
          </a:p>
        </p:txBody>
      </p:sp>
      <p:sp>
        <p:nvSpPr>
          <p:cNvPr id="67" name="TextBox 14"/>
          <p:cNvSpPr txBox="1"/>
          <p:nvPr/>
        </p:nvSpPr>
        <p:spPr>
          <a:xfrm>
            <a:off x="1089377"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8" name="TextBox 14"/>
          <p:cNvSpPr txBox="1"/>
          <p:nvPr/>
        </p:nvSpPr>
        <p:spPr>
          <a:xfrm>
            <a:off x="3675852"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9" name="TextBox 14"/>
          <p:cNvSpPr txBox="1"/>
          <p:nvPr/>
        </p:nvSpPr>
        <p:spPr>
          <a:xfrm>
            <a:off x="8848802"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0" name="TextBox 14"/>
          <p:cNvSpPr txBox="1"/>
          <p:nvPr/>
        </p:nvSpPr>
        <p:spPr>
          <a:xfrm>
            <a:off x="6262328"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
        <p:nvSpPr>
          <p:cNvPr id="25" name="文本框 24"/>
          <p:cNvSpPr txBox="1"/>
          <p:nvPr/>
        </p:nvSpPr>
        <p:spPr>
          <a:xfrm>
            <a:off x="242324" y="226078"/>
            <a:ext cx="561372" cy="584775"/>
          </a:xfrm>
          <a:prstGeom prst="rect">
            <a:avLst/>
          </a:prstGeom>
          <a:noFill/>
        </p:spPr>
        <p:txBody>
          <a:bodyPr wrap="none" rtlCol="0">
            <a:spAutoFit/>
          </a:bodyPr>
          <a:lstStyle/>
          <a:p>
            <a:r>
              <a:rPr lang="en-US" altLang="zh-CN" sz="3200" dirty="0" smtClean="0">
                <a:solidFill>
                  <a:srgbClr val="2F7424"/>
                </a:solidFill>
                <a:latin typeface="Impact" panose="020B0806030902050204" pitchFamily="34" charset="0"/>
              </a:rPr>
              <a:t>01</a:t>
            </a:r>
            <a:endParaRPr lang="zh-CN" altLang="en-US" sz="3200" dirty="0">
              <a:solidFill>
                <a:srgbClr val="2F7424"/>
              </a:solidFill>
              <a:latin typeface="Impact" panose="020B0806030902050204" pitchFamily="34" charset="0"/>
            </a:endParaRPr>
          </a:p>
        </p:txBody>
      </p:sp>
    </p:spTree>
    <p:extLst>
      <p:ext uri="{BB962C8B-B14F-4D97-AF65-F5344CB8AC3E}">
        <p14:creationId xmlns:p14="http://schemas.microsoft.com/office/powerpoint/2010/main" val="16104110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3288DEC-129D-4746-80E0-C67E613E8F65"/>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內容清單"/>
  <p:tag name="ISPRINGCLOUDFOLDERID" val="0"/>
  <p:tag name="ISPRINGCLOUDFOLDERPATH" val="函式庫"/>
  <p:tag name="ISPRING_PLAYERS_CUSTOMIZATION" val="UEsDBBQAAgAIAGy03Epaf7mZOgQAAOEOAAAdAAAAdW5pdmVyc2FsL2NvbW1vbl9tZXNzYWdlcy5sbmetV/9u2zYQ/r9A34EQUGADtrQd0KIYEge0xNhCZMmV6DjZDwiMxNhEKDGTKLfZX32aPtieZEfKbuymg6R0gG2YtO+7091335HHpx8LiTa8qoUqT5zXR68cxMtM5aJcnTgLevbzOwfVmpU5k6rkJ06pHHQ6ev7sWLJy1bAVh+/PnyF0XPC6hmU9MquHNRL5iTMfp240m+PwKg2iSZSO/YkzclVxx8p7FKiV+qP64Ze37z6+fvP2x+OXW8s+QMkMB8EhFLJIb171AAppHAUpoJEgDckldUbmc5hdtKCBHxJntP0yzHoekwtnZD477RZxTEKaJoHvkdRP0jCiNhcBocRzRleqQWu24UgrtBH8A9JrDpXUouKoliK3P2QKNsqGdznzohn2wzQmCY19l/pR6IwSVVX3P1lY1ui1qsBdjXJRs2vJc+sTOGN/v6t4Da6ZBk4heOm1gH+qgonyqNN1jJd+OElpFAVJSkJvt+OMSJkjr2LGzUCUGCckBoCK1bx6gm1qWWbNEZZyGMLUn0wDeFMTwlSs1hLeemgccwI1mPOyywo4QmJgV5Iso9gzSQNXiKE7VtcfVJUf8GO/UF3AfuhGQEGX7oFTg7EDhhoLUI6q4pnuApuRJMETko6jSyAy9F00xCI6h3Y7H2JxRRJoEZJ02YT4wp9gQ3jTYjv+7/orY4bO8h6xLAM7k76NUE0NOyal0AW20+phXhLyfgFV83HwjS5uASGxtl4rseEQQpV3swc0xSWe4c/7hf9beob9gHgpEMqLlim1YmecMZCHUmnEpFTmAcAvyzeszDi65hlrgPD38Ldc5PZvptg2kr8a8TdieistL7aqFHrk8sXRwNAOhOxxhEVTQ3ha8+JOd7neC/8pURhi/2cIfR59oP+kbdaxDx0wFqq/BQF5NoIEiir7W/nhGTiatz0PouCXNwN8htEWIFToqRgXkKqDEC4ghQPsl2Sc+BSG7ZJf10J3zjFb2bZA3y5qBgcHyTV/KOw1v1HQE5KzTTvOQNZspTsLujctD7SH+jSAkEMAXLUjESClKCD+vAfmYkZ2GWgl4+BJlqqRuW1RKW6tbEBum4I/nsM3lSrsrmT1jrytap1+TxTtw8Wt0/mAeZIQHLvT1MWhS8wRzjSN7GkEXDQxBTRJAzw25kDKgulsDVp5o5oy7wnUnsI8coYBbJvShLMqW//z6XNPjK8iaXfRdvfXQSDQYUaIyBew30Olef1nFwjF40M7u+hjtT217ux6HmKpD3T4X06HrNX0QhWwddTtF9i2LRqmFLvTGRAysfxTTZV1j959hBmOz0FU7PnKGc1YdQuKRJWSg1Bsqg0B9TDvDxeHRktR8iG236fp5oGpP0+x59lbFDSfFNltO7xyOCtm2+uUhOtUXzB3ikMQvK/weC70QEA7I3byAo3erh/afPN4ZHxZ1fYyevxy7276L1BLAwQUAAIACABstNxKmd7J2s4DAAAxDwAAJwAAAHVuaXZlcnNhbC9mbGFzaF9wdWJsaXNoaW5nX3NldHRpbmdzLnhtbNVXX3PaRhB/51PcqJPHIDu1a4cReDy2GDPBQJDcJtPpeA7dgq4+3am6E4Q89dPkg/WTdE9nYwg4Fc244w4PoNXub//9do8Lzj5lgsyh0FzJtnfYPPAIyEQxLmdt7ybuvj71iDZUMiqUhLYnlUfOOo0gLyeC6zQCY1BVE4SRupWbtpcak7d8f7FYNLnOC/tWidIgvm4mKvPzAjRIA4WfC7rEL7PMQXudRoOQwImuFSsFEM4wBMltdFR0BdWp5zu1CU3uZoUqJbtQQhWkmE3a3g+n5/bzoOOgLnkG0ianOyi0YtOijHEbDxUR/wwkBT5LMfCTI48sODNp23tzZFFQ299GqbBdDtSiXChMRpp7+AwMZdRQ9+j8Gfhk9IPAidhS0ownMb4hNv+2dxnfRv3eZXg7GMZhdHsVX/ddDHsYxeGHeA+juBf3w33068JffRyF435v8O42Hg77cW/0aIUV3ShI4G9WLMDKqrJIYFWwwKRlNpGUCyTbV2XUYJCughYziFWXYxOnVGjwyO85zN6XVHCzRFYfIKvvAPJznUNixrZtbc8UJXiPcA4QA8Nerihx/HZFiZPTjdR95/0xrZ1RBtQYmqRIHpRVoQX+uuhBbarkRmr2mUyUYKuEIJsAG9AM1kYiuuOyi5qHHpliEwSmel5wKjzCDaaerIx1OdGGm2oIu+uaBLFw2IFcR1ulSFJa6I2Kr6puiZ90fh0oA/o3Vwonekr1F1UKRpaqJILfATGKYJvLDH+lQNaHiUwLlVVSHHdDtOAY3JzDAthZHUcf0UVWoiVumlyAcR7+KPlnMoGpKhAX6Bx3Esq5dvjNvYBzqvUjKH2I8ZUbkd7gMvzwyiZI2ZzKZE9w5AZkuXkOfIq5S4UuhFBYzTUIrExCSw1VfxhnlVqdNGv7Tum8arptZAWK7eYYj8PEFwmymMsS6gImVBIlxZLQBDeFthSac1VqlDiyOGj9rwJ0poTLKtQZDhs6KxgUddAODt/8eHT808np21bT/+vPL6+/aXS/PUeCWm9ufV48uZ7rWX21pP/B6Buresu2q4rMMpRtOd19/Nyvye1FEvh2we3ed9VafonrLgrPxxdXZBxGN/04atUhw0ARLFiSIpum9s9KHZvhTYztCOuojsbhz7XCwL7UmoQwqgU3rJXHuzpaY3cMjNaOgFoh4A6fuQMDt7jgGUdW/i/G86lJ+f7J/k+m87v+jbjRfqbpBFokKXb02Vjw4rffc5b3JVXMPa3uDxsXhsDfeTWzbzIueYZ1tKf76j7XOT46wCvIzleNBqJtXnM7jb8BUEsDBBQAAgAIAGy03Eo6Kj9OugIAAFgKAAAhAAAAdW5pdmVyc2FsL2ZsYXNoX3NraW5fc2V0dGluZ3MueG1slVbbTuMwEH3nK6rue8Ney0qmEpSuhNRdECDenWSaWHXsyJ6U7d+v7TjEbhua7QipnjnHc/UUordMLC4mE5JJLtUzIDJRaKvpdBOWX0/TBlGKWSYFgsCZkKqifLr49Mt9SOKQ51hyB2osZ0Mz6N3M3WcMxfv4PrcyRMhkVVOxX8tCzlKabQslG5GfDa3c16A4E1uDvPw5X64GHXCm8R6himJaXVkZR6kVaA02pB8rK2dZnKbAO0+X7jOS07v6OPsD2o5pho5289nKEK2mBcRFvrqxMowX5va4K3MrHxMQ/qKBfv1iZRDK6R5UfPndNyuDDFk39f/MSK1kYQsacz5u4juHS5qb52ejurRylmATso7OdsGXx+V6F4D81/DdE/tcleSPtq4HC8E2PeWwQNUASbpTa9OlfHto0LyPzh5qesyjifmRNhoWG8q1h/XKHvgEb0zkIcpresir5E0FyzbgEBkbesJyeeuWRYh91wUxKth5ZZ9KoOyRf0xhj5CBskc+c5bDg+D74wgOTS2p6/It9f0MGuDJUQeMGQQ1x9yH0p06q3W1to9XB7F6RYepZA4LbeN5YRXY1pHE6dqYkqOgiKA7VlBkUvy2uHTvstEkOTD4aTs9WwQZcjg1ci5Gs6jDernzxdmCkPaHoU+uPU/Q7PHrKUWkWVmZHyY9nXieeSimMNPkNMNuSgMHdS82MuA430OkiqotqBcp+Vg3QiLosdfL9n0NwUkS1IAkp6tM/CWnyi+aKgW1Ml1joLsqx8oWWLKi5OYPXxm8QX7AGLC2VCzNfYKy97kMFH4IgKqs7Ka2PbSWquHIOOyAe2ugcCkP5Ua0mdKhgbvBNWwwHDmvGTWTfln0sxIvkUB/Av9qwoouPrCMGHukqXaZRS+/28TB1dFy7haanb5wl7mzH6boZmM/LqFR2v8o/wFQSwMEFAACAAgAbLTcSrJ85P+jAwAAQg4AACYAAAB1bml2ZXJzYWwvaHRtbF9wdWJsaXNoaW5nX3NldHRpbmdzLnhtbNVXUXPaOBB+51do3OljcdJLLyljyGQSZ8KUAAWn187NTUZYC9ZFllxJhtKn/pr+sP6SrqyEhJLkzF3buxsewOvdb3e/XX020eGHXJA5aMOVbAe7zZ2AgEwV43LWDi6S02cHATGWSkaFktAOpArIYacRFeVEcJONwVp0NQRhpGkVth1k1hatMFwsFk1uCu3uKlFaxDfNVOVhocGAtKDDQtAlftllASboNBqERN50rlgpgHCGJUjuqqPizOYiCL3XhKZXM61KyY6VUJro2aQdPDk4cp8bH490wnOQrjfTQaMz2xZljLtyqBjzj0Ay4LMM697fC8iCM5u1g+d7DgW9w02UCtu3QB3KscJepL2Gz8FSRi31lz6fhQ/W3Bi8iS0lzXma4B3i2m8HJ8nluNc9iS/7gyQeX54l5z1fwxZBSfw22SIo6Sa9eBv/uvBn74bxqNftv7pMBoNe0h3eRiGja4RE4TpjETKrSp3CirDIZmU+kZQL3LVvaDRgcVsF1TNI1CnHIU6pMBCQPwuYvS6p4HaJS72DS30FUByZAlI7cmNrB1aXENzCeUAsDGe5WokXL1crsX+w1nros9+2dW+VEbWWphkuD9qq0qLwrunGbarkWmvumkyUYKuGpsiywF6ONKciINxib+nqrnUM2FMukH8Xu9ucSrvRXJpRbdY4XPHoVjnt/N5XFswfvjlvesj1N1UKRpaqJIJfAbGK4ODKHH9lQO4eDzLVKq+sghpLjOAMyJzDAthhnUTvMEVeYiRKRyHA+gzvS/6RTGCqNOICnaPIoJ0bj9/cCrigxtyC0psan/ql7/ZP4rdPXYOUzalMtwTHaUNe2B+BT7F3qTCFEArZvAOBzKS0NFDNh3FWudVps3bujM6robtBVqA4bo71eEy8keIWcllCXcCUSqKkWBKa4tk3boXmXJUGLX5ZPLT5WwX6UMJlVeoMHyiYTDPQddB2dp//svfi1/2Dl61m+OXT52ePBl3r4VBQl80L4vGDglsv6hvZ/YugR8R3I/ZU6dxtKNtIev8D5Vr4NoUkCp3s3K9gldD+HAEbx0ej4zMyiscXvWTcqjPeviJIQZrhfkzdC0WdmMFFggTHdVyHo/hNrTKQ6Vq7HY9rwQ1q9fGqjtfIC/vwjqjXKgFVeeYfAajLgucc9+x/ceAe2v1/flZ/ynl7/I3Bn8bvdd6A6jTDGf2wuf77CvVdCfsvceCvVu/hay/eUXjvX5wG2tf/93UaXwFQSwMEFAACAAgAbLTcSoITx3SWAQAAIgYAAB8AAAB1bml2ZXJzYWwvaHRtbF9za2luX3NldHRpbmdzLmpzjZTLbsIwEEX3fAVytxWiT2h3qFCpEotKZVd1YcIQIhzbsk0KRfx7M+YVO5NSzya+OrrziDzbVrs8LGHt5/bWf/v7e3j3GqDmzAquQ1006DnqzIpsBpMsB5FJYBFSIDLnwsJJ350RyplJ7zrdfKCvrRgyRdD6lKAiGgK0FFgQ4DcFrinxJ2zu0Ni+qcqopyvnlOwkSjqQriOVybln2NWrP9UeI1gVYC6gc55AYNrzp4k8Oz70MKpconLN5WasUtWZ8mSZGrWSs6b8i40GU/705R7oPvVeRoGdyKx7c5DHiUd9jGZSG7AWDnkfRxgkLPgURMW3688faGBcbyiii8xm7kgPbjCqtOYp1KbUH2CEmCy9atPsYdQ5B2u3J+5uMQJC8A2YmtXwHiMAlV7pf/xAbVSKE6mh9ZmfUKH4LJPpIXUXg+SwWLRtmt65UV/+kAVPSEVPaEE9v7xpecSgJUB31IK8Nso7puwEJUoih6JATYAFvUhcvEjw/tlm3DmeLPJyP5TrsZwDN0swE6VEWf7XpULjXK3dL1BLAwQUAAIACABstNxK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bLTcSp7BrKdoAAAAbAAAABwAAAB1bml2ZXJzYWwvbG9jYWxfc2V0dGluZ3MueG1sDcq7CsMwDEbhPU8htPe2ZYiTodAxS9IHEMlPMchSsZ3Svn29nQPfMH2T0ge5RLfAt/OVCbb5Hu0V+Lk+Tj1TqWK7qBsCmzNNYzeob6ILam2w0Fvlh7witaiYJTW5xHagux+5gC9j9wd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bLTcSrkX7vmmCAAAlSIAACkAAAB1bml2ZXJzYWwvc2tpbl9jdXN0b21pemF0aW9uX3NldHRpbmdzLnhtbK1azY7buhXe9ykIBxdogSL+/5nCcSFL9IwQW/a1NDNJi8KQLc5YGEl0JdrJXHhxgbvtpsu+QLd9gL5NF0X7Fj2kJFuSf4ZKGmcGEXm+7xwenh9STj96cQN1GzHquz/ZzKWBSRhzg+do8CuE+ivq0XAWkogwMZAfQoHtkw+V+4C5zCNOBUXMDhw7dD5UnmwvIpUYkoKQCxPLLWM0eL+iASMBex/Q0Le9CtrZ3haoRuJPpfo2kO5IWAL2ZK9IUVntTUBOyXnxFfU3dvA6ps/0/dJevTyHdBs4MpatXzck9Nzg5SB801Vx96ys50ZMZ8Q/Yxbu8Y8EagN7FhHnjfUcMJ69JJ6MBwqIoporHiggd27ksjcN3NjP5JynL0kHwHxuYxr8cwXDyFd2kG42+Oe8tGe/krCERXSz3ZQMlU1In7lbS2hJER61HUjng7hW45/rGL4krukNHTkPtTT+SeX61UyZEJWkWiwlMdGjGzj0ix480QSYlhCVz0aDGordgnpdpaf14Kk1bDVQt4UbuIc03FZh7qap3TRVmNMadbVfLVDEvCFZQdk4z9qv5mZPAXoQkZDpgUO+Dpp56exUfgW3IXge5KJBp8U/+1TrXriqhVr1dreN9w2l2Wx2kNrW6lpt3+3edJU6wrVWu9bcD3s88FC93a7fdPb1bqPdhKfRTQdYWvimg1rdVquh7Ru4AWikKEOtoe67zZt6XQFtuHej7kejYbdWQ/V6vdnS9u1OczSsIZBuAofS7HEHNrXmsNnZK0Ol3muikToajlp7rOGO2ka9Bu7UavvWcNis1Y7OPa4u667jqPRyUne+QXh2C87OHqMtH1z91TYMQdgiPgQ4IyKGTX0yG+OFOr2fmziOXpDj7TAVO/S93OghHXgLHPz3n3/9zy9/+fff/tGviudcrmQbqmQ7HLyLIyVZhwxSFOoSuGxDHLyriT+ysETX26ALzVHGzGN3BEWiMV6TPtMfB+/izigPSzuXzMrOtclvwB1Vvu2RC91SRmuxZ8phCp1TxsZM65TScdI7pZQUO6gU6EwLlTKx2EgH7+IWKgU6dFIZVYnb4k5aEEwei7Wk74MW2NxscUmGBOVsCKVtMlOMz4vx9Ha6GOq3lYEaZyXiafnrRqf3td7u/KZfTXCSTOZEGY/zXEiQtWtyXIY1n44XQIjHCwN/sioD/rs0dHpvjXUDVwbJP0oTzOb4oTLgv2Wg9/M5NqyFOdY1vNDNhTG1hF/G2MJaZfCZbtHa3hHEKNq55Atia4KgPLshQZHnOmKCl2w32BIJfdp0oujGYo5Na66rlj41KgOThuHrbwWzvWVrCJ61HSHHjewlXMKEWggRMc/LC2gX9zoEf9naBUnq227wXkb7XHnUjduFNZ2OzQU2tHSkMsCBg7TQ5prKE80VE8+BI7Sha38bfCGiTzAgxfNKk9zpt3dj+LG4IXfu89qDH/YN1swwbMmMBBJACBw8h6gzzcfpXOM+BIXIRhs7ir7Q0MkFTXbrJLh1Q51CaKpWht/iNCk3bLwbrCB0yIpJ8E2waSq3eDGcfoIYh9yclgRNP0JKfiwJ+oxNyCFsSsAM5UG/VXhG8DRMEyTNwZXN4917RfZqBTjuzZ1LtxGMcA9DmohsjEorMvGP97CPujI+k+wxJ/hZ7OCzuyNgRehIRRUUIBVrPK5+vNf/sBgp+hhrCwg0bfq4sER95PpsKCQBZcj2PMqXAaptZ2cHK4KWZGVvIR1eQcxxHSHGt18Y8+et+xOyWVKEfkjql6HhTz+8L29druqdGunDURmUwVllw97SnlnBNxrCA/6iFTIOKG+CGafyUIfMGLq0FAhDReelC4qwVwqoGyNQN4vrAhQOfq8pRWBMEw6Dou+geQDP5Qx5AI+Wo3jEQ1O3oGk/kiU/xUqAxXbHu3Z+p/ldwyNwrTvs9pI8UUgXj9i7uCFCDRTbL7PLmZabK1GWbo3BcAM4n+O+Cqye6/OzuBzt/QSnrojLSm49j3TrOSKHPfdFlBbw89Ynp/38KaS+GPXsKI3ruLj9/jsNiZc4j/XOyjUiEytz9W6hKoaK+fmQZ5Unj4MY5ZaNLXMxVoacAYLVt9lqDYX1iZ/a5bni852GRwrwJe41iR2u1v/6+e/yNAV74lGUjP6uLA+kIK9a+MD3R4MyEv1JgsdShnmoeJAEJsfjFCp/WrZ0CJP/ywHUjpuBT33+wkJKNQRiso2KZSnq3QRi1RShSbfhSqp/Z0kmyvwjlB9xcqsMJnb4AuXLotQrSyQ8z2OTlbbheGHZMs8NSEn4d/cDvnhLny0UTRM3OchRz129xE3QgeNo8tIGeXClK8Gn3ikG1MgCJXFcVp5TtJi0HEFJiJ+PBWF3tuMcBo7XY7h+0y3L3bYDFlJvxt9TnL6YAwH+WgXCeMBCfkFLn7IS0Zp+SfZuIL7m6lezQ0XRGdgw4wezhDI/VpSe89xxsrzJSFHwgXpQndV4ORnq/HgRpapD8R4vq+AwdmI5HJqTqYzpx8GivEG+shP5zGBR3uQtawqn9FObilNZaPpyZWiH2XGZvQMZEogqlSpLH/NC3IQxf8sWZVaSDOQlfeqQgei9luuTJJ/5WNbi6gWT+8HhFDHhmOWrmdxKChPH+K1eD+C++Cb2cnSLdUAOZn0tns+lQCJzLgfit8FFZ8SjiL1uyIcKnP/t1ZqX+qiCEo4PFe7O45dJ53CbtKDxelYK6Yt6Lsp5KVzAq3gGEX93fRVC42S/DupXT9zUr17boH5Ce3n/gq2/JCGGEHBJGpv5saz0On2v8SCOhXnYhcksnq2BOoB7SorJDOSiShyq0lSJH7Lz/tZjrkd2JC1UmYGMa66vvh9BalyPbIWNyRPLxnYyUjoFkkp3DMSsdH7iIkxci/KVMztRMuOYvYzE6s+UKrlulFZpHu1Z0XggF7dnlIHsJf/3q9k2CyXq5Juy4hhAge/i/zz5H1BLAwQUAAIACABstNxK/hNogDYJAAAeFwAAFwAAAHVuaXZlcnNhbC91bml2ZXJzYWwucG5n7Zh9VNJZGsevU01vUzmT5Wap1WzZ1Ja7leXLgEcTrSk1UtMxgYq1fInUDF9AtM3ZMk2cnXazyHSVAg3FCBUFgXYrPVbGGAIlCrNqoiA4DiAq/mDBXv7fc/ZP/vid3+e+PPd57u/e5/uc87t2NCJsxTK3ZQCAFYcOhhwDYAECgM/ql3xu6/mat/aw7eWUeSwsGDBfbRizNRaeDQoPAoBVtnzu1CJbe2n6we8zAVj5xP44dabV/hmAtexDIUHROWjtAKxsg2TtFaQ1NTj4xu2Xm4NDbh788eAGZ2dn36ALp5d+eWn149t31728OvJoJ05X3XR2FtvxpFWBv7eFw2M8j6KvH/s2aqCbX5LYng/NDtKr8rnTk52eSsLU+DoAHhMb19MJdO5Zd2tIj7dwbrfuCwAe7pcEwhShPS/KvTtXOAEw9cB/FOfCz9Wf6bfFenLiwVWdhKimLbYPMQmjCpOyIBC+xGaXLTlgoi22zTlWtBmAjZRtnwFQc82BDnSgAx3oQAc60IEOdKADHfj/xz4+pgAy2pob//E/L3B3DaIRzefmzE1PPntydZW3TiksmPzXYs/0yxQ2hUd5QnmRTHYCrZX4bv+GLoWrUV/uLZgevNeMxZ0wGyxiltLWJXzRrO9CGgaflZSsCpxLnzvlh+pO7B7bKwOgQjWjV/Hm3pEa3DX9tEy0ZB8xgS3LJLycqVIPbyMYRnumF1wQUMTJTCfgi4L+nSuaODNrEEd26m1TxQLiUZE2HBPt61ecsIWb60MXJywA6RQCUVK4eFWHj6zyiEpAmXp7g0BO+63holdYj+FABun9nNn+riZp352x/lgxnBglMl7UqZwR2U/tMW1ohKfubmBPJflbJU0ixQbzzANsUU3AaUoqAOSotPt9elVRC80vLtw8juSXnve3Rl37OMpWea+9dSTzoc0pY7ZvMnllxKZiXdF88ONdN7yGZlNEtFy74VsxPbIz11da8BWiKu+3rmexGJJRWo7Jz53sCfOENJNcq14UaJWR+JG4EwTrIRjabNIafRs8G+WkdhHcPP4aJxVGSqFXf+r2ASD2MFSQFJHJsnllE1YkqFK5aT7FcMv0UElVgWXmtNsaGB9V6pk//R+M+XhOb632eQzVoxEyTxEqpGUyLVyhkTVajZ4SbvesKdmwT0UZcQOXGCiVhsMRDu/SeHdxhEWNmBEZlyVtukqOUruqSde5fF2UOs74JlEjYRyxe/a7l3/Tv9MosKwzBz+pLlnoU4AnElnV5BMmWTxx4Kymoi1JNpPX0xCKDENA36+O90IVSOMK74Xi2LoTN6KxAUhSAdSmUFqliavltqD6aJ0cZX7A+T0QtDU8cwV4/E7N/r2Yq44rL11ZiC9tdRdVwgJyKtAiqT+nY6r4OOYPreN3w2Nvj2B9tJkHy/BQO6rQRMhxM+YswpbicZi/RFNVQw9YKHGVul/kOhDvgvPCGrv3K9tJ9cu5HVk8eXGNm9yL1KeizXsb500I1sui6bUspt+OK1IzobSVuWfHSbQgb2bKQr7tpsloUZfrfKSMPzanlS6j4uXY8MxH9o8Qdhej5KAKPdkeOpK6fcd1/2WcSZmeKOm/S0WvF1ckvJPWjD7K+UbumlCqHT5X9aMWkg9NrW4ZyDfnDOgKhJiH0GA/fAwyad9Y6lW37AfxNjxP3t9E1jD244m8UBy0HEKflbamwN7ERkqBGtxRHM++nhxxXAy/Wk8V5fI+VzLLvMX6N/I01UPDnOJpPCGmsTQ5grm52CLgW8ykdkI1U15v7q1izK6icvxk9gv/kmbsrUvpHeRLL9/H0pnneof4ofVGdONqjtyQQWMxI83qYwUeddRT5pvcjxsNvZsKncPn4xPpsg4+jdlJR5oaO9XO9Sx0bnyDPgCW7/5+t7WpOdDLCI1oDSRLq9JgDcurMfVi+H6cPV3OiAnq6PJSy0+X0F9n/dxb63OaVJlE2hGnxKQ+kxDW1GIfWMY5r8I1g5+cQv0kBb6yHNFDqEwk/u0kSZ4AE8Cls8q28UnNrZHh7Zy1CGhYFidkUbfWY5JQz2FS7WwDDvqhKftLBGTy+OTYNKH0nD9e9Dd9zPWc1Kfo7PML/tlR/VcSxq/u6GjJInlaUsCzvV6M5KoDKYZcQx+RR4NnwRKCYqiyGY2qLl40Ud0WEMPfR/Nre96AQI4FM5FeGO5GmWus8JeUr4g8t2YtoR0vz2e1KOjoUdL119aIQDSH4z392vsHNxJmgu3R2OCUTbYrwy0SZJQNUdQufOYdjx1iN5byUBM01cYgi6U7IvDEvpE4cUU9jbSyrkfFQo/VZXznYuQ9JpQmUMnNKG8hY9sDWcder9g2ybbtMdc0C2W3nrOw9DA+4CjjkCmvUzfLXty4P0jXKdXb1J2aLFgQnggL5TsTqgQTj7BrkQtBOs8DnufLZJBjqNIMMTaxuMY4EOm+zCeFxEN5ni8biC1KMVAMCeK8+RhYlpeQtsenBdlUiWUY07sjuxFjzcSq7AaV+c07VAiSv5U24zsspRa9tV+sBJ2EEWvNmxvc0Pw74fYIGqaiPH5YBrkfxpt3a/LXLCVZDS8sUUf07/WDqc3r5dHVFgFIH90c1H1oQIE2jA7Vp60bn+Gf39hC2NmbeppSdiCkx/296vGuWTE95iRKiV2lYaTZixUln3R6JdFWsFoFfexkD1tqEKdGe6gZHuQtH8X41Xx9kKLDP0h1S1umcp/s48qduZODz5rhGIPg9shJHy07VlQV6Kn6xaVmlDyfkkOSs9/R8FKPcJXQZk31iqy8rirYjrwYdsSuHclq9hZxfGoaLRNjE/pufGBYk79f8U+7DitufqhjA3irFZGNIl054z8Rg9uj5bmqLNaiXZkXXO73mnDcrueLwEGOSeTqzs7q11P4lXICma6Hy7qQf5/a1JKtRX1bB8CY+onJVio9eFn9Ggr/1dhWQdwpzfC27cbCcejRMK7WL881cjsA5hPsSm7WkUBrVMUaBACAuKkYgEtJNUsAKNo6j6Z8s5Yz6WRDPsODazJPCMtW2Qr/OMr4M19omU3Nc/7wdxc1B0vYaRt5Hb1YkrMe4WOrL2UZB+x2dZaxyUgXybStZHkr2nP36BYC8KuAoajTzVhbW6c9b8aqfsV/wb5s8w8OISJCmMEnL/8XUEsDBBQAAgAIAGy03EptURk7SgAAAGoAAAAbAAAAdW5pdmVyc2FsL3VuaXZlcnNhbC5wbmcueG1ss7GvyM1RKEstKs7Mz7NVMtQzULK34+WyKShKLctMLVeoAIoZ6RlAgJJCJSq3PDOlJMNWycLQGCGWkZqZnlFiq2RmaAAX1AcaCQBQSwECAAAUAAIACABstNxKWn+5mToEAADhDgAAHQAAAAAAAAABAAAAAAAAAAAAdW5pdmVyc2FsL2NvbW1vbl9tZXNzYWdlcy5sbmdQSwECAAAUAAIACABstNxKmd7J2s4DAAAxDwAAJwAAAAAAAAABAAAAAAB1BAAAdW5pdmVyc2FsL2ZsYXNoX3B1Ymxpc2hpbmdfc2V0dGluZ3MueG1sUEsBAgAAFAACAAgAbLTcSjoqP066AgAAWAoAACEAAAAAAAAAAQAAAAAAiAgAAHVuaXZlcnNhbC9mbGFzaF9za2luX3NldHRpbmdzLnhtbFBLAQIAABQAAgAIAGy03EqyfOT/owMAAEIOAAAmAAAAAAAAAAEAAAAAAIELAAB1bml2ZXJzYWwvaHRtbF9wdWJsaXNoaW5nX3NldHRpbmdzLnhtbFBLAQIAABQAAgAIAGy03EqCE8d0lgEAACIGAAAfAAAAAAAAAAEAAAAAAGgPAAB1bml2ZXJzYWwvaHRtbF9za2luX3NldHRpbmdzLmpzUEsBAgAAFAACAAgAbLTcShra6juqAAAAHwEAABoAAAAAAAAAAQAAAAAAOxEAAHVuaXZlcnNhbC9pMThuX3ByZXNldHMueG1sUEsBAgAAFAACAAgAbLTcSp7BrKdoAAAAbAAAABwAAAAAAAAAAQAAAAAAHRIAAHVuaXZlcnNhbC9sb2NhbF9zZXR0aW5ncy54bWxQSwECAAAUAAIACAB2uMNEzoIJN+wCAACICAAAFAAAAAAAAAABAAAAAAC/EgAAdW5pdmVyc2FsL3BsYXllci54bWxQSwECAAAUAAIACABstNxKuRfu+aYIAACVIgAAKQAAAAAAAAABAAAAAADdFQAAdW5pdmVyc2FsL3NraW5fY3VzdG9taXphdGlvbl9zZXR0aW5ncy54bWxQSwECAAAUAAIACABstNxK/hNogDYJAAAeFwAAFwAAAAAAAAAAAAAAAADKHgAAdW5pdmVyc2FsL3VuaXZlcnNhbC5wbmdQSwECAAAUAAIACABstNxKbVEZO0oAAABqAAAAGwAAAAAAAAABAAAAAAA1KAAAdW5pdmVyc2FsL3VuaXZlcnNhbC5wbmcueG1sUEsFBgAAAAALAAsASQMAALgoAAAAAA=="/>
  <p:tag name="ISPRING_PRESENTATION_TITLE" val="15-2017绿色小清新工作总结汇报商务通用PPT"/>
  <p:tag name="ISPRING_RESOURCE_PATHS_HASH_PRESENTER" val="fa682c45686aba1fba5ab27764c9a59d30e3ef0"/>
</p:tagLst>
</file>

<file path=ppt/tags/tag10.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7"/>
</p:tagLst>
</file>

<file path=ppt/tags/tag13.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8"/>
</p:tagLst>
</file>

<file path=ppt/tags/tag1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2"/>
</p:tagLst>
</file>

<file path=ppt/theme/theme1.xml><?xml version="1.0" encoding="utf-8"?>
<a:theme xmlns:a="http://schemas.openxmlformats.org/drawingml/2006/main" name="Office 主题">
  <a:themeElements>
    <a:clrScheme name="自定义 644">
      <a:dk1>
        <a:sysClr val="windowText" lastClr="000000"/>
      </a:dk1>
      <a:lt1>
        <a:sysClr val="window" lastClr="FFFFFF"/>
      </a:lt1>
      <a:dk2>
        <a:srgbClr val="519B42"/>
      </a:dk2>
      <a:lt2>
        <a:srgbClr val="E7E6E6"/>
      </a:lt2>
      <a:accent1>
        <a:srgbClr val="2F7424"/>
      </a:accent1>
      <a:accent2>
        <a:srgbClr val="519B42"/>
      </a:accent2>
      <a:accent3>
        <a:srgbClr val="2F7424"/>
      </a:accent3>
      <a:accent4>
        <a:srgbClr val="519B42"/>
      </a:accent4>
      <a:accent5>
        <a:srgbClr val="2F7424"/>
      </a:accent5>
      <a:accent6>
        <a:srgbClr val="519B42"/>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TotalTime>
  <Words>6318</Words>
  <Application>Microsoft Office PowerPoint</Application>
  <PresentationFormat>宽屏</PresentationFormat>
  <Paragraphs>541</Paragraphs>
  <Slides>39</Slides>
  <Notes>38</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39</vt:i4>
      </vt:variant>
    </vt:vector>
  </HeadingPairs>
  <TitlesOfParts>
    <vt:vector size="62" baseType="lpstr">
      <vt:lpstr>Arial Rounded MT Bold</vt:lpstr>
      <vt:lpstr>Batang</vt:lpstr>
      <vt:lpstr>Helvetica-Roman-SemiB</vt:lpstr>
      <vt:lpstr>LiHei Pro</vt:lpstr>
      <vt:lpstr>SimSun-ExtB</vt:lpstr>
      <vt:lpstr>UKIJ Qolyazma</vt:lpstr>
      <vt:lpstr>方正兰亭黑简体</vt:lpstr>
      <vt:lpstr>方正兰亭细黑_GBK</vt:lpstr>
      <vt:lpstr>方正正纤黑简体</vt:lpstr>
      <vt:lpstr>华文黑体</vt:lpstr>
      <vt:lpstr>锐字真言体免费商用</vt:lpstr>
      <vt:lpstr>宋体</vt:lpstr>
      <vt:lpstr>微软雅黑</vt:lpstr>
      <vt:lpstr>헤드라인A</vt:lpstr>
      <vt:lpstr>Arial</vt:lpstr>
      <vt:lpstr>Arial Black</vt:lpstr>
      <vt:lpstr>Bebas</vt:lpstr>
      <vt:lpstr>Calibri</vt:lpstr>
      <vt:lpstr>Impact</vt:lpstr>
      <vt:lpstr>Tahoma</vt:lpstr>
      <vt:lpstr>Times New Roman</vt:lpstr>
      <vt:lpstr>Verdana</vt:lpstr>
      <vt:lpstr>Office 主题</vt:lpstr>
      <vt:lpstr>PowerPoint 演示文稿</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Manager>www.51 pptmo ban.com</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小清新</dc:title>
  <dc:creator>东方之P</dc:creator>
  <cp:keywords>51PPT模板网</cp:keywords>
  <dc:description>www.51ppt mo ban.com</dc:description>
  <cp:lastModifiedBy>YANGs</cp:lastModifiedBy>
  <cp:revision>43</cp:revision>
  <dcterms:created xsi:type="dcterms:W3CDTF">2015-05-05T08:02:14Z</dcterms:created>
  <dcterms:modified xsi:type="dcterms:W3CDTF">2020-08-12T12:35:59Z</dcterms:modified>
</cp:coreProperties>
</file>